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7" r:id="rId2"/>
  </p:sldMasterIdLst>
  <p:notesMasterIdLst>
    <p:notesMasterId r:id="rId16"/>
  </p:notesMasterIdLst>
  <p:sldIdLst>
    <p:sldId id="278" r:id="rId3"/>
    <p:sldId id="277" r:id="rId4"/>
    <p:sldId id="257" r:id="rId5"/>
    <p:sldId id="258" r:id="rId6"/>
    <p:sldId id="282" r:id="rId7"/>
    <p:sldId id="284" r:id="rId8"/>
    <p:sldId id="285" r:id="rId9"/>
    <p:sldId id="286" r:id="rId10"/>
    <p:sldId id="280" r:id="rId11"/>
    <p:sldId id="281" r:id="rId12"/>
    <p:sldId id="283" r:id="rId13"/>
    <p:sldId id="279" r:id="rId14"/>
    <p:sldId id="287"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F8FC"/>
    <a:srgbClr val="83B3DB"/>
    <a:srgbClr val="F2A4B3"/>
    <a:srgbClr val="F3CC7D"/>
    <a:srgbClr val="3553A0"/>
    <a:srgbClr val="8BD1CF"/>
    <a:srgbClr val="CDE1F1"/>
    <a:srgbClr val="CDE3F7"/>
    <a:srgbClr val="C3DDF4"/>
    <a:srgbClr val="B16E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94689" autoAdjust="0"/>
  </p:normalViewPr>
  <p:slideViewPr>
    <p:cSldViewPr snapToGrid="0" showGuides="1">
      <p:cViewPr varScale="1">
        <p:scale>
          <a:sx n="106" d="100"/>
          <a:sy n="106" d="100"/>
        </p:scale>
        <p:origin x="756" y="78"/>
      </p:cViewPr>
      <p:guideLst>
        <p:guide orient="horz" pos="2160"/>
        <p:guide pos="3840"/>
      </p:guideLst>
    </p:cSldViewPr>
  </p:slideViewPr>
  <p:outlineViewPr>
    <p:cViewPr>
      <p:scale>
        <a:sx n="20" d="100"/>
        <a:sy n="20"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bg1">
                <a:lumMod val="85000"/>
              </a:schemeClr>
            </a:solidFill>
            <a:ln>
              <a:noFill/>
            </a:ln>
            <a:effectLst/>
          </c:spPr>
          <c:invertIfNegative val="0"/>
          <c:dPt>
            <c:idx val="7"/>
            <c:invertIfNegative val="0"/>
            <c:bubble3D val="0"/>
            <c:spPr>
              <a:solidFill>
                <a:srgbClr val="F3CC7D"/>
              </a:solidFill>
              <a:ln>
                <a:noFill/>
              </a:ln>
              <a:effectLst/>
            </c:spPr>
            <c:extLst xmlns:c16r2="http://schemas.microsoft.com/office/drawing/2015/06/chart">
              <c:ext xmlns:c16="http://schemas.microsoft.com/office/drawing/2014/chart" uri="{C3380CC4-5D6E-409C-BE32-E72D297353CC}">
                <c16:uniqueId val="{00000001-0B54-4B05-BA5D-FFF937C4DF5A}"/>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Arial" panose="020B0604020202020204" pitchFamily="34" charset="0"/>
                    <a:ea typeface="Microsoft YaHei" panose="020B0503020204020204" pitchFamily="34" charset="-122"/>
                    <a:cs typeface="+mn-ea"/>
                    <a:sym typeface="Arial" panose="020B0604020202020204" pitchFamily="34" charset="0"/>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8"/>
                <c:pt idx="0">
                  <c:v>2009</c:v>
                </c:pt>
                <c:pt idx="1">
                  <c:v>2010</c:v>
                </c:pt>
                <c:pt idx="2">
                  <c:v>2011</c:v>
                </c:pt>
                <c:pt idx="3">
                  <c:v>2012</c:v>
                </c:pt>
                <c:pt idx="4">
                  <c:v>2013</c:v>
                </c:pt>
                <c:pt idx="5">
                  <c:v>2014</c:v>
                </c:pt>
                <c:pt idx="6">
                  <c:v>2015</c:v>
                </c:pt>
                <c:pt idx="7">
                  <c:v>2016</c:v>
                </c:pt>
              </c:numCache>
            </c:numRef>
          </c:cat>
          <c:val>
            <c:numRef>
              <c:f>Sheet1!$B$2:$B$9</c:f>
              <c:numCache>
                <c:formatCode>General</c:formatCode>
                <c:ptCount val="8"/>
                <c:pt idx="0">
                  <c:v>4.3</c:v>
                </c:pt>
                <c:pt idx="1">
                  <c:v>2.5</c:v>
                </c:pt>
                <c:pt idx="2">
                  <c:v>3.5</c:v>
                </c:pt>
                <c:pt idx="3">
                  <c:v>4.5</c:v>
                </c:pt>
                <c:pt idx="4">
                  <c:v>7</c:v>
                </c:pt>
                <c:pt idx="5">
                  <c:v>9</c:v>
                </c:pt>
                <c:pt idx="6">
                  <c:v>10</c:v>
                </c:pt>
                <c:pt idx="7">
                  <c:v>12</c:v>
                </c:pt>
              </c:numCache>
            </c:numRef>
          </c:val>
          <c:extLst xmlns:c16r2="http://schemas.microsoft.com/office/drawing/2015/06/chart">
            <c:ext xmlns:c16="http://schemas.microsoft.com/office/drawing/2014/chart" uri="{C3380CC4-5D6E-409C-BE32-E72D297353CC}">
              <c16:uniqueId val="{00000002-0B54-4B05-BA5D-FFF937C4DF5A}"/>
            </c:ext>
          </c:extLst>
        </c:ser>
        <c:dLbls>
          <c:showLegendKey val="0"/>
          <c:showVal val="0"/>
          <c:showCatName val="0"/>
          <c:showSerName val="0"/>
          <c:showPercent val="0"/>
          <c:showBubbleSize val="0"/>
        </c:dLbls>
        <c:gapWidth val="126"/>
        <c:overlap val="-27"/>
        <c:axId val="1726202800"/>
        <c:axId val="1726203344"/>
      </c:barChart>
      <c:catAx>
        <c:axId val="1726202800"/>
        <c:scaling>
          <c:orientation val="minMax"/>
        </c:scaling>
        <c:delete val="0"/>
        <c:axPos val="b"/>
        <c:numFmt formatCode="General" sourceLinked="1"/>
        <c:majorTickMark val="none"/>
        <c:minorTickMark val="none"/>
        <c:tickLblPos val="nextTo"/>
        <c:spPr>
          <a:noFill/>
          <a:ln w="9525" cap="flat" cmpd="sng" algn="ctr">
            <a:solidFill>
              <a:schemeClr val="bg1">
                <a:lumMod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icrosoft YaHei" panose="020B0503020204020204" pitchFamily="34" charset="-122"/>
                <a:cs typeface="+mn-ea"/>
                <a:sym typeface="Arial" panose="020B0604020202020204" pitchFamily="34" charset="0"/>
              </a:defRPr>
            </a:pPr>
            <a:endParaRPr lang="zh-CN"/>
          </a:p>
        </c:txPr>
        <c:crossAx val="1726203344"/>
        <c:crosses val="autoZero"/>
        <c:auto val="1"/>
        <c:lblAlgn val="ctr"/>
        <c:lblOffset val="100"/>
        <c:noMultiLvlLbl val="0"/>
      </c:catAx>
      <c:valAx>
        <c:axId val="1726203344"/>
        <c:scaling>
          <c:orientation val="minMax"/>
        </c:scaling>
        <c:delete val="1"/>
        <c:axPos val="l"/>
        <c:numFmt formatCode="General" sourceLinked="1"/>
        <c:majorTickMark val="none"/>
        <c:minorTickMark val="none"/>
        <c:tickLblPos val="nextTo"/>
        <c:crossAx val="1726202800"/>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ea typeface="Microsoft YaHei" panose="020B0503020204020204" pitchFamily="34" charset="-122"/>
          <a:cs typeface="+mn-ea"/>
          <a:sym typeface="Arial" panose="020B0604020202020204" pitchFamily="34" charset="0"/>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BE5169-9255-4EC0-8C5D-89F870FFD640}" type="datetimeFigureOut">
              <a:rPr lang="zh-CN" altLang="en-US" smtClean="0"/>
              <a:t>2023/2/25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2F4D7C-0010-44D2-9774-89BB12A69694}" type="slidenum">
              <a:rPr lang="zh-CN" altLang="en-US" smtClean="0"/>
              <a:t>‹#›</a:t>
            </a:fld>
            <a:endParaRPr lang="zh-CN" altLang="en-US"/>
          </a:p>
        </p:txBody>
      </p:sp>
    </p:spTree>
    <p:extLst>
      <p:ext uri="{BB962C8B-B14F-4D97-AF65-F5344CB8AC3E}">
        <p14:creationId xmlns:p14="http://schemas.microsoft.com/office/powerpoint/2010/main" val="1198030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592F4D7C-0010-44D2-9774-89BB12A69694}" type="slidenum">
              <a:rPr lang="zh-CN" altLang="en-US" smtClean="0"/>
              <a:t>6</a:t>
            </a:fld>
            <a:endParaRPr lang="zh-CN" altLang="en-US"/>
          </a:p>
        </p:txBody>
      </p:sp>
    </p:spTree>
    <p:extLst>
      <p:ext uri="{BB962C8B-B14F-4D97-AF65-F5344CB8AC3E}">
        <p14:creationId xmlns:p14="http://schemas.microsoft.com/office/powerpoint/2010/main" val="3692827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13</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1605920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_自定义版式">
    <p:bg>
      <p:bgPr>
        <a:pattFill prst="ltDnDiag">
          <a:fgClr>
            <a:schemeClr val="bg1"/>
          </a:fgClr>
          <a:bgClr>
            <a:srgbClr val="CDE1F1"/>
          </a:bgClr>
        </a:pattFill>
        <a:effectLst/>
      </p:bgPr>
    </p:bg>
    <p:spTree>
      <p:nvGrpSpPr>
        <p:cNvPr id="1" name=""/>
        <p:cNvGrpSpPr/>
        <p:nvPr/>
      </p:nvGrpSpPr>
      <p:grpSpPr>
        <a:xfrm>
          <a:off x="0" y="0"/>
          <a:ext cx="0" cy="0"/>
          <a:chOff x="0" y="0"/>
          <a:chExt cx="0" cy="0"/>
        </a:xfrm>
      </p:grpSpPr>
      <p:sp>
        <p:nvSpPr>
          <p:cNvPr id="853" name="任意多边形: 形状 852">
            <a:extLst>
              <a:ext uri="{FF2B5EF4-FFF2-40B4-BE49-F238E27FC236}">
                <a16:creationId xmlns="" xmlns:a16="http://schemas.microsoft.com/office/drawing/2014/main" id="{A0C9E0DF-F711-427B-804B-020F8A360DC0}"/>
              </a:ext>
            </a:extLst>
          </p:cNvPr>
          <p:cNvSpPr/>
          <p:nvPr userDrawn="1"/>
        </p:nvSpPr>
        <p:spPr>
          <a:xfrm>
            <a:off x="0" y="0"/>
            <a:ext cx="12192000" cy="6857999"/>
          </a:xfrm>
          <a:custGeom>
            <a:avLst/>
            <a:gdLst>
              <a:gd name="connsiteX0" fmla="*/ 373694 w 12192000"/>
              <a:gd name="connsiteY0" fmla="*/ 254634 h 6857999"/>
              <a:gd name="connsiteX1" fmla="*/ 289383 w 12192000"/>
              <a:gd name="connsiteY1" fmla="*/ 338945 h 6857999"/>
              <a:gd name="connsiteX2" fmla="*/ 289383 w 12192000"/>
              <a:gd name="connsiteY2" fmla="*/ 6519056 h 6857999"/>
              <a:gd name="connsiteX3" fmla="*/ 373694 w 12192000"/>
              <a:gd name="connsiteY3" fmla="*/ 6603367 h 6857999"/>
              <a:gd name="connsiteX4" fmla="*/ 11818307 w 12192000"/>
              <a:gd name="connsiteY4" fmla="*/ 6603367 h 6857999"/>
              <a:gd name="connsiteX5" fmla="*/ 11902618 w 12192000"/>
              <a:gd name="connsiteY5" fmla="*/ 6519056 h 6857999"/>
              <a:gd name="connsiteX6" fmla="*/ 11902618 w 12192000"/>
              <a:gd name="connsiteY6" fmla="*/ 338945 h 6857999"/>
              <a:gd name="connsiteX7" fmla="*/ 11818307 w 12192000"/>
              <a:gd name="connsiteY7" fmla="*/ 254634 h 6857999"/>
              <a:gd name="connsiteX8" fmla="*/ 0 w 12192000"/>
              <a:gd name="connsiteY8" fmla="*/ 0 h 6857999"/>
              <a:gd name="connsiteX9" fmla="*/ 12192000 w 12192000"/>
              <a:gd name="connsiteY9" fmla="*/ 0 h 6857999"/>
              <a:gd name="connsiteX10" fmla="*/ 12192000 w 12192000"/>
              <a:gd name="connsiteY10" fmla="*/ 6857999 h 6857999"/>
              <a:gd name="connsiteX11" fmla="*/ 0 w 12192000"/>
              <a:gd name="connsiteY11"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7999">
                <a:moveTo>
                  <a:pt x="373694" y="254634"/>
                </a:moveTo>
                <a:cubicBezTo>
                  <a:pt x="327130" y="254634"/>
                  <a:pt x="289383" y="292381"/>
                  <a:pt x="289383" y="338945"/>
                </a:cubicBezTo>
                <a:lnTo>
                  <a:pt x="289383" y="6519056"/>
                </a:lnTo>
                <a:cubicBezTo>
                  <a:pt x="289383" y="6565620"/>
                  <a:pt x="327130" y="6603367"/>
                  <a:pt x="373694" y="6603367"/>
                </a:cubicBezTo>
                <a:lnTo>
                  <a:pt x="11818307" y="6603367"/>
                </a:lnTo>
                <a:cubicBezTo>
                  <a:pt x="11864871" y="6603367"/>
                  <a:pt x="11902618" y="6565620"/>
                  <a:pt x="11902618" y="6519056"/>
                </a:cubicBezTo>
                <a:lnTo>
                  <a:pt x="11902618" y="338945"/>
                </a:lnTo>
                <a:cubicBezTo>
                  <a:pt x="11902618" y="292381"/>
                  <a:pt x="11864871" y="254634"/>
                  <a:pt x="11818307" y="254634"/>
                </a:cubicBezTo>
                <a:close/>
                <a:moveTo>
                  <a:pt x="0" y="0"/>
                </a:moveTo>
                <a:lnTo>
                  <a:pt x="12192000" y="0"/>
                </a:lnTo>
                <a:lnTo>
                  <a:pt x="12192000" y="6857999"/>
                </a:lnTo>
                <a:lnTo>
                  <a:pt x="0" y="6857999"/>
                </a:lnTo>
                <a:close/>
              </a:path>
            </a:pathLst>
          </a:custGeom>
          <a:solidFill>
            <a:srgbClr val="C3DDF4"/>
          </a:solidFill>
          <a:ln w="12700" cap="flat" cmpd="sng" algn="ctr">
            <a:noFill/>
            <a:prstDash val="solid"/>
            <a:miter lim="800000"/>
          </a:ln>
          <a:effectLst/>
        </p:spPr>
        <p:txBody>
          <a:bodyPr wrap="square" rtlCol="0" anchor="ctr">
            <a:noAutofit/>
          </a:bodyPr>
          <a:lstStyle/>
          <a:p>
            <a:pPr marR="0" lvl="0" indent="0" algn="ctr" fontAlgn="auto">
              <a:lnSpc>
                <a:spcPct val="100000"/>
              </a:lnSpc>
              <a:spcBef>
                <a:spcPts val="0"/>
              </a:spcBef>
              <a:spcAft>
                <a:spcPts val="0"/>
              </a:spcAft>
              <a:buClrTx/>
              <a:buSzTx/>
              <a:buFontTx/>
              <a:buNone/>
              <a:tabLst/>
            </a:pPr>
            <a:endParaRPr kumimoji="0" lang="zh-CN" altLang="en-US" b="0" i="0" u="none" strike="noStrike" kern="0" cap="none" spc="0" normalizeH="0" baseline="0" noProof="0" dirty="0">
              <a:ln>
                <a:noFill/>
              </a:ln>
              <a:solidFill>
                <a:srgbClr val="FFFFFF"/>
              </a:solidFill>
              <a:effectLst/>
              <a:uLnTx/>
              <a:uFillTx/>
              <a:latin typeface="Segoe UI Light"/>
              <a:ea typeface="微软雅黑 Light"/>
            </a:endParaRPr>
          </a:p>
        </p:txBody>
      </p:sp>
      <p:sp>
        <p:nvSpPr>
          <p:cNvPr id="854" name="矩形: 圆角 853">
            <a:extLst>
              <a:ext uri="{FF2B5EF4-FFF2-40B4-BE49-F238E27FC236}">
                <a16:creationId xmlns="" xmlns:a16="http://schemas.microsoft.com/office/drawing/2014/main" id="{D5B7B22D-1A96-408A-AFA2-67B0E037E44F}"/>
              </a:ext>
            </a:extLst>
          </p:cNvPr>
          <p:cNvSpPr/>
          <p:nvPr userDrawn="1"/>
        </p:nvSpPr>
        <p:spPr>
          <a:xfrm>
            <a:off x="289383" y="254634"/>
            <a:ext cx="11613235" cy="6348733"/>
          </a:xfrm>
          <a:prstGeom prst="roundRect">
            <a:avLst>
              <a:gd name="adj" fmla="val 1328"/>
            </a:avLst>
          </a:prstGeom>
          <a:solidFill>
            <a:srgbClr val="FFFFFF">
              <a:alpha val="93000"/>
            </a:srgbClr>
          </a:solidFill>
          <a:ln w="12700" cap="flat" cmpd="sng" algn="ctr">
            <a:noFill/>
            <a:prstDash val="solid"/>
            <a:miter lim="800000"/>
          </a:ln>
          <a:effectLst>
            <a:outerShdw blurRad="63500" sx="101000" sy="101000" algn="ctr" rotWithShape="0">
              <a:schemeClr val="tx1">
                <a:alpha val="20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rgbClr val="FFFFFF"/>
              </a:solidFill>
              <a:effectLst/>
              <a:uLnTx/>
              <a:uFillTx/>
              <a:latin typeface="Segoe UI Light"/>
              <a:ea typeface="微软雅黑 Light"/>
              <a:cs typeface="+mn-cs"/>
            </a:endParaRPr>
          </a:p>
        </p:txBody>
      </p:sp>
      <p:sp>
        <p:nvSpPr>
          <p:cNvPr id="3" name="日期占位符 2">
            <a:extLst>
              <a:ext uri="{FF2B5EF4-FFF2-40B4-BE49-F238E27FC236}">
                <a16:creationId xmlns="" xmlns:a16="http://schemas.microsoft.com/office/drawing/2014/main" id="{9CC539ED-47A9-4C28-AC05-40E8B1A5DE19}"/>
              </a:ext>
            </a:extLst>
          </p:cNvPr>
          <p:cNvSpPr>
            <a:spLocks noGrp="1"/>
          </p:cNvSpPr>
          <p:nvPr>
            <p:ph type="dt" sz="half" idx="10"/>
          </p:nvPr>
        </p:nvSpPr>
        <p:spPr/>
        <p:txBody>
          <a:bodyPr/>
          <a:lstStyle/>
          <a:p>
            <a:endParaRPr lang="zh-CN" altLang="en-US"/>
          </a:p>
        </p:txBody>
      </p:sp>
      <p:sp>
        <p:nvSpPr>
          <p:cNvPr id="4" name="页脚占位符 3">
            <a:extLst>
              <a:ext uri="{FF2B5EF4-FFF2-40B4-BE49-F238E27FC236}">
                <a16:creationId xmlns="" xmlns:a16="http://schemas.microsoft.com/office/drawing/2014/main" id="{9E061088-D805-4950-85F2-0937F41A6F5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 xmlns:a16="http://schemas.microsoft.com/office/drawing/2014/main" id="{B5DBE271-85D8-4C4D-BD95-96E11422A155}"/>
              </a:ext>
            </a:extLst>
          </p:cNvPr>
          <p:cNvSpPr>
            <a:spLocks noGrp="1"/>
          </p:cNvSpPr>
          <p:nvPr>
            <p:ph type="sldNum" sz="quarter" idx="12"/>
          </p:nvPr>
        </p:nvSpPr>
        <p:spPr/>
        <p:txBody>
          <a:bodyPr/>
          <a:lstStyle/>
          <a:p>
            <a:fld id="{7FCD7DE1-D3C8-4240-AE8D-56D56CAD7101}" type="slidenum">
              <a:rPr lang="zh-CN" altLang="en-US" smtClean="0"/>
              <a:t>‹#›</a:t>
            </a:fld>
            <a:endParaRPr lang="zh-CN" altLang="en-US"/>
          </a:p>
        </p:txBody>
      </p:sp>
      <p:cxnSp>
        <p:nvCxnSpPr>
          <p:cNvPr id="7" name="直接连接符 6">
            <a:extLst>
              <a:ext uri="{FF2B5EF4-FFF2-40B4-BE49-F238E27FC236}">
                <a16:creationId xmlns="" xmlns:a16="http://schemas.microsoft.com/office/drawing/2014/main" id="{09DEE6AB-4B98-4A80-B65C-12E6D23D6851}"/>
              </a:ext>
            </a:extLst>
          </p:cNvPr>
          <p:cNvCxnSpPr/>
          <p:nvPr userDrawn="1"/>
        </p:nvCxnSpPr>
        <p:spPr>
          <a:xfrm>
            <a:off x="794122" y="4273055"/>
            <a:ext cx="1818640" cy="0"/>
          </a:xfrm>
          <a:prstGeom prst="line">
            <a:avLst/>
          </a:prstGeom>
          <a:noFill/>
          <a:ln w="19050" cap="flat" cmpd="sng" algn="ctr">
            <a:solidFill>
              <a:srgbClr val="3553A0"/>
            </a:solidFill>
            <a:prstDash val="solid"/>
            <a:miter lim="800000"/>
          </a:ln>
          <a:effectLst/>
        </p:spPr>
      </p:cxnSp>
      <p:sp>
        <p:nvSpPr>
          <p:cNvPr id="9" name="文本占位符 22">
            <a:extLst>
              <a:ext uri="{FF2B5EF4-FFF2-40B4-BE49-F238E27FC236}">
                <a16:creationId xmlns="" xmlns:a16="http://schemas.microsoft.com/office/drawing/2014/main" id="{8947FE72-6955-4AD2-BFFF-31CDBFA41F4A}"/>
              </a:ext>
            </a:extLst>
          </p:cNvPr>
          <p:cNvSpPr>
            <a:spLocks noGrp="1"/>
          </p:cNvSpPr>
          <p:nvPr>
            <p:ph type="body" sz="quarter" idx="15" hasCustomPrompt="1"/>
          </p:nvPr>
        </p:nvSpPr>
        <p:spPr>
          <a:xfrm>
            <a:off x="794122" y="4777101"/>
            <a:ext cx="6874107" cy="369332"/>
          </a:xfrm>
          <a:prstGeom prst="rect">
            <a:avLst/>
          </a:prstGeom>
          <a:noFill/>
        </p:spPr>
        <p:txBody>
          <a:bodyPr wrap="square" rtlCol="0">
            <a:spAutoFit/>
          </a:bodyPr>
          <a:lstStyle>
            <a:lvl1pPr marL="0" indent="0" algn="l">
              <a:buNone/>
              <a:defRPr kumimoji="0" lang="zh-CN" altLang="en-US" sz="2000" b="0" i="0" u="none" strike="noStrike" cap="none" spc="0" normalizeH="0" baseline="0" dirty="0">
                <a:ln>
                  <a:noFill/>
                </a:ln>
                <a:solidFill>
                  <a:srgbClr val="000000"/>
                </a:solidFill>
                <a:effectLst/>
                <a:uLnTx/>
                <a:uFillTx/>
                <a:latin typeface="Segoe UI Light"/>
                <a:ea typeface="微软雅黑 Light"/>
              </a:defRPr>
            </a:lvl1pPr>
          </a:lstStyle>
          <a:p>
            <a:pPr marL="0" lvl="0"/>
            <a:r>
              <a:rPr lang="zh-CN" altLang="en-US" dirty="0"/>
              <a:t>单击此处编辑姓名、科室信息</a:t>
            </a:r>
          </a:p>
        </p:txBody>
      </p:sp>
      <p:sp>
        <p:nvSpPr>
          <p:cNvPr id="10" name="文本占位符 4">
            <a:extLst>
              <a:ext uri="{FF2B5EF4-FFF2-40B4-BE49-F238E27FC236}">
                <a16:creationId xmlns="" xmlns:a16="http://schemas.microsoft.com/office/drawing/2014/main" id="{4AC1725C-7D75-4F11-B0DA-664D38C24DEE}"/>
              </a:ext>
            </a:extLst>
          </p:cNvPr>
          <p:cNvSpPr>
            <a:spLocks noGrp="1"/>
          </p:cNvSpPr>
          <p:nvPr>
            <p:ph type="body" sz="quarter" idx="17"/>
          </p:nvPr>
        </p:nvSpPr>
        <p:spPr>
          <a:xfrm>
            <a:off x="794122" y="2287484"/>
            <a:ext cx="6874106" cy="1422199"/>
          </a:xfrm>
          <a:prstGeom prst="rect">
            <a:avLst/>
          </a:prstGeom>
        </p:spPr>
        <p:txBody>
          <a:bodyPr anchor="b"/>
          <a:lstStyle>
            <a:lvl1pPr marL="0" indent="0" algn="l">
              <a:buNone/>
              <a:defRPr lang="zh-CN" altLang="en-US" sz="4400" b="1" kern="1200" dirty="0" smtClean="0">
                <a:solidFill>
                  <a:srgbClr val="3552A0"/>
                </a:solidFill>
                <a:latin typeface="+mj-lt"/>
                <a:ea typeface="+mj-ea"/>
                <a:cs typeface="+mj-cs"/>
              </a:defRPr>
            </a:lvl1pPr>
          </a:lstStyle>
          <a:p>
            <a:pPr lvl="0"/>
            <a:r>
              <a:rPr lang="zh-CN" altLang="en-US" dirty="0"/>
              <a:t>单击此处</a:t>
            </a:r>
            <a:endParaRPr lang="en-US" altLang="zh-CN" dirty="0"/>
          </a:p>
          <a:p>
            <a:pPr lvl="0"/>
            <a:r>
              <a:rPr lang="zh-CN" altLang="en-US" dirty="0"/>
              <a:t>编辑医学科普标题样式</a:t>
            </a:r>
          </a:p>
        </p:txBody>
      </p:sp>
      <p:grpSp>
        <p:nvGrpSpPr>
          <p:cNvPr id="796" name="c8944528-1584-40ad-a9e4-cda4576a60d9"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 xmlns:a16="http://schemas.microsoft.com/office/drawing/2014/main" id="{301AAC9E-E39C-42E6-AA6C-5A8D128FDA2E}"/>
              </a:ext>
            </a:extLst>
          </p:cNvPr>
          <p:cNvGrpSpPr>
            <a:grpSpLocks noChangeAspect="1"/>
          </p:cNvGrpSpPr>
          <p:nvPr userDrawn="1">
            <p:custDataLst>
              <p:tags r:id="rId1"/>
            </p:custDataLst>
          </p:nvPr>
        </p:nvGrpSpPr>
        <p:grpSpPr>
          <a:xfrm>
            <a:off x="7120598" y="1237132"/>
            <a:ext cx="4090524" cy="4087898"/>
            <a:chOff x="4116863" y="1660684"/>
            <a:chExt cx="3958275" cy="3955733"/>
          </a:xfrm>
        </p:grpSpPr>
        <p:grpSp>
          <p:nvGrpSpPr>
            <p:cNvPr id="797" name="íŝlíḓe">
              <a:extLst>
                <a:ext uri="{FF2B5EF4-FFF2-40B4-BE49-F238E27FC236}">
                  <a16:creationId xmlns="" xmlns:a16="http://schemas.microsoft.com/office/drawing/2014/main" id="{58A5C82C-966C-4B04-879C-774F82ED237C}"/>
                </a:ext>
              </a:extLst>
            </p:cNvPr>
            <p:cNvGrpSpPr/>
            <p:nvPr/>
          </p:nvGrpSpPr>
          <p:grpSpPr>
            <a:xfrm>
              <a:off x="4116863" y="1660684"/>
              <a:ext cx="3958275" cy="3955733"/>
              <a:chOff x="4116862" y="2014891"/>
              <a:chExt cx="3958275" cy="3955733"/>
            </a:xfrm>
          </p:grpSpPr>
          <p:sp>
            <p:nvSpPr>
              <p:cNvPr id="843" name="iṣļidé">
                <a:extLst>
                  <a:ext uri="{FF2B5EF4-FFF2-40B4-BE49-F238E27FC236}">
                    <a16:creationId xmlns="" xmlns:a16="http://schemas.microsoft.com/office/drawing/2014/main" id="{57B82DC9-6CE8-4372-AEBA-3A6B439AEC66}"/>
                  </a:ext>
                </a:extLst>
              </p:cNvPr>
              <p:cNvSpPr/>
              <p:nvPr/>
            </p:nvSpPr>
            <p:spPr bwMode="auto">
              <a:xfrm>
                <a:off x="4489301" y="2382881"/>
                <a:ext cx="3212762" cy="3213398"/>
              </a:xfrm>
              <a:custGeom>
                <a:avLst/>
                <a:gdLst>
                  <a:gd name="T0" fmla="*/ 2132 w 2137"/>
                  <a:gd name="T1" fmla="*/ 1012 h 2138"/>
                  <a:gd name="T2" fmla="*/ 2111 w 2137"/>
                  <a:gd name="T3" fmla="*/ 869 h 2138"/>
                  <a:gd name="T4" fmla="*/ 2100 w 2137"/>
                  <a:gd name="T5" fmla="*/ 789 h 2138"/>
                  <a:gd name="T6" fmla="*/ 2067 w 2137"/>
                  <a:gd name="T7" fmla="*/ 699 h 2138"/>
                  <a:gd name="T8" fmla="*/ 2025 w 2137"/>
                  <a:gd name="T9" fmla="*/ 600 h 2138"/>
                  <a:gd name="T10" fmla="*/ 1981 w 2137"/>
                  <a:gd name="T11" fmla="*/ 519 h 2138"/>
                  <a:gd name="T12" fmla="*/ 1895 w 2137"/>
                  <a:gd name="T13" fmla="*/ 404 h 2138"/>
                  <a:gd name="T14" fmla="*/ 1843 w 2137"/>
                  <a:gd name="T15" fmla="*/ 338 h 2138"/>
                  <a:gd name="T16" fmla="*/ 1777 w 2137"/>
                  <a:gd name="T17" fmla="*/ 274 h 2138"/>
                  <a:gd name="T18" fmla="*/ 1693 w 2137"/>
                  <a:gd name="T19" fmla="*/ 212 h 2138"/>
                  <a:gd name="T20" fmla="*/ 1614 w 2137"/>
                  <a:gd name="T21" fmla="*/ 150 h 2138"/>
                  <a:gd name="T22" fmla="*/ 1504 w 2137"/>
                  <a:gd name="T23" fmla="*/ 101 h 2138"/>
                  <a:gd name="T24" fmla="*/ 1411 w 2137"/>
                  <a:gd name="T25" fmla="*/ 65 h 2138"/>
                  <a:gd name="T26" fmla="*/ 1297 w 2137"/>
                  <a:gd name="T27" fmla="*/ 25 h 2138"/>
                  <a:gd name="T28" fmla="*/ 1197 w 2137"/>
                  <a:gd name="T29" fmla="*/ 16 h 2138"/>
                  <a:gd name="T30" fmla="*/ 1093 w 2137"/>
                  <a:gd name="T31" fmla="*/ 5 h 2138"/>
                  <a:gd name="T32" fmla="*/ 978 w 2137"/>
                  <a:gd name="T33" fmla="*/ 12 h 2138"/>
                  <a:gd name="T34" fmla="*/ 894 w 2137"/>
                  <a:gd name="T35" fmla="*/ 19 h 2138"/>
                  <a:gd name="T36" fmla="*/ 801 w 2137"/>
                  <a:gd name="T37" fmla="*/ 43 h 2138"/>
                  <a:gd name="T38" fmla="*/ 706 w 2137"/>
                  <a:gd name="T39" fmla="*/ 72 h 2138"/>
                  <a:gd name="T40" fmla="*/ 593 w 2137"/>
                  <a:gd name="T41" fmla="*/ 112 h 2138"/>
                  <a:gd name="T42" fmla="*/ 511 w 2137"/>
                  <a:gd name="T43" fmla="*/ 162 h 2138"/>
                  <a:gd name="T44" fmla="*/ 396 w 2137"/>
                  <a:gd name="T45" fmla="*/ 249 h 2138"/>
                  <a:gd name="T46" fmla="*/ 331 w 2137"/>
                  <a:gd name="T47" fmla="*/ 296 h 2138"/>
                  <a:gd name="T48" fmla="*/ 267 w 2137"/>
                  <a:gd name="T49" fmla="*/ 368 h 2138"/>
                  <a:gd name="T50" fmla="*/ 206 w 2137"/>
                  <a:gd name="T51" fmla="*/ 452 h 2138"/>
                  <a:gd name="T52" fmla="*/ 134 w 2137"/>
                  <a:gd name="T53" fmla="*/ 550 h 2138"/>
                  <a:gd name="T54" fmla="*/ 95 w 2137"/>
                  <a:gd name="T55" fmla="*/ 638 h 2138"/>
                  <a:gd name="T56" fmla="*/ 49 w 2137"/>
                  <a:gd name="T57" fmla="*/ 775 h 2138"/>
                  <a:gd name="T58" fmla="*/ 27 w 2137"/>
                  <a:gd name="T59" fmla="*/ 831 h 2138"/>
                  <a:gd name="T60" fmla="*/ 14 w 2137"/>
                  <a:gd name="T61" fmla="*/ 951 h 2138"/>
                  <a:gd name="T62" fmla="*/ 8 w 2137"/>
                  <a:gd name="T63" fmla="*/ 1050 h 2138"/>
                  <a:gd name="T64" fmla="*/ 7 w 2137"/>
                  <a:gd name="T65" fmla="*/ 1146 h 2138"/>
                  <a:gd name="T66" fmla="*/ 23 w 2137"/>
                  <a:gd name="T67" fmla="*/ 1249 h 2138"/>
                  <a:gd name="T68" fmla="*/ 37 w 2137"/>
                  <a:gd name="T69" fmla="*/ 1348 h 2138"/>
                  <a:gd name="T70" fmla="*/ 82 w 2137"/>
                  <a:gd name="T71" fmla="*/ 1460 h 2138"/>
                  <a:gd name="T72" fmla="*/ 123 w 2137"/>
                  <a:gd name="T73" fmla="*/ 1550 h 2138"/>
                  <a:gd name="T74" fmla="*/ 165 w 2137"/>
                  <a:gd name="T75" fmla="*/ 1641 h 2138"/>
                  <a:gd name="T76" fmla="*/ 254 w 2137"/>
                  <a:gd name="T77" fmla="*/ 1749 h 2138"/>
                  <a:gd name="T78" fmla="*/ 302 w 2137"/>
                  <a:gd name="T79" fmla="*/ 1814 h 2138"/>
                  <a:gd name="T80" fmla="*/ 375 w 2137"/>
                  <a:gd name="T81" fmla="*/ 1877 h 2138"/>
                  <a:gd name="T82" fmla="*/ 493 w 2137"/>
                  <a:gd name="T83" fmla="*/ 1960 h 2138"/>
                  <a:gd name="T84" fmla="*/ 563 w 2137"/>
                  <a:gd name="T85" fmla="*/ 2006 h 2138"/>
                  <a:gd name="T86" fmla="*/ 646 w 2137"/>
                  <a:gd name="T87" fmla="*/ 2047 h 2138"/>
                  <a:gd name="T88" fmla="*/ 745 w 2137"/>
                  <a:gd name="T89" fmla="*/ 2080 h 2138"/>
                  <a:gd name="T90" fmla="*/ 859 w 2137"/>
                  <a:gd name="T91" fmla="*/ 2117 h 2138"/>
                  <a:gd name="T92" fmla="*/ 955 w 2137"/>
                  <a:gd name="T93" fmla="*/ 2128 h 2138"/>
                  <a:gd name="T94" fmla="*/ 1059 w 2137"/>
                  <a:gd name="T95" fmla="*/ 2130 h 2138"/>
                  <a:gd name="T96" fmla="*/ 1159 w 2137"/>
                  <a:gd name="T97" fmla="*/ 2134 h 2138"/>
                  <a:gd name="T98" fmla="*/ 1258 w 2137"/>
                  <a:gd name="T99" fmla="*/ 2113 h 2138"/>
                  <a:gd name="T100" fmla="*/ 1376 w 2137"/>
                  <a:gd name="T101" fmla="*/ 2093 h 2138"/>
                  <a:gd name="T102" fmla="*/ 1468 w 2137"/>
                  <a:gd name="T103" fmla="*/ 2052 h 2138"/>
                  <a:gd name="T104" fmla="*/ 1562 w 2137"/>
                  <a:gd name="T105" fmla="*/ 2018 h 2138"/>
                  <a:gd name="T106" fmla="*/ 1644 w 2137"/>
                  <a:gd name="T107" fmla="*/ 1960 h 2138"/>
                  <a:gd name="T108" fmla="*/ 1725 w 2137"/>
                  <a:gd name="T109" fmla="*/ 1902 h 2138"/>
                  <a:gd name="T110" fmla="*/ 1806 w 2137"/>
                  <a:gd name="T111" fmla="*/ 1843 h 2138"/>
                  <a:gd name="T112" fmla="*/ 1869 w 2137"/>
                  <a:gd name="T113" fmla="*/ 1765 h 2138"/>
                  <a:gd name="T114" fmla="*/ 1938 w 2137"/>
                  <a:gd name="T115" fmla="*/ 1691 h 2138"/>
                  <a:gd name="T116" fmla="*/ 2005 w 2137"/>
                  <a:gd name="T117" fmla="*/ 1568 h 2138"/>
                  <a:gd name="T118" fmla="*/ 2045 w 2137"/>
                  <a:gd name="T119" fmla="*/ 1494 h 2138"/>
                  <a:gd name="T120" fmla="*/ 2083 w 2137"/>
                  <a:gd name="T121" fmla="*/ 1405 h 2138"/>
                  <a:gd name="T122" fmla="*/ 2107 w 2137"/>
                  <a:gd name="T123" fmla="*/ 1287 h 2138"/>
                  <a:gd name="T124" fmla="*/ 2131 w 2137"/>
                  <a:gd name="T125" fmla="*/ 1190 h 2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37" h="2138">
                    <a:moveTo>
                      <a:pt x="2129" y="1068"/>
                    </a:moveTo>
                    <a:cubicBezTo>
                      <a:pt x="2129" y="1068"/>
                      <a:pt x="2129" y="1069"/>
                      <a:pt x="2129" y="1069"/>
                    </a:cubicBezTo>
                    <a:cubicBezTo>
                      <a:pt x="2129" y="1076"/>
                      <a:pt x="2129" y="1083"/>
                      <a:pt x="2129" y="1089"/>
                    </a:cubicBezTo>
                    <a:cubicBezTo>
                      <a:pt x="2129" y="1091"/>
                      <a:pt x="2131" y="1093"/>
                      <a:pt x="2133" y="1093"/>
                    </a:cubicBezTo>
                    <a:cubicBezTo>
                      <a:pt x="2135" y="1093"/>
                      <a:pt x="2137" y="1092"/>
                      <a:pt x="2137" y="1089"/>
                    </a:cubicBezTo>
                    <a:cubicBezTo>
                      <a:pt x="2137" y="1083"/>
                      <a:pt x="2137" y="1076"/>
                      <a:pt x="2137" y="1069"/>
                    </a:cubicBezTo>
                    <a:cubicBezTo>
                      <a:pt x="2137" y="1069"/>
                      <a:pt x="2137" y="1068"/>
                      <a:pt x="2137" y="1068"/>
                    </a:cubicBezTo>
                    <a:cubicBezTo>
                      <a:pt x="2137" y="1065"/>
                      <a:pt x="2136" y="1064"/>
                      <a:pt x="2133" y="1064"/>
                    </a:cubicBezTo>
                    <a:cubicBezTo>
                      <a:pt x="2131" y="1064"/>
                      <a:pt x="2129" y="1065"/>
                      <a:pt x="2129" y="1068"/>
                    </a:cubicBezTo>
                    <a:moveTo>
                      <a:pt x="2129" y="1028"/>
                    </a:moveTo>
                    <a:cubicBezTo>
                      <a:pt x="2129" y="1034"/>
                      <a:pt x="2129" y="1041"/>
                      <a:pt x="2129" y="1048"/>
                    </a:cubicBezTo>
                    <a:cubicBezTo>
                      <a:pt x="2129" y="1050"/>
                      <a:pt x="2131" y="1052"/>
                      <a:pt x="2133" y="1052"/>
                    </a:cubicBezTo>
                    <a:cubicBezTo>
                      <a:pt x="2135" y="1051"/>
                      <a:pt x="2137" y="1050"/>
                      <a:pt x="2137" y="1047"/>
                    </a:cubicBezTo>
                    <a:cubicBezTo>
                      <a:pt x="2137" y="1041"/>
                      <a:pt x="2137" y="1034"/>
                      <a:pt x="2137" y="1027"/>
                    </a:cubicBezTo>
                    <a:cubicBezTo>
                      <a:pt x="2136" y="1025"/>
                      <a:pt x="2135" y="1023"/>
                      <a:pt x="2132" y="1024"/>
                    </a:cubicBezTo>
                    <a:cubicBezTo>
                      <a:pt x="2130" y="1024"/>
                      <a:pt x="2128" y="1025"/>
                      <a:pt x="2129" y="1028"/>
                    </a:cubicBezTo>
                    <a:moveTo>
                      <a:pt x="2126" y="988"/>
                    </a:moveTo>
                    <a:cubicBezTo>
                      <a:pt x="2127" y="994"/>
                      <a:pt x="2127" y="1001"/>
                      <a:pt x="2128" y="1008"/>
                    </a:cubicBezTo>
                    <a:cubicBezTo>
                      <a:pt x="2128" y="1010"/>
                      <a:pt x="2130" y="1012"/>
                      <a:pt x="2132" y="1012"/>
                    </a:cubicBezTo>
                    <a:cubicBezTo>
                      <a:pt x="2134" y="1011"/>
                      <a:pt x="2136" y="1010"/>
                      <a:pt x="2136" y="1007"/>
                    </a:cubicBezTo>
                    <a:cubicBezTo>
                      <a:pt x="2135" y="1001"/>
                      <a:pt x="2135" y="994"/>
                      <a:pt x="2134" y="987"/>
                    </a:cubicBezTo>
                    <a:cubicBezTo>
                      <a:pt x="2134" y="985"/>
                      <a:pt x="2132" y="983"/>
                      <a:pt x="2130" y="984"/>
                    </a:cubicBezTo>
                    <a:cubicBezTo>
                      <a:pt x="2128" y="984"/>
                      <a:pt x="2126" y="986"/>
                      <a:pt x="2126" y="988"/>
                    </a:cubicBezTo>
                    <a:moveTo>
                      <a:pt x="2123" y="948"/>
                    </a:moveTo>
                    <a:cubicBezTo>
                      <a:pt x="2123" y="955"/>
                      <a:pt x="2124" y="961"/>
                      <a:pt x="2125" y="968"/>
                    </a:cubicBezTo>
                    <a:cubicBezTo>
                      <a:pt x="2125" y="970"/>
                      <a:pt x="2127" y="972"/>
                      <a:pt x="2129" y="972"/>
                    </a:cubicBezTo>
                    <a:cubicBezTo>
                      <a:pt x="2131" y="971"/>
                      <a:pt x="2133" y="969"/>
                      <a:pt x="2133" y="967"/>
                    </a:cubicBezTo>
                    <a:cubicBezTo>
                      <a:pt x="2132" y="961"/>
                      <a:pt x="2131" y="954"/>
                      <a:pt x="2130" y="947"/>
                    </a:cubicBezTo>
                    <a:cubicBezTo>
                      <a:pt x="2130" y="945"/>
                      <a:pt x="2128" y="943"/>
                      <a:pt x="2126" y="944"/>
                    </a:cubicBezTo>
                    <a:cubicBezTo>
                      <a:pt x="2124" y="944"/>
                      <a:pt x="2122" y="946"/>
                      <a:pt x="2123" y="948"/>
                    </a:cubicBezTo>
                    <a:moveTo>
                      <a:pt x="2117" y="909"/>
                    </a:moveTo>
                    <a:cubicBezTo>
                      <a:pt x="2118" y="915"/>
                      <a:pt x="2119" y="922"/>
                      <a:pt x="2120" y="928"/>
                    </a:cubicBezTo>
                    <a:cubicBezTo>
                      <a:pt x="2120" y="931"/>
                      <a:pt x="2122" y="932"/>
                      <a:pt x="2125" y="932"/>
                    </a:cubicBezTo>
                    <a:cubicBezTo>
                      <a:pt x="2127" y="931"/>
                      <a:pt x="2128" y="929"/>
                      <a:pt x="2128" y="927"/>
                    </a:cubicBezTo>
                    <a:cubicBezTo>
                      <a:pt x="2127" y="921"/>
                      <a:pt x="2126" y="914"/>
                      <a:pt x="2125" y="907"/>
                    </a:cubicBezTo>
                    <a:cubicBezTo>
                      <a:pt x="2125" y="905"/>
                      <a:pt x="2123" y="904"/>
                      <a:pt x="2121" y="904"/>
                    </a:cubicBezTo>
                    <a:cubicBezTo>
                      <a:pt x="2118" y="904"/>
                      <a:pt x="2117" y="906"/>
                      <a:pt x="2117" y="909"/>
                    </a:cubicBezTo>
                    <a:moveTo>
                      <a:pt x="2111" y="869"/>
                    </a:moveTo>
                    <a:cubicBezTo>
                      <a:pt x="2112" y="876"/>
                      <a:pt x="2113" y="882"/>
                      <a:pt x="2114" y="889"/>
                    </a:cubicBezTo>
                    <a:cubicBezTo>
                      <a:pt x="2114" y="891"/>
                      <a:pt x="2117" y="893"/>
                      <a:pt x="2119" y="892"/>
                    </a:cubicBezTo>
                    <a:cubicBezTo>
                      <a:pt x="2121" y="892"/>
                      <a:pt x="2122" y="890"/>
                      <a:pt x="2122" y="888"/>
                    </a:cubicBezTo>
                    <a:cubicBezTo>
                      <a:pt x="2121" y="881"/>
                      <a:pt x="2120" y="874"/>
                      <a:pt x="2118" y="868"/>
                    </a:cubicBezTo>
                    <a:cubicBezTo>
                      <a:pt x="2118" y="866"/>
                      <a:pt x="2116" y="864"/>
                      <a:pt x="2114" y="865"/>
                    </a:cubicBezTo>
                    <a:cubicBezTo>
                      <a:pt x="2112" y="865"/>
                      <a:pt x="2110" y="867"/>
                      <a:pt x="2111" y="869"/>
                    </a:cubicBezTo>
                    <a:cubicBezTo>
                      <a:pt x="2111" y="869"/>
                      <a:pt x="2111" y="869"/>
                      <a:pt x="2111" y="869"/>
                    </a:cubicBezTo>
                    <a:moveTo>
                      <a:pt x="2102" y="830"/>
                    </a:moveTo>
                    <a:cubicBezTo>
                      <a:pt x="2104" y="837"/>
                      <a:pt x="2105" y="843"/>
                      <a:pt x="2107" y="850"/>
                    </a:cubicBezTo>
                    <a:cubicBezTo>
                      <a:pt x="2107" y="852"/>
                      <a:pt x="2109" y="853"/>
                      <a:pt x="2111" y="853"/>
                    </a:cubicBezTo>
                    <a:cubicBezTo>
                      <a:pt x="2114" y="852"/>
                      <a:pt x="2115" y="850"/>
                      <a:pt x="2114" y="848"/>
                    </a:cubicBezTo>
                    <a:cubicBezTo>
                      <a:pt x="2113" y="841"/>
                      <a:pt x="2112" y="835"/>
                      <a:pt x="2110" y="828"/>
                    </a:cubicBezTo>
                    <a:cubicBezTo>
                      <a:pt x="2110" y="826"/>
                      <a:pt x="2107" y="825"/>
                      <a:pt x="2105" y="825"/>
                    </a:cubicBezTo>
                    <a:cubicBezTo>
                      <a:pt x="2103" y="826"/>
                      <a:pt x="2102" y="828"/>
                      <a:pt x="2102" y="830"/>
                    </a:cubicBezTo>
                    <a:moveTo>
                      <a:pt x="2093" y="792"/>
                    </a:moveTo>
                    <a:cubicBezTo>
                      <a:pt x="2094" y="798"/>
                      <a:pt x="2096" y="804"/>
                      <a:pt x="2098" y="811"/>
                    </a:cubicBezTo>
                    <a:cubicBezTo>
                      <a:pt x="2098" y="813"/>
                      <a:pt x="2100" y="814"/>
                      <a:pt x="2103" y="814"/>
                    </a:cubicBezTo>
                    <a:cubicBezTo>
                      <a:pt x="2105" y="813"/>
                      <a:pt x="2106" y="811"/>
                      <a:pt x="2105" y="809"/>
                    </a:cubicBezTo>
                    <a:cubicBezTo>
                      <a:pt x="2104" y="802"/>
                      <a:pt x="2102" y="796"/>
                      <a:pt x="2100" y="789"/>
                    </a:cubicBezTo>
                    <a:cubicBezTo>
                      <a:pt x="2100" y="787"/>
                      <a:pt x="2098" y="786"/>
                      <a:pt x="2095" y="787"/>
                    </a:cubicBezTo>
                    <a:cubicBezTo>
                      <a:pt x="2093" y="787"/>
                      <a:pt x="2092" y="789"/>
                      <a:pt x="2093" y="792"/>
                    </a:cubicBezTo>
                    <a:moveTo>
                      <a:pt x="2082" y="753"/>
                    </a:moveTo>
                    <a:cubicBezTo>
                      <a:pt x="2083" y="760"/>
                      <a:pt x="2085" y="766"/>
                      <a:pt x="2087" y="772"/>
                    </a:cubicBezTo>
                    <a:cubicBezTo>
                      <a:pt x="2088" y="774"/>
                      <a:pt x="2090" y="776"/>
                      <a:pt x="2092" y="775"/>
                    </a:cubicBezTo>
                    <a:cubicBezTo>
                      <a:pt x="2094" y="774"/>
                      <a:pt x="2096" y="772"/>
                      <a:pt x="2095" y="770"/>
                    </a:cubicBezTo>
                    <a:cubicBezTo>
                      <a:pt x="2093" y="764"/>
                      <a:pt x="2091" y="757"/>
                      <a:pt x="2089" y="751"/>
                    </a:cubicBezTo>
                    <a:cubicBezTo>
                      <a:pt x="2088" y="749"/>
                      <a:pt x="2086" y="748"/>
                      <a:pt x="2084" y="748"/>
                    </a:cubicBezTo>
                    <a:cubicBezTo>
                      <a:pt x="2082" y="749"/>
                      <a:pt x="2081" y="751"/>
                      <a:pt x="2082" y="753"/>
                    </a:cubicBezTo>
                    <a:moveTo>
                      <a:pt x="2069" y="715"/>
                    </a:moveTo>
                    <a:cubicBezTo>
                      <a:pt x="2071" y="722"/>
                      <a:pt x="2073" y="728"/>
                      <a:pt x="2075" y="734"/>
                    </a:cubicBezTo>
                    <a:cubicBezTo>
                      <a:pt x="2076" y="736"/>
                      <a:pt x="2078" y="737"/>
                      <a:pt x="2080" y="737"/>
                    </a:cubicBezTo>
                    <a:cubicBezTo>
                      <a:pt x="2083" y="736"/>
                      <a:pt x="2084" y="734"/>
                      <a:pt x="2083" y="732"/>
                    </a:cubicBezTo>
                    <a:cubicBezTo>
                      <a:pt x="2081" y="725"/>
                      <a:pt x="2079" y="719"/>
                      <a:pt x="2076" y="713"/>
                    </a:cubicBezTo>
                    <a:cubicBezTo>
                      <a:pt x="2076" y="711"/>
                      <a:pt x="2073" y="709"/>
                      <a:pt x="2071" y="710"/>
                    </a:cubicBezTo>
                    <a:cubicBezTo>
                      <a:pt x="2069" y="711"/>
                      <a:pt x="2068" y="713"/>
                      <a:pt x="2069" y="715"/>
                    </a:cubicBezTo>
                    <a:moveTo>
                      <a:pt x="2055" y="678"/>
                    </a:moveTo>
                    <a:cubicBezTo>
                      <a:pt x="2057" y="684"/>
                      <a:pt x="2060" y="690"/>
                      <a:pt x="2062" y="697"/>
                    </a:cubicBezTo>
                    <a:cubicBezTo>
                      <a:pt x="2063" y="699"/>
                      <a:pt x="2065" y="700"/>
                      <a:pt x="2067" y="699"/>
                    </a:cubicBezTo>
                    <a:cubicBezTo>
                      <a:pt x="2069" y="698"/>
                      <a:pt x="2070" y="696"/>
                      <a:pt x="2070" y="694"/>
                    </a:cubicBezTo>
                    <a:cubicBezTo>
                      <a:pt x="2067" y="687"/>
                      <a:pt x="2065" y="681"/>
                      <a:pt x="2062" y="675"/>
                    </a:cubicBezTo>
                    <a:cubicBezTo>
                      <a:pt x="2062" y="673"/>
                      <a:pt x="2059" y="672"/>
                      <a:pt x="2057" y="673"/>
                    </a:cubicBezTo>
                    <a:cubicBezTo>
                      <a:pt x="2055" y="674"/>
                      <a:pt x="2054" y="676"/>
                      <a:pt x="2055" y="678"/>
                    </a:cubicBezTo>
                    <a:cubicBezTo>
                      <a:pt x="2055" y="678"/>
                      <a:pt x="2055" y="678"/>
                      <a:pt x="2055" y="678"/>
                    </a:cubicBezTo>
                    <a:moveTo>
                      <a:pt x="2040" y="641"/>
                    </a:moveTo>
                    <a:cubicBezTo>
                      <a:pt x="2042" y="647"/>
                      <a:pt x="2045" y="653"/>
                      <a:pt x="2047" y="660"/>
                    </a:cubicBezTo>
                    <a:cubicBezTo>
                      <a:pt x="2048" y="662"/>
                      <a:pt x="2051" y="663"/>
                      <a:pt x="2053" y="662"/>
                    </a:cubicBezTo>
                    <a:cubicBezTo>
                      <a:pt x="2055" y="661"/>
                      <a:pt x="2056" y="659"/>
                      <a:pt x="2055" y="656"/>
                    </a:cubicBezTo>
                    <a:cubicBezTo>
                      <a:pt x="2052" y="650"/>
                      <a:pt x="2050" y="644"/>
                      <a:pt x="2047" y="638"/>
                    </a:cubicBezTo>
                    <a:cubicBezTo>
                      <a:pt x="2046" y="636"/>
                      <a:pt x="2044" y="635"/>
                      <a:pt x="2042" y="636"/>
                    </a:cubicBezTo>
                    <a:cubicBezTo>
                      <a:pt x="2040" y="637"/>
                      <a:pt x="2039" y="639"/>
                      <a:pt x="2040" y="641"/>
                    </a:cubicBezTo>
                    <a:cubicBezTo>
                      <a:pt x="2040" y="641"/>
                      <a:pt x="2040" y="641"/>
                      <a:pt x="2040" y="641"/>
                    </a:cubicBezTo>
                    <a:moveTo>
                      <a:pt x="2023" y="605"/>
                    </a:moveTo>
                    <a:cubicBezTo>
                      <a:pt x="2026" y="611"/>
                      <a:pt x="2029" y="617"/>
                      <a:pt x="2031" y="623"/>
                    </a:cubicBezTo>
                    <a:cubicBezTo>
                      <a:pt x="2032" y="625"/>
                      <a:pt x="2035" y="626"/>
                      <a:pt x="2037" y="625"/>
                    </a:cubicBezTo>
                    <a:cubicBezTo>
                      <a:pt x="2039" y="624"/>
                      <a:pt x="2040" y="622"/>
                      <a:pt x="2039" y="620"/>
                    </a:cubicBezTo>
                    <a:cubicBezTo>
                      <a:pt x="2036" y="614"/>
                      <a:pt x="2033" y="608"/>
                      <a:pt x="2030" y="602"/>
                    </a:cubicBezTo>
                    <a:cubicBezTo>
                      <a:pt x="2029" y="600"/>
                      <a:pt x="2027" y="599"/>
                      <a:pt x="2025" y="600"/>
                    </a:cubicBezTo>
                    <a:cubicBezTo>
                      <a:pt x="2023" y="601"/>
                      <a:pt x="2022" y="603"/>
                      <a:pt x="2023" y="605"/>
                    </a:cubicBezTo>
                    <a:moveTo>
                      <a:pt x="2005" y="570"/>
                    </a:moveTo>
                    <a:cubicBezTo>
                      <a:pt x="2008" y="576"/>
                      <a:pt x="2011" y="582"/>
                      <a:pt x="2014" y="587"/>
                    </a:cubicBezTo>
                    <a:cubicBezTo>
                      <a:pt x="2015" y="589"/>
                      <a:pt x="2017" y="590"/>
                      <a:pt x="2019" y="589"/>
                    </a:cubicBezTo>
                    <a:cubicBezTo>
                      <a:pt x="2021" y="588"/>
                      <a:pt x="2022" y="586"/>
                      <a:pt x="2021" y="584"/>
                    </a:cubicBezTo>
                    <a:cubicBezTo>
                      <a:pt x="2018" y="578"/>
                      <a:pt x="2015" y="572"/>
                      <a:pt x="2012" y="566"/>
                    </a:cubicBezTo>
                    <a:cubicBezTo>
                      <a:pt x="2011" y="564"/>
                      <a:pt x="2008" y="563"/>
                      <a:pt x="2006" y="564"/>
                    </a:cubicBezTo>
                    <a:cubicBezTo>
                      <a:pt x="2004" y="565"/>
                      <a:pt x="2004" y="568"/>
                      <a:pt x="2005" y="570"/>
                    </a:cubicBezTo>
                    <a:cubicBezTo>
                      <a:pt x="2005" y="570"/>
                      <a:pt x="2005" y="570"/>
                      <a:pt x="2005" y="570"/>
                    </a:cubicBezTo>
                    <a:moveTo>
                      <a:pt x="1985" y="535"/>
                    </a:moveTo>
                    <a:cubicBezTo>
                      <a:pt x="1989" y="541"/>
                      <a:pt x="1992" y="547"/>
                      <a:pt x="1995" y="552"/>
                    </a:cubicBezTo>
                    <a:cubicBezTo>
                      <a:pt x="1996" y="554"/>
                      <a:pt x="1999" y="555"/>
                      <a:pt x="2001" y="554"/>
                    </a:cubicBezTo>
                    <a:cubicBezTo>
                      <a:pt x="2003" y="553"/>
                      <a:pt x="2003" y="550"/>
                      <a:pt x="2002" y="548"/>
                    </a:cubicBezTo>
                    <a:cubicBezTo>
                      <a:pt x="1999" y="543"/>
                      <a:pt x="1996" y="537"/>
                      <a:pt x="1992" y="531"/>
                    </a:cubicBezTo>
                    <a:cubicBezTo>
                      <a:pt x="1991" y="529"/>
                      <a:pt x="1989" y="528"/>
                      <a:pt x="1987" y="530"/>
                    </a:cubicBezTo>
                    <a:cubicBezTo>
                      <a:pt x="1985" y="531"/>
                      <a:pt x="1984" y="533"/>
                      <a:pt x="1985" y="535"/>
                    </a:cubicBezTo>
                    <a:moveTo>
                      <a:pt x="1965" y="501"/>
                    </a:moveTo>
                    <a:cubicBezTo>
                      <a:pt x="1968" y="507"/>
                      <a:pt x="1972" y="512"/>
                      <a:pt x="1975" y="518"/>
                    </a:cubicBezTo>
                    <a:cubicBezTo>
                      <a:pt x="1976" y="520"/>
                      <a:pt x="1979" y="520"/>
                      <a:pt x="1981" y="519"/>
                    </a:cubicBezTo>
                    <a:cubicBezTo>
                      <a:pt x="1982" y="518"/>
                      <a:pt x="1983" y="516"/>
                      <a:pt x="1982" y="514"/>
                    </a:cubicBezTo>
                    <a:cubicBezTo>
                      <a:pt x="1978" y="508"/>
                      <a:pt x="1975" y="502"/>
                      <a:pt x="1971" y="497"/>
                    </a:cubicBezTo>
                    <a:cubicBezTo>
                      <a:pt x="1970" y="495"/>
                      <a:pt x="1968" y="494"/>
                      <a:pt x="1966" y="496"/>
                    </a:cubicBezTo>
                    <a:cubicBezTo>
                      <a:pt x="1964" y="497"/>
                      <a:pt x="1963" y="499"/>
                      <a:pt x="1965" y="501"/>
                    </a:cubicBezTo>
                    <a:moveTo>
                      <a:pt x="1943" y="468"/>
                    </a:moveTo>
                    <a:cubicBezTo>
                      <a:pt x="1946" y="473"/>
                      <a:pt x="1950" y="479"/>
                      <a:pt x="1954" y="484"/>
                    </a:cubicBezTo>
                    <a:cubicBezTo>
                      <a:pt x="1955" y="486"/>
                      <a:pt x="1957" y="487"/>
                      <a:pt x="1959" y="485"/>
                    </a:cubicBezTo>
                    <a:cubicBezTo>
                      <a:pt x="1961" y="484"/>
                      <a:pt x="1962" y="482"/>
                      <a:pt x="1960" y="480"/>
                    </a:cubicBezTo>
                    <a:cubicBezTo>
                      <a:pt x="1957" y="474"/>
                      <a:pt x="1953" y="469"/>
                      <a:pt x="1949" y="463"/>
                    </a:cubicBezTo>
                    <a:cubicBezTo>
                      <a:pt x="1948" y="461"/>
                      <a:pt x="1945" y="461"/>
                      <a:pt x="1944" y="462"/>
                    </a:cubicBezTo>
                    <a:cubicBezTo>
                      <a:pt x="1942" y="464"/>
                      <a:pt x="1941" y="466"/>
                      <a:pt x="1943" y="468"/>
                    </a:cubicBezTo>
                    <a:moveTo>
                      <a:pt x="1919" y="435"/>
                    </a:moveTo>
                    <a:cubicBezTo>
                      <a:pt x="1923" y="441"/>
                      <a:pt x="1927" y="446"/>
                      <a:pt x="1931" y="452"/>
                    </a:cubicBezTo>
                    <a:cubicBezTo>
                      <a:pt x="1932" y="453"/>
                      <a:pt x="1935" y="454"/>
                      <a:pt x="1937" y="452"/>
                    </a:cubicBezTo>
                    <a:cubicBezTo>
                      <a:pt x="1938" y="451"/>
                      <a:pt x="1939" y="449"/>
                      <a:pt x="1938" y="447"/>
                    </a:cubicBezTo>
                    <a:cubicBezTo>
                      <a:pt x="1934" y="441"/>
                      <a:pt x="1930" y="436"/>
                      <a:pt x="1926" y="431"/>
                    </a:cubicBezTo>
                    <a:cubicBezTo>
                      <a:pt x="1924" y="429"/>
                      <a:pt x="1922" y="429"/>
                      <a:pt x="1920" y="430"/>
                    </a:cubicBezTo>
                    <a:cubicBezTo>
                      <a:pt x="1918" y="431"/>
                      <a:pt x="1918" y="434"/>
                      <a:pt x="1919" y="435"/>
                    </a:cubicBezTo>
                    <a:moveTo>
                      <a:pt x="1895" y="404"/>
                    </a:moveTo>
                    <a:cubicBezTo>
                      <a:pt x="1899" y="409"/>
                      <a:pt x="1903" y="414"/>
                      <a:pt x="1907" y="420"/>
                    </a:cubicBezTo>
                    <a:cubicBezTo>
                      <a:pt x="1909" y="421"/>
                      <a:pt x="1911" y="422"/>
                      <a:pt x="1913" y="420"/>
                    </a:cubicBezTo>
                    <a:cubicBezTo>
                      <a:pt x="1915" y="419"/>
                      <a:pt x="1915" y="416"/>
                      <a:pt x="1914" y="415"/>
                    </a:cubicBezTo>
                    <a:cubicBezTo>
                      <a:pt x="1909" y="409"/>
                      <a:pt x="1905" y="404"/>
                      <a:pt x="1901" y="399"/>
                    </a:cubicBezTo>
                    <a:cubicBezTo>
                      <a:pt x="1900" y="397"/>
                      <a:pt x="1897" y="397"/>
                      <a:pt x="1896" y="398"/>
                    </a:cubicBezTo>
                    <a:cubicBezTo>
                      <a:pt x="1894" y="400"/>
                      <a:pt x="1894" y="402"/>
                      <a:pt x="1895" y="404"/>
                    </a:cubicBezTo>
                    <a:moveTo>
                      <a:pt x="1869" y="373"/>
                    </a:moveTo>
                    <a:cubicBezTo>
                      <a:pt x="1874" y="378"/>
                      <a:pt x="1878" y="383"/>
                      <a:pt x="1882" y="389"/>
                    </a:cubicBezTo>
                    <a:cubicBezTo>
                      <a:pt x="1884" y="390"/>
                      <a:pt x="1886" y="391"/>
                      <a:pt x="1888" y="389"/>
                    </a:cubicBezTo>
                    <a:cubicBezTo>
                      <a:pt x="1890" y="388"/>
                      <a:pt x="1890" y="385"/>
                      <a:pt x="1888" y="383"/>
                    </a:cubicBezTo>
                    <a:cubicBezTo>
                      <a:pt x="1884" y="378"/>
                      <a:pt x="1880" y="373"/>
                      <a:pt x="1875" y="368"/>
                    </a:cubicBezTo>
                    <a:cubicBezTo>
                      <a:pt x="1874" y="367"/>
                      <a:pt x="1871" y="366"/>
                      <a:pt x="1870" y="368"/>
                    </a:cubicBezTo>
                    <a:cubicBezTo>
                      <a:pt x="1868" y="369"/>
                      <a:pt x="1868" y="372"/>
                      <a:pt x="1869" y="373"/>
                    </a:cubicBezTo>
                    <a:moveTo>
                      <a:pt x="1843" y="344"/>
                    </a:moveTo>
                    <a:cubicBezTo>
                      <a:pt x="1847" y="349"/>
                      <a:pt x="1852" y="354"/>
                      <a:pt x="1856" y="358"/>
                    </a:cubicBezTo>
                    <a:cubicBezTo>
                      <a:pt x="1858" y="360"/>
                      <a:pt x="1860" y="360"/>
                      <a:pt x="1862" y="359"/>
                    </a:cubicBezTo>
                    <a:cubicBezTo>
                      <a:pt x="1863" y="357"/>
                      <a:pt x="1864" y="355"/>
                      <a:pt x="1862" y="353"/>
                    </a:cubicBezTo>
                    <a:cubicBezTo>
                      <a:pt x="1858" y="348"/>
                      <a:pt x="1853" y="343"/>
                      <a:pt x="1848" y="338"/>
                    </a:cubicBezTo>
                    <a:cubicBezTo>
                      <a:pt x="1847" y="337"/>
                      <a:pt x="1844" y="337"/>
                      <a:pt x="1843" y="338"/>
                    </a:cubicBezTo>
                    <a:cubicBezTo>
                      <a:pt x="1841" y="340"/>
                      <a:pt x="1841" y="342"/>
                      <a:pt x="1843" y="344"/>
                    </a:cubicBezTo>
                    <a:moveTo>
                      <a:pt x="1815" y="315"/>
                    </a:moveTo>
                    <a:cubicBezTo>
                      <a:pt x="1819" y="320"/>
                      <a:pt x="1824" y="325"/>
                      <a:pt x="1829" y="329"/>
                    </a:cubicBezTo>
                    <a:cubicBezTo>
                      <a:pt x="1830" y="331"/>
                      <a:pt x="1833" y="331"/>
                      <a:pt x="1834" y="329"/>
                    </a:cubicBezTo>
                    <a:cubicBezTo>
                      <a:pt x="1836" y="328"/>
                      <a:pt x="1836" y="325"/>
                      <a:pt x="1835" y="324"/>
                    </a:cubicBezTo>
                    <a:cubicBezTo>
                      <a:pt x="1830" y="319"/>
                      <a:pt x="1825" y="314"/>
                      <a:pt x="1820" y="310"/>
                    </a:cubicBezTo>
                    <a:cubicBezTo>
                      <a:pt x="1819" y="308"/>
                      <a:pt x="1816" y="308"/>
                      <a:pt x="1815" y="310"/>
                    </a:cubicBezTo>
                    <a:cubicBezTo>
                      <a:pt x="1813" y="311"/>
                      <a:pt x="1813" y="314"/>
                      <a:pt x="1815" y="315"/>
                    </a:cubicBezTo>
                    <a:moveTo>
                      <a:pt x="1786" y="288"/>
                    </a:moveTo>
                    <a:cubicBezTo>
                      <a:pt x="1791" y="292"/>
                      <a:pt x="1796" y="297"/>
                      <a:pt x="1800" y="301"/>
                    </a:cubicBezTo>
                    <a:cubicBezTo>
                      <a:pt x="1802" y="303"/>
                      <a:pt x="1805" y="303"/>
                      <a:pt x="1806" y="301"/>
                    </a:cubicBezTo>
                    <a:cubicBezTo>
                      <a:pt x="1808" y="300"/>
                      <a:pt x="1808" y="297"/>
                      <a:pt x="1806" y="296"/>
                    </a:cubicBezTo>
                    <a:cubicBezTo>
                      <a:pt x="1801" y="291"/>
                      <a:pt x="1796" y="286"/>
                      <a:pt x="1791" y="282"/>
                    </a:cubicBezTo>
                    <a:cubicBezTo>
                      <a:pt x="1790" y="280"/>
                      <a:pt x="1787" y="280"/>
                      <a:pt x="1786" y="282"/>
                    </a:cubicBezTo>
                    <a:cubicBezTo>
                      <a:pt x="1784" y="284"/>
                      <a:pt x="1784" y="286"/>
                      <a:pt x="1786" y="288"/>
                    </a:cubicBezTo>
                    <a:cubicBezTo>
                      <a:pt x="1786" y="288"/>
                      <a:pt x="1786" y="288"/>
                      <a:pt x="1786" y="288"/>
                    </a:cubicBezTo>
                    <a:moveTo>
                      <a:pt x="1756" y="261"/>
                    </a:moveTo>
                    <a:cubicBezTo>
                      <a:pt x="1761" y="266"/>
                      <a:pt x="1766" y="270"/>
                      <a:pt x="1771" y="274"/>
                    </a:cubicBezTo>
                    <a:cubicBezTo>
                      <a:pt x="1773" y="276"/>
                      <a:pt x="1775" y="276"/>
                      <a:pt x="1777" y="274"/>
                    </a:cubicBezTo>
                    <a:cubicBezTo>
                      <a:pt x="1778" y="272"/>
                      <a:pt x="1778" y="270"/>
                      <a:pt x="1776" y="268"/>
                    </a:cubicBezTo>
                    <a:cubicBezTo>
                      <a:pt x="1771" y="264"/>
                      <a:pt x="1766" y="260"/>
                      <a:pt x="1761" y="255"/>
                    </a:cubicBezTo>
                    <a:cubicBezTo>
                      <a:pt x="1759" y="254"/>
                      <a:pt x="1757" y="254"/>
                      <a:pt x="1756" y="256"/>
                    </a:cubicBezTo>
                    <a:cubicBezTo>
                      <a:pt x="1754" y="257"/>
                      <a:pt x="1754" y="260"/>
                      <a:pt x="1756" y="261"/>
                    </a:cubicBezTo>
                    <a:cubicBezTo>
                      <a:pt x="1756" y="261"/>
                      <a:pt x="1756" y="261"/>
                      <a:pt x="1756" y="261"/>
                    </a:cubicBezTo>
                    <a:moveTo>
                      <a:pt x="1725" y="236"/>
                    </a:moveTo>
                    <a:cubicBezTo>
                      <a:pt x="1730" y="240"/>
                      <a:pt x="1736" y="244"/>
                      <a:pt x="1741" y="248"/>
                    </a:cubicBezTo>
                    <a:cubicBezTo>
                      <a:pt x="1742" y="250"/>
                      <a:pt x="1745" y="250"/>
                      <a:pt x="1746" y="248"/>
                    </a:cubicBezTo>
                    <a:cubicBezTo>
                      <a:pt x="1748" y="246"/>
                      <a:pt x="1747" y="244"/>
                      <a:pt x="1746" y="242"/>
                    </a:cubicBezTo>
                    <a:cubicBezTo>
                      <a:pt x="1741" y="238"/>
                      <a:pt x="1735" y="234"/>
                      <a:pt x="1730" y="230"/>
                    </a:cubicBezTo>
                    <a:cubicBezTo>
                      <a:pt x="1728" y="228"/>
                      <a:pt x="1726" y="229"/>
                      <a:pt x="1724" y="230"/>
                    </a:cubicBezTo>
                    <a:cubicBezTo>
                      <a:pt x="1723" y="232"/>
                      <a:pt x="1723" y="235"/>
                      <a:pt x="1725" y="236"/>
                    </a:cubicBezTo>
                    <a:moveTo>
                      <a:pt x="1693" y="212"/>
                    </a:moveTo>
                    <a:cubicBezTo>
                      <a:pt x="1699" y="216"/>
                      <a:pt x="1704" y="220"/>
                      <a:pt x="1709" y="224"/>
                    </a:cubicBezTo>
                    <a:cubicBezTo>
                      <a:pt x="1711" y="225"/>
                      <a:pt x="1714" y="225"/>
                      <a:pt x="1715" y="223"/>
                    </a:cubicBezTo>
                    <a:cubicBezTo>
                      <a:pt x="1716" y="221"/>
                      <a:pt x="1716" y="219"/>
                      <a:pt x="1714" y="217"/>
                    </a:cubicBezTo>
                    <a:cubicBezTo>
                      <a:pt x="1709" y="213"/>
                      <a:pt x="1703" y="209"/>
                      <a:pt x="1698" y="205"/>
                    </a:cubicBezTo>
                    <a:cubicBezTo>
                      <a:pt x="1696" y="204"/>
                      <a:pt x="1694" y="204"/>
                      <a:pt x="1692" y="206"/>
                    </a:cubicBezTo>
                    <a:cubicBezTo>
                      <a:pt x="1691" y="208"/>
                      <a:pt x="1692" y="211"/>
                      <a:pt x="1693" y="212"/>
                    </a:cubicBezTo>
                    <a:moveTo>
                      <a:pt x="1661" y="189"/>
                    </a:moveTo>
                    <a:cubicBezTo>
                      <a:pt x="1666" y="193"/>
                      <a:pt x="1672" y="196"/>
                      <a:pt x="1677" y="200"/>
                    </a:cubicBezTo>
                    <a:cubicBezTo>
                      <a:pt x="1679" y="201"/>
                      <a:pt x="1681" y="201"/>
                      <a:pt x="1683" y="199"/>
                    </a:cubicBezTo>
                    <a:cubicBezTo>
                      <a:pt x="1684" y="197"/>
                      <a:pt x="1683" y="195"/>
                      <a:pt x="1682" y="194"/>
                    </a:cubicBezTo>
                    <a:cubicBezTo>
                      <a:pt x="1676" y="190"/>
                      <a:pt x="1671" y="186"/>
                      <a:pt x="1665" y="182"/>
                    </a:cubicBezTo>
                    <a:cubicBezTo>
                      <a:pt x="1663" y="181"/>
                      <a:pt x="1661" y="181"/>
                      <a:pt x="1660" y="183"/>
                    </a:cubicBezTo>
                    <a:cubicBezTo>
                      <a:pt x="1658" y="185"/>
                      <a:pt x="1659" y="188"/>
                      <a:pt x="1661" y="189"/>
                    </a:cubicBezTo>
                    <a:cubicBezTo>
                      <a:pt x="1661" y="189"/>
                      <a:pt x="1661" y="189"/>
                      <a:pt x="1661" y="189"/>
                    </a:cubicBezTo>
                    <a:moveTo>
                      <a:pt x="1627" y="167"/>
                    </a:moveTo>
                    <a:cubicBezTo>
                      <a:pt x="1633" y="171"/>
                      <a:pt x="1638" y="174"/>
                      <a:pt x="1644" y="178"/>
                    </a:cubicBezTo>
                    <a:cubicBezTo>
                      <a:pt x="1646" y="179"/>
                      <a:pt x="1648" y="179"/>
                      <a:pt x="1649" y="177"/>
                    </a:cubicBezTo>
                    <a:cubicBezTo>
                      <a:pt x="1651" y="175"/>
                      <a:pt x="1650" y="172"/>
                      <a:pt x="1648" y="171"/>
                    </a:cubicBezTo>
                    <a:cubicBezTo>
                      <a:pt x="1643" y="168"/>
                      <a:pt x="1637" y="164"/>
                      <a:pt x="1631" y="160"/>
                    </a:cubicBezTo>
                    <a:cubicBezTo>
                      <a:pt x="1629" y="159"/>
                      <a:pt x="1627" y="160"/>
                      <a:pt x="1626" y="162"/>
                    </a:cubicBezTo>
                    <a:cubicBezTo>
                      <a:pt x="1625" y="164"/>
                      <a:pt x="1625" y="166"/>
                      <a:pt x="1627" y="167"/>
                    </a:cubicBezTo>
                    <a:moveTo>
                      <a:pt x="1593" y="147"/>
                    </a:moveTo>
                    <a:cubicBezTo>
                      <a:pt x="1598" y="150"/>
                      <a:pt x="1604" y="153"/>
                      <a:pt x="1610" y="157"/>
                    </a:cubicBezTo>
                    <a:cubicBezTo>
                      <a:pt x="1612" y="158"/>
                      <a:pt x="1614" y="157"/>
                      <a:pt x="1615" y="155"/>
                    </a:cubicBezTo>
                    <a:cubicBezTo>
                      <a:pt x="1617" y="154"/>
                      <a:pt x="1616" y="151"/>
                      <a:pt x="1614" y="150"/>
                    </a:cubicBezTo>
                    <a:cubicBezTo>
                      <a:pt x="1608" y="146"/>
                      <a:pt x="1602" y="143"/>
                      <a:pt x="1597" y="140"/>
                    </a:cubicBezTo>
                    <a:cubicBezTo>
                      <a:pt x="1595" y="139"/>
                      <a:pt x="1592" y="139"/>
                      <a:pt x="1591" y="141"/>
                    </a:cubicBezTo>
                    <a:cubicBezTo>
                      <a:pt x="1590" y="143"/>
                      <a:pt x="1591" y="146"/>
                      <a:pt x="1593" y="147"/>
                    </a:cubicBezTo>
                    <a:moveTo>
                      <a:pt x="1558" y="128"/>
                    </a:moveTo>
                    <a:cubicBezTo>
                      <a:pt x="1563" y="131"/>
                      <a:pt x="1569" y="134"/>
                      <a:pt x="1575" y="137"/>
                    </a:cubicBezTo>
                    <a:cubicBezTo>
                      <a:pt x="1577" y="138"/>
                      <a:pt x="1580" y="137"/>
                      <a:pt x="1581" y="135"/>
                    </a:cubicBezTo>
                    <a:cubicBezTo>
                      <a:pt x="1582" y="133"/>
                      <a:pt x="1581" y="131"/>
                      <a:pt x="1579" y="130"/>
                    </a:cubicBezTo>
                    <a:cubicBezTo>
                      <a:pt x="1573" y="127"/>
                      <a:pt x="1567" y="124"/>
                      <a:pt x="1561" y="121"/>
                    </a:cubicBezTo>
                    <a:cubicBezTo>
                      <a:pt x="1559" y="120"/>
                      <a:pt x="1557" y="120"/>
                      <a:pt x="1556" y="122"/>
                    </a:cubicBezTo>
                    <a:cubicBezTo>
                      <a:pt x="1555" y="124"/>
                      <a:pt x="1556" y="127"/>
                      <a:pt x="1558" y="128"/>
                    </a:cubicBezTo>
                    <a:moveTo>
                      <a:pt x="1522" y="110"/>
                    </a:moveTo>
                    <a:cubicBezTo>
                      <a:pt x="1528" y="113"/>
                      <a:pt x="1534" y="116"/>
                      <a:pt x="1540" y="119"/>
                    </a:cubicBezTo>
                    <a:cubicBezTo>
                      <a:pt x="1542" y="120"/>
                      <a:pt x="1544" y="119"/>
                      <a:pt x="1545" y="117"/>
                    </a:cubicBezTo>
                    <a:cubicBezTo>
                      <a:pt x="1546" y="115"/>
                      <a:pt x="1545" y="112"/>
                      <a:pt x="1543" y="111"/>
                    </a:cubicBezTo>
                    <a:cubicBezTo>
                      <a:pt x="1537" y="108"/>
                      <a:pt x="1531" y="105"/>
                      <a:pt x="1525" y="103"/>
                    </a:cubicBezTo>
                    <a:cubicBezTo>
                      <a:pt x="1523" y="102"/>
                      <a:pt x="1521" y="103"/>
                      <a:pt x="1520" y="105"/>
                    </a:cubicBezTo>
                    <a:cubicBezTo>
                      <a:pt x="1519" y="107"/>
                      <a:pt x="1520" y="109"/>
                      <a:pt x="1522" y="110"/>
                    </a:cubicBezTo>
                    <a:moveTo>
                      <a:pt x="1485" y="93"/>
                    </a:moveTo>
                    <a:cubicBezTo>
                      <a:pt x="1491" y="96"/>
                      <a:pt x="1498" y="99"/>
                      <a:pt x="1504" y="101"/>
                    </a:cubicBezTo>
                    <a:cubicBezTo>
                      <a:pt x="1506" y="102"/>
                      <a:pt x="1508" y="101"/>
                      <a:pt x="1509" y="99"/>
                    </a:cubicBezTo>
                    <a:cubicBezTo>
                      <a:pt x="1510" y="97"/>
                      <a:pt x="1509" y="95"/>
                      <a:pt x="1507" y="94"/>
                    </a:cubicBezTo>
                    <a:cubicBezTo>
                      <a:pt x="1501" y="91"/>
                      <a:pt x="1495" y="89"/>
                      <a:pt x="1488" y="86"/>
                    </a:cubicBezTo>
                    <a:cubicBezTo>
                      <a:pt x="1486" y="85"/>
                      <a:pt x="1484" y="86"/>
                      <a:pt x="1483" y="88"/>
                    </a:cubicBezTo>
                    <a:cubicBezTo>
                      <a:pt x="1482" y="90"/>
                      <a:pt x="1483" y="93"/>
                      <a:pt x="1485" y="93"/>
                    </a:cubicBezTo>
                    <a:moveTo>
                      <a:pt x="1448" y="78"/>
                    </a:moveTo>
                    <a:cubicBezTo>
                      <a:pt x="1454" y="81"/>
                      <a:pt x="1461" y="83"/>
                      <a:pt x="1467" y="86"/>
                    </a:cubicBezTo>
                    <a:cubicBezTo>
                      <a:pt x="1469" y="87"/>
                      <a:pt x="1471" y="86"/>
                      <a:pt x="1472" y="84"/>
                    </a:cubicBezTo>
                    <a:cubicBezTo>
                      <a:pt x="1473" y="81"/>
                      <a:pt x="1472" y="79"/>
                      <a:pt x="1470" y="78"/>
                    </a:cubicBezTo>
                    <a:cubicBezTo>
                      <a:pt x="1464" y="76"/>
                      <a:pt x="1457" y="73"/>
                      <a:pt x="1451" y="71"/>
                    </a:cubicBezTo>
                    <a:cubicBezTo>
                      <a:pt x="1449" y="70"/>
                      <a:pt x="1447" y="71"/>
                      <a:pt x="1446" y="73"/>
                    </a:cubicBezTo>
                    <a:cubicBezTo>
                      <a:pt x="1445" y="75"/>
                      <a:pt x="1446" y="78"/>
                      <a:pt x="1448" y="78"/>
                    </a:cubicBezTo>
                    <a:moveTo>
                      <a:pt x="1411" y="65"/>
                    </a:moveTo>
                    <a:cubicBezTo>
                      <a:pt x="1417" y="67"/>
                      <a:pt x="1423" y="69"/>
                      <a:pt x="1429" y="71"/>
                    </a:cubicBezTo>
                    <a:cubicBezTo>
                      <a:pt x="1431" y="72"/>
                      <a:pt x="1434" y="71"/>
                      <a:pt x="1435" y="69"/>
                    </a:cubicBezTo>
                    <a:cubicBezTo>
                      <a:pt x="1435" y="67"/>
                      <a:pt x="1434" y="65"/>
                      <a:pt x="1432" y="64"/>
                    </a:cubicBezTo>
                    <a:cubicBezTo>
                      <a:pt x="1426" y="62"/>
                      <a:pt x="1419" y="59"/>
                      <a:pt x="1413" y="57"/>
                    </a:cubicBezTo>
                    <a:cubicBezTo>
                      <a:pt x="1411" y="56"/>
                      <a:pt x="1409" y="58"/>
                      <a:pt x="1408" y="60"/>
                    </a:cubicBezTo>
                    <a:cubicBezTo>
                      <a:pt x="1407" y="62"/>
                      <a:pt x="1408" y="64"/>
                      <a:pt x="1411" y="65"/>
                    </a:cubicBezTo>
                    <a:moveTo>
                      <a:pt x="1372" y="53"/>
                    </a:moveTo>
                    <a:cubicBezTo>
                      <a:pt x="1379" y="55"/>
                      <a:pt x="1385" y="56"/>
                      <a:pt x="1391" y="58"/>
                    </a:cubicBezTo>
                    <a:cubicBezTo>
                      <a:pt x="1394" y="59"/>
                      <a:pt x="1396" y="58"/>
                      <a:pt x="1397" y="56"/>
                    </a:cubicBezTo>
                    <a:cubicBezTo>
                      <a:pt x="1397" y="54"/>
                      <a:pt x="1396" y="52"/>
                      <a:pt x="1394" y="51"/>
                    </a:cubicBezTo>
                    <a:cubicBezTo>
                      <a:pt x="1388" y="49"/>
                      <a:pt x="1381" y="47"/>
                      <a:pt x="1375" y="45"/>
                    </a:cubicBezTo>
                    <a:cubicBezTo>
                      <a:pt x="1373" y="44"/>
                      <a:pt x="1370" y="46"/>
                      <a:pt x="1370" y="48"/>
                    </a:cubicBezTo>
                    <a:cubicBezTo>
                      <a:pt x="1369" y="50"/>
                      <a:pt x="1370" y="52"/>
                      <a:pt x="1372" y="53"/>
                    </a:cubicBezTo>
                    <a:moveTo>
                      <a:pt x="1334" y="42"/>
                    </a:moveTo>
                    <a:cubicBezTo>
                      <a:pt x="1340" y="44"/>
                      <a:pt x="1347" y="45"/>
                      <a:pt x="1353" y="47"/>
                    </a:cubicBezTo>
                    <a:cubicBezTo>
                      <a:pt x="1355" y="48"/>
                      <a:pt x="1358" y="46"/>
                      <a:pt x="1358" y="44"/>
                    </a:cubicBezTo>
                    <a:cubicBezTo>
                      <a:pt x="1359" y="42"/>
                      <a:pt x="1358" y="40"/>
                      <a:pt x="1355" y="39"/>
                    </a:cubicBezTo>
                    <a:cubicBezTo>
                      <a:pt x="1349" y="38"/>
                      <a:pt x="1342" y="36"/>
                      <a:pt x="1336" y="34"/>
                    </a:cubicBezTo>
                    <a:cubicBezTo>
                      <a:pt x="1334" y="34"/>
                      <a:pt x="1332" y="35"/>
                      <a:pt x="1331" y="37"/>
                    </a:cubicBezTo>
                    <a:cubicBezTo>
                      <a:pt x="1331" y="39"/>
                      <a:pt x="1332" y="41"/>
                      <a:pt x="1334" y="42"/>
                    </a:cubicBezTo>
                    <a:moveTo>
                      <a:pt x="1295" y="33"/>
                    </a:moveTo>
                    <a:cubicBezTo>
                      <a:pt x="1302" y="34"/>
                      <a:pt x="1308" y="36"/>
                      <a:pt x="1315" y="37"/>
                    </a:cubicBezTo>
                    <a:cubicBezTo>
                      <a:pt x="1317" y="38"/>
                      <a:pt x="1319" y="36"/>
                      <a:pt x="1319" y="34"/>
                    </a:cubicBezTo>
                    <a:cubicBezTo>
                      <a:pt x="1320" y="32"/>
                      <a:pt x="1319" y="30"/>
                      <a:pt x="1316" y="29"/>
                    </a:cubicBezTo>
                    <a:cubicBezTo>
                      <a:pt x="1310" y="28"/>
                      <a:pt x="1303" y="26"/>
                      <a:pt x="1297" y="25"/>
                    </a:cubicBezTo>
                    <a:cubicBezTo>
                      <a:pt x="1295" y="24"/>
                      <a:pt x="1293" y="26"/>
                      <a:pt x="1292" y="28"/>
                    </a:cubicBezTo>
                    <a:cubicBezTo>
                      <a:pt x="1292" y="30"/>
                      <a:pt x="1293" y="32"/>
                      <a:pt x="1295" y="33"/>
                    </a:cubicBezTo>
                    <a:cubicBezTo>
                      <a:pt x="1295" y="33"/>
                      <a:pt x="1295" y="33"/>
                      <a:pt x="1295" y="33"/>
                    </a:cubicBezTo>
                    <a:moveTo>
                      <a:pt x="1256" y="25"/>
                    </a:moveTo>
                    <a:cubicBezTo>
                      <a:pt x="1263" y="26"/>
                      <a:pt x="1269" y="27"/>
                      <a:pt x="1276" y="29"/>
                    </a:cubicBezTo>
                    <a:cubicBezTo>
                      <a:pt x="1278" y="29"/>
                      <a:pt x="1280" y="28"/>
                      <a:pt x="1280" y="26"/>
                    </a:cubicBezTo>
                    <a:cubicBezTo>
                      <a:pt x="1281" y="23"/>
                      <a:pt x="1279" y="21"/>
                      <a:pt x="1277" y="21"/>
                    </a:cubicBezTo>
                    <a:cubicBezTo>
                      <a:pt x="1271" y="20"/>
                      <a:pt x="1264" y="18"/>
                      <a:pt x="1257" y="17"/>
                    </a:cubicBezTo>
                    <a:cubicBezTo>
                      <a:pt x="1255" y="17"/>
                      <a:pt x="1253" y="18"/>
                      <a:pt x="1253" y="20"/>
                    </a:cubicBezTo>
                    <a:cubicBezTo>
                      <a:pt x="1252" y="22"/>
                      <a:pt x="1254" y="25"/>
                      <a:pt x="1256" y="25"/>
                    </a:cubicBezTo>
                    <a:moveTo>
                      <a:pt x="1217" y="19"/>
                    </a:moveTo>
                    <a:cubicBezTo>
                      <a:pt x="1223" y="20"/>
                      <a:pt x="1230" y="21"/>
                      <a:pt x="1236" y="22"/>
                    </a:cubicBezTo>
                    <a:cubicBezTo>
                      <a:pt x="1239" y="22"/>
                      <a:pt x="1241" y="21"/>
                      <a:pt x="1241" y="18"/>
                    </a:cubicBezTo>
                    <a:cubicBezTo>
                      <a:pt x="1241" y="16"/>
                      <a:pt x="1240" y="14"/>
                      <a:pt x="1238" y="14"/>
                    </a:cubicBezTo>
                    <a:cubicBezTo>
                      <a:pt x="1231" y="13"/>
                      <a:pt x="1224" y="12"/>
                      <a:pt x="1218" y="11"/>
                    </a:cubicBezTo>
                    <a:cubicBezTo>
                      <a:pt x="1216" y="10"/>
                      <a:pt x="1213" y="12"/>
                      <a:pt x="1213" y="14"/>
                    </a:cubicBezTo>
                    <a:cubicBezTo>
                      <a:pt x="1213" y="16"/>
                      <a:pt x="1214" y="18"/>
                      <a:pt x="1217" y="19"/>
                    </a:cubicBezTo>
                    <a:moveTo>
                      <a:pt x="1177" y="14"/>
                    </a:moveTo>
                    <a:cubicBezTo>
                      <a:pt x="1184" y="15"/>
                      <a:pt x="1190" y="15"/>
                      <a:pt x="1197" y="16"/>
                    </a:cubicBezTo>
                    <a:cubicBezTo>
                      <a:pt x="1199" y="16"/>
                      <a:pt x="1201" y="15"/>
                      <a:pt x="1201" y="13"/>
                    </a:cubicBezTo>
                    <a:cubicBezTo>
                      <a:pt x="1202" y="10"/>
                      <a:pt x="1200" y="8"/>
                      <a:pt x="1198" y="8"/>
                    </a:cubicBezTo>
                    <a:cubicBezTo>
                      <a:pt x="1191" y="7"/>
                      <a:pt x="1184" y="7"/>
                      <a:pt x="1178" y="6"/>
                    </a:cubicBezTo>
                    <a:cubicBezTo>
                      <a:pt x="1176" y="6"/>
                      <a:pt x="1174" y="7"/>
                      <a:pt x="1173" y="10"/>
                    </a:cubicBezTo>
                    <a:cubicBezTo>
                      <a:pt x="1173" y="12"/>
                      <a:pt x="1175" y="14"/>
                      <a:pt x="1177" y="14"/>
                    </a:cubicBezTo>
                    <a:moveTo>
                      <a:pt x="1137" y="11"/>
                    </a:moveTo>
                    <a:cubicBezTo>
                      <a:pt x="1144" y="11"/>
                      <a:pt x="1150" y="12"/>
                      <a:pt x="1157" y="12"/>
                    </a:cubicBezTo>
                    <a:cubicBezTo>
                      <a:pt x="1159" y="12"/>
                      <a:pt x="1161" y="11"/>
                      <a:pt x="1161" y="8"/>
                    </a:cubicBezTo>
                    <a:cubicBezTo>
                      <a:pt x="1162" y="6"/>
                      <a:pt x="1160" y="4"/>
                      <a:pt x="1158" y="4"/>
                    </a:cubicBezTo>
                    <a:cubicBezTo>
                      <a:pt x="1151" y="4"/>
                      <a:pt x="1144" y="3"/>
                      <a:pt x="1138" y="3"/>
                    </a:cubicBezTo>
                    <a:cubicBezTo>
                      <a:pt x="1136" y="3"/>
                      <a:pt x="1134" y="4"/>
                      <a:pt x="1133" y="6"/>
                    </a:cubicBezTo>
                    <a:cubicBezTo>
                      <a:pt x="1133" y="9"/>
                      <a:pt x="1135" y="11"/>
                      <a:pt x="1137" y="11"/>
                    </a:cubicBezTo>
                    <a:cubicBezTo>
                      <a:pt x="1137" y="11"/>
                      <a:pt x="1137" y="11"/>
                      <a:pt x="1137" y="11"/>
                    </a:cubicBezTo>
                    <a:moveTo>
                      <a:pt x="1097" y="9"/>
                    </a:moveTo>
                    <a:cubicBezTo>
                      <a:pt x="1104" y="9"/>
                      <a:pt x="1111" y="9"/>
                      <a:pt x="1117" y="10"/>
                    </a:cubicBezTo>
                    <a:cubicBezTo>
                      <a:pt x="1119" y="10"/>
                      <a:pt x="1121" y="8"/>
                      <a:pt x="1121" y="6"/>
                    </a:cubicBezTo>
                    <a:cubicBezTo>
                      <a:pt x="1122" y="4"/>
                      <a:pt x="1120" y="2"/>
                      <a:pt x="1118" y="2"/>
                    </a:cubicBezTo>
                    <a:cubicBezTo>
                      <a:pt x="1111" y="1"/>
                      <a:pt x="1104" y="1"/>
                      <a:pt x="1098" y="1"/>
                    </a:cubicBezTo>
                    <a:cubicBezTo>
                      <a:pt x="1095" y="1"/>
                      <a:pt x="1094" y="3"/>
                      <a:pt x="1093" y="5"/>
                    </a:cubicBezTo>
                    <a:cubicBezTo>
                      <a:pt x="1093" y="7"/>
                      <a:pt x="1095" y="9"/>
                      <a:pt x="1097" y="9"/>
                    </a:cubicBezTo>
                    <a:cubicBezTo>
                      <a:pt x="1097" y="9"/>
                      <a:pt x="1097" y="9"/>
                      <a:pt x="1097" y="9"/>
                    </a:cubicBezTo>
                    <a:moveTo>
                      <a:pt x="1057" y="9"/>
                    </a:moveTo>
                    <a:cubicBezTo>
                      <a:pt x="1061" y="8"/>
                      <a:pt x="1065" y="8"/>
                      <a:pt x="1069" y="8"/>
                    </a:cubicBezTo>
                    <a:cubicBezTo>
                      <a:pt x="1072" y="8"/>
                      <a:pt x="1074" y="8"/>
                      <a:pt x="1077" y="9"/>
                    </a:cubicBezTo>
                    <a:cubicBezTo>
                      <a:pt x="1080" y="9"/>
                      <a:pt x="1081" y="7"/>
                      <a:pt x="1081" y="5"/>
                    </a:cubicBezTo>
                    <a:cubicBezTo>
                      <a:pt x="1081" y="2"/>
                      <a:pt x="1080" y="1"/>
                      <a:pt x="1077" y="1"/>
                    </a:cubicBezTo>
                    <a:cubicBezTo>
                      <a:pt x="1075" y="0"/>
                      <a:pt x="1072" y="0"/>
                      <a:pt x="1069" y="0"/>
                    </a:cubicBezTo>
                    <a:cubicBezTo>
                      <a:pt x="1065" y="0"/>
                      <a:pt x="1061" y="0"/>
                      <a:pt x="1057" y="1"/>
                    </a:cubicBezTo>
                    <a:cubicBezTo>
                      <a:pt x="1055" y="1"/>
                      <a:pt x="1053" y="2"/>
                      <a:pt x="1053" y="5"/>
                    </a:cubicBezTo>
                    <a:cubicBezTo>
                      <a:pt x="1053" y="7"/>
                      <a:pt x="1055" y="9"/>
                      <a:pt x="1057" y="9"/>
                    </a:cubicBezTo>
                    <a:moveTo>
                      <a:pt x="1018" y="10"/>
                    </a:moveTo>
                    <a:cubicBezTo>
                      <a:pt x="1024" y="9"/>
                      <a:pt x="1031" y="9"/>
                      <a:pt x="1038" y="9"/>
                    </a:cubicBezTo>
                    <a:cubicBezTo>
                      <a:pt x="1040" y="9"/>
                      <a:pt x="1041" y="7"/>
                      <a:pt x="1041" y="5"/>
                    </a:cubicBezTo>
                    <a:cubicBezTo>
                      <a:pt x="1041" y="3"/>
                      <a:pt x="1039" y="1"/>
                      <a:pt x="1037" y="1"/>
                    </a:cubicBezTo>
                    <a:cubicBezTo>
                      <a:pt x="1031" y="1"/>
                      <a:pt x="1024" y="1"/>
                      <a:pt x="1017" y="2"/>
                    </a:cubicBezTo>
                    <a:cubicBezTo>
                      <a:pt x="1015" y="2"/>
                      <a:pt x="1013" y="4"/>
                      <a:pt x="1013" y="6"/>
                    </a:cubicBezTo>
                    <a:cubicBezTo>
                      <a:pt x="1013" y="8"/>
                      <a:pt x="1015" y="10"/>
                      <a:pt x="1018" y="10"/>
                    </a:cubicBezTo>
                    <a:moveTo>
                      <a:pt x="978" y="12"/>
                    </a:moveTo>
                    <a:cubicBezTo>
                      <a:pt x="984" y="12"/>
                      <a:pt x="991" y="11"/>
                      <a:pt x="998" y="11"/>
                    </a:cubicBezTo>
                    <a:cubicBezTo>
                      <a:pt x="1000" y="11"/>
                      <a:pt x="1002" y="9"/>
                      <a:pt x="1001" y="7"/>
                    </a:cubicBezTo>
                    <a:cubicBezTo>
                      <a:pt x="1001" y="4"/>
                      <a:pt x="999" y="3"/>
                      <a:pt x="997" y="3"/>
                    </a:cubicBezTo>
                    <a:cubicBezTo>
                      <a:pt x="990" y="3"/>
                      <a:pt x="984" y="4"/>
                      <a:pt x="977" y="4"/>
                    </a:cubicBezTo>
                    <a:cubicBezTo>
                      <a:pt x="975" y="5"/>
                      <a:pt x="973" y="6"/>
                      <a:pt x="973" y="9"/>
                    </a:cubicBezTo>
                    <a:cubicBezTo>
                      <a:pt x="974" y="11"/>
                      <a:pt x="976" y="12"/>
                      <a:pt x="978" y="12"/>
                    </a:cubicBezTo>
                    <a:moveTo>
                      <a:pt x="938" y="16"/>
                    </a:moveTo>
                    <a:cubicBezTo>
                      <a:pt x="945" y="16"/>
                      <a:pt x="951" y="15"/>
                      <a:pt x="958" y="14"/>
                    </a:cubicBezTo>
                    <a:cubicBezTo>
                      <a:pt x="960" y="14"/>
                      <a:pt x="962" y="12"/>
                      <a:pt x="961" y="10"/>
                    </a:cubicBezTo>
                    <a:cubicBezTo>
                      <a:pt x="961" y="8"/>
                      <a:pt x="959" y="6"/>
                      <a:pt x="957" y="6"/>
                    </a:cubicBezTo>
                    <a:cubicBezTo>
                      <a:pt x="950" y="7"/>
                      <a:pt x="944" y="8"/>
                      <a:pt x="937" y="8"/>
                    </a:cubicBezTo>
                    <a:cubicBezTo>
                      <a:pt x="935" y="9"/>
                      <a:pt x="933" y="11"/>
                      <a:pt x="934" y="13"/>
                    </a:cubicBezTo>
                    <a:cubicBezTo>
                      <a:pt x="934" y="15"/>
                      <a:pt x="936" y="17"/>
                      <a:pt x="938" y="16"/>
                    </a:cubicBezTo>
                    <a:moveTo>
                      <a:pt x="899" y="22"/>
                    </a:moveTo>
                    <a:cubicBezTo>
                      <a:pt x="905" y="21"/>
                      <a:pt x="912" y="20"/>
                      <a:pt x="918" y="19"/>
                    </a:cubicBezTo>
                    <a:cubicBezTo>
                      <a:pt x="920" y="19"/>
                      <a:pt x="922" y="17"/>
                      <a:pt x="922" y="15"/>
                    </a:cubicBezTo>
                    <a:cubicBezTo>
                      <a:pt x="921" y="12"/>
                      <a:pt x="919" y="11"/>
                      <a:pt x="917" y="11"/>
                    </a:cubicBezTo>
                    <a:cubicBezTo>
                      <a:pt x="911" y="12"/>
                      <a:pt x="904" y="13"/>
                      <a:pt x="897" y="14"/>
                    </a:cubicBezTo>
                    <a:cubicBezTo>
                      <a:pt x="895" y="14"/>
                      <a:pt x="894" y="17"/>
                      <a:pt x="894" y="19"/>
                    </a:cubicBezTo>
                    <a:cubicBezTo>
                      <a:pt x="894" y="21"/>
                      <a:pt x="896" y="22"/>
                      <a:pt x="899" y="22"/>
                    </a:cubicBezTo>
                    <a:cubicBezTo>
                      <a:pt x="899" y="22"/>
                      <a:pt x="899" y="22"/>
                      <a:pt x="899" y="22"/>
                    </a:cubicBezTo>
                    <a:moveTo>
                      <a:pt x="859" y="29"/>
                    </a:moveTo>
                    <a:cubicBezTo>
                      <a:pt x="866" y="28"/>
                      <a:pt x="872" y="27"/>
                      <a:pt x="879" y="25"/>
                    </a:cubicBezTo>
                    <a:cubicBezTo>
                      <a:pt x="881" y="25"/>
                      <a:pt x="883" y="23"/>
                      <a:pt x="882" y="21"/>
                    </a:cubicBezTo>
                    <a:cubicBezTo>
                      <a:pt x="882" y="19"/>
                      <a:pt x="880" y="17"/>
                      <a:pt x="877" y="18"/>
                    </a:cubicBezTo>
                    <a:cubicBezTo>
                      <a:pt x="871" y="19"/>
                      <a:pt x="864" y="20"/>
                      <a:pt x="858" y="21"/>
                    </a:cubicBezTo>
                    <a:cubicBezTo>
                      <a:pt x="856" y="22"/>
                      <a:pt x="854" y="24"/>
                      <a:pt x="855" y="26"/>
                    </a:cubicBezTo>
                    <a:cubicBezTo>
                      <a:pt x="855" y="28"/>
                      <a:pt x="857" y="30"/>
                      <a:pt x="859" y="29"/>
                    </a:cubicBezTo>
                    <a:moveTo>
                      <a:pt x="820" y="38"/>
                    </a:moveTo>
                    <a:cubicBezTo>
                      <a:pt x="827" y="36"/>
                      <a:pt x="833" y="35"/>
                      <a:pt x="840" y="33"/>
                    </a:cubicBezTo>
                    <a:cubicBezTo>
                      <a:pt x="842" y="33"/>
                      <a:pt x="843" y="31"/>
                      <a:pt x="843" y="28"/>
                    </a:cubicBezTo>
                    <a:cubicBezTo>
                      <a:pt x="842" y="26"/>
                      <a:pt x="840" y="25"/>
                      <a:pt x="838" y="25"/>
                    </a:cubicBezTo>
                    <a:cubicBezTo>
                      <a:pt x="831" y="27"/>
                      <a:pt x="825" y="28"/>
                      <a:pt x="818" y="30"/>
                    </a:cubicBezTo>
                    <a:cubicBezTo>
                      <a:pt x="816" y="30"/>
                      <a:pt x="815" y="33"/>
                      <a:pt x="816" y="35"/>
                    </a:cubicBezTo>
                    <a:cubicBezTo>
                      <a:pt x="816" y="37"/>
                      <a:pt x="818" y="38"/>
                      <a:pt x="820" y="38"/>
                    </a:cubicBezTo>
                    <a:cubicBezTo>
                      <a:pt x="820" y="38"/>
                      <a:pt x="820" y="38"/>
                      <a:pt x="820" y="38"/>
                    </a:cubicBezTo>
                    <a:moveTo>
                      <a:pt x="782" y="48"/>
                    </a:moveTo>
                    <a:cubicBezTo>
                      <a:pt x="788" y="46"/>
                      <a:pt x="795" y="44"/>
                      <a:pt x="801" y="43"/>
                    </a:cubicBezTo>
                    <a:cubicBezTo>
                      <a:pt x="803" y="42"/>
                      <a:pt x="804" y="40"/>
                      <a:pt x="804" y="38"/>
                    </a:cubicBezTo>
                    <a:cubicBezTo>
                      <a:pt x="803" y="36"/>
                      <a:pt x="801" y="34"/>
                      <a:pt x="799" y="35"/>
                    </a:cubicBezTo>
                    <a:cubicBezTo>
                      <a:pt x="792" y="36"/>
                      <a:pt x="786" y="38"/>
                      <a:pt x="780" y="40"/>
                    </a:cubicBezTo>
                    <a:cubicBezTo>
                      <a:pt x="777" y="41"/>
                      <a:pt x="776" y="43"/>
                      <a:pt x="777" y="45"/>
                    </a:cubicBezTo>
                    <a:cubicBezTo>
                      <a:pt x="777" y="47"/>
                      <a:pt x="780" y="48"/>
                      <a:pt x="782" y="48"/>
                    </a:cubicBezTo>
                    <a:moveTo>
                      <a:pt x="744" y="59"/>
                    </a:moveTo>
                    <a:cubicBezTo>
                      <a:pt x="750" y="57"/>
                      <a:pt x="756" y="55"/>
                      <a:pt x="763" y="53"/>
                    </a:cubicBezTo>
                    <a:cubicBezTo>
                      <a:pt x="765" y="53"/>
                      <a:pt x="766" y="50"/>
                      <a:pt x="765" y="48"/>
                    </a:cubicBezTo>
                    <a:cubicBezTo>
                      <a:pt x="765" y="46"/>
                      <a:pt x="762" y="45"/>
                      <a:pt x="760" y="46"/>
                    </a:cubicBezTo>
                    <a:cubicBezTo>
                      <a:pt x="754" y="48"/>
                      <a:pt x="747" y="50"/>
                      <a:pt x="741" y="52"/>
                    </a:cubicBezTo>
                    <a:cubicBezTo>
                      <a:pt x="739" y="52"/>
                      <a:pt x="738" y="55"/>
                      <a:pt x="738" y="57"/>
                    </a:cubicBezTo>
                    <a:cubicBezTo>
                      <a:pt x="739" y="59"/>
                      <a:pt x="741" y="60"/>
                      <a:pt x="744" y="59"/>
                    </a:cubicBezTo>
                    <a:moveTo>
                      <a:pt x="706" y="72"/>
                    </a:moveTo>
                    <a:cubicBezTo>
                      <a:pt x="712" y="70"/>
                      <a:pt x="718" y="68"/>
                      <a:pt x="725" y="66"/>
                    </a:cubicBezTo>
                    <a:cubicBezTo>
                      <a:pt x="727" y="65"/>
                      <a:pt x="728" y="63"/>
                      <a:pt x="727" y="60"/>
                    </a:cubicBezTo>
                    <a:cubicBezTo>
                      <a:pt x="726" y="58"/>
                      <a:pt x="724" y="57"/>
                      <a:pt x="722" y="58"/>
                    </a:cubicBezTo>
                    <a:cubicBezTo>
                      <a:pt x="716" y="60"/>
                      <a:pt x="709" y="62"/>
                      <a:pt x="703" y="65"/>
                    </a:cubicBezTo>
                    <a:cubicBezTo>
                      <a:pt x="701" y="65"/>
                      <a:pt x="700" y="68"/>
                      <a:pt x="701" y="70"/>
                    </a:cubicBezTo>
                    <a:cubicBezTo>
                      <a:pt x="701" y="72"/>
                      <a:pt x="704" y="73"/>
                      <a:pt x="706" y="72"/>
                    </a:cubicBezTo>
                    <a:moveTo>
                      <a:pt x="669" y="87"/>
                    </a:moveTo>
                    <a:cubicBezTo>
                      <a:pt x="675" y="84"/>
                      <a:pt x="681" y="82"/>
                      <a:pt x="687" y="79"/>
                    </a:cubicBezTo>
                    <a:cubicBezTo>
                      <a:pt x="689" y="78"/>
                      <a:pt x="690" y="76"/>
                      <a:pt x="689" y="74"/>
                    </a:cubicBezTo>
                    <a:cubicBezTo>
                      <a:pt x="689" y="72"/>
                      <a:pt x="686" y="71"/>
                      <a:pt x="684" y="72"/>
                    </a:cubicBezTo>
                    <a:cubicBezTo>
                      <a:pt x="678" y="74"/>
                      <a:pt x="672" y="77"/>
                      <a:pt x="666" y="79"/>
                    </a:cubicBezTo>
                    <a:cubicBezTo>
                      <a:pt x="663" y="80"/>
                      <a:pt x="662" y="82"/>
                      <a:pt x="663" y="84"/>
                    </a:cubicBezTo>
                    <a:cubicBezTo>
                      <a:pt x="664" y="86"/>
                      <a:pt x="666" y="87"/>
                      <a:pt x="669" y="87"/>
                    </a:cubicBezTo>
                    <a:moveTo>
                      <a:pt x="632" y="102"/>
                    </a:moveTo>
                    <a:cubicBezTo>
                      <a:pt x="638" y="99"/>
                      <a:pt x="644" y="97"/>
                      <a:pt x="650" y="94"/>
                    </a:cubicBezTo>
                    <a:cubicBezTo>
                      <a:pt x="652" y="93"/>
                      <a:pt x="653" y="91"/>
                      <a:pt x="652" y="89"/>
                    </a:cubicBezTo>
                    <a:cubicBezTo>
                      <a:pt x="651" y="87"/>
                      <a:pt x="649" y="86"/>
                      <a:pt x="647" y="87"/>
                    </a:cubicBezTo>
                    <a:cubicBezTo>
                      <a:pt x="641" y="89"/>
                      <a:pt x="635" y="92"/>
                      <a:pt x="629" y="95"/>
                    </a:cubicBezTo>
                    <a:cubicBezTo>
                      <a:pt x="627" y="96"/>
                      <a:pt x="626" y="98"/>
                      <a:pt x="627" y="100"/>
                    </a:cubicBezTo>
                    <a:cubicBezTo>
                      <a:pt x="628" y="102"/>
                      <a:pt x="630" y="103"/>
                      <a:pt x="632" y="102"/>
                    </a:cubicBezTo>
                    <a:moveTo>
                      <a:pt x="596" y="119"/>
                    </a:moveTo>
                    <a:cubicBezTo>
                      <a:pt x="602" y="116"/>
                      <a:pt x="608" y="113"/>
                      <a:pt x="614" y="111"/>
                    </a:cubicBezTo>
                    <a:cubicBezTo>
                      <a:pt x="616" y="110"/>
                      <a:pt x="617" y="107"/>
                      <a:pt x="616" y="105"/>
                    </a:cubicBezTo>
                    <a:cubicBezTo>
                      <a:pt x="615" y="103"/>
                      <a:pt x="613" y="102"/>
                      <a:pt x="611" y="103"/>
                    </a:cubicBezTo>
                    <a:cubicBezTo>
                      <a:pt x="604" y="106"/>
                      <a:pt x="598" y="109"/>
                      <a:pt x="593" y="112"/>
                    </a:cubicBezTo>
                    <a:cubicBezTo>
                      <a:pt x="591" y="113"/>
                      <a:pt x="590" y="115"/>
                      <a:pt x="591" y="117"/>
                    </a:cubicBezTo>
                    <a:cubicBezTo>
                      <a:pt x="592" y="119"/>
                      <a:pt x="594" y="120"/>
                      <a:pt x="596" y="119"/>
                    </a:cubicBezTo>
                    <a:moveTo>
                      <a:pt x="561" y="138"/>
                    </a:moveTo>
                    <a:cubicBezTo>
                      <a:pt x="567" y="135"/>
                      <a:pt x="572" y="131"/>
                      <a:pt x="578" y="128"/>
                    </a:cubicBezTo>
                    <a:cubicBezTo>
                      <a:pt x="580" y="127"/>
                      <a:pt x="581" y="125"/>
                      <a:pt x="580" y="123"/>
                    </a:cubicBezTo>
                    <a:cubicBezTo>
                      <a:pt x="579" y="121"/>
                      <a:pt x="577" y="120"/>
                      <a:pt x="575" y="121"/>
                    </a:cubicBezTo>
                    <a:cubicBezTo>
                      <a:pt x="569" y="124"/>
                      <a:pt x="563" y="127"/>
                      <a:pt x="557" y="131"/>
                    </a:cubicBezTo>
                    <a:cubicBezTo>
                      <a:pt x="555" y="132"/>
                      <a:pt x="554" y="134"/>
                      <a:pt x="555" y="136"/>
                    </a:cubicBezTo>
                    <a:cubicBezTo>
                      <a:pt x="556" y="138"/>
                      <a:pt x="559" y="139"/>
                      <a:pt x="561" y="138"/>
                    </a:cubicBezTo>
                    <a:moveTo>
                      <a:pt x="526" y="157"/>
                    </a:moveTo>
                    <a:cubicBezTo>
                      <a:pt x="532" y="154"/>
                      <a:pt x="538" y="151"/>
                      <a:pt x="543" y="147"/>
                    </a:cubicBezTo>
                    <a:cubicBezTo>
                      <a:pt x="545" y="146"/>
                      <a:pt x="546" y="144"/>
                      <a:pt x="545" y="142"/>
                    </a:cubicBezTo>
                    <a:cubicBezTo>
                      <a:pt x="544" y="140"/>
                      <a:pt x="541" y="139"/>
                      <a:pt x="539" y="140"/>
                    </a:cubicBezTo>
                    <a:cubicBezTo>
                      <a:pt x="534" y="144"/>
                      <a:pt x="528" y="147"/>
                      <a:pt x="522" y="151"/>
                    </a:cubicBezTo>
                    <a:cubicBezTo>
                      <a:pt x="520" y="152"/>
                      <a:pt x="520" y="154"/>
                      <a:pt x="521" y="156"/>
                    </a:cubicBezTo>
                    <a:cubicBezTo>
                      <a:pt x="522" y="158"/>
                      <a:pt x="524" y="159"/>
                      <a:pt x="526" y="157"/>
                    </a:cubicBezTo>
                    <a:moveTo>
                      <a:pt x="492" y="178"/>
                    </a:moveTo>
                    <a:cubicBezTo>
                      <a:pt x="498" y="175"/>
                      <a:pt x="504" y="171"/>
                      <a:pt x="509" y="168"/>
                    </a:cubicBezTo>
                    <a:cubicBezTo>
                      <a:pt x="511" y="167"/>
                      <a:pt x="512" y="164"/>
                      <a:pt x="511" y="162"/>
                    </a:cubicBezTo>
                    <a:cubicBezTo>
                      <a:pt x="509" y="160"/>
                      <a:pt x="507" y="160"/>
                      <a:pt x="505" y="161"/>
                    </a:cubicBezTo>
                    <a:cubicBezTo>
                      <a:pt x="499" y="165"/>
                      <a:pt x="494" y="168"/>
                      <a:pt x="488" y="172"/>
                    </a:cubicBezTo>
                    <a:cubicBezTo>
                      <a:pt x="486" y="173"/>
                      <a:pt x="486" y="175"/>
                      <a:pt x="487" y="177"/>
                    </a:cubicBezTo>
                    <a:cubicBezTo>
                      <a:pt x="488" y="179"/>
                      <a:pt x="491" y="180"/>
                      <a:pt x="492" y="178"/>
                    </a:cubicBezTo>
                    <a:moveTo>
                      <a:pt x="459" y="201"/>
                    </a:moveTo>
                    <a:cubicBezTo>
                      <a:pt x="465" y="197"/>
                      <a:pt x="470" y="193"/>
                      <a:pt x="476" y="189"/>
                    </a:cubicBezTo>
                    <a:cubicBezTo>
                      <a:pt x="478" y="188"/>
                      <a:pt x="478" y="186"/>
                      <a:pt x="477" y="184"/>
                    </a:cubicBezTo>
                    <a:cubicBezTo>
                      <a:pt x="476" y="182"/>
                      <a:pt x="473" y="182"/>
                      <a:pt x="471" y="183"/>
                    </a:cubicBezTo>
                    <a:cubicBezTo>
                      <a:pt x="466" y="187"/>
                      <a:pt x="460" y="190"/>
                      <a:pt x="455" y="194"/>
                    </a:cubicBezTo>
                    <a:cubicBezTo>
                      <a:pt x="453" y="195"/>
                      <a:pt x="453" y="198"/>
                      <a:pt x="454" y="200"/>
                    </a:cubicBezTo>
                    <a:cubicBezTo>
                      <a:pt x="455" y="202"/>
                      <a:pt x="458" y="202"/>
                      <a:pt x="459" y="201"/>
                    </a:cubicBezTo>
                    <a:moveTo>
                      <a:pt x="427" y="224"/>
                    </a:moveTo>
                    <a:cubicBezTo>
                      <a:pt x="433" y="220"/>
                      <a:pt x="438" y="216"/>
                      <a:pt x="443" y="212"/>
                    </a:cubicBezTo>
                    <a:cubicBezTo>
                      <a:pt x="445" y="211"/>
                      <a:pt x="445" y="209"/>
                      <a:pt x="444" y="207"/>
                    </a:cubicBezTo>
                    <a:cubicBezTo>
                      <a:pt x="443" y="205"/>
                      <a:pt x="440" y="205"/>
                      <a:pt x="438" y="206"/>
                    </a:cubicBezTo>
                    <a:cubicBezTo>
                      <a:pt x="433" y="210"/>
                      <a:pt x="428" y="214"/>
                      <a:pt x="422" y="218"/>
                    </a:cubicBezTo>
                    <a:cubicBezTo>
                      <a:pt x="421" y="219"/>
                      <a:pt x="420" y="222"/>
                      <a:pt x="422" y="223"/>
                    </a:cubicBezTo>
                    <a:cubicBezTo>
                      <a:pt x="423" y="225"/>
                      <a:pt x="425" y="226"/>
                      <a:pt x="427" y="224"/>
                    </a:cubicBezTo>
                    <a:moveTo>
                      <a:pt x="396" y="249"/>
                    </a:moveTo>
                    <a:cubicBezTo>
                      <a:pt x="401" y="245"/>
                      <a:pt x="406" y="241"/>
                      <a:pt x="411" y="236"/>
                    </a:cubicBezTo>
                    <a:cubicBezTo>
                      <a:pt x="413" y="235"/>
                      <a:pt x="414" y="233"/>
                      <a:pt x="412" y="231"/>
                    </a:cubicBezTo>
                    <a:cubicBezTo>
                      <a:pt x="411" y="229"/>
                      <a:pt x="408" y="229"/>
                      <a:pt x="407" y="230"/>
                    </a:cubicBezTo>
                    <a:cubicBezTo>
                      <a:pt x="401" y="234"/>
                      <a:pt x="396" y="239"/>
                      <a:pt x="391" y="243"/>
                    </a:cubicBezTo>
                    <a:cubicBezTo>
                      <a:pt x="389" y="244"/>
                      <a:pt x="389" y="247"/>
                      <a:pt x="390" y="248"/>
                    </a:cubicBezTo>
                    <a:cubicBezTo>
                      <a:pt x="392" y="250"/>
                      <a:pt x="394" y="250"/>
                      <a:pt x="396" y="249"/>
                    </a:cubicBezTo>
                    <a:moveTo>
                      <a:pt x="366" y="275"/>
                    </a:moveTo>
                    <a:cubicBezTo>
                      <a:pt x="371" y="270"/>
                      <a:pt x="376" y="266"/>
                      <a:pt x="381" y="262"/>
                    </a:cubicBezTo>
                    <a:cubicBezTo>
                      <a:pt x="382" y="260"/>
                      <a:pt x="383" y="258"/>
                      <a:pt x="381" y="256"/>
                    </a:cubicBezTo>
                    <a:cubicBezTo>
                      <a:pt x="380" y="254"/>
                      <a:pt x="377" y="254"/>
                      <a:pt x="375" y="256"/>
                    </a:cubicBezTo>
                    <a:cubicBezTo>
                      <a:pt x="370" y="260"/>
                      <a:pt x="365" y="264"/>
                      <a:pt x="360" y="269"/>
                    </a:cubicBezTo>
                    <a:cubicBezTo>
                      <a:pt x="359" y="270"/>
                      <a:pt x="359" y="273"/>
                      <a:pt x="360" y="275"/>
                    </a:cubicBezTo>
                    <a:cubicBezTo>
                      <a:pt x="361" y="276"/>
                      <a:pt x="364" y="276"/>
                      <a:pt x="366" y="275"/>
                    </a:cubicBezTo>
                    <a:cubicBezTo>
                      <a:pt x="366" y="275"/>
                      <a:pt x="366" y="275"/>
                      <a:pt x="366" y="275"/>
                    </a:cubicBezTo>
                    <a:moveTo>
                      <a:pt x="336" y="302"/>
                    </a:moveTo>
                    <a:cubicBezTo>
                      <a:pt x="341" y="297"/>
                      <a:pt x="346" y="293"/>
                      <a:pt x="351" y="288"/>
                    </a:cubicBezTo>
                    <a:cubicBezTo>
                      <a:pt x="352" y="287"/>
                      <a:pt x="353" y="284"/>
                      <a:pt x="351" y="283"/>
                    </a:cubicBezTo>
                    <a:cubicBezTo>
                      <a:pt x="350" y="281"/>
                      <a:pt x="347" y="281"/>
                      <a:pt x="345" y="282"/>
                    </a:cubicBezTo>
                    <a:cubicBezTo>
                      <a:pt x="340" y="287"/>
                      <a:pt x="336" y="291"/>
                      <a:pt x="331" y="296"/>
                    </a:cubicBezTo>
                    <a:cubicBezTo>
                      <a:pt x="329" y="298"/>
                      <a:pt x="329" y="300"/>
                      <a:pt x="331" y="302"/>
                    </a:cubicBezTo>
                    <a:cubicBezTo>
                      <a:pt x="332" y="303"/>
                      <a:pt x="335" y="303"/>
                      <a:pt x="336" y="302"/>
                    </a:cubicBezTo>
                    <a:moveTo>
                      <a:pt x="308" y="330"/>
                    </a:moveTo>
                    <a:cubicBezTo>
                      <a:pt x="313" y="325"/>
                      <a:pt x="317" y="320"/>
                      <a:pt x="322" y="316"/>
                    </a:cubicBezTo>
                    <a:cubicBezTo>
                      <a:pt x="324" y="314"/>
                      <a:pt x="324" y="312"/>
                      <a:pt x="322" y="310"/>
                    </a:cubicBezTo>
                    <a:cubicBezTo>
                      <a:pt x="320" y="309"/>
                      <a:pt x="318" y="309"/>
                      <a:pt x="316" y="310"/>
                    </a:cubicBezTo>
                    <a:cubicBezTo>
                      <a:pt x="312" y="315"/>
                      <a:pt x="307" y="320"/>
                      <a:pt x="302" y="324"/>
                    </a:cubicBezTo>
                    <a:cubicBezTo>
                      <a:pt x="301" y="326"/>
                      <a:pt x="301" y="328"/>
                      <a:pt x="302" y="330"/>
                    </a:cubicBezTo>
                    <a:cubicBezTo>
                      <a:pt x="304" y="332"/>
                      <a:pt x="306" y="332"/>
                      <a:pt x="308" y="330"/>
                    </a:cubicBezTo>
                    <a:moveTo>
                      <a:pt x="281" y="359"/>
                    </a:moveTo>
                    <a:cubicBezTo>
                      <a:pt x="285" y="354"/>
                      <a:pt x="290" y="349"/>
                      <a:pt x="294" y="344"/>
                    </a:cubicBezTo>
                    <a:cubicBezTo>
                      <a:pt x="296" y="343"/>
                      <a:pt x="296" y="340"/>
                      <a:pt x="294" y="339"/>
                    </a:cubicBezTo>
                    <a:cubicBezTo>
                      <a:pt x="292" y="337"/>
                      <a:pt x="290" y="337"/>
                      <a:pt x="288" y="339"/>
                    </a:cubicBezTo>
                    <a:cubicBezTo>
                      <a:pt x="284" y="344"/>
                      <a:pt x="279" y="349"/>
                      <a:pt x="275" y="354"/>
                    </a:cubicBezTo>
                    <a:cubicBezTo>
                      <a:pt x="273" y="355"/>
                      <a:pt x="273" y="358"/>
                      <a:pt x="275" y="359"/>
                    </a:cubicBezTo>
                    <a:cubicBezTo>
                      <a:pt x="277" y="361"/>
                      <a:pt x="279" y="361"/>
                      <a:pt x="281" y="359"/>
                    </a:cubicBezTo>
                    <a:moveTo>
                      <a:pt x="254" y="389"/>
                    </a:moveTo>
                    <a:cubicBezTo>
                      <a:pt x="259" y="384"/>
                      <a:pt x="263" y="379"/>
                      <a:pt x="267" y="374"/>
                    </a:cubicBezTo>
                    <a:cubicBezTo>
                      <a:pt x="269" y="372"/>
                      <a:pt x="269" y="370"/>
                      <a:pt x="267" y="368"/>
                    </a:cubicBezTo>
                    <a:cubicBezTo>
                      <a:pt x="265" y="367"/>
                      <a:pt x="263" y="367"/>
                      <a:pt x="261" y="369"/>
                    </a:cubicBezTo>
                    <a:cubicBezTo>
                      <a:pt x="257" y="374"/>
                      <a:pt x="253" y="379"/>
                      <a:pt x="248" y="384"/>
                    </a:cubicBezTo>
                    <a:cubicBezTo>
                      <a:pt x="247" y="386"/>
                      <a:pt x="247" y="388"/>
                      <a:pt x="249" y="390"/>
                    </a:cubicBezTo>
                    <a:cubicBezTo>
                      <a:pt x="251" y="391"/>
                      <a:pt x="253" y="391"/>
                      <a:pt x="254" y="389"/>
                    </a:cubicBezTo>
                    <a:moveTo>
                      <a:pt x="229" y="420"/>
                    </a:moveTo>
                    <a:cubicBezTo>
                      <a:pt x="234" y="415"/>
                      <a:pt x="238" y="410"/>
                      <a:pt x="242" y="405"/>
                    </a:cubicBezTo>
                    <a:cubicBezTo>
                      <a:pt x="243" y="403"/>
                      <a:pt x="243" y="400"/>
                      <a:pt x="241" y="399"/>
                    </a:cubicBezTo>
                    <a:cubicBezTo>
                      <a:pt x="239" y="398"/>
                      <a:pt x="237" y="398"/>
                      <a:pt x="236" y="400"/>
                    </a:cubicBezTo>
                    <a:cubicBezTo>
                      <a:pt x="231" y="405"/>
                      <a:pt x="227" y="410"/>
                      <a:pt x="223" y="415"/>
                    </a:cubicBezTo>
                    <a:cubicBezTo>
                      <a:pt x="222" y="417"/>
                      <a:pt x="222" y="420"/>
                      <a:pt x="224" y="421"/>
                    </a:cubicBezTo>
                    <a:cubicBezTo>
                      <a:pt x="226" y="422"/>
                      <a:pt x="228" y="422"/>
                      <a:pt x="229" y="420"/>
                    </a:cubicBezTo>
                    <a:moveTo>
                      <a:pt x="206" y="452"/>
                    </a:moveTo>
                    <a:cubicBezTo>
                      <a:pt x="209" y="447"/>
                      <a:pt x="213" y="442"/>
                      <a:pt x="217" y="436"/>
                    </a:cubicBezTo>
                    <a:cubicBezTo>
                      <a:pt x="219" y="434"/>
                      <a:pt x="218" y="432"/>
                      <a:pt x="217" y="431"/>
                    </a:cubicBezTo>
                    <a:cubicBezTo>
                      <a:pt x="215" y="429"/>
                      <a:pt x="212" y="430"/>
                      <a:pt x="211" y="431"/>
                    </a:cubicBezTo>
                    <a:cubicBezTo>
                      <a:pt x="207" y="437"/>
                      <a:pt x="203" y="442"/>
                      <a:pt x="199" y="448"/>
                    </a:cubicBezTo>
                    <a:cubicBezTo>
                      <a:pt x="198" y="449"/>
                      <a:pt x="198" y="452"/>
                      <a:pt x="200" y="453"/>
                    </a:cubicBezTo>
                    <a:cubicBezTo>
                      <a:pt x="202" y="455"/>
                      <a:pt x="204" y="454"/>
                      <a:pt x="206" y="452"/>
                    </a:cubicBezTo>
                    <a:cubicBezTo>
                      <a:pt x="206" y="452"/>
                      <a:pt x="206" y="452"/>
                      <a:pt x="206" y="452"/>
                    </a:cubicBezTo>
                    <a:moveTo>
                      <a:pt x="183" y="485"/>
                    </a:moveTo>
                    <a:cubicBezTo>
                      <a:pt x="187" y="480"/>
                      <a:pt x="190" y="474"/>
                      <a:pt x="194" y="469"/>
                    </a:cubicBezTo>
                    <a:cubicBezTo>
                      <a:pt x="195" y="467"/>
                      <a:pt x="195" y="464"/>
                      <a:pt x="193" y="463"/>
                    </a:cubicBezTo>
                    <a:cubicBezTo>
                      <a:pt x="191" y="462"/>
                      <a:pt x="189" y="462"/>
                      <a:pt x="188" y="464"/>
                    </a:cubicBezTo>
                    <a:cubicBezTo>
                      <a:pt x="184" y="470"/>
                      <a:pt x="180" y="475"/>
                      <a:pt x="176" y="481"/>
                    </a:cubicBezTo>
                    <a:cubicBezTo>
                      <a:pt x="175" y="483"/>
                      <a:pt x="176" y="485"/>
                      <a:pt x="177" y="486"/>
                    </a:cubicBezTo>
                    <a:cubicBezTo>
                      <a:pt x="179" y="488"/>
                      <a:pt x="182" y="487"/>
                      <a:pt x="183" y="485"/>
                    </a:cubicBezTo>
                    <a:moveTo>
                      <a:pt x="162" y="519"/>
                    </a:moveTo>
                    <a:cubicBezTo>
                      <a:pt x="165" y="513"/>
                      <a:pt x="169" y="508"/>
                      <a:pt x="172" y="502"/>
                    </a:cubicBezTo>
                    <a:cubicBezTo>
                      <a:pt x="173" y="500"/>
                      <a:pt x="173" y="498"/>
                      <a:pt x="171" y="496"/>
                    </a:cubicBezTo>
                    <a:cubicBezTo>
                      <a:pt x="169" y="495"/>
                      <a:pt x="167" y="496"/>
                      <a:pt x="165" y="498"/>
                    </a:cubicBezTo>
                    <a:cubicBezTo>
                      <a:pt x="162" y="503"/>
                      <a:pt x="158" y="509"/>
                      <a:pt x="155" y="515"/>
                    </a:cubicBezTo>
                    <a:cubicBezTo>
                      <a:pt x="154" y="517"/>
                      <a:pt x="154" y="519"/>
                      <a:pt x="156" y="520"/>
                    </a:cubicBezTo>
                    <a:cubicBezTo>
                      <a:pt x="158" y="521"/>
                      <a:pt x="160" y="521"/>
                      <a:pt x="162" y="519"/>
                    </a:cubicBezTo>
                    <a:moveTo>
                      <a:pt x="141" y="554"/>
                    </a:moveTo>
                    <a:cubicBezTo>
                      <a:pt x="145" y="548"/>
                      <a:pt x="148" y="542"/>
                      <a:pt x="151" y="536"/>
                    </a:cubicBezTo>
                    <a:cubicBezTo>
                      <a:pt x="152" y="534"/>
                      <a:pt x="152" y="532"/>
                      <a:pt x="150" y="531"/>
                    </a:cubicBezTo>
                    <a:cubicBezTo>
                      <a:pt x="148" y="530"/>
                      <a:pt x="146" y="530"/>
                      <a:pt x="144" y="532"/>
                    </a:cubicBezTo>
                    <a:cubicBezTo>
                      <a:pt x="141" y="538"/>
                      <a:pt x="138" y="544"/>
                      <a:pt x="134" y="550"/>
                    </a:cubicBezTo>
                    <a:cubicBezTo>
                      <a:pt x="133" y="552"/>
                      <a:pt x="134" y="554"/>
                      <a:pt x="136" y="555"/>
                    </a:cubicBezTo>
                    <a:cubicBezTo>
                      <a:pt x="138" y="556"/>
                      <a:pt x="140" y="555"/>
                      <a:pt x="141" y="554"/>
                    </a:cubicBezTo>
                    <a:moveTo>
                      <a:pt x="123" y="589"/>
                    </a:moveTo>
                    <a:cubicBezTo>
                      <a:pt x="126" y="583"/>
                      <a:pt x="129" y="577"/>
                      <a:pt x="132" y="571"/>
                    </a:cubicBezTo>
                    <a:cubicBezTo>
                      <a:pt x="133" y="569"/>
                      <a:pt x="132" y="567"/>
                      <a:pt x="130" y="566"/>
                    </a:cubicBezTo>
                    <a:cubicBezTo>
                      <a:pt x="128" y="565"/>
                      <a:pt x="126" y="565"/>
                      <a:pt x="125" y="567"/>
                    </a:cubicBezTo>
                    <a:cubicBezTo>
                      <a:pt x="122" y="573"/>
                      <a:pt x="119" y="579"/>
                      <a:pt x="116" y="585"/>
                    </a:cubicBezTo>
                    <a:cubicBezTo>
                      <a:pt x="115" y="587"/>
                      <a:pt x="115" y="590"/>
                      <a:pt x="117" y="591"/>
                    </a:cubicBezTo>
                    <a:cubicBezTo>
                      <a:pt x="119" y="592"/>
                      <a:pt x="122" y="591"/>
                      <a:pt x="123" y="589"/>
                    </a:cubicBezTo>
                    <a:moveTo>
                      <a:pt x="105" y="625"/>
                    </a:moveTo>
                    <a:cubicBezTo>
                      <a:pt x="108" y="619"/>
                      <a:pt x="111" y="613"/>
                      <a:pt x="114" y="607"/>
                    </a:cubicBezTo>
                    <a:cubicBezTo>
                      <a:pt x="115" y="605"/>
                      <a:pt x="114" y="602"/>
                      <a:pt x="112" y="601"/>
                    </a:cubicBezTo>
                    <a:cubicBezTo>
                      <a:pt x="110" y="600"/>
                      <a:pt x="107" y="601"/>
                      <a:pt x="107" y="603"/>
                    </a:cubicBezTo>
                    <a:cubicBezTo>
                      <a:pt x="104" y="609"/>
                      <a:pt x="101" y="615"/>
                      <a:pt x="98" y="621"/>
                    </a:cubicBezTo>
                    <a:cubicBezTo>
                      <a:pt x="97" y="623"/>
                      <a:pt x="98" y="626"/>
                      <a:pt x="100" y="627"/>
                    </a:cubicBezTo>
                    <a:cubicBezTo>
                      <a:pt x="102" y="628"/>
                      <a:pt x="104" y="627"/>
                      <a:pt x="105" y="625"/>
                    </a:cubicBezTo>
                    <a:moveTo>
                      <a:pt x="89" y="661"/>
                    </a:moveTo>
                    <a:cubicBezTo>
                      <a:pt x="92" y="655"/>
                      <a:pt x="94" y="649"/>
                      <a:pt x="97" y="643"/>
                    </a:cubicBezTo>
                    <a:cubicBezTo>
                      <a:pt x="98" y="641"/>
                      <a:pt x="97" y="639"/>
                      <a:pt x="95" y="638"/>
                    </a:cubicBezTo>
                    <a:cubicBezTo>
                      <a:pt x="93" y="637"/>
                      <a:pt x="91" y="638"/>
                      <a:pt x="90" y="640"/>
                    </a:cubicBezTo>
                    <a:cubicBezTo>
                      <a:pt x="87" y="646"/>
                      <a:pt x="84" y="652"/>
                      <a:pt x="82" y="658"/>
                    </a:cubicBezTo>
                    <a:cubicBezTo>
                      <a:pt x="81" y="660"/>
                      <a:pt x="82" y="663"/>
                      <a:pt x="84" y="664"/>
                    </a:cubicBezTo>
                    <a:cubicBezTo>
                      <a:pt x="86" y="664"/>
                      <a:pt x="88" y="663"/>
                      <a:pt x="89" y="661"/>
                    </a:cubicBezTo>
                    <a:moveTo>
                      <a:pt x="74" y="699"/>
                    </a:moveTo>
                    <a:cubicBezTo>
                      <a:pt x="77" y="692"/>
                      <a:pt x="79" y="686"/>
                      <a:pt x="82" y="680"/>
                    </a:cubicBezTo>
                    <a:cubicBezTo>
                      <a:pt x="82" y="678"/>
                      <a:pt x="81" y="676"/>
                      <a:pt x="79" y="675"/>
                    </a:cubicBezTo>
                    <a:cubicBezTo>
                      <a:pt x="77" y="674"/>
                      <a:pt x="75" y="675"/>
                      <a:pt x="74" y="677"/>
                    </a:cubicBezTo>
                    <a:cubicBezTo>
                      <a:pt x="72" y="683"/>
                      <a:pt x="69" y="690"/>
                      <a:pt x="67" y="696"/>
                    </a:cubicBezTo>
                    <a:cubicBezTo>
                      <a:pt x="66" y="698"/>
                      <a:pt x="67" y="700"/>
                      <a:pt x="69" y="701"/>
                    </a:cubicBezTo>
                    <a:cubicBezTo>
                      <a:pt x="71" y="702"/>
                      <a:pt x="74" y="701"/>
                      <a:pt x="74" y="699"/>
                    </a:cubicBezTo>
                    <a:moveTo>
                      <a:pt x="61" y="736"/>
                    </a:moveTo>
                    <a:cubicBezTo>
                      <a:pt x="63" y="730"/>
                      <a:pt x="65" y="724"/>
                      <a:pt x="68" y="717"/>
                    </a:cubicBezTo>
                    <a:cubicBezTo>
                      <a:pt x="68" y="715"/>
                      <a:pt x="67" y="713"/>
                      <a:pt x="65" y="712"/>
                    </a:cubicBezTo>
                    <a:cubicBezTo>
                      <a:pt x="63" y="712"/>
                      <a:pt x="61" y="713"/>
                      <a:pt x="60" y="715"/>
                    </a:cubicBezTo>
                    <a:cubicBezTo>
                      <a:pt x="58" y="721"/>
                      <a:pt x="56" y="728"/>
                      <a:pt x="54" y="734"/>
                    </a:cubicBezTo>
                    <a:cubicBezTo>
                      <a:pt x="53" y="736"/>
                      <a:pt x="54" y="738"/>
                      <a:pt x="56" y="739"/>
                    </a:cubicBezTo>
                    <a:cubicBezTo>
                      <a:pt x="58" y="740"/>
                      <a:pt x="60" y="739"/>
                      <a:pt x="61" y="736"/>
                    </a:cubicBezTo>
                    <a:moveTo>
                      <a:pt x="49" y="775"/>
                    </a:moveTo>
                    <a:cubicBezTo>
                      <a:pt x="51" y="768"/>
                      <a:pt x="53" y="762"/>
                      <a:pt x="55" y="756"/>
                    </a:cubicBezTo>
                    <a:cubicBezTo>
                      <a:pt x="56" y="753"/>
                      <a:pt x="54" y="751"/>
                      <a:pt x="52" y="751"/>
                    </a:cubicBezTo>
                    <a:cubicBezTo>
                      <a:pt x="50" y="750"/>
                      <a:pt x="48" y="751"/>
                      <a:pt x="47" y="753"/>
                    </a:cubicBezTo>
                    <a:cubicBezTo>
                      <a:pt x="45" y="760"/>
                      <a:pt x="43" y="766"/>
                      <a:pt x="42" y="772"/>
                    </a:cubicBezTo>
                    <a:cubicBezTo>
                      <a:pt x="41" y="775"/>
                      <a:pt x="42" y="777"/>
                      <a:pt x="44" y="777"/>
                    </a:cubicBezTo>
                    <a:cubicBezTo>
                      <a:pt x="46" y="778"/>
                      <a:pt x="49" y="777"/>
                      <a:pt x="49" y="775"/>
                    </a:cubicBezTo>
                    <a:cubicBezTo>
                      <a:pt x="49" y="775"/>
                      <a:pt x="49" y="775"/>
                      <a:pt x="49" y="775"/>
                    </a:cubicBezTo>
                    <a:moveTo>
                      <a:pt x="39" y="813"/>
                    </a:moveTo>
                    <a:cubicBezTo>
                      <a:pt x="41" y="807"/>
                      <a:pt x="42" y="800"/>
                      <a:pt x="44" y="794"/>
                    </a:cubicBezTo>
                    <a:cubicBezTo>
                      <a:pt x="45" y="792"/>
                      <a:pt x="43" y="790"/>
                      <a:pt x="41" y="789"/>
                    </a:cubicBezTo>
                    <a:cubicBezTo>
                      <a:pt x="39" y="788"/>
                      <a:pt x="37" y="790"/>
                      <a:pt x="36" y="792"/>
                    </a:cubicBezTo>
                    <a:cubicBezTo>
                      <a:pt x="34" y="798"/>
                      <a:pt x="33" y="805"/>
                      <a:pt x="31" y="811"/>
                    </a:cubicBezTo>
                    <a:cubicBezTo>
                      <a:pt x="31" y="813"/>
                      <a:pt x="32" y="816"/>
                      <a:pt x="34" y="816"/>
                    </a:cubicBezTo>
                    <a:cubicBezTo>
                      <a:pt x="36" y="817"/>
                      <a:pt x="38" y="815"/>
                      <a:pt x="39" y="813"/>
                    </a:cubicBezTo>
                    <a:cubicBezTo>
                      <a:pt x="39" y="813"/>
                      <a:pt x="39" y="813"/>
                      <a:pt x="39" y="813"/>
                    </a:cubicBezTo>
                    <a:moveTo>
                      <a:pt x="30" y="852"/>
                    </a:moveTo>
                    <a:cubicBezTo>
                      <a:pt x="31" y="846"/>
                      <a:pt x="33" y="839"/>
                      <a:pt x="34" y="833"/>
                    </a:cubicBezTo>
                    <a:cubicBezTo>
                      <a:pt x="35" y="830"/>
                      <a:pt x="33" y="828"/>
                      <a:pt x="31" y="828"/>
                    </a:cubicBezTo>
                    <a:cubicBezTo>
                      <a:pt x="29" y="827"/>
                      <a:pt x="27" y="829"/>
                      <a:pt x="27" y="831"/>
                    </a:cubicBezTo>
                    <a:cubicBezTo>
                      <a:pt x="25" y="837"/>
                      <a:pt x="24" y="844"/>
                      <a:pt x="22" y="850"/>
                    </a:cubicBezTo>
                    <a:cubicBezTo>
                      <a:pt x="22" y="853"/>
                      <a:pt x="23" y="855"/>
                      <a:pt x="25" y="855"/>
                    </a:cubicBezTo>
                    <a:cubicBezTo>
                      <a:pt x="28" y="856"/>
                      <a:pt x="30" y="854"/>
                      <a:pt x="30" y="852"/>
                    </a:cubicBezTo>
                    <a:moveTo>
                      <a:pt x="23" y="891"/>
                    </a:moveTo>
                    <a:cubicBezTo>
                      <a:pt x="24" y="885"/>
                      <a:pt x="25" y="878"/>
                      <a:pt x="26" y="872"/>
                    </a:cubicBezTo>
                    <a:cubicBezTo>
                      <a:pt x="27" y="870"/>
                      <a:pt x="25" y="867"/>
                      <a:pt x="23" y="867"/>
                    </a:cubicBezTo>
                    <a:cubicBezTo>
                      <a:pt x="21" y="867"/>
                      <a:pt x="19" y="868"/>
                      <a:pt x="18" y="870"/>
                    </a:cubicBezTo>
                    <a:cubicBezTo>
                      <a:pt x="17" y="877"/>
                      <a:pt x="16" y="883"/>
                      <a:pt x="15" y="890"/>
                    </a:cubicBezTo>
                    <a:cubicBezTo>
                      <a:pt x="14" y="892"/>
                      <a:pt x="16" y="894"/>
                      <a:pt x="18" y="895"/>
                    </a:cubicBezTo>
                    <a:cubicBezTo>
                      <a:pt x="20" y="895"/>
                      <a:pt x="22" y="893"/>
                      <a:pt x="23" y="891"/>
                    </a:cubicBezTo>
                    <a:moveTo>
                      <a:pt x="17" y="931"/>
                    </a:moveTo>
                    <a:cubicBezTo>
                      <a:pt x="18" y="924"/>
                      <a:pt x="19" y="918"/>
                      <a:pt x="20" y="911"/>
                    </a:cubicBezTo>
                    <a:cubicBezTo>
                      <a:pt x="20" y="909"/>
                      <a:pt x="18" y="907"/>
                      <a:pt x="16" y="906"/>
                    </a:cubicBezTo>
                    <a:cubicBezTo>
                      <a:pt x="14" y="906"/>
                      <a:pt x="12" y="908"/>
                      <a:pt x="12" y="910"/>
                    </a:cubicBezTo>
                    <a:cubicBezTo>
                      <a:pt x="11" y="916"/>
                      <a:pt x="10" y="923"/>
                      <a:pt x="9" y="930"/>
                    </a:cubicBezTo>
                    <a:cubicBezTo>
                      <a:pt x="9" y="932"/>
                      <a:pt x="10" y="934"/>
                      <a:pt x="12" y="934"/>
                    </a:cubicBezTo>
                    <a:cubicBezTo>
                      <a:pt x="15" y="935"/>
                      <a:pt x="17" y="933"/>
                      <a:pt x="17" y="931"/>
                    </a:cubicBezTo>
                    <a:moveTo>
                      <a:pt x="12" y="970"/>
                    </a:moveTo>
                    <a:cubicBezTo>
                      <a:pt x="13" y="964"/>
                      <a:pt x="14" y="957"/>
                      <a:pt x="14" y="951"/>
                    </a:cubicBezTo>
                    <a:cubicBezTo>
                      <a:pt x="15" y="948"/>
                      <a:pt x="13" y="946"/>
                      <a:pt x="11" y="946"/>
                    </a:cubicBezTo>
                    <a:cubicBezTo>
                      <a:pt x="9" y="946"/>
                      <a:pt x="7" y="948"/>
                      <a:pt x="6" y="950"/>
                    </a:cubicBezTo>
                    <a:cubicBezTo>
                      <a:pt x="6" y="956"/>
                      <a:pt x="5" y="963"/>
                      <a:pt x="4" y="970"/>
                    </a:cubicBezTo>
                    <a:cubicBezTo>
                      <a:pt x="4" y="972"/>
                      <a:pt x="6" y="974"/>
                      <a:pt x="8" y="974"/>
                    </a:cubicBezTo>
                    <a:cubicBezTo>
                      <a:pt x="10" y="974"/>
                      <a:pt x="12" y="973"/>
                      <a:pt x="12" y="970"/>
                    </a:cubicBezTo>
                    <a:moveTo>
                      <a:pt x="9" y="1010"/>
                    </a:moveTo>
                    <a:cubicBezTo>
                      <a:pt x="10" y="1004"/>
                      <a:pt x="10" y="997"/>
                      <a:pt x="11" y="990"/>
                    </a:cubicBezTo>
                    <a:cubicBezTo>
                      <a:pt x="11" y="988"/>
                      <a:pt x="9" y="986"/>
                      <a:pt x="7" y="986"/>
                    </a:cubicBezTo>
                    <a:cubicBezTo>
                      <a:pt x="5" y="986"/>
                      <a:pt x="3" y="988"/>
                      <a:pt x="3" y="990"/>
                    </a:cubicBezTo>
                    <a:cubicBezTo>
                      <a:pt x="2" y="996"/>
                      <a:pt x="2" y="1003"/>
                      <a:pt x="1" y="1010"/>
                    </a:cubicBezTo>
                    <a:cubicBezTo>
                      <a:pt x="1" y="1012"/>
                      <a:pt x="3" y="1014"/>
                      <a:pt x="5" y="1014"/>
                    </a:cubicBezTo>
                    <a:cubicBezTo>
                      <a:pt x="7" y="1014"/>
                      <a:pt x="9" y="1012"/>
                      <a:pt x="9" y="1010"/>
                    </a:cubicBezTo>
                    <a:moveTo>
                      <a:pt x="8" y="1050"/>
                    </a:moveTo>
                    <a:cubicBezTo>
                      <a:pt x="8" y="1043"/>
                      <a:pt x="8" y="1037"/>
                      <a:pt x="9" y="1030"/>
                    </a:cubicBezTo>
                    <a:cubicBezTo>
                      <a:pt x="9" y="1028"/>
                      <a:pt x="7" y="1026"/>
                      <a:pt x="5" y="1026"/>
                    </a:cubicBezTo>
                    <a:cubicBezTo>
                      <a:pt x="3" y="1026"/>
                      <a:pt x="1" y="1028"/>
                      <a:pt x="1" y="1030"/>
                    </a:cubicBezTo>
                    <a:cubicBezTo>
                      <a:pt x="0" y="1037"/>
                      <a:pt x="0" y="1043"/>
                      <a:pt x="0" y="1050"/>
                    </a:cubicBezTo>
                    <a:cubicBezTo>
                      <a:pt x="0" y="1052"/>
                      <a:pt x="2" y="1054"/>
                      <a:pt x="4" y="1054"/>
                    </a:cubicBezTo>
                    <a:cubicBezTo>
                      <a:pt x="6" y="1054"/>
                      <a:pt x="8" y="1052"/>
                      <a:pt x="8" y="1050"/>
                    </a:cubicBezTo>
                    <a:moveTo>
                      <a:pt x="8" y="1090"/>
                    </a:moveTo>
                    <a:cubicBezTo>
                      <a:pt x="8" y="1083"/>
                      <a:pt x="8" y="1077"/>
                      <a:pt x="8" y="1070"/>
                    </a:cubicBezTo>
                    <a:cubicBezTo>
                      <a:pt x="8" y="1068"/>
                      <a:pt x="6" y="1066"/>
                      <a:pt x="4" y="1066"/>
                    </a:cubicBezTo>
                    <a:cubicBezTo>
                      <a:pt x="2" y="1066"/>
                      <a:pt x="0" y="1068"/>
                      <a:pt x="0" y="1070"/>
                    </a:cubicBezTo>
                    <a:cubicBezTo>
                      <a:pt x="0" y="1077"/>
                      <a:pt x="0" y="1083"/>
                      <a:pt x="0" y="1090"/>
                    </a:cubicBezTo>
                    <a:cubicBezTo>
                      <a:pt x="0" y="1092"/>
                      <a:pt x="2" y="1094"/>
                      <a:pt x="4" y="1094"/>
                    </a:cubicBezTo>
                    <a:cubicBezTo>
                      <a:pt x="6" y="1094"/>
                      <a:pt x="8" y="1092"/>
                      <a:pt x="8" y="1090"/>
                    </a:cubicBezTo>
                    <a:cubicBezTo>
                      <a:pt x="8" y="1090"/>
                      <a:pt x="8" y="1090"/>
                      <a:pt x="8" y="1090"/>
                    </a:cubicBezTo>
                    <a:moveTo>
                      <a:pt x="10" y="1130"/>
                    </a:moveTo>
                    <a:cubicBezTo>
                      <a:pt x="9" y="1123"/>
                      <a:pt x="9" y="1117"/>
                      <a:pt x="9" y="1110"/>
                    </a:cubicBezTo>
                    <a:cubicBezTo>
                      <a:pt x="9" y="1108"/>
                      <a:pt x="7" y="1106"/>
                      <a:pt x="4" y="1106"/>
                    </a:cubicBezTo>
                    <a:cubicBezTo>
                      <a:pt x="2" y="1106"/>
                      <a:pt x="1" y="1108"/>
                      <a:pt x="1" y="1110"/>
                    </a:cubicBezTo>
                    <a:cubicBezTo>
                      <a:pt x="1" y="1117"/>
                      <a:pt x="1" y="1124"/>
                      <a:pt x="2" y="1130"/>
                    </a:cubicBezTo>
                    <a:cubicBezTo>
                      <a:pt x="2" y="1133"/>
                      <a:pt x="4" y="1134"/>
                      <a:pt x="6" y="1134"/>
                    </a:cubicBezTo>
                    <a:cubicBezTo>
                      <a:pt x="8" y="1134"/>
                      <a:pt x="10" y="1132"/>
                      <a:pt x="10" y="1130"/>
                    </a:cubicBezTo>
                    <a:cubicBezTo>
                      <a:pt x="10" y="1130"/>
                      <a:pt x="10" y="1130"/>
                      <a:pt x="10" y="1130"/>
                    </a:cubicBezTo>
                    <a:moveTo>
                      <a:pt x="13" y="1170"/>
                    </a:moveTo>
                    <a:cubicBezTo>
                      <a:pt x="12" y="1163"/>
                      <a:pt x="11" y="1156"/>
                      <a:pt x="11" y="1150"/>
                    </a:cubicBezTo>
                    <a:cubicBezTo>
                      <a:pt x="11" y="1148"/>
                      <a:pt x="9" y="1146"/>
                      <a:pt x="7" y="1146"/>
                    </a:cubicBezTo>
                    <a:cubicBezTo>
                      <a:pt x="4" y="1146"/>
                      <a:pt x="3" y="1148"/>
                      <a:pt x="3" y="1150"/>
                    </a:cubicBezTo>
                    <a:cubicBezTo>
                      <a:pt x="3" y="1157"/>
                      <a:pt x="4" y="1164"/>
                      <a:pt x="5" y="1170"/>
                    </a:cubicBezTo>
                    <a:cubicBezTo>
                      <a:pt x="5" y="1173"/>
                      <a:pt x="7" y="1174"/>
                      <a:pt x="9" y="1174"/>
                    </a:cubicBezTo>
                    <a:cubicBezTo>
                      <a:pt x="11" y="1174"/>
                      <a:pt x="13" y="1172"/>
                      <a:pt x="13" y="1170"/>
                    </a:cubicBezTo>
                    <a:cubicBezTo>
                      <a:pt x="13" y="1170"/>
                      <a:pt x="13" y="1170"/>
                      <a:pt x="13" y="1170"/>
                    </a:cubicBezTo>
                    <a:moveTo>
                      <a:pt x="17" y="1209"/>
                    </a:moveTo>
                    <a:cubicBezTo>
                      <a:pt x="16" y="1203"/>
                      <a:pt x="15" y="1196"/>
                      <a:pt x="15" y="1189"/>
                    </a:cubicBezTo>
                    <a:cubicBezTo>
                      <a:pt x="14" y="1187"/>
                      <a:pt x="12" y="1186"/>
                      <a:pt x="10" y="1186"/>
                    </a:cubicBezTo>
                    <a:cubicBezTo>
                      <a:pt x="8" y="1186"/>
                      <a:pt x="6" y="1188"/>
                      <a:pt x="7" y="1190"/>
                    </a:cubicBezTo>
                    <a:cubicBezTo>
                      <a:pt x="7" y="1197"/>
                      <a:pt x="8" y="1204"/>
                      <a:pt x="9" y="1210"/>
                    </a:cubicBezTo>
                    <a:cubicBezTo>
                      <a:pt x="9" y="1213"/>
                      <a:pt x="11" y="1214"/>
                      <a:pt x="14" y="1214"/>
                    </a:cubicBezTo>
                    <a:cubicBezTo>
                      <a:pt x="16" y="1213"/>
                      <a:pt x="17" y="1211"/>
                      <a:pt x="17" y="1209"/>
                    </a:cubicBezTo>
                    <a:moveTo>
                      <a:pt x="23" y="1249"/>
                    </a:moveTo>
                    <a:cubicBezTo>
                      <a:pt x="22" y="1242"/>
                      <a:pt x="21" y="1236"/>
                      <a:pt x="20" y="1229"/>
                    </a:cubicBezTo>
                    <a:cubicBezTo>
                      <a:pt x="19" y="1227"/>
                      <a:pt x="17" y="1225"/>
                      <a:pt x="15" y="1226"/>
                    </a:cubicBezTo>
                    <a:cubicBezTo>
                      <a:pt x="13" y="1226"/>
                      <a:pt x="12" y="1228"/>
                      <a:pt x="12" y="1230"/>
                    </a:cubicBezTo>
                    <a:cubicBezTo>
                      <a:pt x="13" y="1237"/>
                      <a:pt x="14" y="1243"/>
                      <a:pt x="15" y="1250"/>
                    </a:cubicBezTo>
                    <a:cubicBezTo>
                      <a:pt x="15" y="1252"/>
                      <a:pt x="18" y="1254"/>
                      <a:pt x="20" y="1253"/>
                    </a:cubicBezTo>
                    <a:cubicBezTo>
                      <a:pt x="22" y="1253"/>
                      <a:pt x="23" y="1251"/>
                      <a:pt x="23" y="1249"/>
                    </a:cubicBezTo>
                    <a:moveTo>
                      <a:pt x="30" y="1288"/>
                    </a:moveTo>
                    <a:cubicBezTo>
                      <a:pt x="29" y="1281"/>
                      <a:pt x="28" y="1275"/>
                      <a:pt x="27" y="1268"/>
                    </a:cubicBezTo>
                    <a:cubicBezTo>
                      <a:pt x="26" y="1266"/>
                      <a:pt x="24" y="1265"/>
                      <a:pt x="22" y="1265"/>
                    </a:cubicBezTo>
                    <a:cubicBezTo>
                      <a:pt x="20" y="1266"/>
                      <a:pt x="18" y="1268"/>
                      <a:pt x="19" y="1270"/>
                    </a:cubicBezTo>
                    <a:cubicBezTo>
                      <a:pt x="20" y="1276"/>
                      <a:pt x="21" y="1283"/>
                      <a:pt x="23" y="1290"/>
                    </a:cubicBezTo>
                    <a:cubicBezTo>
                      <a:pt x="23" y="1292"/>
                      <a:pt x="25" y="1293"/>
                      <a:pt x="27" y="1293"/>
                    </a:cubicBezTo>
                    <a:cubicBezTo>
                      <a:pt x="30" y="1292"/>
                      <a:pt x="31" y="1290"/>
                      <a:pt x="30" y="1288"/>
                    </a:cubicBezTo>
                    <a:cubicBezTo>
                      <a:pt x="30" y="1288"/>
                      <a:pt x="30" y="1288"/>
                      <a:pt x="30" y="1288"/>
                    </a:cubicBezTo>
                    <a:moveTo>
                      <a:pt x="39" y="1327"/>
                    </a:moveTo>
                    <a:cubicBezTo>
                      <a:pt x="38" y="1320"/>
                      <a:pt x="36" y="1314"/>
                      <a:pt x="35" y="1307"/>
                    </a:cubicBezTo>
                    <a:cubicBezTo>
                      <a:pt x="34" y="1305"/>
                      <a:pt x="32" y="1304"/>
                      <a:pt x="30" y="1304"/>
                    </a:cubicBezTo>
                    <a:cubicBezTo>
                      <a:pt x="28" y="1305"/>
                      <a:pt x="26" y="1307"/>
                      <a:pt x="27" y="1309"/>
                    </a:cubicBezTo>
                    <a:cubicBezTo>
                      <a:pt x="28" y="1316"/>
                      <a:pt x="30" y="1322"/>
                      <a:pt x="32" y="1329"/>
                    </a:cubicBezTo>
                    <a:cubicBezTo>
                      <a:pt x="32" y="1331"/>
                      <a:pt x="34" y="1332"/>
                      <a:pt x="36" y="1332"/>
                    </a:cubicBezTo>
                    <a:cubicBezTo>
                      <a:pt x="39" y="1331"/>
                      <a:pt x="40" y="1329"/>
                      <a:pt x="39" y="1327"/>
                    </a:cubicBezTo>
                    <a:moveTo>
                      <a:pt x="50" y="1365"/>
                    </a:moveTo>
                    <a:cubicBezTo>
                      <a:pt x="48" y="1359"/>
                      <a:pt x="46" y="1353"/>
                      <a:pt x="44" y="1346"/>
                    </a:cubicBezTo>
                    <a:cubicBezTo>
                      <a:pt x="44" y="1344"/>
                      <a:pt x="42" y="1343"/>
                      <a:pt x="39" y="1343"/>
                    </a:cubicBezTo>
                    <a:cubicBezTo>
                      <a:pt x="37" y="1344"/>
                      <a:pt x="36" y="1346"/>
                      <a:pt x="37" y="1348"/>
                    </a:cubicBezTo>
                    <a:cubicBezTo>
                      <a:pt x="38" y="1355"/>
                      <a:pt x="40" y="1361"/>
                      <a:pt x="42" y="1368"/>
                    </a:cubicBezTo>
                    <a:cubicBezTo>
                      <a:pt x="43" y="1370"/>
                      <a:pt x="45" y="1371"/>
                      <a:pt x="47" y="1370"/>
                    </a:cubicBezTo>
                    <a:cubicBezTo>
                      <a:pt x="49" y="1370"/>
                      <a:pt x="50" y="1367"/>
                      <a:pt x="50" y="1365"/>
                    </a:cubicBezTo>
                    <a:moveTo>
                      <a:pt x="62" y="1403"/>
                    </a:moveTo>
                    <a:cubicBezTo>
                      <a:pt x="60" y="1397"/>
                      <a:pt x="57" y="1391"/>
                      <a:pt x="55" y="1384"/>
                    </a:cubicBezTo>
                    <a:cubicBezTo>
                      <a:pt x="55" y="1382"/>
                      <a:pt x="53" y="1381"/>
                      <a:pt x="50" y="1382"/>
                    </a:cubicBezTo>
                    <a:cubicBezTo>
                      <a:pt x="48" y="1382"/>
                      <a:pt x="47" y="1385"/>
                      <a:pt x="48" y="1387"/>
                    </a:cubicBezTo>
                    <a:cubicBezTo>
                      <a:pt x="50" y="1393"/>
                      <a:pt x="52" y="1400"/>
                      <a:pt x="54" y="1406"/>
                    </a:cubicBezTo>
                    <a:cubicBezTo>
                      <a:pt x="55" y="1408"/>
                      <a:pt x="57" y="1409"/>
                      <a:pt x="59" y="1409"/>
                    </a:cubicBezTo>
                    <a:cubicBezTo>
                      <a:pt x="61" y="1408"/>
                      <a:pt x="62" y="1406"/>
                      <a:pt x="62" y="1403"/>
                    </a:cubicBezTo>
                    <a:moveTo>
                      <a:pt x="75" y="1441"/>
                    </a:moveTo>
                    <a:cubicBezTo>
                      <a:pt x="73" y="1435"/>
                      <a:pt x="70" y="1429"/>
                      <a:pt x="68" y="1422"/>
                    </a:cubicBezTo>
                    <a:cubicBezTo>
                      <a:pt x="67" y="1420"/>
                      <a:pt x="65" y="1419"/>
                      <a:pt x="63" y="1420"/>
                    </a:cubicBezTo>
                    <a:cubicBezTo>
                      <a:pt x="61" y="1421"/>
                      <a:pt x="60" y="1423"/>
                      <a:pt x="61" y="1425"/>
                    </a:cubicBezTo>
                    <a:cubicBezTo>
                      <a:pt x="63" y="1431"/>
                      <a:pt x="65" y="1438"/>
                      <a:pt x="67" y="1444"/>
                    </a:cubicBezTo>
                    <a:cubicBezTo>
                      <a:pt x="68" y="1446"/>
                      <a:pt x="70" y="1447"/>
                      <a:pt x="73" y="1446"/>
                    </a:cubicBezTo>
                    <a:cubicBezTo>
                      <a:pt x="75" y="1445"/>
                      <a:pt x="76" y="1443"/>
                      <a:pt x="75" y="1441"/>
                    </a:cubicBezTo>
                    <a:moveTo>
                      <a:pt x="90" y="1478"/>
                    </a:moveTo>
                    <a:cubicBezTo>
                      <a:pt x="87" y="1472"/>
                      <a:pt x="84" y="1466"/>
                      <a:pt x="82" y="1460"/>
                    </a:cubicBezTo>
                    <a:cubicBezTo>
                      <a:pt x="81" y="1458"/>
                      <a:pt x="79" y="1457"/>
                      <a:pt x="77" y="1457"/>
                    </a:cubicBezTo>
                    <a:cubicBezTo>
                      <a:pt x="75" y="1458"/>
                      <a:pt x="74" y="1461"/>
                      <a:pt x="75" y="1463"/>
                    </a:cubicBezTo>
                    <a:cubicBezTo>
                      <a:pt x="77" y="1469"/>
                      <a:pt x="80" y="1475"/>
                      <a:pt x="82" y="1481"/>
                    </a:cubicBezTo>
                    <a:cubicBezTo>
                      <a:pt x="83" y="1483"/>
                      <a:pt x="85" y="1484"/>
                      <a:pt x="87" y="1483"/>
                    </a:cubicBezTo>
                    <a:cubicBezTo>
                      <a:pt x="89" y="1482"/>
                      <a:pt x="90" y="1480"/>
                      <a:pt x="90" y="1478"/>
                    </a:cubicBezTo>
                    <a:moveTo>
                      <a:pt x="106" y="1514"/>
                    </a:moveTo>
                    <a:cubicBezTo>
                      <a:pt x="103" y="1508"/>
                      <a:pt x="100" y="1502"/>
                      <a:pt x="97" y="1496"/>
                    </a:cubicBezTo>
                    <a:cubicBezTo>
                      <a:pt x="96" y="1494"/>
                      <a:pt x="94" y="1493"/>
                      <a:pt x="92" y="1494"/>
                    </a:cubicBezTo>
                    <a:cubicBezTo>
                      <a:pt x="90" y="1495"/>
                      <a:pt x="89" y="1498"/>
                      <a:pt x="90" y="1500"/>
                    </a:cubicBezTo>
                    <a:cubicBezTo>
                      <a:pt x="93" y="1506"/>
                      <a:pt x="95" y="1512"/>
                      <a:pt x="98" y="1518"/>
                    </a:cubicBezTo>
                    <a:cubicBezTo>
                      <a:pt x="99" y="1520"/>
                      <a:pt x="102" y="1521"/>
                      <a:pt x="104" y="1520"/>
                    </a:cubicBezTo>
                    <a:cubicBezTo>
                      <a:pt x="106" y="1519"/>
                      <a:pt x="106" y="1516"/>
                      <a:pt x="106" y="1514"/>
                    </a:cubicBezTo>
                    <a:moveTo>
                      <a:pt x="123" y="1550"/>
                    </a:moveTo>
                    <a:cubicBezTo>
                      <a:pt x="120" y="1544"/>
                      <a:pt x="117" y="1538"/>
                      <a:pt x="114" y="1532"/>
                    </a:cubicBezTo>
                    <a:cubicBezTo>
                      <a:pt x="113" y="1530"/>
                      <a:pt x="111" y="1530"/>
                      <a:pt x="109" y="1531"/>
                    </a:cubicBezTo>
                    <a:cubicBezTo>
                      <a:pt x="107" y="1532"/>
                      <a:pt x="106" y="1534"/>
                      <a:pt x="107" y="1536"/>
                    </a:cubicBezTo>
                    <a:cubicBezTo>
                      <a:pt x="110" y="1542"/>
                      <a:pt x="113" y="1548"/>
                      <a:pt x="116" y="1554"/>
                    </a:cubicBezTo>
                    <a:cubicBezTo>
                      <a:pt x="117" y="1556"/>
                      <a:pt x="119" y="1557"/>
                      <a:pt x="121" y="1556"/>
                    </a:cubicBezTo>
                    <a:cubicBezTo>
                      <a:pt x="123" y="1555"/>
                      <a:pt x="124" y="1552"/>
                      <a:pt x="123" y="1550"/>
                    </a:cubicBezTo>
                    <a:cubicBezTo>
                      <a:pt x="123" y="1550"/>
                      <a:pt x="123" y="1550"/>
                      <a:pt x="123" y="1550"/>
                    </a:cubicBezTo>
                    <a:moveTo>
                      <a:pt x="142" y="1585"/>
                    </a:moveTo>
                    <a:cubicBezTo>
                      <a:pt x="138" y="1580"/>
                      <a:pt x="135" y="1574"/>
                      <a:pt x="132" y="1568"/>
                    </a:cubicBezTo>
                    <a:cubicBezTo>
                      <a:pt x="131" y="1566"/>
                      <a:pt x="129" y="1565"/>
                      <a:pt x="127" y="1566"/>
                    </a:cubicBezTo>
                    <a:cubicBezTo>
                      <a:pt x="125" y="1567"/>
                      <a:pt x="124" y="1570"/>
                      <a:pt x="125" y="1572"/>
                    </a:cubicBezTo>
                    <a:cubicBezTo>
                      <a:pt x="128" y="1578"/>
                      <a:pt x="131" y="1583"/>
                      <a:pt x="135" y="1589"/>
                    </a:cubicBezTo>
                    <a:cubicBezTo>
                      <a:pt x="136" y="1591"/>
                      <a:pt x="138" y="1592"/>
                      <a:pt x="140" y="1591"/>
                    </a:cubicBezTo>
                    <a:cubicBezTo>
                      <a:pt x="142" y="1590"/>
                      <a:pt x="143" y="1587"/>
                      <a:pt x="142" y="1585"/>
                    </a:cubicBezTo>
                    <a:moveTo>
                      <a:pt x="162" y="1620"/>
                    </a:moveTo>
                    <a:cubicBezTo>
                      <a:pt x="158" y="1614"/>
                      <a:pt x="155" y="1608"/>
                      <a:pt x="152" y="1603"/>
                    </a:cubicBezTo>
                    <a:cubicBezTo>
                      <a:pt x="150" y="1601"/>
                      <a:pt x="148" y="1600"/>
                      <a:pt x="146" y="1601"/>
                    </a:cubicBezTo>
                    <a:cubicBezTo>
                      <a:pt x="144" y="1602"/>
                      <a:pt x="144" y="1605"/>
                      <a:pt x="145" y="1607"/>
                    </a:cubicBezTo>
                    <a:cubicBezTo>
                      <a:pt x="148" y="1612"/>
                      <a:pt x="151" y="1618"/>
                      <a:pt x="155" y="1624"/>
                    </a:cubicBezTo>
                    <a:cubicBezTo>
                      <a:pt x="156" y="1626"/>
                      <a:pt x="159" y="1626"/>
                      <a:pt x="160" y="1625"/>
                    </a:cubicBezTo>
                    <a:cubicBezTo>
                      <a:pt x="162" y="1624"/>
                      <a:pt x="163" y="1622"/>
                      <a:pt x="162" y="1620"/>
                    </a:cubicBezTo>
                    <a:moveTo>
                      <a:pt x="183" y="1653"/>
                    </a:moveTo>
                    <a:cubicBezTo>
                      <a:pt x="179" y="1648"/>
                      <a:pt x="176" y="1642"/>
                      <a:pt x="172" y="1637"/>
                    </a:cubicBezTo>
                    <a:cubicBezTo>
                      <a:pt x="171" y="1635"/>
                      <a:pt x="169" y="1634"/>
                      <a:pt x="167" y="1635"/>
                    </a:cubicBezTo>
                    <a:cubicBezTo>
                      <a:pt x="165" y="1637"/>
                      <a:pt x="164" y="1639"/>
                      <a:pt x="165" y="1641"/>
                    </a:cubicBezTo>
                    <a:cubicBezTo>
                      <a:pt x="169" y="1647"/>
                      <a:pt x="173" y="1652"/>
                      <a:pt x="176" y="1658"/>
                    </a:cubicBezTo>
                    <a:cubicBezTo>
                      <a:pt x="178" y="1660"/>
                      <a:pt x="180" y="1660"/>
                      <a:pt x="182" y="1659"/>
                    </a:cubicBezTo>
                    <a:cubicBezTo>
                      <a:pt x="184" y="1658"/>
                      <a:pt x="184" y="1655"/>
                      <a:pt x="183" y="1653"/>
                    </a:cubicBezTo>
                    <a:cubicBezTo>
                      <a:pt x="183" y="1653"/>
                      <a:pt x="183" y="1653"/>
                      <a:pt x="183" y="1653"/>
                    </a:cubicBezTo>
                    <a:moveTo>
                      <a:pt x="206" y="1686"/>
                    </a:moveTo>
                    <a:cubicBezTo>
                      <a:pt x="202" y="1681"/>
                      <a:pt x="198" y="1675"/>
                      <a:pt x="194" y="1670"/>
                    </a:cubicBezTo>
                    <a:cubicBezTo>
                      <a:pt x="193" y="1668"/>
                      <a:pt x="190" y="1668"/>
                      <a:pt x="189" y="1669"/>
                    </a:cubicBezTo>
                    <a:cubicBezTo>
                      <a:pt x="187" y="1670"/>
                      <a:pt x="186" y="1673"/>
                      <a:pt x="188" y="1674"/>
                    </a:cubicBezTo>
                    <a:cubicBezTo>
                      <a:pt x="191" y="1680"/>
                      <a:pt x="195" y="1685"/>
                      <a:pt x="199" y="1691"/>
                    </a:cubicBezTo>
                    <a:cubicBezTo>
                      <a:pt x="200" y="1693"/>
                      <a:pt x="203" y="1693"/>
                      <a:pt x="205" y="1692"/>
                    </a:cubicBezTo>
                    <a:cubicBezTo>
                      <a:pt x="207" y="1691"/>
                      <a:pt x="207" y="1688"/>
                      <a:pt x="206" y="1686"/>
                    </a:cubicBezTo>
                    <a:moveTo>
                      <a:pt x="229" y="1718"/>
                    </a:moveTo>
                    <a:cubicBezTo>
                      <a:pt x="225" y="1713"/>
                      <a:pt x="221" y="1708"/>
                      <a:pt x="217" y="1702"/>
                    </a:cubicBezTo>
                    <a:cubicBezTo>
                      <a:pt x="216" y="1701"/>
                      <a:pt x="214" y="1700"/>
                      <a:pt x="212" y="1701"/>
                    </a:cubicBezTo>
                    <a:cubicBezTo>
                      <a:pt x="210" y="1703"/>
                      <a:pt x="210" y="1705"/>
                      <a:pt x="211" y="1707"/>
                    </a:cubicBezTo>
                    <a:cubicBezTo>
                      <a:pt x="215" y="1712"/>
                      <a:pt x="219" y="1718"/>
                      <a:pt x="223" y="1723"/>
                    </a:cubicBezTo>
                    <a:cubicBezTo>
                      <a:pt x="224" y="1725"/>
                      <a:pt x="227" y="1725"/>
                      <a:pt x="229" y="1724"/>
                    </a:cubicBezTo>
                    <a:cubicBezTo>
                      <a:pt x="230" y="1722"/>
                      <a:pt x="231" y="1720"/>
                      <a:pt x="229" y="1718"/>
                    </a:cubicBezTo>
                    <a:moveTo>
                      <a:pt x="254" y="1749"/>
                    </a:moveTo>
                    <a:cubicBezTo>
                      <a:pt x="250" y="1744"/>
                      <a:pt x="246" y="1739"/>
                      <a:pt x="242" y="1734"/>
                    </a:cubicBezTo>
                    <a:cubicBezTo>
                      <a:pt x="240" y="1732"/>
                      <a:pt x="238" y="1732"/>
                      <a:pt x="236" y="1733"/>
                    </a:cubicBezTo>
                    <a:cubicBezTo>
                      <a:pt x="234" y="1735"/>
                      <a:pt x="234" y="1737"/>
                      <a:pt x="236" y="1739"/>
                    </a:cubicBezTo>
                    <a:cubicBezTo>
                      <a:pt x="240" y="1744"/>
                      <a:pt x="244" y="1749"/>
                      <a:pt x="248" y="1754"/>
                    </a:cubicBezTo>
                    <a:cubicBezTo>
                      <a:pt x="250" y="1756"/>
                      <a:pt x="252" y="1756"/>
                      <a:pt x="254" y="1755"/>
                    </a:cubicBezTo>
                    <a:cubicBezTo>
                      <a:pt x="256" y="1753"/>
                      <a:pt x="256" y="1751"/>
                      <a:pt x="254" y="1749"/>
                    </a:cubicBezTo>
                    <a:cubicBezTo>
                      <a:pt x="254" y="1749"/>
                      <a:pt x="254" y="1749"/>
                      <a:pt x="254" y="1749"/>
                    </a:cubicBezTo>
                    <a:moveTo>
                      <a:pt x="281" y="1779"/>
                    </a:moveTo>
                    <a:cubicBezTo>
                      <a:pt x="276" y="1774"/>
                      <a:pt x="272" y="1769"/>
                      <a:pt x="267" y="1764"/>
                    </a:cubicBezTo>
                    <a:cubicBezTo>
                      <a:pt x="266" y="1763"/>
                      <a:pt x="263" y="1763"/>
                      <a:pt x="262" y="1764"/>
                    </a:cubicBezTo>
                    <a:cubicBezTo>
                      <a:pt x="260" y="1765"/>
                      <a:pt x="260" y="1768"/>
                      <a:pt x="261" y="1770"/>
                    </a:cubicBezTo>
                    <a:cubicBezTo>
                      <a:pt x="266" y="1775"/>
                      <a:pt x="270" y="1780"/>
                      <a:pt x="275" y="1785"/>
                    </a:cubicBezTo>
                    <a:cubicBezTo>
                      <a:pt x="276" y="1786"/>
                      <a:pt x="279" y="1786"/>
                      <a:pt x="280" y="1785"/>
                    </a:cubicBezTo>
                    <a:cubicBezTo>
                      <a:pt x="282" y="1784"/>
                      <a:pt x="282" y="1781"/>
                      <a:pt x="281" y="1779"/>
                    </a:cubicBezTo>
                    <a:moveTo>
                      <a:pt x="308" y="1808"/>
                    </a:moveTo>
                    <a:cubicBezTo>
                      <a:pt x="303" y="1804"/>
                      <a:pt x="299" y="1799"/>
                      <a:pt x="294" y="1794"/>
                    </a:cubicBezTo>
                    <a:cubicBezTo>
                      <a:pt x="293" y="1792"/>
                      <a:pt x="290" y="1792"/>
                      <a:pt x="288" y="1794"/>
                    </a:cubicBezTo>
                    <a:cubicBezTo>
                      <a:pt x="287" y="1795"/>
                      <a:pt x="287" y="1798"/>
                      <a:pt x="288" y="1799"/>
                    </a:cubicBezTo>
                    <a:cubicBezTo>
                      <a:pt x="293" y="1804"/>
                      <a:pt x="297" y="1809"/>
                      <a:pt x="302" y="1814"/>
                    </a:cubicBezTo>
                    <a:cubicBezTo>
                      <a:pt x="304" y="1816"/>
                      <a:pt x="306" y="1816"/>
                      <a:pt x="308" y="1814"/>
                    </a:cubicBezTo>
                    <a:cubicBezTo>
                      <a:pt x="309" y="1813"/>
                      <a:pt x="309" y="1810"/>
                      <a:pt x="308" y="1808"/>
                    </a:cubicBezTo>
                    <a:moveTo>
                      <a:pt x="336" y="1837"/>
                    </a:moveTo>
                    <a:cubicBezTo>
                      <a:pt x="331" y="1832"/>
                      <a:pt x="327" y="1827"/>
                      <a:pt x="322" y="1823"/>
                    </a:cubicBezTo>
                    <a:cubicBezTo>
                      <a:pt x="320" y="1821"/>
                      <a:pt x="318" y="1821"/>
                      <a:pt x="316" y="1823"/>
                    </a:cubicBezTo>
                    <a:cubicBezTo>
                      <a:pt x="315" y="1824"/>
                      <a:pt x="315" y="1827"/>
                      <a:pt x="316" y="1828"/>
                    </a:cubicBezTo>
                    <a:cubicBezTo>
                      <a:pt x="321" y="1833"/>
                      <a:pt x="326" y="1838"/>
                      <a:pt x="331" y="1842"/>
                    </a:cubicBezTo>
                    <a:cubicBezTo>
                      <a:pt x="332" y="1844"/>
                      <a:pt x="335" y="1844"/>
                      <a:pt x="336" y="1842"/>
                    </a:cubicBezTo>
                    <a:cubicBezTo>
                      <a:pt x="338" y="1841"/>
                      <a:pt x="338" y="1838"/>
                      <a:pt x="336" y="1837"/>
                    </a:cubicBezTo>
                    <a:moveTo>
                      <a:pt x="366" y="1864"/>
                    </a:moveTo>
                    <a:cubicBezTo>
                      <a:pt x="361" y="1859"/>
                      <a:pt x="356" y="1855"/>
                      <a:pt x="351" y="1850"/>
                    </a:cubicBezTo>
                    <a:cubicBezTo>
                      <a:pt x="349" y="1849"/>
                      <a:pt x="347" y="1849"/>
                      <a:pt x="345" y="1850"/>
                    </a:cubicBezTo>
                    <a:cubicBezTo>
                      <a:pt x="344" y="1852"/>
                      <a:pt x="344" y="1855"/>
                      <a:pt x="345" y="1856"/>
                    </a:cubicBezTo>
                    <a:cubicBezTo>
                      <a:pt x="350" y="1861"/>
                      <a:pt x="355" y="1865"/>
                      <a:pt x="360" y="1870"/>
                    </a:cubicBezTo>
                    <a:cubicBezTo>
                      <a:pt x="362" y="1871"/>
                      <a:pt x="364" y="1871"/>
                      <a:pt x="366" y="1869"/>
                    </a:cubicBezTo>
                    <a:cubicBezTo>
                      <a:pt x="367" y="1868"/>
                      <a:pt x="367" y="1865"/>
                      <a:pt x="366" y="1864"/>
                    </a:cubicBezTo>
                    <a:moveTo>
                      <a:pt x="396" y="1889"/>
                    </a:moveTo>
                    <a:cubicBezTo>
                      <a:pt x="391" y="1885"/>
                      <a:pt x="386" y="1881"/>
                      <a:pt x="381" y="1877"/>
                    </a:cubicBezTo>
                    <a:cubicBezTo>
                      <a:pt x="379" y="1875"/>
                      <a:pt x="376" y="1875"/>
                      <a:pt x="375" y="1877"/>
                    </a:cubicBezTo>
                    <a:cubicBezTo>
                      <a:pt x="374" y="1879"/>
                      <a:pt x="374" y="1881"/>
                      <a:pt x="375" y="1883"/>
                    </a:cubicBezTo>
                    <a:cubicBezTo>
                      <a:pt x="381" y="1887"/>
                      <a:pt x="386" y="1891"/>
                      <a:pt x="391" y="1896"/>
                    </a:cubicBezTo>
                    <a:cubicBezTo>
                      <a:pt x="393" y="1897"/>
                      <a:pt x="395" y="1897"/>
                      <a:pt x="396" y="1895"/>
                    </a:cubicBezTo>
                    <a:cubicBezTo>
                      <a:pt x="398" y="1893"/>
                      <a:pt x="398" y="1891"/>
                      <a:pt x="396" y="1889"/>
                    </a:cubicBezTo>
                    <a:moveTo>
                      <a:pt x="427" y="1914"/>
                    </a:moveTo>
                    <a:cubicBezTo>
                      <a:pt x="422" y="1910"/>
                      <a:pt x="417" y="1906"/>
                      <a:pt x="411" y="1902"/>
                    </a:cubicBezTo>
                    <a:cubicBezTo>
                      <a:pt x="410" y="1901"/>
                      <a:pt x="407" y="1901"/>
                      <a:pt x="406" y="1903"/>
                    </a:cubicBezTo>
                    <a:cubicBezTo>
                      <a:pt x="405" y="1904"/>
                      <a:pt x="405" y="1907"/>
                      <a:pt x="407" y="1908"/>
                    </a:cubicBezTo>
                    <a:cubicBezTo>
                      <a:pt x="412" y="1912"/>
                      <a:pt x="417" y="1917"/>
                      <a:pt x="422" y="1921"/>
                    </a:cubicBezTo>
                    <a:cubicBezTo>
                      <a:pt x="424" y="1922"/>
                      <a:pt x="427" y="1922"/>
                      <a:pt x="428" y="1920"/>
                    </a:cubicBezTo>
                    <a:cubicBezTo>
                      <a:pt x="429" y="1918"/>
                      <a:pt x="429" y="1916"/>
                      <a:pt x="427" y="1914"/>
                    </a:cubicBezTo>
                    <a:moveTo>
                      <a:pt x="460" y="1938"/>
                    </a:moveTo>
                    <a:cubicBezTo>
                      <a:pt x="454" y="1934"/>
                      <a:pt x="449" y="1930"/>
                      <a:pt x="443" y="1926"/>
                    </a:cubicBezTo>
                    <a:cubicBezTo>
                      <a:pt x="442" y="1925"/>
                      <a:pt x="439" y="1925"/>
                      <a:pt x="438" y="1927"/>
                    </a:cubicBezTo>
                    <a:cubicBezTo>
                      <a:pt x="436" y="1929"/>
                      <a:pt x="437" y="1931"/>
                      <a:pt x="439" y="1933"/>
                    </a:cubicBezTo>
                    <a:cubicBezTo>
                      <a:pt x="444" y="1937"/>
                      <a:pt x="449" y="1940"/>
                      <a:pt x="455" y="1944"/>
                    </a:cubicBezTo>
                    <a:cubicBezTo>
                      <a:pt x="457" y="1946"/>
                      <a:pt x="459" y="1945"/>
                      <a:pt x="460" y="1943"/>
                    </a:cubicBezTo>
                    <a:cubicBezTo>
                      <a:pt x="462" y="1942"/>
                      <a:pt x="461" y="1939"/>
                      <a:pt x="460" y="1938"/>
                    </a:cubicBezTo>
                    <a:moveTo>
                      <a:pt x="493" y="1960"/>
                    </a:moveTo>
                    <a:cubicBezTo>
                      <a:pt x="487" y="1957"/>
                      <a:pt x="481" y="1953"/>
                      <a:pt x="476" y="1949"/>
                    </a:cubicBezTo>
                    <a:cubicBezTo>
                      <a:pt x="474" y="1948"/>
                      <a:pt x="472" y="1948"/>
                      <a:pt x="470" y="1950"/>
                    </a:cubicBezTo>
                    <a:cubicBezTo>
                      <a:pt x="469" y="1952"/>
                      <a:pt x="470" y="1955"/>
                      <a:pt x="471" y="1956"/>
                    </a:cubicBezTo>
                    <a:cubicBezTo>
                      <a:pt x="477" y="1959"/>
                      <a:pt x="483" y="1963"/>
                      <a:pt x="488" y="1967"/>
                    </a:cubicBezTo>
                    <a:cubicBezTo>
                      <a:pt x="490" y="1968"/>
                      <a:pt x="493" y="1968"/>
                      <a:pt x="494" y="1966"/>
                    </a:cubicBezTo>
                    <a:cubicBezTo>
                      <a:pt x="495" y="1964"/>
                      <a:pt x="494" y="1961"/>
                      <a:pt x="493" y="1960"/>
                    </a:cubicBezTo>
                    <a:moveTo>
                      <a:pt x="527" y="1981"/>
                    </a:moveTo>
                    <a:cubicBezTo>
                      <a:pt x="521" y="1978"/>
                      <a:pt x="515" y="1974"/>
                      <a:pt x="510" y="1971"/>
                    </a:cubicBezTo>
                    <a:cubicBezTo>
                      <a:pt x="508" y="1970"/>
                      <a:pt x="505" y="1970"/>
                      <a:pt x="504" y="1972"/>
                    </a:cubicBezTo>
                    <a:cubicBezTo>
                      <a:pt x="503" y="1974"/>
                      <a:pt x="503" y="1976"/>
                      <a:pt x="505" y="1978"/>
                    </a:cubicBezTo>
                    <a:cubicBezTo>
                      <a:pt x="511" y="1981"/>
                      <a:pt x="517" y="1985"/>
                      <a:pt x="522" y="1988"/>
                    </a:cubicBezTo>
                    <a:cubicBezTo>
                      <a:pt x="524" y="1989"/>
                      <a:pt x="527" y="1989"/>
                      <a:pt x="528" y="1987"/>
                    </a:cubicBezTo>
                    <a:cubicBezTo>
                      <a:pt x="529" y="1985"/>
                      <a:pt x="528" y="1982"/>
                      <a:pt x="527" y="1981"/>
                    </a:cubicBezTo>
                    <a:moveTo>
                      <a:pt x="561" y="2001"/>
                    </a:moveTo>
                    <a:cubicBezTo>
                      <a:pt x="555" y="1998"/>
                      <a:pt x="550" y="1995"/>
                      <a:pt x="544" y="1991"/>
                    </a:cubicBezTo>
                    <a:cubicBezTo>
                      <a:pt x="542" y="1990"/>
                      <a:pt x="539" y="1991"/>
                      <a:pt x="538" y="1993"/>
                    </a:cubicBezTo>
                    <a:cubicBezTo>
                      <a:pt x="537" y="1995"/>
                      <a:pt x="538" y="1997"/>
                      <a:pt x="540" y="1998"/>
                    </a:cubicBezTo>
                    <a:cubicBezTo>
                      <a:pt x="546" y="2002"/>
                      <a:pt x="552" y="2005"/>
                      <a:pt x="557" y="2008"/>
                    </a:cubicBezTo>
                    <a:cubicBezTo>
                      <a:pt x="559" y="2009"/>
                      <a:pt x="562" y="2008"/>
                      <a:pt x="563" y="2006"/>
                    </a:cubicBezTo>
                    <a:cubicBezTo>
                      <a:pt x="564" y="2005"/>
                      <a:pt x="563" y="2002"/>
                      <a:pt x="561" y="2001"/>
                    </a:cubicBezTo>
                    <a:cubicBezTo>
                      <a:pt x="561" y="2001"/>
                      <a:pt x="561" y="2001"/>
                      <a:pt x="561" y="2001"/>
                    </a:cubicBezTo>
                    <a:moveTo>
                      <a:pt x="597" y="2020"/>
                    </a:moveTo>
                    <a:cubicBezTo>
                      <a:pt x="591" y="2017"/>
                      <a:pt x="585" y="2014"/>
                      <a:pt x="579" y="2010"/>
                    </a:cubicBezTo>
                    <a:cubicBezTo>
                      <a:pt x="577" y="2009"/>
                      <a:pt x="575" y="2010"/>
                      <a:pt x="574" y="2012"/>
                    </a:cubicBezTo>
                    <a:cubicBezTo>
                      <a:pt x="573" y="2014"/>
                      <a:pt x="573" y="2017"/>
                      <a:pt x="575" y="2018"/>
                    </a:cubicBezTo>
                    <a:cubicBezTo>
                      <a:pt x="581" y="2021"/>
                      <a:pt x="587" y="2024"/>
                      <a:pt x="593" y="2027"/>
                    </a:cubicBezTo>
                    <a:cubicBezTo>
                      <a:pt x="595" y="2028"/>
                      <a:pt x="598" y="2027"/>
                      <a:pt x="599" y="2025"/>
                    </a:cubicBezTo>
                    <a:cubicBezTo>
                      <a:pt x="600" y="2023"/>
                      <a:pt x="599" y="2020"/>
                      <a:pt x="597" y="2020"/>
                    </a:cubicBezTo>
                    <a:moveTo>
                      <a:pt x="633" y="2037"/>
                    </a:moveTo>
                    <a:cubicBezTo>
                      <a:pt x="627" y="2034"/>
                      <a:pt x="621" y="2031"/>
                      <a:pt x="615" y="2028"/>
                    </a:cubicBezTo>
                    <a:cubicBezTo>
                      <a:pt x="613" y="2027"/>
                      <a:pt x="610" y="2028"/>
                      <a:pt x="609" y="2030"/>
                    </a:cubicBezTo>
                    <a:cubicBezTo>
                      <a:pt x="608" y="2032"/>
                      <a:pt x="609" y="2035"/>
                      <a:pt x="611" y="2035"/>
                    </a:cubicBezTo>
                    <a:cubicBezTo>
                      <a:pt x="617" y="2038"/>
                      <a:pt x="623" y="2041"/>
                      <a:pt x="630" y="2044"/>
                    </a:cubicBezTo>
                    <a:cubicBezTo>
                      <a:pt x="632" y="2045"/>
                      <a:pt x="634" y="2044"/>
                      <a:pt x="635" y="2042"/>
                    </a:cubicBezTo>
                    <a:cubicBezTo>
                      <a:pt x="636" y="2040"/>
                      <a:pt x="635" y="2038"/>
                      <a:pt x="633" y="2037"/>
                    </a:cubicBezTo>
                    <a:moveTo>
                      <a:pt x="670" y="2052"/>
                    </a:moveTo>
                    <a:cubicBezTo>
                      <a:pt x="664" y="2050"/>
                      <a:pt x="657" y="2047"/>
                      <a:pt x="651" y="2045"/>
                    </a:cubicBezTo>
                    <a:cubicBezTo>
                      <a:pt x="649" y="2044"/>
                      <a:pt x="647" y="2045"/>
                      <a:pt x="646" y="2047"/>
                    </a:cubicBezTo>
                    <a:cubicBezTo>
                      <a:pt x="645" y="2049"/>
                      <a:pt x="646" y="2051"/>
                      <a:pt x="648" y="2052"/>
                    </a:cubicBezTo>
                    <a:cubicBezTo>
                      <a:pt x="654" y="2055"/>
                      <a:pt x="660" y="2057"/>
                      <a:pt x="667" y="2060"/>
                    </a:cubicBezTo>
                    <a:cubicBezTo>
                      <a:pt x="669" y="2061"/>
                      <a:pt x="671" y="2060"/>
                      <a:pt x="672" y="2058"/>
                    </a:cubicBezTo>
                    <a:cubicBezTo>
                      <a:pt x="673" y="2056"/>
                      <a:pt x="672" y="2053"/>
                      <a:pt x="670" y="2052"/>
                    </a:cubicBezTo>
                    <a:cubicBezTo>
                      <a:pt x="670" y="2052"/>
                      <a:pt x="670" y="2052"/>
                      <a:pt x="670" y="2052"/>
                    </a:cubicBezTo>
                    <a:moveTo>
                      <a:pt x="707" y="2067"/>
                    </a:moveTo>
                    <a:cubicBezTo>
                      <a:pt x="701" y="2064"/>
                      <a:pt x="695" y="2062"/>
                      <a:pt x="688" y="2060"/>
                    </a:cubicBezTo>
                    <a:cubicBezTo>
                      <a:pt x="686" y="2059"/>
                      <a:pt x="684" y="2060"/>
                      <a:pt x="683" y="2062"/>
                    </a:cubicBezTo>
                    <a:cubicBezTo>
                      <a:pt x="682" y="2064"/>
                      <a:pt x="683" y="2066"/>
                      <a:pt x="685" y="2067"/>
                    </a:cubicBezTo>
                    <a:cubicBezTo>
                      <a:pt x="692" y="2070"/>
                      <a:pt x="698" y="2072"/>
                      <a:pt x="704" y="2074"/>
                    </a:cubicBezTo>
                    <a:cubicBezTo>
                      <a:pt x="706" y="2075"/>
                      <a:pt x="709" y="2074"/>
                      <a:pt x="709" y="2072"/>
                    </a:cubicBezTo>
                    <a:cubicBezTo>
                      <a:pt x="710" y="2070"/>
                      <a:pt x="709" y="2068"/>
                      <a:pt x="707" y="2067"/>
                    </a:cubicBezTo>
                    <a:moveTo>
                      <a:pt x="745" y="2080"/>
                    </a:moveTo>
                    <a:cubicBezTo>
                      <a:pt x="739" y="2078"/>
                      <a:pt x="732" y="2076"/>
                      <a:pt x="726" y="2073"/>
                    </a:cubicBezTo>
                    <a:cubicBezTo>
                      <a:pt x="724" y="2073"/>
                      <a:pt x="722" y="2074"/>
                      <a:pt x="721" y="2076"/>
                    </a:cubicBezTo>
                    <a:cubicBezTo>
                      <a:pt x="720" y="2078"/>
                      <a:pt x="721" y="2080"/>
                      <a:pt x="723" y="2081"/>
                    </a:cubicBezTo>
                    <a:cubicBezTo>
                      <a:pt x="730" y="2083"/>
                      <a:pt x="736" y="2085"/>
                      <a:pt x="743" y="2087"/>
                    </a:cubicBezTo>
                    <a:cubicBezTo>
                      <a:pt x="745" y="2088"/>
                      <a:pt x="747" y="2087"/>
                      <a:pt x="748" y="2085"/>
                    </a:cubicBezTo>
                    <a:cubicBezTo>
                      <a:pt x="748" y="2083"/>
                      <a:pt x="747" y="2080"/>
                      <a:pt x="745" y="2080"/>
                    </a:cubicBezTo>
                    <a:moveTo>
                      <a:pt x="783" y="2091"/>
                    </a:moveTo>
                    <a:cubicBezTo>
                      <a:pt x="777" y="2089"/>
                      <a:pt x="770" y="2088"/>
                      <a:pt x="764" y="2086"/>
                    </a:cubicBezTo>
                    <a:cubicBezTo>
                      <a:pt x="762" y="2085"/>
                      <a:pt x="760" y="2086"/>
                      <a:pt x="759" y="2088"/>
                    </a:cubicBezTo>
                    <a:cubicBezTo>
                      <a:pt x="758" y="2090"/>
                      <a:pt x="760" y="2093"/>
                      <a:pt x="762" y="2093"/>
                    </a:cubicBezTo>
                    <a:cubicBezTo>
                      <a:pt x="768" y="2095"/>
                      <a:pt x="775" y="2097"/>
                      <a:pt x="781" y="2099"/>
                    </a:cubicBezTo>
                    <a:cubicBezTo>
                      <a:pt x="783" y="2099"/>
                      <a:pt x="785" y="2098"/>
                      <a:pt x="786" y="2096"/>
                    </a:cubicBezTo>
                    <a:cubicBezTo>
                      <a:pt x="787" y="2094"/>
                      <a:pt x="785" y="2092"/>
                      <a:pt x="783" y="2091"/>
                    </a:cubicBezTo>
                    <a:moveTo>
                      <a:pt x="822" y="2101"/>
                    </a:moveTo>
                    <a:cubicBezTo>
                      <a:pt x="815" y="2100"/>
                      <a:pt x="809" y="2098"/>
                      <a:pt x="802" y="2096"/>
                    </a:cubicBezTo>
                    <a:cubicBezTo>
                      <a:pt x="800" y="2096"/>
                      <a:pt x="798" y="2097"/>
                      <a:pt x="798" y="2099"/>
                    </a:cubicBezTo>
                    <a:cubicBezTo>
                      <a:pt x="797" y="2101"/>
                      <a:pt x="798" y="2104"/>
                      <a:pt x="800" y="2104"/>
                    </a:cubicBezTo>
                    <a:cubicBezTo>
                      <a:pt x="807" y="2106"/>
                      <a:pt x="813" y="2107"/>
                      <a:pt x="820" y="2109"/>
                    </a:cubicBezTo>
                    <a:cubicBezTo>
                      <a:pt x="822" y="2109"/>
                      <a:pt x="824" y="2108"/>
                      <a:pt x="825" y="2106"/>
                    </a:cubicBezTo>
                    <a:cubicBezTo>
                      <a:pt x="825" y="2104"/>
                      <a:pt x="824" y="2102"/>
                      <a:pt x="822" y="2101"/>
                    </a:cubicBezTo>
                    <a:moveTo>
                      <a:pt x="861" y="2110"/>
                    </a:moveTo>
                    <a:cubicBezTo>
                      <a:pt x="854" y="2108"/>
                      <a:pt x="848" y="2107"/>
                      <a:pt x="841" y="2106"/>
                    </a:cubicBezTo>
                    <a:cubicBezTo>
                      <a:pt x="839" y="2105"/>
                      <a:pt x="837" y="2106"/>
                      <a:pt x="837" y="2109"/>
                    </a:cubicBezTo>
                    <a:cubicBezTo>
                      <a:pt x="836" y="2111"/>
                      <a:pt x="837" y="2113"/>
                      <a:pt x="840" y="2113"/>
                    </a:cubicBezTo>
                    <a:cubicBezTo>
                      <a:pt x="846" y="2115"/>
                      <a:pt x="853" y="2116"/>
                      <a:pt x="859" y="2117"/>
                    </a:cubicBezTo>
                    <a:cubicBezTo>
                      <a:pt x="861" y="2118"/>
                      <a:pt x="864" y="2117"/>
                      <a:pt x="864" y="2114"/>
                    </a:cubicBezTo>
                    <a:cubicBezTo>
                      <a:pt x="864" y="2112"/>
                      <a:pt x="863" y="2110"/>
                      <a:pt x="861" y="2110"/>
                    </a:cubicBezTo>
                    <a:moveTo>
                      <a:pt x="900" y="2117"/>
                    </a:moveTo>
                    <a:cubicBezTo>
                      <a:pt x="894" y="2116"/>
                      <a:pt x="887" y="2115"/>
                      <a:pt x="880" y="2113"/>
                    </a:cubicBezTo>
                    <a:cubicBezTo>
                      <a:pt x="878" y="2113"/>
                      <a:pt x="876" y="2114"/>
                      <a:pt x="876" y="2117"/>
                    </a:cubicBezTo>
                    <a:cubicBezTo>
                      <a:pt x="875" y="2119"/>
                      <a:pt x="877" y="2121"/>
                      <a:pt x="879" y="2121"/>
                    </a:cubicBezTo>
                    <a:cubicBezTo>
                      <a:pt x="886" y="2122"/>
                      <a:pt x="892" y="2124"/>
                      <a:pt x="899" y="2125"/>
                    </a:cubicBezTo>
                    <a:cubicBezTo>
                      <a:pt x="901" y="2125"/>
                      <a:pt x="903" y="2123"/>
                      <a:pt x="903" y="2121"/>
                    </a:cubicBezTo>
                    <a:cubicBezTo>
                      <a:pt x="904" y="2119"/>
                      <a:pt x="902" y="2117"/>
                      <a:pt x="900" y="2117"/>
                    </a:cubicBezTo>
                    <a:moveTo>
                      <a:pt x="940" y="2122"/>
                    </a:moveTo>
                    <a:cubicBezTo>
                      <a:pt x="933" y="2121"/>
                      <a:pt x="926" y="2121"/>
                      <a:pt x="920" y="2120"/>
                    </a:cubicBezTo>
                    <a:cubicBezTo>
                      <a:pt x="918" y="2119"/>
                      <a:pt x="916" y="2121"/>
                      <a:pt x="915" y="2123"/>
                    </a:cubicBezTo>
                    <a:cubicBezTo>
                      <a:pt x="915" y="2125"/>
                      <a:pt x="917" y="2127"/>
                      <a:pt x="919" y="2128"/>
                    </a:cubicBezTo>
                    <a:cubicBezTo>
                      <a:pt x="925" y="2128"/>
                      <a:pt x="932" y="2129"/>
                      <a:pt x="939" y="2130"/>
                    </a:cubicBezTo>
                    <a:cubicBezTo>
                      <a:pt x="941" y="2130"/>
                      <a:pt x="943" y="2129"/>
                      <a:pt x="943" y="2127"/>
                    </a:cubicBezTo>
                    <a:cubicBezTo>
                      <a:pt x="943" y="2124"/>
                      <a:pt x="942" y="2122"/>
                      <a:pt x="940" y="2122"/>
                    </a:cubicBezTo>
                    <a:moveTo>
                      <a:pt x="979" y="2126"/>
                    </a:moveTo>
                    <a:cubicBezTo>
                      <a:pt x="973" y="2126"/>
                      <a:pt x="966" y="2125"/>
                      <a:pt x="959" y="2124"/>
                    </a:cubicBezTo>
                    <a:cubicBezTo>
                      <a:pt x="957" y="2124"/>
                      <a:pt x="955" y="2126"/>
                      <a:pt x="955" y="2128"/>
                    </a:cubicBezTo>
                    <a:cubicBezTo>
                      <a:pt x="955" y="2130"/>
                      <a:pt x="956" y="2132"/>
                      <a:pt x="959" y="2132"/>
                    </a:cubicBezTo>
                    <a:cubicBezTo>
                      <a:pt x="965" y="2133"/>
                      <a:pt x="972" y="2134"/>
                      <a:pt x="979" y="2134"/>
                    </a:cubicBezTo>
                    <a:cubicBezTo>
                      <a:pt x="981" y="2134"/>
                      <a:pt x="983" y="2133"/>
                      <a:pt x="983" y="2131"/>
                    </a:cubicBezTo>
                    <a:cubicBezTo>
                      <a:pt x="983" y="2128"/>
                      <a:pt x="982" y="2126"/>
                      <a:pt x="979" y="2126"/>
                    </a:cubicBezTo>
                    <a:cubicBezTo>
                      <a:pt x="979" y="2126"/>
                      <a:pt x="979" y="2126"/>
                      <a:pt x="979" y="2126"/>
                    </a:cubicBezTo>
                    <a:moveTo>
                      <a:pt x="1019" y="2129"/>
                    </a:moveTo>
                    <a:cubicBezTo>
                      <a:pt x="1012" y="2129"/>
                      <a:pt x="1006" y="2128"/>
                      <a:pt x="999" y="2128"/>
                    </a:cubicBezTo>
                    <a:cubicBezTo>
                      <a:pt x="997" y="2128"/>
                      <a:pt x="995" y="2129"/>
                      <a:pt x="995" y="2131"/>
                    </a:cubicBezTo>
                    <a:cubicBezTo>
                      <a:pt x="995" y="2134"/>
                      <a:pt x="996" y="2136"/>
                      <a:pt x="999" y="2136"/>
                    </a:cubicBezTo>
                    <a:cubicBezTo>
                      <a:pt x="1005" y="2136"/>
                      <a:pt x="1012" y="2137"/>
                      <a:pt x="1019" y="2137"/>
                    </a:cubicBezTo>
                    <a:cubicBezTo>
                      <a:pt x="1021" y="2137"/>
                      <a:pt x="1023" y="2135"/>
                      <a:pt x="1023" y="2133"/>
                    </a:cubicBezTo>
                    <a:cubicBezTo>
                      <a:pt x="1023" y="2131"/>
                      <a:pt x="1021" y="2129"/>
                      <a:pt x="1019" y="2129"/>
                    </a:cubicBezTo>
                    <a:moveTo>
                      <a:pt x="1059" y="2130"/>
                    </a:moveTo>
                    <a:cubicBezTo>
                      <a:pt x="1052" y="2130"/>
                      <a:pt x="1046" y="2130"/>
                      <a:pt x="1039" y="2130"/>
                    </a:cubicBezTo>
                    <a:cubicBezTo>
                      <a:pt x="1037" y="2130"/>
                      <a:pt x="1035" y="2131"/>
                      <a:pt x="1035" y="2133"/>
                    </a:cubicBezTo>
                    <a:cubicBezTo>
                      <a:pt x="1035" y="2136"/>
                      <a:pt x="1037" y="2138"/>
                      <a:pt x="1039" y="2138"/>
                    </a:cubicBezTo>
                    <a:cubicBezTo>
                      <a:pt x="1046" y="2138"/>
                      <a:pt x="1052" y="2138"/>
                      <a:pt x="1059" y="2138"/>
                    </a:cubicBezTo>
                    <a:cubicBezTo>
                      <a:pt x="1061" y="2138"/>
                      <a:pt x="1063" y="2136"/>
                      <a:pt x="1063" y="2134"/>
                    </a:cubicBezTo>
                    <a:cubicBezTo>
                      <a:pt x="1063" y="2132"/>
                      <a:pt x="1061" y="2130"/>
                      <a:pt x="1059" y="2130"/>
                    </a:cubicBezTo>
                    <a:moveTo>
                      <a:pt x="1099" y="2130"/>
                    </a:moveTo>
                    <a:cubicBezTo>
                      <a:pt x="1092" y="2130"/>
                      <a:pt x="1086" y="2130"/>
                      <a:pt x="1079" y="2130"/>
                    </a:cubicBezTo>
                    <a:cubicBezTo>
                      <a:pt x="1077" y="2130"/>
                      <a:pt x="1075" y="2132"/>
                      <a:pt x="1075" y="2134"/>
                    </a:cubicBezTo>
                    <a:cubicBezTo>
                      <a:pt x="1075" y="2136"/>
                      <a:pt x="1077" y="2138"/>
                      <a:pt x="1079" y="2138"/>
                    </a:cubicBezTo>
                    <a:cubicBezTo>
                      <a:pt x="1086" y="2138"/>
                      <a:pt x="1092" y="2138"/>
                      <a:pt x="1099" y="2138"/>
                    </a:cubicBezTo>
                    <a:cubicBezTo>
                      <a:pt x="1101" y="2137"/>
                      <a:pt x="1103" y="2136"/>
                      <a:pt x="1103" y="2133"/>
                    </a:cubicBezTo>
                    <a:cubicBezTo>
                      <a:pt x="1103" y="2131"/>
                      <a:pt x="1101" y="2129"/>
                      <a:pt x="1099" y="2130"/>
                    </a:cubicBezTo>
                    <a:moveTo>
                      <a:pt x="1139" y="2128"/>
                    </a:moveTo>
                    <a:cubicBezTo>
                      <a:pt x="1132" y="2128"/>
                      <a:pt x="1126" y="2129"/>
                      <a:pt x="1119" y="2129"/>
                    </a:cubicBezTo>
                    <a:cubicBezTo>
                      <a:pt x="1117" y="2129"/>
                      <a:pt x="1115" y="2131"/>
                      <a:pt x="1115" y="2133"/>
                    </a:cubicBezTo>
                    <a:cubicBezTo>
                      <a:pt x="1115" y="2135"/>
                      <a:pt x="1117" y="2137"/>
                      <a:pt x="1119" y="2137"/>
                    </a:cubicBezTo>
                    <a:cubicBezTo>
                      <a:pt x="1126" y="2136"/>
                      <a:pt x="1133" y="2136"/>
                      <a:pt x="1139" y="2136"/>
                    </a:cubicBezTo>
                    <a:cubicBezTo>
                      <a:pt x="1141" y="2136"/>
                      <a:pt x="1143" y="2134"/>
                      <a:pt x="1143" y="2131"/>
                    </a:cubicBezTo>
                    <a:cubicBezTo>
                      <a:pt x="1143" y="2129"/>
                      <a:pt x="1141" y="2128"/>
                      <a:pt x="1139" y="2128"/>
                    </a:cubicBezTo>
                    <a:cubicBezTo>
                      <a:pt x="1139" y="2128"/>
                      <a:pt x="1139" y="2128"/>
                      <a:pt x="1139" y="2128"/>
                    </a:cubicBezTo>
                    <a:moveTo>
                      <a:pt x="1179" y="2124"/>
                    </a:moveTo>
                    <a:cubicBezTo>
                      <a:pt x="1172" y="2125"/>
                      <a:pt x="1165" y="2126"/>
                      <a:pt x="1159" y="2126"/>
                    </a:cubicBezTo>
                    <a:cubicBezTo>
                      <a:pt x="1156" y="2126"/>
                      <a:pt x="1155" y="2128"/>
                      <a:pt x="1155" y="2131"/>
                    </a:cubicBezTo>
                    <a:cubicBezTo>
                      <a:pt x="1155" y="2133"/>
                      <a:pt x="1157" y="2134"/>
                      <a:pt x="1159" y="2134"/>
                    </a:cubicBezTo>
                    <a:cubicBezTo>
                      <a:pt x="1166" y="2134"/>
                      <a:pt x="1173" y="2133"/>
                      <a:pt x="1179" y="2132"/>
                    </a:cubicBezTo>
                    <a:cubicBezTo>
                      <a:pt x="1182" y="2132"/>
                      <a:pt x="1183" y="2130"/>
                      <a:pt x="1183" y="2128"/>
                    </a:cubicBezTo>
                    <a:cubicBezTo>
                      <a:pt x="1183" y="2126"/>
                      <a:pt x="1181" y="2124"/>
                      <a:pt x="1179" y="2124"/>
                    </a:cubicBezTo>
                    <a:cubicBezTo>
                      <a:pt x="1179" y="2124"/>
                      <a:pt x="1179" y="2124"/>
                      <a:pt x="1179" y="2124"/>
                    </a:cubicBezTo>
                    <a:moveTo>
                      <a:pt x="1218" y="2120"/>
                    </a:moveTo>
                    <a:cubicBezTo>
                      <a:pt x="1212" y="2120"/>
                      <a:pt x="1205" y="2121"/>
                      <a:pt x="1198" y="2122"/>
                    </a:cubicBezTo>
                    <a:cubicBezTo>
                      <a:pt x="1196" y="2122"/>
                      <a:pt x="1195" y="2124"/>
                      <a:pt x="1195" y="2127"/>
                    </a:cubicBezTo>
                    <a:cubicBezTo>
                      <a:pt x="1195" y="2129"/>
                      <a:pt x="1197" y="2130"/>
                      <a:pt x="1199" y="2130"/>
                    </a:cubicBezTo>
                    <a:cubicBezTo>
                      <a:pt x="1206" y="2129"/>
                      <a:pt x="1213" y="2128"/>
                      <a:pt x="1219" y="2127"/>
                    </a:cubicBezTo>
                    <a:cubicBezTo>
                      <a:pt x="1221" y="2127"/>
                      <a:pt x="1223" y="2125"/>
                      <a:pt x="1223" y="2123"/>
                    </a:cubicBezTo>
                    <a:cubicBezTo>
                      <a:pt x="1222" y="2121"/>
                      <a:pt x="1220" y="2119"/>
                      <a:pt x="1218" y="2120"/>
                    </a:cubicBezTo>
                    <a:moveTo>
                      <a:pt x="1258" y="2113"/>
                    </a:moveTo>
                    <a:cubicBezTo>
                      <a:pt x="1251" y="2114"/>
                      <a:pt x="1244" y="2116"/>
                      <a:pt x="1238" y="2117"/>
                    </a:cubicBezTo>
                    <a:cubicBezTo>
                      <a:pt x="1236" y="2117"/>
                      <a:pt x="1234" y="2119"/>
                      <a:pt x="1235" y="2121"/>
                    </a:cubicBezTo>
                    <a:cubicBezTo>
                      <a:pt x="1235" y="2123"/>
                      <a:pt x="1237" y="2125"/>
                      <a:pt x="1239" y="2124"/>
                    </a:cubicBezTo>
                    <a:cubicBezTo>
                      <a:pt x="1246" y="2123"/>
                      <a:pt x="1252" y="2122"/>
                      <a:pt x="1259" y="2121"/>
                    </a:cubicBezTo>
                    <a:cubicBezTo>
                      <a:pt x="1261" y="2121"/>
                      <a:pt x="1263" y="2119"/>
                      <a:pt x="1262" y="2116"/>
                    </a:cubicBezTo>
                    <a:cubicBezTo>
                      <a:pt x="1262" y="2114"/>
                      <a:pt x="1260" y="2113"/>
                      <a:pt x="1258" y="2113"/>
                    </a:cubicBezTo>
                    <a:cubicBezTo>
                      <a:pt x="1258" y="2113"/>
                      <a:pt x="1258" y="2113"/>
                      <a:pt x="1258" y="2113"/>
                    </a:cubicBezTo>
                    <a:moveTo>
                      <a:pt x="1297" y="2105"/>
                    </a:moveTo>
                    <a:cubicBezTo>
                      <a:pt x="1290" y="2107"/>
                      <a:pt x="1284" y="2108"/>
                      <a:pt x="1277" y="2109"/>
                    </a:cubicBezTo>
                    <a:cubicBezTo>
                      <a:pt x="1275" y="2110"/>
                      <a:pt x="1274" y="2112"/>
                      <a:pt x="1274" y="2114"/>
                    </a:cubicBezTo>
                    <a:cubicBezTo>
                      <a:pt x="1274" y="2116"/>
                      <a:pt x="1277" y="2118"/>
                      <a:pt x="1279" y="2117"/>
                    </a:cubicBezTo>
                    <a:cubicBezTo>
                      <a:pt x="1285" y="2116"/>
                      <a:pt x="1292" y="2115"/>
                      <a:pt x="1298" y="2113"/>
                    </a:cubicBezTo>
                    <a:cubicBezTo>
                      <a:pt x="1301" y="2113"/>
                      <a:pt x="1302" y="2111"/>
                      <a:pt x="1301" y="2108"/>
                    </a:cubicBezTo>
                    <a:cubicBezTo>
                      <a:pt x="1301" y="2106"/>
                      <a:pt x="1299" y="2105"/>
                      <a:pt x="1297" y="2105"/>
                    </a:cubicBezTo>
                    <a:moveTo>
                      <a:pt x="1335" y="2096"/>
                    </a:moveTo>
                    <a:cubicBezTo>
                      <a:pt x="1329" y="2098"/>
                      <a:pt x="1323" y="2099"/>
                      <a:pt x="1316" y="2101"/>
                    </a:cubicBezTo>
                    <a:cubicBezTo>
                      <a:pt x="1314" y="2101"/>
                      <a:pt x="1313" y="2104"/>
                      <a:pt x="1313" y="2106"/>
                    </a:cubicBezTo>
                    <a:cubicBezTo>
                      <a:pt x="1314" y="2108"/>
                      <a:pt x="1316" y="2109"/>
                      <a:pt x="1318" y="2109"/>
                    </a:cubicBezTo>
                    <a:cubicBezTo>
                      <a:pt x="1324" y="2107"/>
                      <a:pt x="1331" y="2106"/>
                      <a:pt x="1337" y="2104"/>
                    </a:cubicBezTo>
                    <a:cubicBezTo>
                      <a:pt x="1340" y="2103"/>
                      <a:pt x="1341" y="2101"/>
                      <a:pt x="1340" y="2099"/>
                    </a:cubicBezTo>
                    <a:cubicBezTo>
                      <a:pt x="1340" y="2097"/>
                      <a:pt x="1338" y="2096"/>
                      <a:pt x="1335" y="2096"/>
                    </a:cubicBezTo>
                    <a:moveTo>
                      <a:pt x="1374" y="2085"/>
                    </a:moveTo>
                    <a:cubicBezTo>
                      <a:pt x="1368" y="2087"/>
                      <a:pt x="1361" y="2089"/>
                      <a:pt x="1355" y="2091"/>
                    </a:cubicBezTo>
                    <a:cubicBezTo>
                      <a:pt x="1353" y="2092"/>
                      <a:pt x="1351" y="2094"/>
                      <a:pt x="1352" y="2096"/>
                    </a:cubicBezTo>
                    <a:cubicBezTo>
                      <a:pt x="1353" y="2098"/>
                      <a:pt x="1355" y="2099"/>
                      <a:pt x="1357" y="2099"/>
                    </a:cubicBezTo>
                    <a:cubicBezTo>
                      <a:pt x="1363" y="2097"/>
                      <a:pt x="1370" y="2095"/>
                      <a:pt x="1376" y="2093"/>
                    </a:cubicBezTo>
                    <a:cubicBezTo>
                      <a:pt x="1378" y="2092"/>
                      <a:pt x="1380" y="2090"/>
                      <a:pt x="1379" y="2088"/>
                    </a:cubicBezTo>
                    <a:cubicBezTo>
                      <a:pt x="1378" y="2086"/>
                      <a:pt x="1376" y="2085"/>
                      <a:pt x="1374" y="2085"/>
                    </a:cubicBezTo>
                    <a:moveTo>
                      <a:pt x="1412" y="2073"/>
                    </a:moveTo>
                    <a:cubicBezTo>
                      <a:pt x="1406" y="2075"/>
                      <a:pt x="1399" y="2077"/>
                      <a:pt x="1393" y="2079"/>
                    </a:cubicBezTo>
                    <a:cubicBezTo>
                      <a:pt x="1391" y="2080"/>
                      <a:pt x="1390" y="2082"/>
                      <a:pt x="1390" y="2085"/>
                    </a:cubicBezTo>
                    <a:cubicBezTo>
                      <a:pt x="1391" y="2087"/>
                      <a:pt x="1393" y="2088"/>
                      <a:pt x="1395" y="2087"/>
                    </a:cubicBezTo>
                    <a:cubicBezTo>
                      <a:pt x="1402" y="2085"/>
                      <a:pt x="1408" y="2083"/>
                      <a:pt x="1414" y="2081"/>
                    </a:cubicBezTo>
                    <a:cubicBezTo>
                      <a:pt x="1417" y="2080"/>
                      <a:pt x="1418" y="2078"/>
                      <a:pt x="1417" y="2076"/>
                    </a:cubicBezTo>
                    <a:cubicBezTo>
                      <a:pt x="1416" y="2074"/>
                      <a:pt x="1414" y="2072"/>
                      <a:pt x="1412" y="2073"/>
                    </a:cubicBezTo>
                    <a:cubicBezTo>
                      <a:pt x="1412" y="2073"/>
                      <a:pt x="1412" y="2073"/>
                      <a:pt x="1412" y="2073"/>
                    </a:cubicBezTo>
                    <a:moveTo>
                      <a:pt x="1449" y="2060"/>
                    </a:moveTo>
                    <a:cubicBezTo>
                      <a:pt x="1443" y="2062"/>
                      <a:pt x="1437" y="2064"/>
                      <a:pt x="1431" y="2067"/>
                    </a:cubicBezTo>
                    <a:cubicBezTo>
                      <a:pt x="1429" y="2067"/>
                      <a:pt x="1428" y="2070"/>
                      <a:pt x="1428" y="2072"/>
                    </a:cubicBezTo>
                    <a:cubicBezTo>
                      <a:pt x="1429" y="2074"/>
                      <a:pt x="1431" y="2075"/>
                      <a:pt x="1433" y="2074"/>
                    </a:cubicBezTo>
                    <a:cubicBezTo>
                      <a:pt x="1440" y="2072"/>
                      <a:pt x="1446" y="2069"/>
                      <a:pt x="1452" y="2067"/>
                    </a:cubicBezTo>
                    <a:cubicBezTo>
                      <a:pt x="1454" y="2066"/>
                      <a:pt x="1455" y="2064"/>
                      <a:pt x="1455" y="2062"/>
                    </a:cubicBezTo>
                    <a:cubicBezTo>
                      <a:pt x="1454" y="2060"/>
                      <a:pt x="1451" y="2059"/>
                      <a:pt x="1449" y="2060"/>
                    </a:cubicBezTo>
                    <a:moveTo>
                      <a:pt x="1486" y="2045"/>
                    </a:moveTo>
                    <a:cubicBezTo>
                      <a:pt x="1480" y="2047"/>
                      <a:pt x="1474" y="2050"/>
                      <a:pt x="1468" y="2052"/>
                    </a:cubicBezTo>
                    <a:cubicBezTo>
                      <a:pt x="1466" y="2053"/>
                      <a:pt x="1465" y="2055"/>
                      <a:pt x="1466" y="2057"/>
                    </a:cubicBezTo>
                    <a:cubicBezTo>
                      <a:pt x="1467" y="2060"/>
                      <a:pt x="1469" y="2060"/>
                      <a:pt x="1471" y="2060"/>
                    </a:cubicBezTo>
                    <a:cubicBezTo>
                      <a:pt x="1477" y="2057"/>
                      <a:pt x="1483" y="2055"/>
                      <a:pt x="1489" y="2052"/>
                    </a:cubicBezTo>
                    <a:cubicBezTo>
                      <a:pt x="1491" y="2051"/>
                      <a:pt x="1492" y="2049"/>
                      <a:pt x="1492" y="2047"/>
                    </a:cubicBezTo>
                    <a:cubicBezTo>
                      <a:pt x="1491" y="2045"/>
                      <a:pt x="1488" y="2044"/>
                      <a:pt x="1486" y="2045"/>
                    </a:cubicBezTo>
                    <a:cubicBezTo>
                      <a:pt x="1486" y="2045"/>
                      <a:pt x="1486" y="2045"/>
                      <a:pt x="1486" y="2045"/>
                    </a:cubicBezTo>
                    <a:moveTo>
                      <a:pt x="1523" y="2028"/>
                    </a:moveTo>
                    <a:cubicBezTo>
                      <a:pt x="1517" y="2031"/>
                      <a:pt x="1511" y="2034"/>
                      <a:pt x="1504" y="2037"/>
                    </a:cubicBezTo>
                    <a:cubicBezTo>
                      <a:pt x="1502" y="2037"/>
                      <a:pt x="1502" y="2040"/>
                      <a:pt x="1502" y="2042"/>
                    </a:cubicBezTo>
                    <a:cubicBezTo>
                      <a:pt x="1503" y="2044"/>
                      <a:pt x="1506" y="2045"/>
                      <a:pt x="1508" y="2044"/>
                    </a:cubicBezTo>
                    <a:cubicBezTo>
                      <a:pt x="1514" y="2041"/>
                      <a:pt x="1520" y="2038"/>
                      <a:pt x="1526" y="2035"/>
                    </a:cubicBezTo>
                    <a:cubicBezTo>
                      <a:pt x="1528" y="2035"/>
                      <a:pt x="1529" y="2032"/>
                      <a:pt x="1528" y="2030"/>
                    </a:cubicBezTo>
                    <a:cubicBezTo>
                      <a:pt x="1527" y="2028"/>
                      <a:pt x="1525" y="2027"/>
                      <a:pt x="1523" y="2028"/>
                    </a:cubicBezTo>
                    <a:cubicBezTo>
                      <a:pt x="1523" y="2028"/>
                      <a:pt x="1523" y="2028"/>
                      <a:pt x="1523" y="2028"/>
                    </a:cubicBezTo>
                    <a:moveTo>
                      <a:pt x="1558" y="2011"/>
                    </a:moveTo>
                    <a:cubicBezTo>
                      <a:pt x="1552" y="2014"/>
                      <a:pt x="1546" y="2017"/>
                      <a:pt x="1540" y="2020"/>
                    </a:cubicBezTo>
                    <a:cubicBezTo>
                      <a:pt x="1538" y="2021"/>
                      <a:pt x="1538" y="2023"/>
                      <a:pt x="1539" y="2025"/>
                    </a:cubicBezTo>
                    <a:cubicBezTo>
                      <a:pt x="1540" y="2027"/>
                      <a:pt x="1542" y="2028"/>
                      <a:pt x="1544" y="2027"/>
                    </a:cubicBezTo>
                    <a:cubicBezTo>
                      <a:pt x="1550" y="2024"/>
                      <a:pt x="1556" y="2021"/>
                      <a:pt x="1562" y="2018"/>
                    </a:cubicBezTo>
                    <a:cubicBezTo>
                      <a:pt x="1564" y="2017"/>
                      <a:pt x="1565" y="2014"/>
                      <a:pt x="1564" y="2012"/>
                    </a:cubicBezTo>
                    <a:cubicBezTo>
                      <a:pt x="1563" y="2010"/>
                      <a:pt x="1560" y="2009"/>
                      <a:pt x="1558" y="2011"/>
                    </a:cubicBezTo>
                    <a:moveTo>
                      <a:pt x="1593" y="1991"/>
                    </a:moveTo>
                    <a:cubicBezTo>
                      <a:pt x="1587" y="1995"/>
                      <a:pt x="1582" y="1998"/>
                      <a:pt x="1576" y="2001"/>
                    </a:cubicBezTo>
                    <a:cubicBezTo>
                      <a:pt x="1574" y="2002"/>
                      <a:pt x="1573" y="2005"/>
                      <a:pt x="1574" y="2007"/>
                    </a:cubicBezTo>
                    <a:cubicBezTo>
                      <a:pt x="1575" y="2009"/>
                      <a:pt x="1578" y="2009"/>
                      <a:pt x="1580" y="2008"/>
                    </a:cubicBezTo>
                    <a:cubicBezTo>
                      <a:pt x="1585" y="2005"/>
                      <a:pt x="1591" y="2002"/>
                      <a:pt x="1597" y="1998"/>
                    </a:cubicBezTo>
                    <a:cubicBezTo>
                      <a:pt x="1599" y="1997"/>
                      <a:pt x="1600" y="1995"/>
                      <a:pt x="1599" y="1993"/>
                    </a:cubicBezTo>
                    <a:cubicBezTo>
                      <a:pt x="1597" y="1991"/>
                      <a:pt x="1595" y="1990"/>
                      <a:pt x="1593" y="1991"/>
                    </a:cubicBezTo>
                    <a:cubicBezTo>
                      <a:pt x="1593" y="1991"/>
                      <a:pt x="1593" y="1991"/>
                      <a:pt x="1593" y="1991"/>
                    </a:cubicBezTo>
                    <a:moveTo>
                      <a:pt x="1627" y="1971"/>
                    </a:moveTo>
                    <a:cubicBezTo>
                      <a:pt x="1622" y="1975"/>
                      <a:pt x="1616" y="1978"/>
                      <a:pt x="1610" y="1981"/>
                    </a:cubicBezTo>
                    <a:cubicBezTo>
                      <a:pt x="1608" y="1983"/>
                      <a:pt x="1608" y="1985"/>
                      <a:pt x="1609" y="1987"/>
                    </a:cubicBezTo>
                    <a:cubicBezTo>
                      <a:pt x="1610" y="1989"/>
                      <a:pt x="1612" y="1989"/>
                      <a:pt x="1614" y="1988"/>
                    </a:cubicBezTo>
                    <a:cubicBezTo>
                      <a:pt x="1620" y="1985"/>
                      <a:pt x="1626" y="1981"/>
                      <a:pt x="1632" y="1978"/>
                    </a:cubicBezTo>
                    <a:cubicBezTo>
                      <a:pt x="1633" y="1977"/>
                      <a:pt x="1634" y="1974"/>
                      <a:pt x="1633" y="1972"/>
                    </a:cubicBezTo>
                    <a:cubicBezTo>
                      <a:pt x="1632" y="1971"/>
                      <a:pt x="1629" y="1970"/>
                      <a:pt x="1627" y="1971"/>
                    </a:cubicBezTo>
                    <a:moveTo>
                      <a:pt x="1661" y="1949"/>
                    </a:moveTo>
                    <a:cubicBezTo>
                      <a:pt x="1655" y="1953"/>
                      <a:pt x="1650" y="1957"/>
                      <a:pt x="1644" y="1960"/>
                    </a:cubicBezTo>
                    <a:cubicBezTo>
                      <a:pt x="1642" y="1962"/>
                      <a:pt x="1642" y="1964"/>
                      <a:pt x="1643" y="1966"/>
                    </a:cubicBezTo>
                    <a:cubicBezTo>
                      <a:pt x="1644" y="1968"/>
                      <a:pt x="1647" y="1968"/>
                      <a:pt x="1648" y="1967"/>
                    </a:cubicBezTo>
                    <a:cubicBezTo>
                      <a:pt x="1654" y="1964"/>
                      <a:pt x="1660" y="1960"/>
                      <a:pt x="1665" y="1956"/>
                    </a:cubicBezTo>
                    <a:cubicBezTo>
                      <a:pt x="1667" y="1955"/>
                      <a:pt x="1668" y="1952"/>
                      <a:pt x="1666" y="1951"/>
                    </a:cubicBezTo>
                    <a:cubicBezTo>
                      <a:pt x="1665" y="1949"/>
                      <a:pt x="1663" y="1948"/>
                      <a:pt x="1661" y="1949"/>
                    </a:cubicBezTo>
                    <a:moveTo>
                      <a:pt x="1693" y="1927"/>
                    </a:moveTo>
                    <a:cubicBezTo>
                      <a:pt x="1688" y="1931"/>
                      <a:pt x="1683" y="1934"/>
                      <a:pt x="1677" y="1938"/>
                    </a:cubicBezTo>
                    <a:cubicBezTo>
                      <a:pt x="1675" y="1939"/>
                      <a:pt x="1675" y="1942"/>
                      <a:pt x="1676" y="1944"/>
                    </a:cubicBezTo>
                    <a:cubicBezTo>
                      <a:pt x="1677" y="1946"/>
                      <a:pt x="1680" y="1946"/>
                      <a:pt x="1682" y="1945"/>
                    </a:cubicBezTo>
                    <a:cubicBezTo>
                      <a:pt x="1687" y="1941"/>
                      <a:pt x="1693" y="1937"/>
                      <a:pt x="1698" y="1933"/>
                    </a:cubicBezTo>
                    <a:cubicBezTo>
                      <a:pt x="1700" y="1932"/>
                      <a:pt x="1700" y="1929"/>
                      <a:pt x="1699" y="1927"/>
                    </a:cubicBezTo>
                    <a:cubicBezTo>
                      <a:pt x="1698" y="1926"/>
                      <a:pt x="1695" y="1925"/>
                      <a:pt x="1693" y="1927"/>
                    </a:cubicBezTo>
                    <a:moveTo>
                      <a:pt x="1725" y="1902"/>
                    </a:moveTo>
                    <a:cubicBezTo>
                      <a:pt x="1720" y="1907"/>
                      <a:pt x="1715" y="1911"/>
                      <a:pt x="1709" y="1915"/>
                    </a:cubicBezTo>
                    <a:cubicBezTo>
                      <a:pt x="1708" y="1916"/>
                      <a:pt x="1707" y="1919"/>
                      <a:pt x="1709" y="1920"/>
                    </a:cubicBezTo>
                    <a:cubicBezTo>
                      <a:pt x="1710" y="1922"/>
                      <a:pt x="1712" y="1922"/>
                      <a:pt x="1714" y="1921"/>
                    </a:cubicBezTo>
                    <a:cubicBezTo>
                      <a:pt x="1720" y="1917"/>
                      <a:pt x="1725" y="1913"/>
                      <a:pt x="1730" y="1909"/>
                    </a:cubicBezTo>
                    <a:cubicBezTo>
                      <a:pt x="1732" y="1907"/>
                      <a:pt x="1732" y="1905"/>
                      <a:pt x="1731" y="1903"/>
                    </a:cubicBezTo>
                    <a:cubicBezTo>
                      <a:pt x="1729" y="1901"/>
                      <a:pt x="1727" y="1901"/>
                      <a:pt x="1725" y="1902"/>
                    </a:cubicBezTo>
                    <a:moveTo>
                      <a:pt x="1756" y="1877"/>
                    </a:moveTo>
                    <a:cubicBezTo>
                      <a:pt x="1751" y="1882"/>
                      <a:pt x="1746" y="1886"/>
                      <a:pt x="1741" y="1890"/>
                    </a:cubicBezTo>
                    <a:cubicBezTo>
                      <a:pt x="1739" y="1891"/>
                      <a:pt x="1739" y="1894"/>
                      <a:pt x="1740" y="1896"/>
                    </a:cubicBezTo>
                    <a:cubicBezTo>
                      <a:pt x="1741" y="1897"/>
                      <a:pt x="1744" y="1898"/>
                      <a:pt x="1746" y="1896"/>
                    </a:cubicBezTo>
                    <a:cubicBezTo>
                      <a:pt x="1751" y="1892"/>
                      <a:pt x="1756" y="1888"/>
                      <a:pt x="1761" y="1883"/>
                    </a:cubicBezTo>
                    <a:cubicBezTo>
                      <a:pt x="1763" y="1882"/>
                      <a:pt x="1763" y="1879"/>
                      <a:pt x="1762" y="1878"/>
                    </a:cubicBezTo>
                    <a:cubicBezTo>
                      <a:pt x="1760" y="1876"/>
                      <a:pt x="1758" y="1876"/>
                      <a:pt x="1756" y="1877"/>
                    </a:cubicBezTo>
                    <a:moveTo>
                      <a:pt x="1786" y="1851"/>
                    </a:moveTo>
                    <a:cubicBezTo>
                      <a:pt x="1781" y="1855"/>
                      <a:pt x="1776" y="1860"/>
                      <a:pt x="1771" y="1864"/>
                    </a:cubicBezTo>
                    <a:cubicBezTo>
                      <a:pt x="1769" y="1866"/>
                      <a:pt x="1769" y="1868"/>
                      <a:pt x="1771" y="1870"/>
                    </a:cubicBezTo>
                    <a:cubicBezTo>
                      <a:pt x="1772" y="1871"/>
                      <a:pt x="1775" y="1872"/>
                      <a:pt x="1776" y="1870"/>
                    </a:cubicBezTo>
                    <a:cubicBezTo>
                      <a:pt x="1781" y="1866"/>
                      <a:pt x="1786" y="1861"/>
                      <a:pt x="1791" y="1857"/>
                    </a:cubicBezTo>
                    <a:cubicBezTo>
                      <a:pt x="1793" y="1855"/>
                      <a:pt x="1793" y="1853"/>
                      <a:pt x="1791" y="1851"/>
                    </a:cubicBezTo>
                    <a:cubicBezTo>
                      <a:pt x="1790" y="1849"/>
                      <a:pt x="1787" y="1849"/>
                      <a:pt x="1786" y="1851"/>
                    </a:cubicBezTo>
                    <a:cubicBezTo>
                      <a:pt x="1786" y="1851"/>
                      <a:pt x="1786" y="1851"/>
                      <a:pt x="1786" y="1851"/>
                    </a:cubicBezTo>
                    <a:moveTo>
                      <a:pt x="1815" y="1823"/>
                    </a:moveTo>
                    <a:cubicBezTo>
                      <a:pt x="1810" y="1828"/>
                      <a:pt x="1805" y="1833"/>
                      <a:pt x="1800" y="1837"/>
                    </a:cubicBezTo>
                    <a:cubicBezTo>
                      <a:pt x="1799" y="1839"/>
                      <a:pt x="1799" y="1841"/>
                      <a:pt x="1800" y="1843"/>
                    </a:cubicBezTo>
                    <a:cubicBezTo>
                      <a:pt x="1802" y="1844"/>
                      <a:pt x="1804" y="1844"/>
                      <a:pt x="1806" y="1843"/>
                    </a:cubicBezTo>
                    <a:cubicBezTo>
                      <a:pt x="1811" y="1838"/>
                      <a:pt x="1816" y="1834"/>
                      <a:pt x="1820" y="1829"/>
                    </a:cubicBezTo>
                    <a:cubicBezTo>
                      <a:pt x="1822" y="1827"/>
                      <a:pt x="1822" y="1825"/>
                      <a:pt x="1820" y="1823"/>
                    </a:cubicBezTo>
                    <a:cubicBezTo>
                      <a:pt x="1819" y="1822"/>
                      <a:pt x="1816" y="1822"/>
                      <a:pt x="1815" y="1823"/>
                    </a:cubicBezTo>
                    <a:moveTo>
                      <a:pt x="1843" y="1795"/>
                    </a:moveTo>
                    <a:cubicBezTo>
                      <a:pt x="1838" y="1800"/>
                      <a:pt x="1833" y="1804"/>
                      <a:pt x="1829" y="1809"/>
                    </a:cubicBezTo>
                    <a:cubicBezTo>
                      <a:pt x="1827" y="1811"/>
                      <a:pt x="1827" y="1813"/>
                      <a:pt x="1829" y="1815"/>
                    </a:cubicBezTo>
                    <a:cubicBezTo>
                      <a:pt x="1830" y="1816"/>
                      <a:pt x="1833" y="1816"/>
                      <a:pt x="1834" y="1815"/>
                    </a:cubicBezTo>
                    <a:cubicBezTo>
                      <a:pt x="1839" y="1810"/>
                      <a:pt x="1844" y="1805"/>
                      <a:pt x="1848" y="1800"/>
                    </a:cubicBezTo>
                    <a:cubicBezTo>
                      <a:pt x="1850" y="1799"/>
                      <a:pt x="1850" y="1796"/>
                      <a:pt x="1848" y="1795"/>
                    </a:cubicBezTo>
                    <a:cubicBezTo>
                      <a:pt x="1847" y="1793"/>
                      <a:pt x="1844" y="1793"/>
                      <a:pt x="1843" y="1795"/>
                    </a:cubicBezTo>
                    <a:cubicBezTo>
                      <a:pt x="1843" y="1795"/>
                      <a:pt x="1843" y="1795"/>
                      <a:pt x="1843" y="1795"/>
                    </a:cubicBezTo>
                    <a:moveTo>
                      <a:pt x="1869" y="1765"/>
                    </a:moveTo>
                    <a:cubicBezTo>
                      <a:pt x="1865" y="1770"/>
                      <a:pt x="1860" y="1775"/>
                      <a:pt x="1856" y="1780"/>
                    </a:cubicBezTo>
                    <a:cubicBezTo>
                      <a:pt x="1855" y="1782"/>
                      <a:pt x="1855" y="1784"/>
                      <a:pt x="1856" y="1786"/>
                    </a:cubicBezTo>
                    <a:cubicBezTo>
                      <a:pt x="1858" y="1787"/>
                      <a:pt x="1860" y="1787"/>
                      <a:pt x="1862" y="1785"/>
                    </a:cubicBezTo>
                    <a:cubicBezTo>
                      <a:pt x="1866" y="1780"/>
                      <a:pt x="1871" y="1775"/>
                      <a:pt x="1875" y="1770"/>
                    </a:cubicBezTo>
                    <a:cubicBezTo>
                      <a:pt x="1877" y="1769"/>
                      <a:pt x="1877" y="1766"/>
                      <a:pt x="1875" y="1765"/>
                    </a:cubicBezTo>
                    <a:cubicBezTo>
                      <a:pt x="1873" y="1763"/>
                      <a:pt x="1871" y="1763"/>
                      <a:pt x="1869" y="1765"/>
                    </a:cubicBezTo>
                    <a:cubicBezTo>
                      <a:pt x="1869" y="1765"/>
                      <a:pt x="1869" y="1765"/>
                      <a:pt x="1869" y="1765"/>
                    </a:cubicBezTo>
                    <a:moveTo>
                      <a:pt x="1895" y="1734"/>
                    </a:moveTo>
                    <a:cubicBezTo>
                      <a:pt x="1891" y="1740"/>
                      <a:pt x="1886" y="1745"/>
                      <a:pt x="1882" y="1750"/>
                    </a:cubicBezTo>
                    <a:cubicBezTo>
                      <a:pt x="1881" y="1752"/>
                      <a:pt x="1881" y="1754"/>
                      <a:pt x="1883" y="1756"/>
                    </a:cubicBezTo>
                    <a:cubicBezTo>
                      <a:pt x="1884" y="1757"/>
                      <a:pt x="1887" y="1757"/>
                      <a:pt x="1888" y="1755"/>
                    </a:cubicBezTo>
                    <a:cubicBezTo>
                      <a:pt x="1893" y="1750"/>
                      <a:pt x="1897" y="1745"/>
                      <a:pt x="1901" y="1739"/>
                    </a:cubicBezTo>
                    <a:cubicBezTo>
                      <a:pt x="1903" y="1738"/>
                      <a:pt x="1902" y="1735"/>
                      <a:pt x="1901" y="1734"/>
                    </a:cubicBezTo>
                    <a:cubicBezTo>
                      <a:pt x="1899" y="1732"/>
                      <a:pt x="1896" y="1733"/>
                      <a:pt x="1895" y="1734"/>
                    </a:cubicBezTo>
                    <a:cubicBezTo>
                      <a:pt x="1895" y="1734"/>
                      <a:pt x="1895" y="1734"/>
                      <a:pt x="1895" y="1734"/>
                    </a:cubicBezTo>
                    <a:moveTo>
                      <a:pt x="1919" y="1703"/>
                    </a:moveTo>
                    <a:cubicBezTo>
                      <a:pt x="1915" y="1708"/>
                      <a:pt x="1911" y="1714"/>
                      <a:pt x="1907" y="1719"/>
                    </a:cubicBezTo>
                    <a:cubicBezTo>
                      <a:pt x="1906" y="1721"/>
                      <a:pt x="1906" y="1723"/>
                      <a:pt x="1908" y="1724"/>
                    </a:cubicBezTo>
                    <a:cubicBezTo>
                      <a:pt x="1910" y="1726"/>
                      <a:pt x="1912" y="1725"/>
                      <a:pt x="1914" y="1724"/>
                    </a:cubicBezTo>
                    <a:cubicBezTo>
                      <a:pt x="1918" y="1718"/>
                      <a:pt x="1922" y="1713"/>
                      <a:pt x="1926" y="1708"/>
                    </a:cubicBezTo>
                    <a:cubicBezTo>
                      <a:pt x="1927" y="1706"/>
                      <a:pt x="1927" y="1703"/>
                      <a:pt x="1925" y="1702"/>
                    </a:cubicBezTo>
                    <a:cubicBezTo>
                      <a:pt x="1923" y="1701"/>
                      <a:pt x="1921" y="1701"/>
                      <a:pt x="1919" y="1703"/>
                    </a:cubicBezTo>
                    <a:moveTo>
                      <a:pt x="1943" y="1670"/>
                    </a:moveTo>
                    <a:cubicBezTo>
                      <a:pt x="1939" y="1676"/>
                      <a:pt x="1935" y="1681"/>
                      <a:pt x="1931" y="1687"/>
                    </a:cubicBezTo>
                    <a:cubicBezTo>
                      <a:pt x="1930" y="1689"/>
                      <a:pt x="1930" y="1691"/>
                      <a:pt x="1932" y="1692"/>
                    </a:cubicBezTo>
                    <a:cubicBezTo>
                      <a:pt x="1934" y="1694"/>
                      <a:pt x="1936" y="1693"/>
                      <a:pt x="1938" y="1691"/>
                    </a:cubicBezTo>
                    <a:cubicBezTo>
                      <a:pt x="1942" y="1686"/>
                      <a:pt x="1945" y="1681"/>
                      <a:pt x="1949" y="1675"/>
                    </a:cubicBezTo>
                    <a:cubicBezTo>
                      <a:pt x="1950" y="1673"/>
                      <a:pt x="1950" y="1671"/>
                      <a:pt x="1948" y="1669"/>
                    </a:cubicBezTo>
                    <a:cubicBezTo>
                      <a:pt x="1946" y="1668"/>
                      <a:pt x="1944" y="1669"/>
                      <a:pt x="1943" y="1670"/>
                    </a:cubicBezTo>
                    <a:moveTo>
                      <a:pt x="1965" y="1637"/>
                    </a:moveTo>
                    <a:cubicBezTo>
                      <a:pt x="1961" y="1643"/>
                      <a:pt x="1958" y="1648"/>
                      <a:pt x="1954" y="1654"/>
                    </a:cubicBezTo>
                    <a:cubicBezTo>
                      <a:pt x="1953" y="1656"/>
                      <a:pt x="1953" y="1658"/>
                      <a:pt x="1955" y="1659"/>
                    </a:cubicBezTo>
                    <a:cubicBezTo>
                      <a:pt x="1957" y="1661"/>
                      <a:pt x="1959" y="1660"/>
                      <a:pt x="1961" y="1658"/>
                    </a:cubicBezTo>
                    <a:cubicBezTo>
                      <a:pt x="1964" y="1653"/>
                      <a:pt x="1968" y="1647"/>
                      <a:pt x="1971" y="1641"/>
                    </a:cubicBezTo>
                    <a:cubicBezTo>
                      <a:pt x="1973" y="1640"/>
                      <a:pt x="1972" y="1637"/>
                      <a:pt x="1970" y="1636"/>
                    </a:cubicBezTo>
                    <a:cubicBezTo>
                      <a:pt x="1968" y="1635"/>
                      <a:pt x="1966" y="1635"/>
                      <a:pt x="1965" y="1637"/>
                    </a:cubicBezTo>
                    <a:moveTo>
                      <a:pt x="1985" y="1603"/>
                    </a:moveTo>
                    <a:cubicBezTo>
                      <a:pt x="1982" y="1609"/>
                      <a:pt x="1979" y="1614"/>
                      <a:pt x="1975" y="1620"/>
                    </a:cubicBezTo>
                    <a:cubicBezTo>
                      <a:pt x="1974" y="1622"/>
                      <a:pt x="1975" y="1625"/>
                      <a:pt x="1977" y="1626"/>
                    </a:cubicBezTo>
                    <a:cubicBezTo>
                      <a:pt x="1978" y="1627"/>
                      <a:pt x="1981" y="1626"/>
                      <a:pt x="1982" y="1624"/>
                    </a:cubicBezTo>
                    <a:cubicBezTo>
                      <a:pt x="1986" y="1619"/>
                      <a:pt x="1989" y="1613"/>
                      <a:pt x="1992" y="1607"/>
                    </a:cubicBezTo>
                    <a:cubicBezTo>
                      <a:pt x="1994" y="1605"/>
                      <a:pt x="1993" y="1603"/>
                      <a:pt x="1991" y="1602"/>
                    </a:cubicBezTo>
                    <a:cubicBezTo>
                      <a:pt x="1989" y="1600"/>
                      <a:pt x="1987" y="1601"/>
                      <a:pt x="1985" y="1603"/>
                    </a:cubicBezTo>
                    <a:cubicBezTo>
                      <a:pt x="1985" y="1603"/>
                      <a:pt x="1985" y="1603"/>
                      <a:pt x="1985" y="1603"/>
                    </a:cubicBezTo>
                    <a:moveTo>
                      <a:pt x="2005" y="1568"/>
                    </a:moveTo>
                    <a:cubicBezTo>
                      <a:pt x="2002" y="1574"/>
                      <a:pt x="1999" y="1580"/>
                      <a:pt x="1995" y="1586"/>
                    </a:cubicBezTo>
                    <a:cubicBezTo>
                      <a:pt x="1994" y="1588"/>
                      <a:pt x="1995" y="1590"/>
                      <a:pt x="1997" y="1591"/>
                    </a:cubicBezTo>
                    <a:cubicBezTo>
                      <a:pt x="1999" y="1592"/>
                      <a:pt x="2001" y="1591"/>
                      <a:pt x="2002" y="1590"/>
                    </a:cubicBezTo>
                    <a:cubicBezTo>
                      <a:pt x="2006" y="1584"/>
                      <a:pt x="2009" y="1578"/>
                      <a:pt x="2012" y="1572"/>
                    </a:cubicBezTo>
                    <a:cubicBezTo>
                      <a:pt x="2013" y="1570"/>
                      <a:pt x="2012" y="1568"/>
                      <a:pt x="2010" y="1566"/>
                    </a:cubicBezTo>
                    <a:cubicBezTo>
                      <a:pt x="2008" y="1565"/>
                      <a:pt x="2006" y="1566"/>
                      <a:pt x="2005" y="1568"/>
                    </a:cubicBezTo>
                    <a:moveTo>
                      <a:pt x="2023" y="1532"/>
                    </a:moveTo>
                    <a:cubicBezTo>
                      <a:pt x="2020" y="1538"/>
                      <a:pt x="2017" y="1544"/>
                      <a:pt x="2014" y="1550"/>
                    </a:cubicBezTo>
                    <a:cubicBezTo>
                      <a:pt x="2013" y="1552"/>
                      <a:pt x="2014" y="1555"/>
                      <a:pt x="2016" y="1556"/>
                    </a:cubicBezTo>
                    <a:cubicBezTo>
                      <a:pt x="2018" y="1557"/>
                      <a:pt x="2020" y="1556"/>
                      <a:pt x="2021" y="1554"/>
                    </a:cubicBezTo>
                    <a:cubicBezTo>
                      <a:pt x="2024" y="1548"/>
                      <a:pt x="2027" y="1542"/>
                      <a:pt x="2030" y="1536"/>
                    </a:cubicBezTo>
                    <a:cubicBezTo>
                      <a:pt x="2031" y="1534"/>
                      <a:pt x="2030" y="1532"/>
                      <a:pt x="2028" y="1531"/>
                    </a:cubicBezTo>
                    <a:cubicBezTo>
                      <a:pt x="2027" y="1530"/>
                      <a:pt x="2024" y="1530"/>
                      <a:pt x="2023" y="1532"/>
                    </a:cubicBezTo>
                    <a:moveTo>
                      <a:pt x="2040" y="1496"/>
                    </a:moveTo>
                    <a:cubicBezTo>
                      <a:pt x="2037" y="1502"/>
                      <a:pt x="2035" y="1508"/>
                      <a:pt x="2032" y="1514"/>
                    </a:cubicBezTo>
                    <a:cubicBezTo>
                      <a:pt x="2031" y="1516"/>
                      <a:pt x="2032" y="1519"/>
                      <a:pt x="2034" y="1520"/>
                    </a:cubicBezTo>
                    <a:cubicBezTo>
                      <a:pt x="2036" y="1521"/>
                      <a:pt x="2038" y="1520"/>
                      <a:pt x="2039" y="1518"/>
                    </a:cubicBezTo>
                    <a:cubicBezTo>
                      <a:pt x="2042" y="1512"/>
                      <a:pt x="2045" y="1506"/>
                      <a:pt x="2047" y="1499"/>
                    </a:cubicBezTo>
                    <a:cubicBezTo>
                      <a:pt x="2048" y="1497"/>
                      <a:pt x="2047" y="1495"/>
                      <a:pt x="2045" y="1494"/>
                    </a:cubicBezTo>
                    <a:cubicBezTo>
                      <a:pt x="2043" y="1493"/>
                      <a:pt x="2041" y="1494"/>
                      <a:pt x="2040" y="1496"/>
                    </a:cubicBezTo>
                    <a:moveTo>
                      <a:pt x="2055" y="1459"/>
                    </a:moveTo>
                    <a:cubicBezTo>
                      <a:pt x="2053" y="1465"/>
                      <a:pt x="2050" y="1472"/>
                      <a:pt x="2048" y="1478"/>
                    </a:cubicBezTo>
                    <a:cubicBezTo>
                      <a:pt x="2047" y="1480"/>
                      <a:pt x="2048" y="1482"/>
                      <a:pt x="2050" y="1483"/>
                    </a:cubicBezTo>
                    <a:cubicBezTo>
                      <a:pt x="2052" y="1484"/>
                      <a:pt x="2054" y="1483"/>
                      <a:pt x="2055" y="1481"/>
                    </a:cubicBezTo>
                    <a:cubicBezTo>
                      <a:pt x="2058" y="1475"/>
                      <a:pt x="2060" y="1468"/>
                      <a:pt x="2063" y="1462"/>
                    </a:cubicBezTo>
                    <a:cubicBezTo>
                      <a:pt x="2064" y="1460"/>
                      <a:pt x="2063" y="1458"/>
                      <a:pt x="2061" y="1457"/>
                    </a:cubicBezTo>
                    <a:cubicBezTo>
                      <a:pt x="2059" y="1456"/>
                      <a:pt x="2056" y="1457"/>
                      <a:pt x="2055" y="1459"/>
                    </a:cubicBezTo>
                    <a:moveTo>
                      <a:pt x="2069" y="1422"/>
                    </a:moveTo>
                    <a:cubicBezTo>
                      <a:pt x="2067" y="1428"/>
                      <a:pt x="2065" y="1434"/>
                      <a:pt x="2063" y="1441"/>
                    </a:cubicBezTo>
                    <a:cubicBezTo>
                      <a:pt x="2062" y="1443"/>
                      <a:pt x="2063" y="1445"/>
                      <a:pt x="2065" y="1446"/>
                    </a:cubicBezTo>
                    <a:cubicBezTo>
                      <a:pt x="2067" y="1446"/>
                      <a:pt x="2069" y="1445"/>
                      <a:pt x="2070" y="1443"/>
                    </a:cubicBezTo>
                    <a:cubicBezTo>
                      <a:pt x="2072" y="1437"/>
                      <a:pt x="2075" y="1431"/>
                      <a:pt x="2077" y="1424"/>
                    </a:cubicBezTo>
                    <a:cubicBezTo>
                      <a:pt x="2078" y="1422"/>
                      <a:pt x="2077" y="1420"/>
                      <a:pt x="2074" y="1419"/>
                    </a:cubicBezTo>
                    <a:cubicBezTo>
                      <a:pt x="2072" y="1419"/>
                      <a:pt x="2070" y="1420"/>
                      <a:pt x="2069" y="1422"/>
                    </a:cubicBezTo>
                    <a:moveTo>
                      <a:pt x="2082" y="1384"/>
                    </a:moveTo>
                    <a:cubicBezTo>
                      <a:pt x="2080" y="1390"/>
                      <a:pt x="2078" y="1396"/>
                      <a:pt x="2076" y="1403"/>
                    </a:cubicBezTo>
                    <a:cubicBezTo>
                      <a:pt x="2075" y="1405"/>
                      <a:pt x="2076" y="1407"/>
                      <a:pt x="2078" y="1408"/>
                    </a:cubicBezTo>
                    <a:cubicBezTo>
                      <a:pt x="2081" y="1409"/>
                      <a:pt x="2083" y="1407"/>
                      <a:pt x="2083" y="1405"/>
                    </a:cubicBezTo>
                    <a:cubicBezTo>
                      <a:pt x="2086" y="1399"/>
                      <a:pt x="2088" y="1393"/>
                      <a:pt x="2090" y="1386"/>
                    </a:cubicBezTo>
                    <a:cubicBezTo>
                      <a:pt x="2090" y="1384"/>
                      <a:pt x="2089" y="1382"/>
                      <a:pt x="2087" y="1381"/>
                    </a:cubicBezTo>
                    <a:cubicBezTo>
                      <a:pt x="2085" y="1380"/>
                      <a:pt x="2083" y="1382"/>
                      <a:pt x="2082" y="1384"/>
                    </a:cubicBezTo>
                    <a:moveTo>
                      <a:pt x="2093" y="1345"/>
                    </a:moveTo>
                    <a:cubicBezTo>
                      <a:pt x="2091" y="1352"/>
                      <a:pt x="2090" y="1358"/>
                      <a:pt x="2088" y="1365"/>
                    </a:cubicBezTo>
                    <a:cubicBezTo>
                      <a:pt x="2087" y="1367"/>
                      <a:pt x="2088" y="1369"/>
                      <a:pt x="2090" y="1370"/>
                    </a:cubicBezTo>
                    <a:cubicBezTo>
                      <a:pt x="2093" y="1370"/>
                      <a:pt x="2095" y="1369"/>
                      <a:pt x="2095" y="1367"/>
                    </a:cubicBezTo>
                    <a:cubicBezTo>
                      <a:pt x="2097" y="1360"/>
                      <a:pt x="2099" y="1354"/>
                      <a:pt x="2101" y="1347"/>
                    </a:cubicBezTo>
                    <a:cubicBezTo>
                      <a:pt x="2101" y="1345"/>
                      <a:pt x="2100" y="1343"/>
                      <a:pt x="2098" y="1343"/>
                    </a:cubicBezTo>
                    <a:cubicBezTo>
                      <a:pt x="2096" y="1342"/>
                      <a:pt x="2094" y="1343"/>
                      <a:pt x="2093" y="1345"/>
                    </a:cubicBezTo>
                    <a:moveTo>
                      <a:pt x="2103" y="1307"/>
                    </a:moveTo>
                    <a:cubicBezTo>
                      <a:pt x="2101" y="1313"/>
                      <a:pt x="2100" y="1320"/>
                      <a:pt x="2098" y="1326"/>
                    </a:cubicBezTo>
                    <a:cubicBezTo>
                      <a:pt x="2098" y="1328"/>
                      <a:pt x="2099" y="1330"/>
                      <a:pt x="2101" y="1331"/>
                    </a:cubicBezTo>
                    <a:cubicBezTo>
                      <a:pt x="2103" y="1331"/>
                      <a:pt x="2105" y="1330"/>
                      <a:pt x="2106" y="1328"/>
                    </a:cubicBezTo>
                    <a:cubicBezTo>
                      <a:pt x="2107" y="1322"/>
                      <a:pt x="2109" y="1315"/>
                      <a:pt x="2111" y="1308"/>
                    </a:cubicBezTo>
                    <a:cubicBezTo>
                      <a:pt x="2111" y="1306"/>
                      <a:pt x="2110" y="1304"/>
                      <a:pt x="2107" y="1304"/>
                    </a:cubicBezTo>
                    <a:cubicBezTo>
                      <a:pt x="2105" y="1303"/>
                      <a:pt x="2103" y="1305"/>
                      <a:pt x="2103" y="1307"/>
                    </a:cubicBezTo>
                    <a:moveTo>
                      <a:pt x="2111" y="1268"/>
                    </a:moveTo>
                    <a:cubicBezTo>
                      <a:pt x="2110" y="1274"/>
                      <a:pt x="2108" y="1281"/>
                      <a:pt x="2107" y="1287"/>
                    </a:cubicBezTo>
                    <a:cubicBezTo>
                      <a:pt x="2107" y="1289"/>
                      <a:pt x="2108" y="1291"/>
                      <a:pt x="2110" y="1292"/>
                    </a:cubicBezTo>
                    <a:cubicBezTo>
                      <a:pt x="2112" y="1292"/>
                      <a:pt x="2114" y="1291"/>
                      <a:pt x="2115" y="1289"/>
                    </a:cubicBezTo>
                    <a:cubicBezTo>
                      <a:pt x="2116" y="1282"/>
                      <a:pt x="2117" y="1276"/>
                      <a:pt x="2119" y="1269"/>
                    </a:cubicBezTo>
                    <a:cubicBezTo>
                      <a:pt x="2119" y="1267"/>
                      <a:pt x="2118" y="1265"/>
                      <a:pt x="2116" y="1264"/>
                    </a:cubicBezTo>
                    <a:cubicBezTo>
                      <a:pt x="2113" y="1264"/>
                      <a:pt x="2111" y="1265"/>
                      <a:pt x="2111" y="1268"/>
                    </a:cubicBezTo>
                    <a:cubicBezTo>
                      <a:pt x="2111" y="1268"/>
                      <a:pt x="2111" y="1268"/>
                      <a:pt x="2111" y="1268"/>
                    </a:cubicBezTo>
                    <a:moveTo>
                      <a:pt x="2118" y="1228"/>
                    </a:moveTo>
                    <a:cubicBezTo>
                      <a:pt x="2117" y="1235"/>
                      <a:pt x="2115" y="1241"/>
                      <a:pt x="2114" y="1248"/>
                    </a:cubicBezTo>
                    <a:cubicBezTo>
                      <a:pt x="2114" y="1250"/>
                      <a:pt x="2115" y="1252"/>
                      <a:pt x="2118" y="1253"/>
                    </a:cubicBezTo>
                    <a:cubicBezTo>
                      <a:pt x="2120" y="1253"/>
                      <a:pt x="2122" y="1251"/>
                      <a:pt x="2122" y="1249"/>
                    </a:cubicBezTo>
                    <a:cubicBezTo>
                      <a:pt x="2123" y="1243"/>
                      <a:pt x="2124" y="1236"/>
                      <a:pt x="2125" y="1229"/>
                    </a:cubicBezTo>
                    <a:cubicBezTo>
                      <a:pt x="2126" y="1227"/>
                      <a:pt x="2124" y="1225"/>
                      <a:pt x="2122" y="1225"/>
                    </a:cubicBezTo>
                    <a:cubicBezTo>
                      <a:pt x="2120" y="1225"/>
                      <a:pt x="2118" y="1226"/>
                      <a:pt x="2118" y="1228"/>
                    </a:cubicBezTo>
                    <a:cubicBezTo>
                      <a:pt x="2118" y="1228"/>
                      <a:pt x="2118" y="1228"/>
                      <a:pt x="2118" y="1228"/>
                    </a:cubicBezTo>
                    <a:moveTo>
                      <a:pt x="2123" y="1189"/>
                    </a:moveTo>
                    <a:cubicBezTo>
                      <a:pt x="2122" y="1195"/>
                      <a:pt x="2121" y="1202"/>
                      <a:pt x="2120" y="1209"/>
                    </a:cubicBezTo>
                    <a:cubicBezTo>
                      <a:pt x="2120" y="1211"/>
                      <a:pt x="2122" y="1213"/>
                      <a:pt x="2124" y="1213"/>
                    </a:cubicBezTo>
                    <a:cubicBezTo>
                      <a:pt x="2126" y="1213"/>
                      <a:pt x="2128" y="1212"/>
                      <a:pt x="2128" y="1210"/>
                    </a:cubicBezTo>
                    <a:cubicBezTo>
                      <a:pt x="2129" y="1203"/>
                      <a:pt x="2130" y="1196"/>
                      <a:pt x="2131" y="1190"/>
                    </a:cubicBezTo>
                    <a:cubicBezTo>
                      <a:pt x="2131" y="1187"/>
                      <a:pt x="2129" y="1185"/>
                      <a:pt x="2127" y="1185"/>
                    </a:cubicBezTo>
                    <a:cubicBezTo>
                      <a:pt x="2125" y="1185"/>
                      <a:pt x="2123" y="1186"/>
                      <a:pt x="2123" y="1189"/>
                    </a:cubicBezTo>
                    <a:moveTo>
                      <a:pt x="2126" y="1149"/>
                    </a:moveTo>
                    <a:cubicBezTo>
                      <a:pt x="2126" y="1156"/>
                      <a:pt x="2125" y="1162"/>
                      <a:pt x="2125" y="1169"/>
                    </a:cubicBezTo>
                    <a:cubicBezTo>
                      <a:pt x="2125" y="1171"/>
                      <a:pt x="2126" y="1173"/>
                      <a:pt x="2128" y="1173"/>
                    </a:cubicBezTo>
                    <a:cubicBezTo>
                      <a:pt x="2131" y="1173"/>
                      <a:pt x="2133" y="1172"/>
                      <a:pt x="2133" y="1170"/>
                    </a:cubicBezTo>
                    <a:cubicBezTo>
                      <a:pt x="2133" y="1163"/>
                      <a:pt x="2134" y="1156"/>
                      <a:pt x="2134" y="1150"/>
                    </a:cubicBezTo>
                    <a:cubicBezTo>
                      <a:pt x="2135" y="1147"/>
                      <a:pt x="2133" y="1145"/>
                      <a:pt x="2131" y="1145"/>
                    </a:cubicBezTo>
                    <a:cubicBezTo>
                      <a:pt x="2129" y="1145"/>
                      <a:pt x="2127" y="1147"/>
                      <a:pt x="2126" y="1149"/>
                    </a:cubicBezTo>
                    <a:moveTo>
                      <a:pt x="2129" y="1109"/>
                    </a:moveTo>
                    <a:cubicBezTo>
                      <a:pt x="2128" y="1116"/>
                      <a:pt x="2128" y="1122"/>
                      <a:pt x="2128" y="1129"/>
                    </a:cubicBezTo>
                    <a:cubicBezTo>
                      <a:pt x="2128" y="1131"/>
                      <a:pt x="2129" y="1133"/>
                      <a:pt x="2131" y="1133"/>
                    </a:cubicBezTo>
                    <a:cubicBezTo>
                      <a:pt x="2134" y="1133"/>
                      <a:pt x="2136" y="1132"/>
                      <a:pt x="2136" y="1129"/>
                    </a:cubicBezTo>
                    <a:cubicBezTo>
                      <a:pt x="2136" y="1123"/>
                      <a:pt x="2136" y="1116"/>
                      <a:pt x="2137" y="1109"/>
                    </a:cubicBezTo>
                    <a:cubicBezTo>
                      <a:pt x="2137" y="1107"/>
                      <a:pt x="2135" y="1105"/>
                      <a:pt x="2133" y="1105"/>
                    </a:cubicBezTo>
                    <a:cubicBezTo>
                      <a:pt x="2131" y="1105"/>
                      <a:pt x="2129" y="1107"/>
                      <a:pt x="2129" y="1109"/>
                    </a:cubicBezTo>
                  </a:path>
                </a:pathLst>
              </a:custGeom>
              <a:solidFill>
                <a:schemeClr val="tx2"/>
              </a:solidFill>
              <a:ln>
                <a:noFill/>
              </a:ln>
            </p:spPr>
            <p:txBody>
              <a:bodyPr anchor="ctr"/>
              <a:lstStyle/>
              <a:p>
                <a:pPr algn="ctr"/>
                <a:endParaRPr/>
              </a:p>
            </p:txBody>
          </p:sp>
          <p:sp>
            <p:nvSpPr>
              <p:cNvPr id="844" name="i$ļíḍé">
                <a:extLst>
                  <a:ext uri="{FF2B5EF4-FFF2-40B4-BE49-F238E27FC236}">
                    <a16:creationId xmlns="" xmlns:a16="http://schemas.microsoft.com/office/drawing/2014/main" id="{0F3DF332-DB8B-417C-9E19-3EE857C6DA3E}"/>
                  </a:ext>
                </a:extLst>
              </p:cNvPr>
              <p:cNvSpPr/>
              <p:nvPr/>
            </p:nvSpPr>
            <p:spPr bwMode="auto">
              <a:xfrm>
                <a:off x="4116862" y="2354281"/>
                <a:ext cx="3214033" cy="3212126"/>
              </a:xfrm>
              <a:custGeom>
                <a:avLst/>
                <a:gdLst>
                  <a:gd name="T0" fmla="*/ 2132 w 2138"/>
                  <a:gd name="T1" fmla="*/ 1011 h 2137"/>
                  <a:gd name="T2" fmla="*/ 2111 w 2138"/>
                  <a:gd name="T3" fmla="*/ 869 h 2137"/>
                  <a:gd name="T4" fmla="*/ 2101 w 2138"/>
                  <a:gd name="T5" fmla="*/ 789 h 2137"/>
                  <a:gd name="T6" fmla="*/ 2063 w 2138"/>
                  <a:gd name="T7" fmla="*/ 696 h 2137"/>
                  <a:gd name="T8" fmla="*/ 2023 w 2138"/>
                  <a:gd name="T9" fmla="*/ 605 h 2137"/>
                  <a:gd name="T10" fmla="*/ 1983 w 2138"/>
                  <a:gd name="T11" fmla="*/ 513 h 2137"/>
                  <a:gd name="T12" fmla="*/ 1920 w 2138"/>
                  <a:gd name="T13" fmla="*/ 435 h 2137"/>
                  <a:gd name="T14" fmla="*/ 1862 w 2138"/>
                  <a:gd name="T15" fmla="*/ 358 h 2137"/>
                  <a:gd name="T16" fmla="*/ 1757 w 2138"/>
                  <a:gd name="T17" fmla="*/ 261 h 2137"/>
                  <a:gd name="T18" fmla="*/ 1693 w 2138"/>
                  <a:gd name="T19" fmla="*/ 206 h 2137"/>
                  <a:gd name="T20" fmla="*/ 1616 w 2138"/>
                  <a:gd name="T21" fmla="*/ 155 h 2137"/>
                  <a:gd name="T22" fmla="*/ 1522 w 2138"/>
                  <a:gd name="T23" fmla="*/ 109 h 2137"/>
                  <a:gd name="T24" fmla="*/ 1433 w 2138"/>
                  <a:gd name="T25" fmla="*/ 63 h 2137"/>
                  <a:gd name="T26" fmla="*/ 1315 w 2138"/>
                  <a:gd name="T27" fmla="*/ 37 h 2137"/>
                  <a:gd name="T28" fmla="*/ 1217 w 2138"/>
                  <a:gd name="T29" fmla="*/ 18 h 2137"/>
                  <a:gd name="T30" fmla="*/ 1118 w 2138"/>
                  <a:gd name="T31" fmla="*/ 1 h 2137"/>
                  <a:gd name="T32" fmla="*/ 1014 w 2138"/>
                  <a:gd name="T33" fmla="*/ 5 h 2137"/>
                  <a:gd name="T34" fmla="*/ 922 w 2138"/>
                  <a:gd name="T35" fmla="*/ 14 h 2137"/>
                  <a:gd name="T36" fmla="*/ 782 w 2138"/>
                  <a:gd name="T37" fmla="*/ 47 h 2137"/>
                  <a:gd name="T38" fmla="*/ 723 w 2138"/>
                  <a:gd name="T39" fmla="*/ 57 h 2137"/>
                  <a:gd name="T40" fmla="*/ 633 w 2138"/>
                  <a:gd name="T41" fmla="*/ 102 h 2137"/>
                  <a:gd name="T42" fmla="*/ 540 w 2138"/>
                  <a:gd name="T43" fmla="*/ 140 h 2137"/>
                  <a:gd name="T44" fmla="*/ 428 w 2138"/>
                  <a:gd name="T45" fmla="*/ 224 h 2137"/>
                  <a:gd name="T46" fmla="*/ 361 w 2138"/>
                  <a:gd name="T47" fmla="*/ 274 h 2137"/>
                  <a:gd name="T48" fmla="*/ 289 w 2138"/>
                  <a:gd name="T49" fmla="*/ 338 h 2137"/>
                  <a:gd name="T50" fmla="*/ 218 w 2138"/>
                  <a:gd name="T51" fmla="*/ 436 h 2137"/>
                  <a:gd name="T52" fmla="*/ 162 w 2138"/>
                  <a:gd name="T53" fmla="*/ 518 h 2137"/>
                  <a:gd name="T54" fmla="*/ 99 w 2138"/>
                  <a:gd name="T55" fmla="*/ 621 h 2137"/>
                  <a:gd name="T56" fmla="*/ 68 w 2138"/>
                  <a:gd name="T57" fmla="*/ 717 h 2137"/>
                  <a:gd name="T58" fmla="*/ 40 w 2138"/>
                  <a:gd name="T59" fmla="*/ 813 h 2137"/>
                  <a:gd name="T60" fmla="*/ 17 w 2138"/>
                  <a:gd name="T61" fmla="*/ 906 h 2137"/>
                  <a:gd name="T62" fmla="*/ 9 w 2138"/>
                  <a:gd name="T63" fmla="*/ 1050 h 2137"/>
                  <a:gd name="T64" fmla="*/ 2 w 2138"/>
                  <a:gd name="T65" fmla="*/ 1130 h 2137"/>
                  <a:gd name="T66" fmla="*/ 16 w 2138"/>
                  <a:gd name="T67" fmla="*/ 1225 h 2137"/>
                  <a:gd name="T68" fmla="*/ 40 w 2138"/>
                  <a:gd name="T69" fmla="*/ 1326 h 2137"/>
                  <a:gd name="T70" fmla="*/ 61 w 2138"/>
                  <a:gd name="T71" fmla="*/ 1424 h 2137"/>
                  <a:gd name="T72" fmla="*/ 115 w 2138"/>
                  <a:gd name="T73" fmla="*/ 1532 h 2137"/>
                  <a:gd name="T74" fmla="*/ 162 w 2138"/>
                  <a:gd name="T75" fmla="*/ 1619 h 2137"/>
                  <a:gd name="T76" fmla="*/ 212 w 2138"/>
                  <a:gd name="T77" fmla="*/ 1707 h 2137"/>
                  <a:gd name="T78" fmla="*/ 295 w 2138"/>
                  <a:gd name="T79" fmla="*/ 1793 h 2137"/>
                  <a:gd name="T80" fmla="*/ 366 w 2138"/>
                  <a:gd name="T81" fmla="*/ 1863 h 2137"/>
                  <a:gd name="T82" fmla="*/ 439 w 2138"/>
                  <a:gd name="T83" fmla="*/ 1932 h 2137"/>
                  <a:gd name="T84" fmla="*/ 562 w 2138"/>
                  <a:gd name="T85" fmla="*/ 2000 h 2137"/>
                  <a:gd name="T86" fmla="*/ 636 w 2138"/>
                  <a:gd name="T87" fmla="*/ 2041 h 2137"/>
                  <a:gd name="T88" fmla="*/ 721 w 2138"/>
                  <a:gd name="T89" fmla="*/ 2075 h 2137"/>
                  <a:gd name="T90" fmla="*/ 861 w 2138"/>
                  <a:gd name="T91" fmla="*/ 2109 h 2137"/>
                  <a:gd name="T92" fmla="*/ 944 w 2138"/>
                  <a:gd name="T93" fmla="*/ 2126 h 2137"/>
                  <a:gd name="T94" fmla="*/ 1039 w 2138"/>
                  <a:gd name="T95" fmla="*/ 2137 h 2137"/>
                  <a:gd name="T96" fmla="*/ 1179 w 2138"/>
                  <a:gd name="T97" fmla="*/ 2124 h 2137"/>
                  <a:gd name="T98" fmla="*/ 1260 w 2138"/>
                  <a:gd name="T99" fmla="*/ 2121 h 2137"/>
                  <a:gd name="T100" fmla="*/ 1375 w 2138"/>
                  <a:gd name="T101" fmla="*/ 2085 h 2137"/>
                  <a:gd name="T102" fmla="*/ 1455 w 2138"/>
                  <a:gd name="T103" fmla="*/ 2061 h 2137"/>
                  <a:gd name="T104" fmla="*/ 1545 w 2138"/>
                  <a:gd name="T105" fmla="*/ 2026 h 2137"/>
                  <a:gd name="T106" fmla="*/ 1645 w 2138"/>
                  <a:gd name="T107" fmla="*/ 1960 h 2137"/>
                  <a:gd name="T108" fmla="*/ 1726 w 2138"/>
                  <a:gd name="T109" fmla="*/ 1902 h 2137"/>
                  <a:gd name="T110" fmla="*/ 1821 w 2138"/>
                  <a:gd name="T111" fmla="*/ 1828 h 2137"/>
                  <a:gd name="T112" fmla="*/ 1883 w 2138"/>
                  <a:gd name="T113" fmla="*/ 1755 h 2137"/>
                  <a:gd name="T114" fmla="*/ 1965 w 2138"/>
                  <a:gd name="T115" fmla="*/ 1637 h 2137"/>
                  <a:gd name="T116" fmla="*/ 2011 w 2138"/>
                  <a:gd name="T117" fmla="*/ 1566 h 2137"/>
                  <a:gd name="T118" fmla="*/ 2056 w 2138"/>
                  <a:gd name="T119" fmla="*/ 1480 h 2137"/>
                  <a:gd name="T120" fmla="*/ 2088 w 2138"/>
                  <a:gd name="T121" fmla="*/ 1364 h 2137"/>
                  <a:gd name="T122" fmla="*/ 2119 w 2138"/>
                  <a:gd name="T123" fmla="*/ 1269 h 2137"/>
                  <a:gd name="T124" fmla="*/ 2125 w 2138"/>
                  <a:gd name="T125" fmla="*/ 1168 h 2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38" h="2137">
                    <a:moveTo>
                      <a:pt x="2130" y="1067"/>
                    </a:moveTo>
                    <a:cubicBezTo>
                      <a:pt x="2130" y="1068"/>
                      <a:pt x="2130" y="1068"/>
                      <a:pt x="2130" y="1069"/>
                    </a:cubicBezTo>
                    <a:cubicBezTo>
                      <a:pt x="2130" y="1075"/>
                      <a:pt x="2130" y="1082"/>
                      <a:pt x="2130" y="1089"/>
                    </a:cubicBezTo>
                    <a:cubicBezTo>
                      <a:pt x="2130" y="1091"/>
                      <a:pt x="2132" y="1093"/>
                      <a:pt x="2134" y="1093"/>
                    </a:cubicBezTo>
                    <a:cubicBezTo>
                      <a:pt x="2136" y="1093"/>
                      <a:pt x="2138" y="1091"/>
                      <a:pt x="2138" y="1089"/>
                    </a:cubicBezTo>
                    <a:cubicBezTo>
                      <a:pt x="2138" y="1082"/>
                      <a:pt x="2138" y="1075"/>
                      <a:pt x="2138" y="1069"/>
                    </a:cubicBezTo>
                    <a:cubicBezTo>
                      <a:pt x="2138" y="1068"/>
                      <a:pt x="2138" y="1068"/>
                      <a:pt x="2138" y="1067"/>
                    </a:cubicBezTo>
                    <a:cubicBezTo>
                      <a:pt x="2138" y="1065"/>
                      <a:pt x="2136" y="1063"/>
                      <a:pt x="2134" y="1063"/>
                    </a:cubicBezTo>
                    <a:cubicBezTo>
                      <a:pt x="2132" y="1063"/>
                      <a:pt x="2130" y="1065"/>
                      <a:pt x="2130" y="1067"/>
                    </a:cubicBezTo>
                    <a:moveTo>
                      <a:pt x="2129" y="1027"/>
                    </a:moveTo>
                    <a:cubicBezTo>
                      <a:pt x="2129" y="1034"/>
                      <a:pt x="2130" y="1040"/>
                      <a:pt x="2130" y="1047"/>
                    </a:cubicBezTo>
                    <a:cubicBezTo>
                      <a:pt x="2130" y="1049"/>
                      <a:pt x="2132" y="1051"/>
                      <a:pt x="2134" y="1051"/>
                    </a:cubicBezTo>
                    <a:cubicBezTo>
                      <a:pt x="2136" y="1051"/>
                      <a:pt x="2138" y="1049"/>
                      <a:pt x="2138" y="1047"/>
                    </a:cubicBezTo>
                    <a:cubicBezTo>
                      <a:pt x="2138" y="1040"/>
                      <a:pt x="2137" y="1033"/>
                      <a:pt x="2137" y="1027"/>
                    </a:cubicBezTo>
                    <a:cubicBezTo>
                      <a:pt x="2137" y="1025"/>
                      <a:pt x="2135" y="1023"/>
                      <a:pt x="2133" y="1023"/>
                    </a:cubicBezTo>
                    <a:cubicBezTo>
                      <a:pt x="2131" y="1023"/>
                      <a:pt x="2129" y="1025"/>
                      <a:pt x="2129" y="1027"/>
                    </a:cubicBezTo>
                    <a:moveTo>
                      <a:pt x="2127" y="987"/>
                    </a:moveTo>
                    <a:cubicBezTo>
                      <a:pt x="2127" y="994"/>
                      <a:pt x="2128" y="1001"/>
                      <a:pt x="2128" y="1007"/>
                    </a:cubicBezTo>
                    <a:cubicBezTo>
                      <a:pt x="2128" y="1009"/>
                      <a:pt x="2130" y="1011"/>
                      <a:pt x="2132" y="1011"/>
                    </a:cubicBezTo>
                    <a:cubicBezTo>
                      <a:pt x="2135" y="1011"/>
                      <a:pt x="2136" y="1009"/>
                      <a:pt x="2136" y="1007"/>
                    </a:cubicBezTo>
                    <a:cubicBezTo>
                      <a:pt x="2136" y="1000"/>
                      <a:pt x="2135" y="993"/>
                      <a:pt x="2135" y="987"/>
                    </a:cubicBezTo>
                    <a:cubicBezTo>
                      <a:pt x="2135" y="984"/>
                      <a:pt x="2133" y="983"/>
                      <a:pt x="2131" y="983"/>
                    </a:cubicBezTo>
                    <a:cubicBezTo>
                      <a:pt x="2128" y="983"/>
                      <a:pt x="2127" y="985"/>
                      <a:pt x="2127" y="987"/>
                    </a:cubicBezTo>
                    <a:moveTo>
                      <a:pt x="2123" y="948"/>
                    </a:moveTo>
                    <a:cubicBezTo>
                      <a:pt x="2124" y="954"/>
                      <a:pt x="2125" y="961"/>
                      <a:pt x="2125" y="967"/>
                    </a:cubicBezTo>
                    <a:cubicBezTo>
                      <a:pt x="2125" y="970"/>
                      <a:pt x="2127" y="971"/>
                      <a:pt x="2130" y="971"/>
                    </a:cubicBezTo>
                    <a:cubicBezTo>
                      <a:pt x="2132" y="971"/>
                      <a:pt x="2133" y="969"/>
                      <a:pt x="2133" y="967"/>
                    </a:cubicBezTo>
                    <a:cubicBezTo>
                      <a:pt x="2133" y="960"/>
                      <a:pt x="2132" y="953"/>
                      <a:pt x="2131" y="947"/>
                    </a:cubicBezTo>
                    <a:cubicBezTo>
                      <a:pt x="2131" y="944"/>
                      <a:pt x="2129" y="943"/>
                      <a:pt x="2127" y="943"/>
                    </a:cubicBezTo>
                    <a:cubicBezTo>
                      <a:pt x="2124" y="943"/>
                      <a:pt x="2123" y="945"/>
                      <a:pt x="2123" y="948"/>
                    </a:cubicBezTo>
                    <a:moveTo>
                      <a:pt x="2118" y="908"/>
                    </a:moveTo>
                    <a:cubicBezTo>
                      <a:pt x="2119" y="915"/>
                      <a:pt x="2120" y="921"/>
                      <a:pt x="2121" y="928"/>
                    </a:cubicBezTo>
                    <a:cubicBezTo>
                      <a:pt x="2121" y="930"/>
                      <a:pt x="2123" y="931"/>
                      <a:pt x="2125" y="931"/>
                    </a:cubicBezTo>
                    <a:cubicBezTo>
                      <a:pt x="2127" y="931"/>
                      <a:pt x="2129" y="929"/>
                      <a:pt x="2129" y="927"/>
                    </a:cubicBezTo>
                    <a:cubicBezTo>
                      <a:pt x="2128" y="920"/>
                      <a:pt x="2127" y="913"/>
                      <a:pt x="2126" y="907"/>
                    </a:cubicBezTo>
                    <a:cubicBezTo>
                      <a:pt x="2125" y="905"/>
                      <a:pt x="2123" y="903"/>
                      <a:pt x="2121" y="903"/>
                    </a:cubicBezTo>
                    <a:cubicBezTo>
                      <a:pt x="2119" y="904"/>
                      <a:pt x="2118" y="906"/>
                      <a:pt x="2118" y="908"/>
                    </a:cubicBezTo>
                    <a:moveTo>
                      <a:pt x="2111" y="869"/>
                    </a:moveTo>
                    <a:cubicBezTo>
                      <a:pt x="2112" y="875"/>
                      <a:pt x="2114" y="882"/>
                      <a:pt x="2115" y="888"/>
                    </a:cubicBezTo>
                    <a:cubicBezTo>
                      <a:pt x="2115" y="890"/>
                      <a:pt x="2117" y="892"/>
                      <a:pt x="2119" y="892"/>
                    </a:cubicBezTo>
                    <a:cubicBezTo>
                      <a:pt x="2122" y="891"/>
                      <a:pt x="2123" y="889"/>
                      <a:pt x="2123" y="887"/>
                    </a:cubicBezTo>
                    <a:cubicBezTo>
                      <a:pt x="2121" y="880"/>
                      <a:pt x="2120" y="874"/>
                      <a:pt x="2119" y="867"/>
                    </a:cubicBezTo>
                    <a:cubicBezTo>
                      <a:pt x="2119" y="865"/>
                      <a:pt x="2117" y="864"/>
                      <a:pt x="2114" y="864"/>
                    </a:cubicBezTo>
                    <a:cubicBezTo>
                      <a:pt x="2112" y="864"/>
                      <a:pt x="2111" y="867"/>
                      <a:pt x="2111" y="869"/>
                    </a:cubicBezTo>
                    <a:cubicBezTo>
                      <a:pt x="2111" y="869"/>
                      <a:pt x="2111" y="869"/>
                      <a:pt x="2111" y="869"/>
                    </a:cubicBezTo>
                    <a:moveTo>
                      <a:pt x="2103" y="830"/>
                    </a:moveTo>
                    <a:cubicBezTo>
                      <a:pt x="2104" y="836"/>
                      <a:pt x="2106" y="843"/>
                      <a:pt x="2107" y="849"/>
                    </a:cubicBezTo>
                    <a:cubicBezTo>
                      <a:pt x="2108" y="851"/>
                      <a:pt x="2110" y="853"/>
                      <a:pt x="2112" y="852"/>
                    </a:cubicBezTo>
                    <a:cubicBezTo>
                      <a:pt x="2114" y="852"/>
                      <a:pt x="2116" y="850"/>
                      <a:pt x="2115" y="847"/>
                    </a:cubicBezTo>
                    <a:cubicBezTo>
                      <a:pt x="2114" y="841"/>
                      <a:pt x="2112" y="834"/>
                      <a:pt x="2111" y="828"/>
                    </a:cubicBezTo>
                    <a:cubicBezTo>
                      <a:pt x="2110" y="826"/>
                      <a:pt x="2108" y="824"/>
                      <a:pt x="2106" y="825"/>
                    </a:cubicBezTo>
                    <a:cubicBezTo>
                      <a:pt x="2104" y="825"/>
                      <a:pt x="2102" y="827"/>
                      <a:pt x="2103" y="830"/>
                    </a:cubicBezTo>
                    <a:moveTo>
                      <a:pt x="2093" y="791"/>
                    </a:moveTo>
                    <a:cubicBezTo>
                      <a:pt x="2095" y="797"/>
                      <a:pt x="2097" y="804"/>
                      <a:pt x="2098" y="810"/>
                    </a:cubicBezTo>
                    <a:cubicBezTo>
                      <a:pt x="2099" y="812"/>
                      <a:pt x="2101" y="814"/>
                      <a:pt x="2103" y="813"/>
                    </a:cubicBezTo>
                    <a:cubicBezTo>
                      <a:pt x="2105" y="813"/>
                      <a:pt x="2107" y="810"/>
                      <a:pt x="2106" y="808"/>
                    </a:cubicBezTo>
                    <a:cubicBezTo>
                      <a:pt x="2104" y="802"/>
                      <a:pt x="2103" y="795"/>
                      <a:pt x="2101" y="789"/>
                    </a:cubicBezTo>
                    <a:cubicBezTo>
                      <a:pt x="2100" y="787"/>
                      <a:pt x="2098" y="785"/>
                      <a:pt x="2096" y="786"/>
                    </a:cubicBezTo>
                    <a:cubicBezTo>
                      <a:pt x="2094" y="787"/>
                      <a:pt x="2093" y="789"/>
                      <a:pt x="2093" y="791"/>
                    </a:cubicBezTo>
                    <a:moveTo>
                      <a:pt x="2082" y="753"/>
                    </a:moveTo>
                    <a:cubicBezTo>
                      <a:pt x="2084" y="759"/>
                      <a:pt x="2086" y="765"/>
                      <a:pt x="2088" y="772"/>
                    </a:cubicBezTo>
                    <a:cubicBezTo>
                      <a:pt x="2089" y="774"/>
                      <a:pt x="2091" y="775"/>
                      <a:pt x="2093" y="774"/>
                    </a:cubicBezTo>
                    <a:cubicBezTo>
                      <a:pt x="2095" y="774"/>
                      <a:pt x="2096" y="772"/>
                      <a:pt x="2096" y="769"/>
                    </a:cubicBezTo>
                    <a:cubicBezTo>
                      <a:pt x="2094" y="763"/>
                      <a:pt x="2092" y="757"/>
                      <a:pt x="2090" y="750"/>
                    </a:cubicBezTo>
                    <a:cubicBezTo>
                      <a:pt x="2089" y="748"/>
                      <a:pt x="2087" y="747"/>
                      <a:pt x="2085" y="748"/>
                    </a:cubicBezTo>
                    <a:cubicBezTo>
                      <a:pt x="2083" y="748"/>
                      <a:pt x="2081" y="751"/>
                      <a:pt x="2082" y="753"/>
                    </a:cubicBezTo>
                    <a:cubicBezTo>
                      <a:pt x="2082" y="753"/>
                      <a:pt x="2082" y="753"/>
                      <a:pt x="2082" y="753"/>
                    </a:cubicBezTo>
                    <a:moveTo>
                      <a:pt x="2070" y="715"/>
                    </a:moveTo>
                    <a:cubicBezTo>
                      <a:pt x="2072" y="721"/>
                      <a:pt x="2074" y="727"/>
                      <a:pt x="2076" y="734"/>
                    </a:cubicBezTo>
                    <a:cubicBezTo>
                      <a:pt x="2077" y="736"/>
                      <a:pt x="2079" y="737"/>
                      <a:pt x="2081" y="736"/>
                    </a:cubicBezTo>
                    <a:cubicBezTo>
                      <a:pt x="2083" y="735"/>
                      <a:pt x="2084" y="733"/>
                      <a:pt x="2084" y="731"/>
                    </a:cubicBezTo>
                    <a:cubicBezTo>
                      <a:pt x="2081" y="725"/>
                      <a:pt x="2079" y="718"/>
                      <a:pt x="2077" y="712"/>
                    </a:cubicBezTo>
                    <a:cubicBezTo>
                      <a:pt x="2076" y="710"/>
                      <a:pt x="2074" y="709"/>
                      <a:pt x="2072" y="710"/>
                    </a:cubicBezTo>
                    <a:cubicBezTo>
                      <a:pt x="2070" y="710"/>
                      <a:pt x="2069" y="713"/>
                      <a:pt x="2070" y="715"/>
                    </a:cubicBezTo>
                    <a:moveTo>
                      <a:pt x="2056" y="677"/>
                    </a:moveTo>
                    <a:cubicBezTo>
                      <a:pt x="2058" y="684"/>
                      <a:pt x="2060" y="690"/>
                      <a:pt x="2063" y="696"/>
                    </a:cubicBezTo>
                    <a:cubicBezTo>
                      <a:pt x="2063" y="698"/>
                      <a:pt x="2066" y="699"/>
                      <a:pt x="2068" y="698"/>
                    </a:cubicBezTo>
                    <a:cubicBezTo>
                      <a:pt x="2070" y="698"/>
                      <a:pt x="2071" y="695"/>
                      <a:pt x="2070" y="693"/>
                    </a:cubicBezTo>
                    <a:cubicBezTo>
                      <a:pt x="2068" y="687"/>
                      <a:pt x="2065" y="681"/>
                      <a:pt x="2063" y="674"/>
                    </a:cubicBezTo>
                    <a:cubicBezTo>
                      <a:pt x="2062" y="672"/>
                      <a:pt x="2060" y="671"/>
                      <a:pt x="2058" y="672"/>
                    </a:cubicBezTo>
                    <a:cubicBezTo>
                      <a:pt x="2056" y="673"/>
                      <a:pt x="2055" y="675"/>
                      <a:pt x="2056" y="677"/>
                    </a:cubicBezTo>
                    <a:moveTo>
                      <a:pt x="2040" y="641"/>
                    </a:moveTo>
                    <a:cubicBezTo>
                      <a:pt x="2043" y="647"/>
                      <a:pt x="2045" y="653"/>
                      <a:pt x="2048" y="659"/>
                    </a:cubicBezTo>
                    <a:cubicBezTo>
                      <a:pt x="2049" y="661"/>
                      <a:pt x="2051" y="662"/>
                      <a:pt x="2053" y="661"/>
                    </a:cubicBezTo>
                    <a:cubicBezTo>
                      <a:pt x="2055" y="660"/>
                      <a:pt x="2056" y="658"/>
                      <a:pt x="2055" y="656"/>
                    </a:cubicBezTo>
                    <a:cubicBezTo>
                      <a:pt x="2053" y="650"/>
                      <a:pt x="2050" y="644"/>
                      <a:pt x="2047" y="638"/>
                    </a:cubicBezTo>
                    <a:cubicBezTo>
                      <a:pt x="2047" y="635"/>
                      <a:pt x="2044" y="635"/>
                      <a:pt x="2042" y="635"/>
                    </a:cubicBezTo>
                    <a:cubicBezTo>
                      <a:pt x="2040" y="636"/>
                      <a:pt x="2039" y="639"/>
                      <a:pt x="2040" y="641"/>
                    </a:cubicBezTo>
                    <a:moveTo>
                      <a:pt x="2023" y="605"/>
                    </a:moveTo>
                    <a:cubicBezTo>
                      <a:pt x="2026" y="611"/>
                      <a:pt x="2029" y="617"/>
                      <a:pt x="2032" y="623"/>
                    </a:cubicBezTo>
                    <a:cubicBezTo>
                      <a:pt x="2033" y="625"/>
                      <a:pt x="2035" y="626"/>
                      <a:pt x="2037" y="625"/>
                    </a:cubicBezTo>
                    <a:cubicBezTo>
                      <a:pt x="2039" y="624"/>
                      <a:pt x="2040" y="621"/>
                      <a:pt x="2039" y="619"/>
                    </a:cubicBezTo>
                    <a:cubicBezTo>
                      <a:pt x="2036" y="613"/>
                      <a:pt x="2034" y="607"/>
                      <a:pt x="2031" y="601"/>
                    </a:cubicBezTo>
                    <a:cubicBezTo>
                      <a:pt x="2030" y="599"/>
                      <a:pt x="2027" y="598"/>
                      <a:pt x="2025" y="599"/>
                    </a:cubicBezTo>
                    <a:cubicBezTo>
                      <a:pt x="2023" y="600"/>
                      <a:pt x="2022" y="603"/>
                      <a:pt x="2023" y="605"/>
                    </a:cubicBezTo>
                    <a:moveTo>
                      <a:pt x="2005" y="569"/>
                    </a:moveTo>
                    <a:cubicBezTo>
                      <a:pt x="2008" y="575"/>
                      <a:pt x="2012" y="581"/>
                      <a:pt x="2015" y="587"/>
                    </a:cubicBezTo>
                    <a:cubicBezTo>
                      <a:pt x="2016" y="589"/>
                      <a:pt x="2018" y="590"/>
                      <a:pt x="2020" y="589"/>
                    </a:cubicBezTo>
                    <a:cubicBezTo>
                      <a:pt x="2022" y="588"/>
                      <a:pt x="2023" y="585"/>
                      <a:pt x="2022" y="583"/>
                    </a:cubicBezTo>
                    <a:cubicBezTo>
                      <a:pt x="2019" y="577"/>
                      <a:pt x="2016" y="571"/>
                      <a:pt x="2012" y="565"/>
                    </a:cubicBezTo>
                    <a:cubicBezTo>
                      <a:pt x="2011" y="564"/>
                      <a:pt x="2009" y="563"/>
                      <a:pt x="2007" y="564"/>
                    </a:cubicBezTo>
                    <a:cubicBezTo>
                      <a:pt x="2005" y="565"/>
                      <a:pt x="2004" y="567"/>
                      <a:pt x="2005" y="569"/>
                    </a:cubicBezTo>
                    <a:cubicBezTo>
                      <a:pt x="2005" y="569"/>
                      <a:pt x="2005" y="569"/>
                      <a:pt x="2005" y="569"/>
                    </a:cubicBezTo>
                    <a:moveTo>
                      <a:pt x="1986" y="534"/>
                    </a:moveTo>
                    <a:cubicBezTo>
                      <a:pt x="1989" y="540"/>
                      <a:pt x="1993" y="546"/>
                      <a:pt x="1996" y="552"/>
                    </a:cubicBezTo>
                    <a:cubicBezTo>
                      <a:pt x="1997" y="554"/>
                      <a:pt x="1999" y="554"/>
                      <a:pt x="2001" y="553"/>
                    </a:cubicBezTo>
                    <a:cubicBezTo>
                      <a:pt x="2003" y="552"/>
                      <a:pt x="2004" y="550"/>
                      <a:pt x="2003" y="548"/>
                    </a:cubicBezTo>
                    <a:cubicBezTo>
                      <a:pt x="1999" y="542"/>
                      <a:pt x="1996" y="536"/>
                      <a:pt x="1993" y="530"/>
                    </a:cubicBezTo>
                    <a:cubicBezTo>
                      <a:pt x="1992" y="529"/>
                      <a:pt x="1989" y="528"/>
                      <a:pt x="1987" y="529"/>
                    </a:cubicBezTo>
                    <a:cubicBezTo>
                      <a:pt x="1985" y="530"/>
                      <a:pt x="1985" y="533"/>
                      <a:pt x="1986" y="534"/>
                    </a:cubicBezTo>
                    <a:moveTo>
                      <a:pt x="1965" y="500"/>
                    </a:moveTo>
                    <a:cubicBezTo>
                      <a:pt x="1969" y="506"/>
                      <a:pt x="1972" y="512"/>
                      <a:pt x="1976" y="517"/>
                    </a:cubicBezTo>
                    <a:cubicBezTo>
                      <a:pt x="1977" y="519"/>
                      <a:pt x="1979" y="520"/>
                      <a:pt x="1981" y="519"/>
                    </a:cubicBezTo>
                    <a:cubicBezTo>
                      <a:pt x="1983" y="518"/>
                      <a:pt x="1984" y="515"/>
                      <a:pt x="1983" y="513"/>
                    </a:cubicBezTo>
                    <a:cubicBezTo>
                      <a:pt x="1979" y="508"/>
                      <a:pt x="1976" y="502"/>
                      <a:pt x="1972" y="496"/>
                    </a:cubicBezTo>
                    <a:cubicBezTo>
                      <a:pt x="1971" y="494"/>
                      <a:pt x="1968" y="494"/>
                      <a:pt x="1966" y="495"/>
                    </a:cubicBezTo>
                    <a:cubicBezTo>
                      <a:pt x="1965" y="496"/>
                      <a:pt x="1964" y="499"/>
                      <a:pt x="1965" y="500"/>
                    </a:cubicBezTo>
                    <a:cubicBezTo>
                      <a:pt x="1965" y="500"/>
                      <a:pt x="1965" y="500"/>
                      <a:pt x="1965" y="500"/>
                    </a:cubicBezTo>
                    <a:moveTo>
                      <a:pt x="1943" y="467"/>
                    </a:moveTo>
                    <a:cubicBezTo>
                      <a:pt x="1947" y="473"/>
                      <a:pt x="1951" y="478"/>
                      <a:pt x="1954" y="484"/>
                    </a:cubicBezTo>
                    <a:cubicBezTo>
                      <a:pt x="1956" y="486"/>
                      <a:pt x="1958" y="486"/>
                      <a:pt x="1960" y="485"/>
                    </a:cubicBezTo>
                    <a:cubicBezTo>
                      <a:pt x="1962" y="484"/>
                      <a:pt x="1962" y="481"/>
                      <a:pt x="1961" y="479"/>
                    </a:cubicBezTo>
                    <a:cubicBezTo>
                      <a:pt x="1957" y="474"/>
                      <a:pt x="1954" y="468"/>
                      <a:pt x="1950" y="463"/>
                    </a:cubicBezTo>
                    <a:cubicBezTo>
                      <a:pt x="1949" y="461"/>
                      <a:pt x="1946" y="460"/>
                      <a:pt x="1944" y="462"/>
                    </a:cubicBezTo>
                    <a:cubicBezTo>
                      <a:pt x="1942" y="463"/>
                      <a:pt x="1942" y="465"/>
                      <a:pt x="1943" y="467"/>
                    </a:cubicBezTo>
                    <a:moveTo>
                      <a:pt x="1920" y="435"/>
                    </a:moveTo>
                    <a:cubicBezTo>
                      <a:pt x="1924" y="440"/>
                      <a:pt x="1928" y="446"/>
                      <a:pt x="1932" y="451"/>
                    </a:cubicBezTo>
                    <a:cubicBezTo>
                      <a:pt x="1933" y="453"/>
                      <a:pt x="1936" y="453"/>
                      <a:pt x="1937" y="452"/>
                    </a:cubicBezTo>
                    <a:cubicBezTo>
                      <a:pt x="1939" y="451"/>
                      <a:pt x="1940" y="448"/>
                      <a:pt x="1938" y="446"/>
                    </a:cubicBezTo>
                    <a:cubicBezTo>
                      <a:pt x="1934" y="441"/>
                      <a:pt x="1930" y="435"/>
                      <a:pt x="1926" y="430"/>
                    </a:cubicBezTo>
                    <a:cubicBezTo>
                      <a:pt x="1925" y="428"/>
                      <a:pt x="1923" y="428"/>
                      <a:pt x="1921" y="429"/>
                    </a:cubicBezTo>
                    <a:cubicBezTo>
                      <a:pt x="1919" y="431"/>
                      <a:pt x="1919" y="433"/>
                      <a:pt x="1920" y="435"/>
                    </a:cubicBezTo>
                    <a:cubicBezTo>
                      <a:pt x="1920" y="435"/>
                      <a:pt x="1920" y="435"/>
                      <a:pt x="1920" y="435"/>
                    </a:cubicBezTo>
                    <a:moveTo>
                      <a:pt x="1896" y="403"/>
                    </a:moveTo>
                    <a:cubicBezTo>
                      <a:pt x="1900" y="409"/>
                      <a:pt x="1904" y="414"/>
                      <a:pt x="1908" y="419"/>
                    </a:cubicBezTo>
                    <a:cubicBezTo>
                      <a:pt x="1909" y="421"/>
                      <a:pt x="1912" y="421"/>
                      <a:pt x="1914" y="420"/>
                    </a:cubicBezTo>
                    <a:cubicBezTo>
                      <a:pt x="1915" y="418"/>
                      <a:pt x="1916" y="416"/>
                      <a:pt x="1914" y="414"/>
                    </a:cubicBezTo>
                    <a:cubicBezTo>
                      <a:pt x="1910" y="409"/>
                      <a:pt x="1906" y="404"/>
                      <a:pt x="1902" y="398"/>
                    </a:cubicBezTo>
                    <a:cubicBezTo>
                      <a:pt x="1900" y="397"/>
                      <a:pt x="1898" y="396"/>
                      <a:pt x="1896" y="398"/>
                    </a:cubicBezTo>
                    <a:cubicBezTo>
                      <a:pt x="1894" y="399"/>
                      <a:pt x="1894" y="402"/>
                      <a:pt x="1896" y="403"/>
                    </a:cubicBezTo>
                    <a:cubicBezTo>
                      <a:pt x="1896" y="403"/>
                      <a:pt x="1896" y="403"/>
                      <a:pt x="1896" y="403"/>
                    </a:cubicBezTo>
                    <a:moveTo>
                      <a:pt x="1870" y="373"/>
                    </a:moveTo>
                    <a:cubicBezTo>
                      <a:pt x="1874" y="378"/>
                      <a:pt x="1879" y="383"/>
                      <a:pt x="1883" y="388"/>
                    </a:cubicBezTo>
                    <a:cubicBezTo>
                      <a:pt x="1884" y="390"/>
                      <a:pt x="1887" y="390"/>
                      <a:pt x="1889" y="389"/>
                    </a:cubicBezTo>
                    <a:cubicBezTo>
                      <a:pt x="1890" y="387"/>
                      <a:pt x="1890" y="385"/>
                      <a:pt x="1889" y="383"/>
                    </a:cubicBezTo>
                    <a:cubicBezTo>
                      <a:pt x="1885" y="378"/>
                      <a:pt x="1880" y="373"/>
                      <a:pt x="1876" y="368"/>
                    </a:cubicBezTo>
                    <a:cubicBezTo>
                      <a:pt x="1875" y="366"/>
                      <a:pt x="1872" y="366"/>
                      <a:pt x="1870" y="367"/>
                    </a:cubicBezTo>
                    <a:cubicBezTo>
                      <a:pt x="1869" y="369"/>
                      <a:pt x="1868" y="371"/>
                      <a:pt x="1870" y="373"/>
                    </a:cubicBezTo>
                    <a:cubicBezTo>
                      <a:pt x="1870" y="373"/>
                      <a:pt x="1870" y="373"/>
                      <a:pt x="1870" y="373"/>
                    </a:cubicBezTo>
                    <a:moveTo>
                      <a:pt x="1843" y="343"/>
                    </a:moveTo>
                    <a:cubicBezTo>
                      <a:pt x="1848" y="348"/>
                      <a:pt x="1852" y="353"/>
                      <a:pt x="1857" y="358"/>
                    </a:cubicBezTo>
                    <a:cubicBezTo>
                      <a:pt x="1858" y="360"/>
                      <a:pt x="1861" y="360"/>
                      <a:pt x="1862" y="358"/>
                    </a:cubicBezTo>
                    <a:cubicBezTo>
                      <a:pt x="1864" y="357"/>
                      <a:pt x="1864" y="354"/>
                      <a:pt x="1863" y="353"/>
                    </a:cubicBezTo>
                    <a:cubicBezTo>
                      <a:pt x="1858" y="348"/>
                      <a:pt x="1854" y="343"/>
                      <a:pt x="1849" y="338"/>
                    </a:cubicBezTo>
                    <a:cubicBezTo>
                      <a:pt x="1848" y="336"/>
                      <a:pt x="1845" y="336"/>
                      <a:pt x="1843" y="338"/>
                    </a:cubicBezTo>
                    <a:cubicBezTo>
                      <a:pt x="1842" y="339"/>
                      <a:pt x="1842" y="342"/>
                      <a:pt x="1843" y="343"/>
                    </a:cubicBezTo>
                    <a:moveTo>
                      <a:pt x="1815" y="315"/>
                    </a:moveTo>
                    <a:cubicBezTo>
                      <a:pt x="1820" y="319"/>
                      <a:pt x="1825" y="324"/>
                      <a:pt x="1829" y="329"/>
                    </a:cubicBezTo>
                    <a:cubicBezTo>
                      <a:pt x="1831" y="330"/>
                      <a:pt x="1833" y="330"/>
                      <a:pt x="1835" y="329"/>
                    </a:cubicBezTo>
                    <a:cubicBezTo>
                      <a:pt x="1837" y="327"/>
                      <a:pt x="1837" y="325"/>
                      <a:pt x="1835" y="323"/>
                    </a:cubicBezTo>
                    <a:cubicBezTo>
                      <a:pt x="1830" y="318"/>
                      <a:pt x="1826" y="314"/>
                      <a:pt x="1821" y="309"/>
                    </a:cubicBezTo>
                    <a:cubicBezTo>
                      <a:pt x="1819" y="307"/>
                      <a:pt x="1817" y="307"/>
                      <a:pt x="1815" y="309"/>
                    </a:cubicBezTo>
                    <a:cubicBezTo>
                      <a:pt x="1814" y="311"/>
                      <a:pt x="1814" y="313"/>
                      <a:pt x="1815" y="315"/>
                    </a:cubicBezTo>
                    <a:moveTo>
                      <a:pt x="1786" y="287"/>
                    </a:moveTo>
                    <a:cubicBezTo>
                      <a:pt x="1791" y="292"/>
                      <a:pt x="1796" y="296"/>
                      <a:pt x="1801" y="301"/>
                    </a:cubicBezTo>
                    <a:cubicBezTo>
                      <a:pt x="1803" y="302"/>
                      <a:pt x="1805" y="302"/>
                      <a:pt x="1807" y="301"/>
                    </a:cubicBezTo>
                    <a:cubicBezTo>
                      <a:pt x="1808" y="299"/>
                      <a:pt x="1808" y="296"/>
                      <a:pt x="1807" y="295"/>
                    </a:cubicBezTo>
                    <a:cubicBezTo>
                      <a:pt x="1802" y="290"/>
                      <a:pt x="1797" y="286"/>
                      <a:pt x="1792" y="281"/>
                    </a:cubicBezTo>
                    <a:cubicBezTo>
                      <a:pt x="1790" y="280"/>
                      <a:pt x="1788" y="280"/>
                      <a:pt x="1786" y="281"/>
                    </a:cubicBezTo>
                    <a:cubicBezTo>
                      <a:pt x="1785" y="283"/>
                      <a:pt x="1785" y="286"/>
                      <a:pt x="1786" y="287"/>
                    </a:cubicBezTo>
                    <a:moveTo>
                      <a:pt x="1757" y="261"/>
                    </a:moveTo>
                    <a:cubicBezTo>
                      <a:pt x="1762" y="265"/>
                      <a:pt x="1767" y="269"/>
                      <a:pt x="1772" y="274"/>
                    </a:cubicBezTo>
                    <a:cubicBezTo>
                      <a:pt x="1773" y="275"/>
                      <a:pt x="1776" y="275"/>
                      <a:pt x="1777" y="273"/>
                    </a:cubicBezTo>
                    <a:cubicBezTo>
                      <a:pt x="1779" y="272"/>
                      <a:pt x="1779" y="269"/>
                      <a:pt x="1777" y="268"/>
                    </a:cubicBezTo>
                    <a:cubicBezTo>
                      <a:pt x="1772" y="263"/>
                      <a:pt x="1767" y="259"/>
                      <a:pt x="1762" y="255"/>
                    </a:cubicBezTo>
                    <a:cubicBezTo>
                      <a:pt x="1760" y="253"/>
                      <a:pt x="1758" y="253"/>
                      <a:pt x="1756" y="255"/>
                    </a:cubicBezTo>
                    <a:cubicBezTo>
                      <a:pt x="1755" y="257"/>
                      <a:pt x="1755" y="259"/>
                      <a:pt x="1757" y="261"/>
                    </a:cubicBezTo>
                    <a:moveTo>
                      <a:pt x="1726" y="235"/>
                    </a:moveTo>
                    <a:cubicBezTo>
                      <a:pt x="1731" y="240"/>
                      <a:pt x="1736" y="244"/>
                      <a:pt x="1741" y="248"/>
                    </a:cubicBezTo>
                    <a:cubicBezTo>
                      <a:pt x="1743" y="249"/>
                      <a:pt x="1746" y="249"/>
                      <a:pt x="1747" y="247"/>
                    </a:cubicBezTo>
                    <a:cubicBezTo>
                      <a:pt x="1748" y="246"/>
                      <a:pt x="1748" y="243"/>
                      <a:pt x="1746" y="242"/>
                    </a:cubicBezTo>
                    <a:cubicBezTo>
                      <a:pt x="1741" y="237"/>
                      <a:pt x="1736" y="233"/>
                      <a:pt x="1731" y="229"/>
                    </a:cubicBezTo>
                    <a:cubicBezTo>
                      <a:pt x="1729" y="228"/>
                      <a:pt x="1726" y="228"/>
                      <a:pt x="1725" y="230"/>
                    </a:cubicBezTo>
                    <a:cubicBezTo>
                      <a:pt x="1724" y="231"/>
                      <a:pt x="1724" y="234"/>
                      <a:pt x="1726" y="235"/>
                    </a:cubicBezTo>
                    <a:moveTo>
                      <a:pt x="1694" y="211"/>
                    </a:moveTo>
                    <a:cubicBezTo>
                      <a:pt x="1699" y="215"/>
                      <a:pt x="1705" y="219"/>
                      <a:pt x="1710" y="223"/>
                    </a:cubicBezTo>
                    <a:cubicBezTo>
                      <a:pt x="1712" y="224"/>
                      <a:pt x="1714" y="224"/>
                      <a:pt x="1716" y="222"/>
                    </a:cubicBezTo>
                    <a:cubicBezTo>
                      <a:pt x="1717" y="221"/>
                      <a:pt x="1717" y="218"/>
                      <a:pt x="1715" y="217"/>
                    </a:cubicBezTo>
                    <a:cubicBezTo>
                      <a:pt x="1709" y="213"/>
                      <a:pt x="1704" y="209"/>
                      <a:pt x="1699" y="205"/>
                    </a:cubicBezTo>
                    <a:cubicBezTo>
                      <a:pt x="1697" y="203"/>
                      <a:pt x="1694" y="204"/>
                      <a:pt x="1693" y="206"/>
                    </a:cubicBezTo>
                    <a:cubicBezTo>
                      <a:pt x="1692" y="207"/>
                      <a:pt x="1692" y="210"/>
                      <a:pt x="1694" y="211"/>
                    </a:cubicBezTo>
                    <a:moveTo>
                      <a:pt x="1661" y="188"/>
                    </a:moveTo>
                    <a:cubicBezTo>
                      <a:pt x="1667" y="192"/>
                      <a:pt x="1672" y="196"/>
                      <a:pt x="1678" y="200"/>
                    </a:cubicBezTo>
                    <a:cubicBezTo>
                      <a:pt x="1679" y="201"/>
                      <a:pt x="1682" y="200"/>
                      <a:pt x="1683" y="199"/>
                    </a:cubicBezTo>
                    <a:cubicBezTo>
                      <a:pt x="1685" y="197"/>
                      <a:pt x="1684" y="194"/>
                      <a:pt x="1682" y="193"/>
                    </a:cubicBezTo>
                    <a:cubicBezTo>
                      <a:pt x="1677" y="189"/>
                      <a:pt x="1671" y="185"/>
                      <a:pt x="1666" y="182"/>
                    </a:cubicBezTo>
                    <a:cubicBezTo>
                      <a:pt x="1664" y="180"/>
                      <a:pt x="1661" y="181"/>
                      <a:pt x="1660" y="183"/>
                    </a:cubicBezTo>
                    <a:cubicBezTo>
                      <a:pt x="1659" y="185"/>
                      <a:pt x="1659" y="187"/>
                      <a:pt x="1661" y="188"/>
                    </a:cubicBezTo>
                    <a:moveTo>
                      <a:pt x="1628" y="167"/>
                    </a:moveTo>
                    <a:cubicBezTo>
                      <a:pt x="1633" y="170"/>
                      <a:pt x="1639" y="174"/>
                      <a:pt x="1645" y="177"/>
                    </a:cubicBezTo>
                    <a:cubicBezTo>
                      <a:pt x="1646" y="178"/>
                      <a:pt x="1649" y="178"/>
                      <a:pt x="1650" y="176"/>
                    </a:cubicBezTo>
                    <a:cubicBezTo>
                      <a:pt x="1651" y="174"/>
                      <a:pt x="1651" y="172"/>
                      <a:pt x="1649" y="171"/>
                    </a:cubicBezTo>
                    <a:cubicBezTo>
                      <a:pt x="1643" y="167"/>
                      <a:pt x="1638" y="163"/>
                      <a:pt x="1632" y="160"/>
                    </a:cubicBezTo>
                    <a:cubicBezTo>
                      <a:pt x="1630" y="159"/>
                      <a:pt x="1628" y="159"/>
                      <a:pt x="1626" y="161"/>
                    </a:cubicBezTo>
                    <a:cubicBezTo>
                      <a:pt x="1625" y="163"/>
                      <a:pt x="1626" y="165"/>
                      <a:pt x="1628" y="167"/>
                    </a:cubicBezTo>
                    <a:cubicBezTo>
                      <a:pt x="1628" y="167"/>
                      <a:pt x="1628" y="167"/>
                      <a:pt x="1628" y="167"/>
                    </a:cubicBezTo>
                    <a:moveTo>
                      <a:pt x="1593" y="146"/>
                    </a:moveTo>
                    <a:cubicBezTo>
                      <a:pt x="1599" y="149"/>
                      <a:pt x="1605" y="153"/>
                      <a:pt x="1611" y="156"/>
                    </a:cubicBezTo>
                    <a:cubicBezTo>
                      <a:pt x="1612" y="157"/>
                      <a:pt x="1615" y="157"/>
                      <a:pt x="1616" y="155"/>
                    </a:cubicBezTo>
                    <a:cubicBezTo>
                      <a:pt x="1617" y="153"/>
                      <a:pt x="1617" y="150"/>
                      <a:pt x="1615" y="149"/>
                    </a:cubicBezTo>
                    <a:cubicBezTo>
                      <a:pt x="1609" y="146"/>
                      <a:pt x="1603" y="143"/>
                      <a:pt x="1597" y="139"/>
                    </a:cubicBezTo>
                    <a:cubicBezTo>
                      <a:pt x="1595" y="138"/>
                      <a:pt x="1593" y="139"/>
                      <a:pt x="1592" y="141"/>
                    </a:cubicBezTo>
                    <a:cubicBezTo>
                      <a:pt x="1591" y="143"/>
                      <a:pt x="1591" y="145"/>
                      <a:pt x="1593" y="146"/>
                    </a:cubicBezTo>
                    <a:moveTo>
                      <a:pt x="1558" y="127"/>
                    </a:moveTo>
                    <a:cubicBezTo>
                      <a:pt x="1564" y="130"/>
                      <a:pt x="1570" y="133"/>
                      <a:pt x="1576" y="136"/>
                    </a:cubicBezTo>
                    <a:cubicBezTo>
                      <a:pt x="1578" y="138"/>
                      <a:pt x="1580" y="137"/>
                      <a:pt x="1581" y="135"/>
                    </a:cubicBezTo>
                    <a:cubicBezTo>
                      <a:pt x="1582" y="133"/>
                      <a:pt x="1582" y="130"/>
                      <a:pt x="1580" y="129"/>
                    </a:cubicBezTo>
                    <a:cubicBezTo>
                      <a:pt x="1574" y="126"/>
                      <a:pt x="1568" y="123"/>
                      <a:pt x="1562" y="120"/>
                    </a:cubicBezTo>
                    <a:cubicBezTo>
                      <a:pt x="1560" y="119"/>
                      <a:pt x="1558" y="120"/>
                      <a:pt x="1556" y="122"/>
                    </a:cubicBezTo>
                    <a:cubicBezTo>
                      <a:pt x="1555" y="124"/>
                      <a:pt x="1556" y="126"/>
                      <a:pt x="1558" y="127"/>
                    </a:cubicBezTo>
                    <a:cubicBezTo>
                      <a:pt x="1558" y="127"/>
                      <a:pt x="1558" y="127"/>
                      <a:pt x="1558" y="127"/>
                    </a:cubicBezTo>
                    <a:moveTo>
                      <a:pt x="1522" y="109"/>
                    </a:moveTo>
                    <a:cubicBezTo>
                      <a:pt x="1528" y="112"/>
                      <a:pt x="1534" y="115"/>
                      <a:pt x="1540" y="118"/>
                    </a:cubicBezTo>
                    <a:cubicBezTo>
                      <a:pt x="1542" y="119"/>
                      <a:pt x="1545" y="118"/>
                      <a:pt x="1546" y="116"/>
                    </a:cubicBezTo>
                    <a:cubicBezTo>
                      <a:pt x="1547" y="114"/>
                      <a:pt x="1546" y="112"/>
                      <a:pt x="1544" y="111"/>
                    </a:cubicBezTo>
                    <a:cubicBezTo>
                      <a:pt x="1538" y="108"/>
                      <a:pt x="1532" y="105"/>
                      <a:pt x="1526" y="102"/>
                    </a:cubicBezTo>
                    <a:cubicBezTo>
                      <a:pt x="1524" y="101"/>
                      <a:pt x="1521" y="102"/>
                      <a:pt x="1520" y="104"/>
                    </a:cubicBezTo>
                    <a:cubicBezTo>
                      <a:pt x="1520" y="106"/>
                      <a:pt x="1520" y="108"/>
                      <a:pt x="1522" y="109"/>
                    </a:cubicBezTo>
                    <a:cubicBezTo>
                      <a:pt x="1522" y="109"/>
                      <a:pt x="1522" y="109"/>
                      <a:pt x="1522" y="109"/>
                    </a:cubicBezTo>
                    <a:moveTo>
                      <a:pt x="1486" y="93"/>
                    </a:moveTo>
                    <a:cubicBezTo>
                      <a:pt x="1492" y="95"/>
                      <a:pt x="1498" y="98"/>
                      <a:pt x="1504" y="101"/>
                    </a:cubicBezTo>
                    <a:cubicBezTo>
                      <a:pt x="1506" y="102"/>
                      <a:pt x="1509" y="101"/>
                      <a:pt x="1509" y="99"/>
                    </a:cubicBezTo>
                    <a:cubicBezTo>
                      <a:pt x="1510" y="97"/>
                      <a:pt x="1509" y="94"/>
                      <a:pt x="1507" y="94"/>
                    </a:cubicBezTo>
                    <a:cubicBezTo>
                      <a:pt x="1501" y="91"/>
                      <a:pt x="1495" y="88"/>
                      <a:pt x="1489" y="85"/>
                    </a:cubicBezTo>
                    <a:cubicBezTo>
                      <a:pt x="1487" y="85"/>
                      <a:pt x="1485" y="86"/>
                      <a:pt x="1484" y="88"/>
                    </a:cubicBezTo>
                    <a:cubicBezTo>
                      <a:pt x="1483" y="90"/>
                      <a:pt x="1484" y="92"/>
                      <a:pt x="1486" y="93"/>
                    </a:cubicBezTo>
                    <a:moveTo>
                      <a:pt x="1449" y="78"/>
                    </a:moveTo>
                    <a:cubicBezTo>
                      <a:pt x="1455" y="80"/>
                      <a:pt x="1461" y="83"/>
                      <a:pt x="1467" y="85"/>
                    </a:cubicBezTo>
                    <a:cubicBezTo>
                      <a:pt x="1469" y="86"/>
                      <a:pt x="1472" y="85"/>
                      <a:pt x="1473" y="83"/>
                    </a:cubicBezTo>
                    <a:cubicBezTo>
                      <a:pt x="1473" y="81"/>
                      <a:pt x="1472" y="79"/>
                      <a:pt x="1470" y="78"/>
                    </a:cubicBezTo>
                    <a:cubicBezTo>
                      <a:pt x="1464" y="75"/>
                      <a:pt x="1458" y="73"/>
                      <a:pt x="1452" y="70"/>
                    </a:cubicBezTo>
                    <a:cubicBezTo>
                      <a:pt x="1450" y="70"/>
                      <a:pt x="1447" y="71"/>
                      <a:pt x="1446" y="73"/>
                    </a:cubicBezTo>
                    <a:cubicBezTo>
                      <a:pt x="1446" y="75"/>
                      <a:pt x="1447" y="77"/>
                      <a:pt x="1449" y="78"/>
                    </a:cubicBezTo>
                    <a:moveTo>
                      <a:pt x="1411" y="64"/>
                    </a:moveTo>
                    <a:cubicBezTo>
                      <a:pt x="1417" y="66"/>
                      <a:pt x="1424" y="69"/>
                      <a:pt x="1430" y="71"/>
                    </a:cubicBezTo>
                    <a:cubicBezTo>
                      <a:pt x="1432" y="72"/>
                      <a:pt x="1434" y="70"/>
                      <a:pt x="1435" y="68"/>
                    </a:cubicBezTo>
                    <a:cubicBezTo>
                      <a:pt x="1436" y="66"/>
                      <a:pt x="1435" y="64"/>
                      <a:pt x="1433" y="63"/>
                    </a:cubicBezTo>
                    <a:cubicBezTo>
                      <a:pt x="1426" y="61"/>
                      <a:pt x="1420" y="59"/>
                      <a:pt x="1414" y="57"/>
                    </a:cubicBezTo>
                    <a:cubicBezTo>
                      <a:pt x="1412" y="56"/>
                      <a:pt x="1409" y="57"/>
                      <a:pt x="1409" y="59"/>
                    </a:cubicBezTo>
                    <a:cubicBezTo>
                      <a:pt x="1408" y="61"/>
                      <a:pt x="1409" y="63"/>
                      <a:pt x="1411" y="64"/>
                    </a:cubicBezTo>
                    <a:moveTo>
                      <a:pt x="1373" y="52"/>
                    </a:moveTo>
                    <a:cubicBezTo>
                      <a:pt x="1379" y="54"/>
                      <a:pt x="1386" y="56"/>
                      <a:pt x="1392" y="58"/>
                    </a:cubicBezTo>
                    <a:cubicBezTo>
                      <a:pt x="1394" y="59"/>
                      <a:pt x="1396" y="57"/>
                      <a:pt x="1397" y="55"/>
                    </a:cubicBezTo>
                    <a:cubicBezTo>
                      <a:pt x="1398" y="53"/>
                      <a:pt x="1397" y="51"/>
                      <a:pt x="1395" y="50"/>
                    </a:cubicBezTo>
                    <a:cubicBezTo>
                      <a:pt x="1388" y="48"/>
                      <a:pt x="1382" y="46"/>
                      <a:pt x="1375" y="44"/>
                    </a:cubicBezTo>
                    <a:cubicBezTo>
                      <a:pt x="1373" y="44"/>
                      <a:pt x="1371" y="45"/>
                      <a:pt x="1370" y="47"/>
                    </a:cubicBezTo>
                    <a:cubicBezTo>
                      <a:pt x="1370" y="49"/>
                      <a:pt x="1371" y="51"/>
                      <a:pt x="1373" y="52"/>
                    </a:cubicBezTo>
                    <a:moveTo>
                      <a:pt x="1335" y="41"/>
                    </a:moveTo>
                    <a:cubicBezTo>
                      <a:pt x="1341" y="43"/>
                      <a:pt x="1347" y="45"/>
                      <a:pt x="1354" y="47"/>
                    </a:cubicBezTo>
                    <a:cubicBezTo>
                      <a:pt x="1356" y="47"/>
                      <a:pt x="1358" y="46"/>
                      <a:pt x="1359" y="44"/>
                    </a:cubicBezTo>
                    <a:cubicBezTo>
                      <a:pt x="1359" y="42"/>
                      <a:pt x="1358" y="39"/>
                      <a:pt x="1356" y="39"/>
                    </a:cubicBezTo>
                    <a:cubicBezTo>
                      <a:pt x="1350" y="37"/>
                      <a:pt x="1343" y="35"/>
                      <a:pt x="1337" y="34"/>
                    </a:cubicBezTo>
                    <a:cubicBezTo>
                      <a:pt x="1334" y="33"/>
                      <a:pt x="1332" y="34"/>
                      <a:pt x="1332" y="36"/>
                    </a:cubicBezTo>
                    <a:cubicBezTo>
                      <a:pt x="1331" y="39"/>
                      <a:pt x="1332" y="41"/>
                      <a:pt x="1335" y="41"/>
                    </a:cubicBezTo>
                    <a:moveTo>
                      <a:pt x="1296" y="32"/>
                    </a:moveTo>
                    <a:cubicBezTo>
                      <a:pt x="1302" y="34"/>
                      <a:pt x="1309" y="35"/>
                      <a:pt x="1315" y="37"/>
                    </a:cubicBezTo>
                    <a:cubicBezTo>
                      <a:pt x="1317" y="37"/>
                      <a:pt x="1320" y="36"/>
                      <a:pt x="1320" y="34"/>
                    </a:cubicBezTo>
                    <a:cubicBezTo>
                      <a:pt x="1321" y="31"/>
                      <a:pt x="1319" y="29"/>
                      <a:pt x="1317" y="29"/>
                    </a:cubicBezTo>
                    <a:cubicBezTo>
                      <a:pt x="1311" y="27"/>
                      <a:pt x="1304" y="26"/>
                      <a:pt x="1297" y="24"/>
                    </a:cubicBezTo>
                    <a:cubicBezTo>
                      <a:pt x="1295" y="24"/>
                      <a:pt x="1293" y="25"/>
                      <a:pt x="1293" y="27"/>
                    </a:cubicBezTo>
                    <a:cubicBezTo>
                      <a:pt x="1292" y="30"/>
                      <a:pt x="1294" y="32"/>
                      <a:pt x="1296" y="32"/>
                    </a:cubicBezTo>
                    <a:moveTo>
                      <a:pt x="1257" y="24"/>
                    </a:moveTo>
                    <a:cubicBezTo>
                      <a:pt x="1263" y="26"/>
                      <a:pt x="1270" y="27"/>
                      <a:pt x="1276" y="28"/>
                    </a:cubicBezTo>
                    <a:cubicBezTo>
                      <a:pt x="1278" y="29"/>
                      <a:pt x="1281" y="27"/>
                      <a:pt x="1281" y="25"/>
                    </a:cubicBezTo>
                    <a:cubicBezTo>
                      <a:pt x="1281" y="23"/>
                      <a:pt x="1280" y="21"/>
                      <a:pt x="1278" y="20"/>
                    </a:cubicBezTo>
                    <a:cubicBezTo>
                      <a:pt x="1271" y="19"/>
                      <a:pt x="1265" y="18"/>
                      <a:pt x="1258" y="17"/>
                    </a:cubicBezTo>
                    <a:cubicBezTo>
                      <a:pt x="1256" y="16"/>
                      <a:pt x="1254" y="18"/>
                      <a:pt x="1253" y="20"/>
                    </a:cubicBezTo>
                    <a:cubicBezTo>
                      <a:pt x="1253" y="22"/>
                      <a:pt x="1254" y="24"/>
                      <a:pt x="1257" y="24"/>
                    </a:cubicBezTo>
                    <a:moveTo>
                      <a:pt x="1217" y="18"/>
                    </a:moveTo>
                    <a:cubicBezTo>
                      <a:pt x="1224" y="19"/>
                      <a:pt x="1230" y="20"/>
                      <a:pt x="1237" y="21"/>
                    </a:cubicBezTo>
                    <a:cubicBezTo>
                      <a:pt x="1239" y="21"/>
                      <a:pt x="1241" y="20"/>
                      <a:pt x="1242" y="18"/>
                    </a:cubicBezTo>
                    <a:cubicBezTo>
                      <a:pt x="1242" y="16"/>
                      <a:pt x="1240" y="14"/>
                      <a:pt x="1238" y="13"/>
                    </a:cubicBezTo>
                    <a:cubicBezTo>
                      <a:pt x="1232" y="12"/>
                      <a:pt x="1225" y="11"/>
                      <a:pt x="1218" y="10"/>
                    </a:cubicBezTo>
                    <a:cubicBezTo>
                      <a:pt x="1216" y="10"/>
                      <a:pt x="1214" y="11"/>
                      <a:pt x="1214" y="14"/>
                    </a:cubicBezTo>
                    <a:cubicBezTo>
                      <a:pt x="1214" y="16"/>
                      <a:pt x="1215" y="18"/>
                      <a:pt x="1217" y="18"/>
                    </a:cubicBezTo>
                    <a:moveTo>
                      <a:pt x="1178" y="13"/>
                    </a:moveTo>
                    <a:cubicBezTo>
                      <a:pt x="1184" y="14"/>
                      <a:pt x="1191" y="15"/>
                      <a:pt x="1197" y="16"/>
                    </a:cubicBezTo>
                    <a:cubicBezTo>
                      <a:pt x="1200" y="16"/>
                      <a:pt x="1202" y="14"/>
                      <a:pt x="1202" y="12"/>
                    </a:cubicBezTo>
                    <a:cubicBezTo>
                      <a:pt x="1202" y="10"/>
                      <a:pt x="1201" y="8"/>
                      <a:pt x="1198" y="8"/>
                    </a:cubicBezTo>
                    <a:cubicBezTo>
                      <a:pt x="1192" y="7"/>
                      <a:pt x="1185" y="6"/>
                      <a:pt x="1178" y="5"/>
                    </a:cubicBezTo>
                    <a:cubicBezTo>
                      <a:pt x="1176" y="5"/>
                      <a:pt x="1174" y="7"/>
                      <a:pt x="1174" y="9"/>
                    </a:cubicBezTo>
                    <a:cubicBezTo>
                      <a:pt x="1174" y="11"/>
                      <a:pt x="1175" y="13"/>
                      <a:pt x="1178" y="13"/>
                    </a:cubicBezTo>
                    <a:moveTo>
                      <a:pt x="1138" y="10"/>
                    </a:moveTo>
                    <a:cubicBezTo>
                      <a:pt x="1144" y="10"/>
                      <a:pt x="1151" y="11"/>
                      <a:pt x="1158" y="12"/>
                    </a:cubicBezTo>
                    <a:cubicBezTo>
                      <a:pt x="1160" y="12"/>
                      <a:pt x="1162" y="10"/>
                      <a:pt x="1162" y="8"/>
                    </a:cubicBezTo>
                    <a:cubicBezTo>
                      <a:pt x="1162" y="6"/>
                      <a:pt x="1161" y="4"/>
                      <a:pt x="1158" y="4"/>
                    </a:cubicBezTo>
                    <a:cubicBezTo>
                      <a:pt x="1152" y="3"/>
                      <a:pt x="1145" y="3"/>
                      <a:pt x="1138" y="2"/>
                    </a:cubicBezTo>
                    <a:cubicBezTo>
                      <a:pt x="1136" y="2"/>
                      <a:pt x="1134" y="4"/>
                      <a:pt x="1134" y="6"/>
                    </a:cubicBezTo>
                    <a:cubicBezTo>
                      <a:pt x="1134" y="8"/>
                      <a:pt x="1136" y="10"/>
                      <a:pt x="1138" y="10"/>
                    </a:cubicBezTo>
                    <a:cubicBezTo>
                      <a:pt x="1138" y="10"/>
                      <a:pt x="1138" y="10"/>
                      <a:pt x="1138" y="10"/>
                    </a:cubicBezTo>
                    <a:moveTo>
                      <a:pt x="1098" y="8"/>
                    </a:moveTo>
                    <a:cubicBezTo>
                      <a:pt x="1105" y="8"/>
                      <a:pt x="1111" y="9"/>
                      <a:pt x="1118" y="9"/>
                    </a:cubicBezTo>
                    <a:cubicBezTo>
                      <a:pt x="1120" y="9"/>
                      <a:pt x="1122" y="7"/>
                      <a:pt x="1122" y="5"/>
                    </a:cubicBezTo>
                    <a:cubicBezTo>
                      <a:pt x="1122" y="3"/>
                      <a:pt x="1120" y="1"/>
                      <a:pt x="1118" y="1"/>
                    </a:cubicBezTo>
                    <a:cubicBezTo>
                      <a:pt x="1112" y="1"/>
                      <a:pt x="1105" y="0"/>
                      <a:pt x="1098" y="0"/>
                    </a:cubicBezTo>
                    <a:cubicBezTo>
                      <a:pt x="1096" y="0"/>
                      <a:pt x="1094" y="2"/>
                      <a:pt x="1094" y="4"/>
                    </a:cubicBezTo>
                    <a:cubicBezTo>
                      <a:pt x="1094" y="6"/>
                      <a:pt x="1096" y="8"/>
                      <a:pt x="1098" y="8"/>
                    </a:cubicBezTo>
                    <a:cubicBezTo>
                      <a:pt x="1098" y="8"/>
                      <a:pt x="1098" y="8"/>
                      <a:pt x="1098" y="8"/>
                    </a:cubicBezTo>
                    <a:moveTo>
                      <a:pt x="1058" y="8"/>
                    </a:moveTo>
                    <a:cubicBezTo>
                      <a:pt x="1062" y="8"/>
                      <a:pt x="1066" y="8"/>
                      <a:pt x="1069" y="8"/>
                    </a:cubicBezTo>
                    <a:cubicBezTo>
                      <a:pt x="1072" y="8"/>
                      <a:pt x="1075" y="8"/>
                      <a:pt x="1078" y="8"/>
                    </a:cubicBezTo>
                    <a:cubicBezTo>
                      <a:pt x="1080" y="8"/>
                      <a:pt x="1082" y="6"/>
                      <a:pt x="1082" y="4"/>
                    </a:cubicBezTo>
                    <a:cubicBezTo>
                      <a:pt x="1082" y="2"/>
                      <a:pt x="1080" y="0"/>
                      <a:pt x="1078" y="0"/>
                    </a:cubicBezTo>
                    <a:cubicBezTo>
                      <a:pt x="1075" y="0"/>
                      <a:pt x="1072" y="0"/>
                      <a:pt x="1069" y="0"/>
                    </a:cubicBezTo>
                    <a:cubicBezTo>
                      <a:pt x="1065" y="0"/>
                      <a:pt x="1062" y="0"/>
                      <a:pt x="1058" y="0"/>
                    </a:cubicBezTo>
                    <a:cubicBezTo>
                      <a:pt x="1056" y="0"/>
                      <a:pt x="1054" y="2"/>
                      <a:pt x="1054" y="4"/>
                    </a:cubicBezTo>
                    <a:cubicBezTo>
                      <a:pt x="1054" y="6"/>
                      <a:pt x="1056" y="8"/>
                      <a:pt x="1058" y="8"/>
                    </a:cubicBezTo>
                    <a:moveTo>
                      <a:pt x="1018" y="9"/>
                    </a:moveTo>
                    <a:cubicBezTo>
                      <a:pt x="1025" y="9"/>
                      <a:pt x="1031" y="9"/>
                      <a:pt x="1038" y="8"/>
                    </a:cubicBezTo>
                    <a:cubicBezTo>
                      <a:pt x="1040" y="8"/>
                      <a:pt x="1042" y="6"/>
                      <a:pt x="1042" y="4"/>
                    </a:cubicBezTo>
                    <a:cubicBezTo>
                      <a:pt x="1042" y="2"/>
                      <a:pt x="1040" y="0"/>
                      <a:pt x="1038" y="0"/>
                    </a:cubicBezTo>
                    <a:cubicBezTo>
                      <a:pt x="1031" y="1"/>
                      <a:pt x="1024" y="1"/>
                      <a:pt x="1018" y="1"/>
                    </a:cubicBezTo>
                    <a:cubicBezTo>
                      <a:pt x="1016" y="1"/>
                      <a:pt x="1014" y="3"/>
                      <a:pt x="1014" y="5"/>
                    </a:cubicBezTo>
                    <a:cubicBezTo>
                      <a:pt x="1014" y="7"/>
                      <a:pt x="1016" y="9"/>
                      <a:pt x="1018" y="9"/>
                    </a:cubicBezTo>
                    <a:moveTo>
                      <a:pt x="978" y="12"/>
                    </a:moveTo>
                    <a:cubicBezTo>
                      <a:pt x="985" y="11"/>
                      <a:pt x="992" y="11"/>
                      <a:pt x="998" y="10"/>
                    </a:cubicBezTo>
                    <a:cubicBezTo>
                      <a:pt x="1000" y="10"/>
                      <a:pt x="1002" y="8"/>
                      <a:pt x="1002" y="6"/>
                    </a:cubicBezTo>
                    <a:cubicBezTo>
                      <a:pt x="1002" y="4"/>
                      <a:pt x="1000" y="2"/>
                      <a:pt x="998" y="2"/>
                    </a:cubicBezTo>
                    <a:cubicBezTo>
                      <a:pt x="991" y="3"/>
                      <a:pt x="984" y="3"/>
                      <a:pt x="978" y="4"/>
                    </a:cubicBezTo>
                    <a:cubicBezTo>
                      <a:pt x="975" y="4"/>
                      <a:pt x="974" y="6"/>
                      <a:pt x="974" y="8"/>
                    </a:cubicBezTo>
                    <a:cubicBezTo>
                      <a:pt x="974" y="10"/>
                      <a:pt x="976" y="12"/>
                      <a:pt x="978" y="12"/>
                    </a:cubicBezTo>
                    <a:cubicBezTo>
                      <a:pt x="978" y="12"/>
                      <a:pt x="978" y="12"/>
                      <a:pt x="978" y="12"/>
                    </a:cubicBezTo>
                    <a:moveTo>
                      <a:pt x="939" y="16"/>
                    </a:moveTo>
                    <a:cubicBezTo>
                      <a:pt x="945" y="15"/>
                      <a:pt x="952" y="14"/>
                      <a:pt x="959" y="14"/>
                    </a:cubicBezTo>
                    <a:cubicBezTo>
                      <a:pt x="961" y="13"/>
                      <a:pt x="962" y="11"/>
                      <a:pt x="962" y="9"/>
                    </a:cubicBezTo>
                    <a:cubicBezTo>
                      <a:pt x="962" y="7"/>
                      <a:pt x="960" y="5"/>
                      <a:pt x="958" y="6"/>
                    </a:cubicBezTo>
                    <a:cubicBezTo>
                      <a:pt x="951" y="6"/>
                      <a:pt x="944" y="7"/>
                      <a:pt x="938" y="8"/>
                    </a:cubicBezTo>
                    <a:cubicBezTo>
                      <a:pt x="936" y="8"/>
                      <a:pt x="934" y="10"/>
                      <a:pt x="934" y="12"/>
                    </a:cubicBezTo>
                    <a:cubicBezTo>
                      <a:pt x="934" y="15"/>
                      <a:pt x="936" y="16"/>
                      <a:pt x="939" y="16"/>
                    </a:cubicBezTo>
                    <a:moveTo>
                      <a:pt x="899" y="21"/>
                    </a:moveTo>
                    <a:cubicBezTo>
                      <a:pt x="906" y="20"/>
                      <a:pt x="912" y="19"/>
                      <a:pt x="919" y="18"/>
                    </a:cubicBezTo>
                    <a:cubicBezTo>
                      <a:pt x="921" y="18"/>
                      <a:pt x="923" y="16"/>
                      <a:pt x="922" y="14"/>
                    </a:cubicBezTo>
                    <a:cubicBezTo>
                      <a:pt x="922" y="12"/>
                      <a:pt x="920" y="10"/>
                      <a:pt x="918" y="11"/>
                    </a:cubicBezTo>
                    <a:cubicBezTo>
                      <a:pt x="911" y="11"/>
                      <a:pt x="905" y="12"/>
                      <a:pt x="898" y="14"/>
                    </a:cubicBezTo>
                    <a:cubicBezTo>
                      <a:pt x="896" y="14"/>
                      <a:pt x="894" y="16"/>
                      <a:pt x="895" y="18"/>
                    </a:cubicBezTo>
                    <a:cubicBezTo>
                      <a:pt x="895" y="20"/>
                      <a:pt x="897" y="22"/>
                      <a:pt x="899" y="21"/>
                    </a:cubicBezTo>
                    <a:moveTo>
                      <a:pt x="860" y="29"/>
                    </a:moveTo>
                    <a:cubicBezTo>
                      <a:pt x="866" y="27"/>
                      <a:pt x="873" y="26"/>
                      <a:pt x="880" y="25"/>
                    </a:cubicBezTo>
                    <a:cubicBezTo>
                      <a:pt x="882" y="24"/>
                      <a:pt x="883" y="22"/>
                      <a:pt x="883" y="20"/>
                    </a:cubicBezTo>
                    <a:cubicBezTo>
                      <a:pt x="882" y="18"/>
                      <a:pt x="880" y="17"/>
                      <a:pt x="878" y="17"/>
                    </a:cubicBezTo>
                    <a:cubicBezTo>
                      <a:pt x="871" y="18"/>
                      <a:pt x="865" y="19"/>
                      <a:pt x="858" y="21"/>
                    </a:cubicBezTo>
                    <a:cubicBezTo>
                      <a:pt x="856" y="21"/>
                      <a:pt x="855" y="23"/>
                      <a:pt x="855" y="25"/>
                    </a:cubicBezTo>
                    <a:cubicBezTo>
                      <a:pt x="856" y="28"/>
                      <a:pt x="858" y="29"/>
                      <a:pt x="860" y="29"/>
                    </a:cubicBezTo>
                    <a:moveTo>
                      <a:pt x="821" y="37"/>
                    </a:moveTo>
                    <a:cubicBezTo>
                      <a:pt x="827" y="36"/>
                      <a:pt x="834" y="34"/>
                      <a:pt x="840" y="33"/>
                    </a:cubicBezTo>
                    <a:cubicBezTo>
                      <a:pt x="843" y="32"/>
                      <a:pt x="844" y="30"/>
                      <a:pt x="843" y="28"/>
                    </a:cubicBezTo>
                    <a:cubicBezTo>
                      <a:pt x="843" y="26"/>
                      <a:pt x="841" y="24"/>
                      <a:pt x="839" y="25"/>
                    </a:cubicBezTo>
                    <a:cubicBezTo>
                      <a:pt x="832" y="26"/>
                      <a:pt x="826" y="28"/>
                      <a:pt x="819" y="29"/>
                    </a:cubicBezTo>
                    <a:cubicBezTo>
                      <a:pt x="817" y="30"/>
                      <a:pt x="816" y="32"/>
                      <a:pt x="816" y="34"/>
                    </a:cubicBezTo>
                    <a:cubicBezTo>
                      <a:pt x="817" y="36"/>
                      <a:pt x="819" y="38"/>
                      <a:pt x="821" y="37"/>
                    </a:cubicBezTo>
                    <a:moveTo>
                      <a:pt x="782" y="47"/>
                    </a:moveTo>
                    <a:cubicBezTo>
                      <a:pt x="789" y="45"/>
                      <a:pt x="795" y="44"/>
                      <a:pt x="802" y="42"/>
                    </a:cubicBezTo>
                    <a:cubicBezTo>
                      <a:pt x="804" y="41"/>
                      <a:pt x="805" y="39"/>
                      <a:pt x="804" y="37"/>
                    </a:cubicBezTo>
                    <a:cubicBezTo>
                      <a:pt x="804" y="35"/>
                      <a:pt x="802" y="34"/>
                      <a:pt x="800" y="34"/>
                    </a:cubicBezTo>
                    <a:cubicBezTo>
                      <a:pt x="793" y="36"/>
                      <a:pt x="787" y="38"/>
                      <a:pt x="780" y="39"/>
                    </a:cubicBezTo>
                    <a:cubicBezTo>
                      <a:pt x="778" y="40"/>
                      <a:pt x="777" y="42"/>
                      <a:pt x="777" y="44"/>
                    </a:cubicBezTo>
                    <a:cubicBezTo>
                      <a:pt x="778" y="47"/>
                      <a:pt x="780" y="48"/>
                      <a:pt x="782" y="47"/>
                    </a:cubicBezTo>
                    <a:cubicBezTo>
                      <a:pt x="782" y="47"/>
                      <a:pt x="782" y="47"/>
                      <a:pt x="782" y="47"/>
                    </a:cubicBezTo>
                    <a:moveTo>
                      <a:pt x="744" y="59"/>
                    </a:moveTo>
                    <a:cubicBezTo>
                      <a:pt x="750" y="57"/>
                      <a:pt x="757" y="55"/>
                      <a:pt x="763" y="53"/>
                    </a:cubicBezTo>
                    <a:cubicBezTo>
                      <a:pt x="765" y="52"/>
                      <a:pt x="766" y="50"/>
                      <a:pt x="766" y="48"/>
                    </a:cubicBezTo>
                    <a:cubicBezTo>
                      <a:pt x="765" y="46"/>
                      <a:pt x="763" y="44"/>
                      <a:pt x="761" y="45"/>
                    </a:cubicBezTo>
                    <a:cubicBezTo>
                      <a:pt x="754" y="47"/>
                      <a:pt x="748" y="49"/>
                      <a:pt x="742" y="51"/>
                    </a:cubicBezTo>
                    <a:cubicBezTo>
                      <a:pt x="740" y="52"/>
                      <a:pt x="738" y="54"/>
                      <a:pt x="739" y="56"/>
                    </a:cubicBezTo>
                    <a:cubicBezTo>
                      <a:pt x="740" y="58"/>
                      <a:pt x="742" y="59"/>
                      <a:pt x="744" y="59"/>
                    </a:cubicBezTo>
                    <a:cubicBezTo>
                      <a:pt x="744" y="59"/>
                      <a:pt x="744" y="59"/>
                      <a:pt x="744" y="59"/>
                    </a:cubicBezTo>
                    <a:moveTo>
                      <a:pt x="706" y="72"/>
                    </a:moveTo>
                    <a:cubicBezTo>
                      <a:pt x="713" y="69"/>
                      <a:pt x="719" y="67"/>
                      <a:pt x="725" y="65"/>
                    </a:cubicBezTo>
                    <a:cubicBezTo>
                      <a:pt x="727" y="64"/>
                      <a:pt x="728" y="62"/>
                      <a:pt x="728" y="60"/>
                    </a:cubicBezTo>
                    <a:cubicBezTo>
                      <a:pt x="727" y="58"/>
                      <a:pt x="725" y="57"/>
                      <a:pt x="723" y="57"/>
                    </a:cubicBezTo>
                    <a:cubicBezTo>
                      <a:pt x="716" y="60"/>
                      <a:pt x="710" y="62"/>
                      <a:pt x="704" y="64"/>
                    </a:cubicBezTo>
                    <a:cubicBezTo>
                      <a:pt x="702" y="65"/>
                      <a:pt x="700" y="67"/>
                      <a:pt x="701" y="69"/>
                    </a:cubicBezTo>
                    <a:cubicBezTo>
                      <a:pt x="702" y="71"/>
                      <a:pt x="704" y="72"/>
                      <a:pt x="706" y="72"/>
                    </a:cubicBezTo>
                    <a:cubicBezTo>
                      <a:pt x="706" y="72"/>
                      <a:pt x="706" y="72"/>
                      <a:pt x="706" y="72"/>
                    </a:cubicBezTo>
                    <a:moveTo>
                      <a:pt x="669" y="86"/>
                    </a:moveTo>
                    <a:cubicBezTo>
                      <a:pt x="675" y="83"/>
                      <a:pt x="681" y="81"/>
                      <a:pt x="688" y="79"/>
                    </a:cubicBezTo>
                    <a:cubicBezTo>
                      <a:pt x="690" y="78"/>
                      <a:pt x="691" y="75"/>
                      <a:pt x="690" y="73"/>
                    </a:cubicBezTo>
                    <a:cubicBezTo>
                      <a:pt x="689" y="71"/>
                      <a:pt x="687" y="70"/>
                      <a:pt x="685" y="71"/>
                    </a:cubicBezTo>
                    <a:cubicBezTo>
                      <a:pt x="679" y="74"/>
                      <a:pt x="672" y="76"/>
                      <a:pt x="666" y="79"/>
                    </a:cubicBezTo>
                    <a:cubicBezTo>
                      <a:pt x="664" y="79"/>
                      <a:pt x="663" y="82"/>
                      <a:pt x="664" y="84"/>
                    </a:cubicBezTo>
                    <a:cubicBezTo>
                      <a:pt x="665" y="86"/>
                      <a:pt x="667" y="87"/>
                      <a:pt x="669" y="86"/>
                    </a:cubicBezTo>
                    <a:cubicBezTo>
                      <a:pt x="669" y="86"/>
                      <a:pt x="669" y="86"/>
                      <a:pt x="669" y="86"/>
                    </a:cubicBezTo>
                    <a:moveTo>
                      <a:pt x="633" y="102"/>
                    </a:moveTo>
                    <a:cubicBezTo>
                      <a:pt x="639" y="99"/>
                      <a:pt x="645" y="96"/>
                      <a:pt x="651" y="94"/>
                    </a:cubicBezTo>
                    <a:cubicBezTo>
                      <a:pt x="653" y="93"/>
                      <a:pt x="654" y="90"/>
                      <a:pt x="653" y="88"/>
                    </a:cubicBezTo>
                    <a:cubicBezTo>
                      <a:pt x="652" y="86"/>
                      <a:pt x="650" y="85"/>
                      <a:pt x="648" y="86"/>
                    </a:cubicBezTo>
                    <a:cubicBezTo>
                      <a:pt x="642" y="89"/>
                      <a:pt x="635" y="92"/>
                      <a:pt x="629" y="94"/>
                    </a:cubicBezTo>
                    <a:cubicBezTo>
                      <a:pt x="627" y="95"/>
                      <a:pt x="626" y="98"/>
                      <a:pt x="627" y="100"/>
                    </a:cubicBezTo>
                    <a:cubicBezTo>
                      <a:pt x="628" y="102"/>
                      <a:pt x="631" y="103"/>
                      <a:pt x="633" y="102"/>
                    </a:cubicBezTo>
                    <a:moveTo>
                      <a:pt x="597" y="119"/>
                    </a:moveTo>
                    <a:cubicBezTo>
                      <a:pt x="603" y="116"/>
                      <a:pt x="609" y="113"/>
                      <a:pt x="615" y="110"/>
                    </a:cubicBezTo>
                    <a:cubicBezTo>
                      <a:pt x="617" y="109"/>
                      <a:pt x="617" y="107"/>
                      <a:pt x="616" y="105"/>
                    </a:cubicBezTo>
                    <a:cubicBezTo>
                      <a:pt x="616" y="103"/>
                      <a:pt x="613" y="102"/>
                      <a:pt x="611" y="103"/>
                    </a:cubicBezTo>
                    <a:cubicBezTo>
                      <a:pt x="605" y="106"/>
                      <a:pt x="599" y="109"/>
                      <a:pt x="593" y="112"/>
                    </a:cubicBezTo>
                    <a:cubicBezTo>
                      <a:pt x="591" y="113"/>
                      <a:pt x="590" y="115"/>
                      <a:pt x="591" y="117"/>
                    </a:cubicBezTo>
                    <a:cubicBezTo>
                      <a:pt x="592" y="119"/>
                      <a:pt x="595" y="120"/>
                      <a:pt x="597" y="119"/>
                    </a:cubicBezTo>
                    <a:cubicBezTo>
                      <a:pt x="597" y="119"/>
                      <a:pt x="597" y="119"/>
                      <a:pt x="597" y="119"/>
                    </a:cubicBezTo>
                    <a:moveTo>
                      <a:pt x="561" y="137"/>
                    </a:moveTo>
                    <a:cubicBezTo>
                      <a:pt x="567" y="134"/>
                      <a:pt x="573" y="131"/>
                      <a:pt x="579" y="128"/>
                    </a:cubicBezTo>
                    <a:cubicBezTo>
                      <a:pt x="581" y="127"/>
                      <a:pt x="582" y="124"/>
                      <a:pt x="581" y="122"/>
                    </a:cubicBezTo>
                    <a:cubicBezTo>
                      <a:pt x="580" y="120"/>
                      <a:pt x="577" y="120"/>
                      <a:pt x="575" y="121"/>
                    </a:cubicBezTo>
                    <a:cubicBezTo>
                      <a:pt x="569" y="124"/>
                      <a:pt x="563" y="127"/>
                      <a:pt x="558" y="130"/>
                    </a:cubicBezTo>
                    <a:cubicBezTo>
                      <a:pt x="556" y="131"/>
                      <a:pt x="555" y="134"/>
                      <a:pt x="556" y="136"/>
                    </a:cubicBezTo>
                    <a:cubicBezTo>
                      <a:pt x="557" y="137"/>
                      <a:pt x="559" y="138"/>
                      <a:pt x="561" y="137"/>
                    </a:cubicBezTo>
                    <a:moveTo>
                      <a:pt x="527" y="157"/>
                    </a:moveTo>
                    <a:cubicBezTo>
                      <a:pt x="533" y="153"/>
                      <a:pt x="538" y="150"/>
                      <a:pt x="544" y="147"/>
                    </a:cubicBezTo>
                    <a:cubicBezTo>
                      <a:pt x="546" y="146"/>
                      <a:pt x="547" y="143"/>
                      <a:pt x="546" y="141"/>
                    </a:cubicBezTo>
                    <a:cubicBezTo>
                      <a:pt x="544" y="139"/>
                      <a:pt x="542" y="139"/>
                      <a:pt x="540" y="140"/>
                    </a:cubicBezTo>
                    <a:cubicBezTo>
                      <a:pt x="534" y="143"/>
                      <a:pt x="529" y="147"/>
                      <a:pt x="523" y="150"/>
                    </a:cubicBezTo>
                    <a:cubicBezTo>
                      <a:pt x="521" y="151"/>
                      <a:pt x="520" y="154"/>
                      <a:pt x="521" y="155"/>
                    </a:cubicBezTo>
                    <a:cubicBezTo>
                      <a:pt x="523" y="157"/>
                      <a:pt x="525" y="158"/>
                      <a:pt x="527" y="157"/>
                    </a:cubicBezTo>
                    <a:cubicBezTo>
                      <a:pt x="527" y="157"/>
                      <a:pt x="527" y="157"/>
                      <a:pt x="527" y="157"/>
                    </a:cubicBezTo>
                    <a:moveTo>
                      <a:pt x="493" y="178"/>
                    </a:moveTo>
                    <a:cubicBezTo>
                      <a:pt x="499" y="174"/>
                      <a:pt x="504" y="171"/>
                      <a:pt x="510" y="167"/>
                    </a:cubicBezTo>
                    <a:cubicBezTo>
                      <a:pt x="512" y="166"/>
                      <a:pt x="512" y="164"/>
                      <a:pt x="511" y="162"/>
                    </a:cubicBezTo>
                    <a:cubicBezTo>
                      <a:pt x="510" y="160"/>
                      <a:pt x="508" y="159"/>
                      <a:pt x="506" y="160"/>
                    </a:cubicBezTo>
                    <a:cubicBezTo>
                      <a:pt x="500" y="164"/>
                      <a:pt x="494" y="168"/>
                      <a:pt x="489" y="171"/>
                    </a:cubicBezTo>
                    <a:cubicBezTo>
                      <a:pt x="487" y="172"/>
                      <a:pt x="486" y="175"/>
                      <a:pt x="488" y="177"/>
                    </a:cubicBezTo>
                    <a:cubicBezTo>
                      <a:pt x="489" y="179"/>
                      <a:pt x="491" y="179"/>
                      <a:pt x="493" y="178"/>
                    </a:cubicBezTo>
                    <a:moveTo>
                      <a:pt x="460" y="200"/>
                    </a:moveTo>
                    <a:cubicBezTo>
                      <a:pt x="465" y="196"/>
                      <a:pt x="471" y="193"/>
                      <a:pt x="476" y="189"/>
                    </a:cubicBezTo>
                    <a:cubicBezTo>
                      <a:pt x="478" y="188"/>
                      <a:pt x="479" y="185"/>
                      <a:pt x="478" y="183"/>
                    </a:cubicBezTo>
                    <a:cubicBezTo>
                      <a:pt x="476" y="181"/>
                      <a:pt x="474" y="181"/>
                      <a:pt x="472" y="182"/>
                    </a:cubicBezTo>
                    <a:cubicBezTo>
                      <a:pt x="466" y="186"/>
                      <a:pt x="461" y="190"/>
                      <a:pt x="455" y="194"/>
                    </a:cubicBezTo>
                    <a:cubicBezTo>
                      <a:pt x="454" y="195"/>
                      <a:pt x="453" y="197"/>
                      <a:pt x="454" y="199"/>
                    </a:cubicBezTo>
                    <a:cubicBezTo>
                      <a:pt x="456" y="201"/>
                      <a:pt x="458" y="201"/>
                      <a:pt x="460" y="200"/>
                    </a:cubicBezTo>
                    <a:moveTo>
                      <a:pt x="428" y="224"/>
                    </a:moveTo>
                    <a:cubicBezTo>
                      <a:pt x="433" y="220"/>
                      <a:pt x="438" y="216"/>
                      <a:pt x="444" y="212"/>
                    </a:cubicBezTo>
                    <a:cubicBezTo>
                      <a:pt x="446" y="210"/>
                      <a:pt x="446" y="208"/>
                      <a:pt x="445" y="206"/>
                    </a:cubicBezTo>
                    <a:cubicBezTo>
                      <a:pt x="443" y="204"/>
                      <a:pt x="441" y="204"/>
                      <a:pt x="439" y="205"/>
                    </a:cubicBezTo>
                    <a:cubicBezTo>
                      <a:pt x="434" y="209"/>
                      <a:pt x="428" y="213"/>
                      <a:pt x="423" y="217"/>
                    </a:cubicBezTo>
                    <a:cubicBezTo>
                      <a:pt x="421" y="219"/>
                      <a:pt x="421" y="221"/>
                      <a:pt x="422" y="223"/>
                    </a:cubicBezTo>
                    <a:cubicBezTo>
                      <a:pt x="424" y="225"/>
                      <a:pt x="426" y="225"/>
                      <a:pt x="428" y="224"/>
                    </a:cubicBezTo>
                    <a:moveTo>
                      <a:pt x="397" y="248"/>
                    </a:moveTo>
                    <a:cubicBezTo>
                      <a:pt x="402" y="244"/>
                      <a:pt x="407" y="240"/>
                      <a:pt x="412" y="236"/>
                    </a:cubicBezTo>
                    <a:cubicBezTo>
                      <a:pt x="414" y="235"/>
                      <a:pt x="414" y="232"/>
                      <a:pt x="413" y="230"/>
                    </a:cubicBezTo>
                    <a:cubicBezTo>
                      <a:pt x="411" y="229"/>
                      <a:pt x="409" y="228"/>
                      <a:pt x="407" y="230"/>
                    </a:cubicBezTo>
                    <a:cubicBezTo>
                      <a:pt x="402" y="234"/>
                      <a:pt x="397" y="238"/>
                      <a:pt x="392" y="242"/>
                    </a:cubicBezTo>
                    <a:cubicBezTo>
                      <a:pt x="390" y="244"/>
                      <a:pt x="390" y="246"/>
                      <a:pt x="391" y="248"/>
                    </a:cubicBezTo>
                    <a:cubicBezTo>
                      <a:pt x="392" y="250"/>
                      <a:pt x="395" y="250"/>
                      <a:pt x="397" y="248"/>
                    </a:cubicBezTo>
                    <a:moveTo>
                      <a:pt x="366" y="274"/>
                    </a:moveTo>
                    <a:cubicBezTo>
                      <a:pt x="371" y="270"/>
                      <a:pt x="376" y="266"/>
                      <a:pt x="381" y="261"/>
                    </a:cubicBezTo>
                    <a:cubicBezTo>
                      <a:pt x="383" y="260"/>
                      <a:pt x="383" y="257"/>
                      <a:pt x="382" y="256"/>
                    </a:cubicBezTo>
                    <a:cubicBezTo>
                      <a:pt x="380" y="254"/>
                      <a:pt x="378" y="254"/>
                      <a:pt x="376" y="255"/>
                    </a:cubicBezTo>
                    <a:cubicBezTo>
                      <a:pt x="371" y="259"/>
                      <a:pt x="366" y="264"/>
                      <a:pt x="361" y="268"/>
                    </a:cubicBezTo>
                    <a:cubicBezTo>
                      <a:pt x="359" y="270"/>
                      <a:pt x="359" y="272"/>
                      <a:pt x="361" y="274"/>
                    </a:cubicBezTo>
                    <a:cubicBezTo>
                      <a:pt x="362" y="276"/>
                      <a:pt x="365" y="276"/>
                      <a:pt x="366" y="274"/>
                    </a:cubicBezTo>
                    <a:moveTo>
                      <a:pt x="337" y="301"/>
                    </a:moveTo>
                    <a:cubicBezTo>
                      <a:pt x="342" y="297"/>
                      <a:pt x="347" y="292"/>
                      <a:pt x="351" y="288"/>
                    </a:cubicBezTo>
                    <a:cubicBezTo>
                      <a:pt x="353" y="286"/>
                      <a:pt x="353" y="284"/>
                      <a:pt x="352" y="282"/>
                    </a:cubicBezTo>
                    <a:cubicBezTo>
                      <a:pt x="350" y="280"/>
                      <a:pt x="348" y="280"/>
                      <a:pt x="346" y="282"/>
                    </a:cubicBezTo>
                    <a:cubicBezTo>
                      <a:pt x="341" y="286"/>
                      <a:pt x="336" y="291"/>
                      <a:pt x="331" y="295"/>
                    </a:cubicBezTo>
                    <a:cubicBezTo>
                      <a:pt x="330" y="297"/>
                      <a:pt x="330" y="300"/>
                      <a:pt x="331" y="301"/>
                    </a:cubicBezTo>
                    <a:cubicBezTo>
                      <a:pt x="333" y="303"/>
                      <a:pt x="335" y="303"/>
                      <a:pt x="337" y="301"/>
                    </a:cubicBezTo>
                    <a:moveTo>
                      <a:pt x="309" y="329"/>
                    </a:moveTo>
                    <a:cubicBezTo>
                      <a:pt x="313" y="325"/>
                      <a:pt x="318" y="320"/>
                      <a:pt x="323" y="315"/>
                    </a:cubicBezTo>
                    <a:cubicBezTo>
                      <a:pt x="324" y="314"/>
                      <a:pt x="324" y="311"/>
                      <a:pt x="323" y="310"/>
                    </a:cubicBezTo>
                    <a:cubicBezTo>
                      <a:pt x="321" y="308"/>
                      <a:pt x="319" y="308"/>
                      <a:pt x="317" y="309"/>
                    </a:cubicBezTo>
                    <a:cubicBezTo>
                      <a:pt x="312" y="314"/>
                      <a:pt x="307" y="319"/>
                      <a:pt x="303" y="324"/>
                    </a:cubicBezTo>
                    <a:cubicBezTo>
                      <a:pt x="301" y="325"/>
                      <a:pt x="301" y="328"/>
                      <a:pt x="303" y="329"/>
                    </a:cubicBezTo>
                    <a:cubicBezTo>
                      <a:pt x="304" y="331"/>
                      <a:pt x="307" y="331"/>
                      <a:pt x="309" y="329"/>
                    </a:cubicBezTo>
                    <a:moveTo>
                      <a:pt x="281" y="358"/>
                    </a:moveTo>
                    <a:cubicBezTo>
                      <a:pt x="286" y="354"/>
                      <a:pt x="290" y="349"/>
                      <a:pt x="295" y="344"/>
                    </a:cubicBezTo>
                    <a:cubicBezTo>
                      <a:pt x="296" y="342"/>
                      <a:pt x="296" y="340"/>
                      <a:pt x="295" y="338"/>
                    </a:cubicBezTo>
                    <a:cubicBezTo>
                      <a:pt x="293" y="337"/>
                      <a:pt x="290" y="337"/>
                      <a:pt x="289" y="338"/>
                    </a:cubicBezTo>
                    <a:cubicBezTo>
                      <a:pt x="284" y="343"/>
                      <a:pt x="280" y="348"/>
                      <a:pt x="275" y="353"/>
                    </a:cubicBezTo>
                    <a:cubicBezTo>
                      <a:pt x="274" y="355"/>
                      <a:pt x="274" y="357"/>
                      <a:pt x="276" y="359"/>
                    </a:cubicBezTo>
                    <a:cubicBezTo>
                      <a:pt x="277" y="360"/>
                      <a:pt x="280" y="360"/>
                      <a:pt x="281" y="358"/>
                    </a:cubicBezTo>
                    <a:moveTo>
                      <a:pt x="255" y="389"/>
                    </a:moveTo>
                    <a:cubicBezTo>
                      <a:pt x="259" y="384"/>
                      <a:pt x="264" y="378"/>
                      <a:pt x="268" y="373"/>
                    </a:cubicBezTo>
                    <a:cubicBezTo>
                      <a:pt x="270" y="372"/>
                      <a:pt x="269" y="369"/>
                      <a:pt x="268" y="368"/>
                    </a:cubicBezTo>
                    <a:cubicBezTo>
                      <a:pt x="266" y="366"/>
                      <a:pt x="263" y="367"/>
                      <a:pt x="262" y="368"/>
                    </a:cubicBezTo>
                    <a:cubicBezTo>
                      <a:pt x="258" y="373"/>
                      <a:pt x="253" y="378"/>
                      <a:pt x="249" y="383"/>
                    </a:cubicBezTo>
                    <a:cubicBezTo>
                      <a:pt x="248" y="385"/>
                      <a:pt x="248" y="388"/>
                      <a:pt x="249" y="389"/>
                    </a:cubicBezTo>
                    <a:cubicBezTo>
                      <a:pt x="251" y="391"/>
                      <a:pt x="254" y="390"/>
                      <a:pt x="255" y="389"/>
                    </a:cubicBezTo>
                    <a:moveTo>
                      <a:pt x="230" y="420"/>
                    </a:moveTo>
                    <a:cubicBezTo>
                      <a:pt x="234" y="414"/>
                      <a:pt x="238" y="409"/>
                      <a:pt x="242" y="404"/>
                    </a:cubicBezTo>
                    <a:cubicBezTo>
                      <a:pt x="244" y="402"/>
                      <a:pt x="244" y="400"/>
                      <a:pt x="242" y="398"/>
                    </a:cubicBezTo>
                    <a:cubicBezTo>
                      <a:pt x="240" y="397"/>
                      <a:pt x="238" y="397"/>
                      <a:pt x="236" y="399"/>
                    </a:cubicBezTo>
                    <a:cubicBezTo>
                      <a:pt x="232" y="404"/>
                      <a:pt x="228" y="410"/>
                      <a:pt x="224" y="415"/>
                    </a:cubicBezTo>
                    <a:cubicBezTo>
                      <a:pt x="222" y="417"/>
                      <a:pt x="223" y="419"/>
                      <a:pt x="224" y="420"/>
                    </a:cubicBezTo>
                    <a:cubicBezTo>
                      <a:pt x="226" y="422"/>
                      <a:pt x="229" y="421"/>
                      <a:pt x="230" y="420"/>
                    </a:cubicBezTo>
                    <a:moveTo>
                      <a:pt x="206" y="452"/>
                    </a:moveTo>
                    <a:cubicBezTo>
                      <a:pt x="210" y="446"/>
                      <a:pt x="214" y="441"/>
                      <a:pt x="218" y="436"/>
                    </a:cubicBezTo>
                    <a:cubicBezTo>
                      <a:pt x="219" y="434"/>
                      <a:pt x="219" y="431"/>
                      <a:pt x="217" y="430"/>
                    </a:cubicBezTo>
                    <a:cubicBezTo>
                      <a:pt x="215" y="429"/>
                      <a:pt x="213" y="429"/>
                      <a:pt x="212" y="431"/>
                    </a:cubicBezTo>
                    <a:cubicBezTo>
                      <a:pt x="208" y="436"/>
                      <a:pt x="204" y="442"/>
                      <a:pt x="200" y="447"/>
                    </a:cubicBezTo>
                    <a:cubicBezTo>
                      <a:pt x="198" y="449"/>
                      <a:pt x="199" y="451"/>
                      <a:pt x="201" y="453"/>
                    </a:cubicBezTo>
                    <a:cubicBezTo>
                      <a:pt x="202" y="454"/>
                      <a:pt x="205" y="454"/>
                      <a:pt x="206" y="452"/>
                    </a:cubicBezTo>
                    <a:moveTo>
                      <a:pt x="184" y="485"/>
                    </a:moveTo>
                    <a:cubicBezTo>
                      <a:pt x="187" y="479"/>
                      <a:pt x="191" y="474"/>
                      <a:pt x="195" y="468"/>
                    </a:cubicBezTo>
                    <a:cubicBezTo>
                      <a:pt x="196" y="466"/>
                      <a:pt x="196" y="464"/>
                      <a:pt x="194" y="463"/>
                    </a:cubicBezTo>
                    <a:cubicBezTo>
                      <a:pt x="192" y="461"/>
                      <a:pt x="189" y="462"/>
                      <a:pt x="188" y="464"/>
                    </a:cubicBezTo>
                    <a:cubicBezTo>
                      <a:pt x="184" y="469"/>
                      <a:pt x="181" y="475"/>
                      <a:pt x="177" y="480"/>
                    </a:cubicBezTo>
                    <a:cubicBezTo>
                      <a:pt x="176" y="482"/>
                      <a:pt x="176" y="485"/>
                      <a:pt x="178" y="486"/>
                    </a:cubicBezTo>
                    <a:cubicBezTo>
                      <a:pt x="180" y="487"/>
                      <a:pt x="182" y="487"/>
                      <a:pt x="184" y="485"/>
                    </a:cubicBezTo>
                    <a:moveTo>
                      <a:pt x="162" y="518"/>
                    </a:moveTo>
                    <a:cubicBezTo>
                      <a:pt x="166" y="513"/>
                      <a:pt x="169" y="507"/>
                      <a:pt x="173" y="501"/>
                    </a:cubicBezTo>
                    <a:cubicBezTo>
                      <a:pt x="174" y="500"/>
                      <a:pt x="173" y="497"/>
                      <a:pt x="171" y="496"/>
                    </a:cubicBezTo>
                    <a:cubicBezTo>
                      <a:pt x="170" y="495"/>
                      <a:pt x="167" y="495"/>
                      <a:pt x="166" y="497"/>
                    </a:cubicBezTo>
                    <a:cubicBezTo>
                      <a:pt x="162" y="503"/>
                      <a:pt x="159" y="509"/>
                      <a:pt x="155" y="514"/>
                    </a:cubicBezTo>
                    <a:cubicBezTo>
                      <a:pt x="154" y="516"/>
                      <a:pt x="155" y="519"/>
                      <a:pt x="157" y="520"/>
                    </a:cubicBezTo>
                    <a:cubicBezTo>
                      <a:pt x="159" y="521"/>
                      <a:pt x="161" y="520"/>
                      <a:pt x="162" y="518"/>
                    </a:cubicBezTo>
                    <a:moveTo>
                      <a:pt x="142" y="553"/>
                    </a:moveTo>
                    <a:cubicBezTo>
                      <a:pt x="145" y="547"/>
                      <a:pt x="149" y="541"/>
                      <a:pt x="152" y="536"/>
                    </a:cubicBezTo>
                    <a:cubicBezTo>
                      <a:pt x="153" y="534"/>
                      <a:pt x="152" y="531"/>
                      <a:pt x="151" y="530"/>
                    </a:cubicBezTo>
                    <a:cubicBezTo>
                      <a:pt x="149" y="529"/>
                      <a:pt x="146" y="530"/>
                      <a:pt x="145" y="532"/>
                    </a:cubicBezTo>
                    <a:cubicBezTo>
                      <a:pt x="142" y="537"/>
                      <a:pt x="138" y="543"/>
                      <a:pt x="135" y="549"/>
                    </a:cubicBezTo>
                    <a:cubicBezTo>
                      <a:pt x="134" y="551"/>
                      <a:pt x="135" y="553"/>
                      <a:pt x="137" y="554"/>
                    </a:cubicBezTo>
                    <a:cubicBezTo>
                      <a:pt x="139" y="556"/>
                      <a:pt x="141" y="555"/>
                      <a:pt x="142" y="553"/>
                    </a:cubicBezTo>
                    <a:moveTo>
                      <a:pt x="123" y="588"/>
                    </a:moveTo>
                    <a:cubicBezTo>
                      <a:pt x="126" y="582"/>
                      <a:pt x="129" y="576"/>
                      <a:pt x="132" y="571"/>
                    </a:cubicBezTo>
                    <a:cubicBezTo>
                      <a:pt x="134" y="569"/>
                      <a:pt x="133" y="566"/>
                      <a:pt x="131" y="565"/>
                    </a:cubicBezTo>
                    <a:cubicBezTo>
                      <a:pt x="129" y="564"/>
                      <a:pt x="126" y="565"/>
                      <a:pt x="125" y="567"/>
                    </a:cubicBezTo>
                    <a:cubicBezTo>
                      <a:pt x="122" y="573"/>
                      <a:pt x="119" y="579"/>
                      <a:pt x="116" y="585"/>
                    </a:cubicBezTo>
                    <a:cubicBezTo>
                      <a:pt x="115" y="587"/>
                      <a:pt x="116" y="589"/>
                      <a:pt x="118" y="590"/>
                    </a:cubicBezTo>
                    <a:cubicBezTo>
                      <a:pt x="120" y="591"/>
                      <a:pt x="122" y="590"/>
                      <a:pt x="123" y="588"/>
                    </a:cubicBezTo>
                    <a:moveTo>
                      <a:pt x="106" y="624"/>
                    </a:moveTo>
                    <a:cubicBezTo>
                      <a:pt x="109" y="618"/>
                      <a:pt x="111" y="612"/>
                      <a:pt x="114" y="606"/>
                    </a:cubicBezTo>
                    <a:cubicBezTo>
                      <a:pt x="115" y="604"/>
                      <a:pt x="114" y="602"/>
                      <a:pt x="113" y="601"/>
                    </a:cubicBezTo>
                    <a:cubicBezTo>
                      <a:pt x="111" y="600"/>
                      <a:pt x="108" y="601"/>
                      <a:pt x="107" y="603"/>
                    </a:cubicBezTo>
                    <a:cubicBezTo>
                      <a:pt x="104" y="609"/>
                      <a:pt x="101" y="615"/>
                      <a:pt x="99" y="621"/>
                    </a:cubicBezTo>
                    <a:cubicBezTo>
                      <a:pt x="98" y="623"/>
                      <a:pt x="98" y="625"/>
                      <a:pt x="100" y="626"/>
                    </a:cubicBezTo>
                    <a:cubicBezTo>
                      <a:pt x="102" y="627"/>
                      <a:pt x="105" y="626"/>
                      <a:pt x="106" y="624"/>
                    </a:cubicBezTo>
                    <a:cubicBezTo>
                      <a:pt x="106" y="624"/>
                      <a:pt x="106" y="624"/>
                      <a:pt x="106" y="624"/>
                    </a:cubicBezTo>
                    <a:moveTo>
                      <a:pt x="90" y="661"/>
                    </a:moveTo>
                    <a:cubicBezTo>
                      <a:pt x="92" y="655"/>
                      <a:pt x="95" y="649"/>
                      <a:pt x="98" y="642"/>
                    </a:cubicBezTo>
                    <a:cubicBezTo>
                      <a:pt x="98" y="640"/>
                      <a:pt x="98" y="638"/>
                      <a:pt x="96" y="637"/>
                    </a:cubicBezTo>
                    <a:cubicBezTo>
                      <a:pt x="93" y="636"/>
                      <a:pt x="91" y="637"/>
                      <a:pt x="90" y="639"/>
                    </a:cubicBezTo>
                    <a:cubicBezTo>
                      <a:pt x="88" y="645"/>
                      <a:pt x="85" y="652"/>
                      <a:pt x="82" y="658"/>
                    </a:cubicBezTo>
                    <a:cubicBezTo>
                      <a:pt x="81" y="660"/>
                      <a:pt x="82" y="662"/>
                      <a:pt x="84" y="663"/>
                    </a:cubicBezTo>
                    <a:cubicBezTo>
                      <a:pt x="87" y="664"/>
                      <a:pt x="89" y="663"/>
                      <a:pt x="90" y="661"/>
                    </a:cubicBezTo>
                    <a:moveTo>
                      <a:pt x="75" y="698"/>
                    </a:moveTo>
                    <a:cubicBezTo>
                      <a:pt x="77" y="692"/>
                      <a:pt x="80" y="686"/>
                      <a:pt x="82" y="679"/>
                    </a:cubicBezTo>
                    <a:cubicBezTo>
                      <a:pt x="83" y="677"/>
                      <a:pt x="82" y="675"/>
                      <a:pt x="80" y="674"/>
                    </a:cubicBezTo>
                    <a:cubicBezTo>
                      <a:pt x="78" y="673"/>
                      <a:pt x="76" y="674"/>
                      <a:pt x="75" y="676"/>
                    </a:cubicBezTo>
                    <a:cubicBezTo>
                      <a:pt x="72" y="683"/>
                      <a:pt x="70" y="689"/>
                      <a:pt x="68" y="695"/>
                    </a:cubicBezTo>
                    <a:cubicBezTo>
                      <a:pt x="67" y="697"/>
                      <a:pt x="68" y="700"/>
                      <a:pt x="70" y="700"/>
                    </a:cubicBezTo>
                    <a:cubicBezTo>
                      <a:pt x="72" y="701"/>
                      <a:pt x="74" y="700"/>
                      <a:pt x="75" y="698"/>
                    </a:cubicBezTo>
                    <a:moveTo>
                      <a:pt x="62" y="736"/>
                    </a:moveTo>
                    <a:cubicBezTo>
                      <a:pt x="64" y="730"/>
                      <a:pt x="66" y="723"/>
                      <a:pt x="68" y="717"/>
                    </a:cubicBezTo>
                    <a:cubicBezTo>
                      <a:pt x="69" y="715"/>
                      <a:pt x="68" y="713"/>
                      <a:pt x="66" y="712"/>
                    </a:cubicBezTo>
                    <a:cubicBezTo>
                      <a:pt x="64" y="711"/>
                      <a:pt x="61" y="712"/>
                      <a:pt x="61" y="714"/>
                    </a:cubicBezTo>
                    <a:cubicBezTo>
                      <a:pt x="58" y="721"/>
                      <a:pt x="56" y="727"/>
                      <a:pt x="54" y="733"/>
                    </a:cubicBezTo>
                    <a:cubicBezTo>
                      <a:pt x="53" y="735"/>
                      <a:pt x="55" y="738"/>
                      <a:pt x="57" y="738"/>
                    </a:cubicBezTo>
                    <a:cubicBezTo>
                      <a:pt x="59" y="739"/>
                      <a:pt x="61" y="738"/>
                      <a:pt x="62" y="736"/>
                    </a:cubicBezTo>
                    <a:moveTo>
                      <a:pt x="50" y="774"/>
                    </a:moveTo>
                    <a:cubicBezTo>
                      <a:pt x="52" y="768"/>
                      <a:pt x="54" y="761"/>
                      <a:pt x="56" y="755"/>
                    </a:cubicBezTo>
                    <a:cubicBezTo>
                      <a:pt x="56" y="753"/>
                      <a:pt x="55" y="751"/>
                      <a:pt x="53" y="750"/>
                    </a:cubicBezTo>
                    <a:cubicBezTo>
                      <a:pt x="51" y="749"/>
                      <a:pt x="49" y="750"/>
                      <a:pt x="48" y="753"/>
                    </a:cubicBezTo>
                    <a:cubicBezTo>
                      <a:pt x="46" y="759"/>
                      <a:pt x="44" y="765"/>
                      <a:pt x="42" y="772"/>
                    </a:cubicBezTo>
                    <a:cubicBezTo>
                      <a:pt x="42" y="774"/>
                      <a:pt x="43" y="776"/>
                      <a:pt x="45" y="777"/>
                    </a:cubicBezTo>
                    <a:cubicBezTo>
                      <a:pt x="47" y="777"/>
                      <a:pt x="49" y="776"/>
                      <a:pt x="50" y="774"/>
                    </a:cubicBezTo>
                    <a:moveTo>
                      <a:pt x="40" y="813"/>
                    </a:moveTo>
                    <a:cubicBezTo>
                      <a:pt x="41" y="806"/>
                      <a:pt x="43" y="800"/>
                      <a:pt x="45" y="793"/>
                    </a:cubicBezTo>
                    <a:cubicBezTo>
                      <a:pt x="45" y="791"/>
                      <a:pt x="44" y="789"/>
                      <a:pt x="42" y="788"/>
                    </a:cubicBezTo>
                    <a:cubicBezTo>
                      <a:pt x="40" y="788"/>
                      <a:pt x="37" y="789"/>
                      <a:pt x="37" y="791"/>
                    </a:cubicBezTo>
                    <a:cubicBezTo>
                      <a:pt x="35" y="798"/>
                      <a:pt x="33" y="804"/>
                      <a:pt x="32" y="811"/>
                    </a:cubicBezTo>
                    <a:cubicBezTo>
                      <a:pt x="31" y="813"/>
                      <a:pt x="33" y="815"/>
                      <a:pt x="35" y="816"/>
                    </a:cubicBezTo>
                    <a:cubicBezTo>
                      <a:pt x="37" y="816"/>
                      <a:pt x="39" y="815"/>
                      <a:pt x="40" y="813"/>
                    </a:cubicBezTo>
                    <a:moveTo>
                      <a:pt x="31" y="852"/>
                    </a:moveTo>
                    <a:cubicBezTo>
                      <a:pt x="32" y="845"/>
                      <a:pt x="33" y="839"/>
                      <a:pt x="35" y="832"/>
                    </a:cubicBezTo>
                    <a:cubicBezTo>
                      <a:pt x="35" y="830"/>
                      <a:pt x="34" y="828"/>
                      <a:pt x="32" y="827"/>
                    </a:cubicBezTo>
                    <a:cubicBezTo>
                      <a:pt x="30" y="827"/>
                      <a:pt x="28" y="828"/>
                      <a:pt x="27" y="830"/>
                    </a:cubicBezTo>
                    <a:cubicBezTo>
                      <a:pt x="26" y="837"/>
                      <a:pt x="24" y="843"/>
                      <a:pt x="23" y="850"/>
                    </a:cubicBezTo>
                    <a:cubicBezTo>
                      <a:pt x="22" y="852"/>
                      <a:pt x="24" y="854"/>
                      <a:pt x="26" y="855"/>
                    </a:cubicBezTo>
                    <a:cubicBezTo>
                      <a:pt x="28" y="855"/>
                      <a:pt x="30" y="854"/>
                      <a:pt x="31" y="852"/>
                    </a:cubicBezTo>
                    <a:cubicBezTo>
                      <a:pt x="31" y="852"/>
                      <a:pt x="31" y="852"/>
                      <a:pt x="31" y="852"/>
                    </a:cubicBezTo>
                    <a:moveTo>
                      <a:pt x="23" y="891"/>
                    </a:moveTo>
                    <a:cubicBezTo>
                      <a:pt x="24" y="884"/>
                      <a:pt x="26" y="878"/>
                      <a:pt x="27" y="871"/>
                    </a:cubicBezTo>
                    <a:cubicBezTo>
                      <a:pt x="27" y="869"/>
                      <a:pt x="26" y="867"/>
                      <a:pt x="24" y="866"/>
                    </a:cubicBezTo>
                    <a:cubicBezTo>
                      <a:pt x="21" y="866"/>
                      <a:pt x="19" y="867"/>
                      <a:pt x="19" y="870"/>
                    </a:cubicBezTo>
                    <a:cubicBezTo>
                      <a:pt x="18" y="876"/>
                      <a:pt x="17" y="883"/>
                      <a:pt x="15" y="889"/>
                    </a:cubicBezTo>
                    <a:cubicBezTo>
                      <a:pt x="15" y="892"/>
                      <a:pt x="17" y="894"/>
                      <a:pt x="19" y="894"/>
                    </a:cubicBezTo>
                    <a:cubicBezTo>
                      <a:pt x="21" y="894"/>
                      <a:pt x="23" y="893"/>
                      <a:pt x="23" y="891"/>
                    </a:cubicBezTo>
                    <a:cubicBezTo>
                      <a:pt x="23" y="891"/>
                      <a:pt x="23" y="891"/>
                      <a:pt x="23" y="891"/>
                    </a:cubicBezTo>
                    <a:moveTo>
                      <a:pt x="17" y="930"/>
                    </a:moveTo>
                    <a:cubicBezTo>
                      <a:pt x="18" y="924"/>
                      <a:pt x="19" y="917"/>
                      <a:pt x="20" y="910"/>
                    </a:cubicBezTo>
                    <a:cubicBezTo>
                      <a:pt x="21" y="908"/>
                      <a:pt x="19" y="906"/>
                      <a:pt x="17" y="906"/>
                    </a:cubicBezTo>
                    <a:cubicBezTo>
                      <a:pt x="15" y="906"/>
                      <a:pt x="13" y="907"/>
                      <a:pt x="12" y="909"/>
                    </a:cubicBezTo>
                    <a:cubicBezTo>
                      <a:pt x="11" y="916"/>
                      <a:pt x="10" y="923"/>
                      <a:pt x="10" y="929"/>
                    </a:cubicBezTo>
                    <a:cubicBezTo>
                      <a:pt x="9" y="931"/>
                      <a:pt x="11" y="933"/>
                      <a:pt x="13" y="934"/>
                    </a:cubicBezTo>
                    <a:cubicBezTo>
                      <a:pt x="15" y="934"/>
                      <a:pt x="17" y="932"/>
                      <a:pt x="17" y="930"/>
                    </a:cubicBezTo>
                    <a:moveTo>
                      <a:pt x="13" y="970"/>
                    </a:moveTo>
                    <a:cubicBezTo>
                      <a:pt x="14" y="963"/>
                      <a:pt x="14" y="957"/>
                      <a:pt x="15" y="950"/>
                    </a:cubicBezTo>
                    <a:cubicBezTo>
                      <a:pt x="15" y="948"/>
                      <a:pt x="14" y="946"/>
                      <a:pt x="12" y="946"/>
                    </a:cubicBezTo>
                    <a:cubicBezTo>
                      <a:pt x="9" y="945"/>
                      <a:pt x="7" y="947"/>
                      <a:pt x="7" y="949"/>
                    </a:cubicBezTo>
                    <a:cubicBezTo>
                      <a:pt x="6" y="956"/>
                      <a:pt x="6" y="962"/>
                      <a:pt x="5" y="969"/>
                    </a:cubicBezTo>
                    <a:cubicBezTo>
                      <a:pt x="5" y="971"/>
                      <a:pt x="6" y="973"/>
                      <a:pt x="9" y="973"/>
                    </a:cubicBezTo>
                    <a:cubicBezTo>
                      <a:pt x="11" y="974"/>
                      <a:pt x="13" y="972"/>
                      <a:pt x="13" y="970"/>
                    </a:cubicBezTo>
                    <a:moveTo>
                      <a:pt x="10" y="1010"/>
                    </a:moveTo>
                    <a:cubicBezTo>
                      <a:pt x="10" y="1003"/>
                      <a:pt x="11" y="996"/>
                      <a:pt x="11" y="990"/>
                    </a:cubicBezTo>
                    <a:cubicBezTo>
                      <a:pt x="12" y="988"/>
                      <a:pt x="10" y="986"/>
                      <a:pt x="8" y="985"/>
                    </a:cubicBezTo>
                    <a:cubicBezTo>
                      <a:pt x="5" y="985"/>
                      <a:pt x="4" y="987"/>
                      <a:pt x="3" y="989"/>
                    </a:cubicBezTo>
                    <a:cubicBezTo>
                      <a:pt x="3" y="996"/>
                      <a:pt x="2" y="1003"/>
                      <a:pt x="2" y="1009"/>
                    </a:cubicBezTo>
                    <a:cubicBezTo>
                      <a:pt x="2" y="1011"/>
                      <a:pt x="4" y="1013"/>
                      <a:pt x="6" y="1013"/>
                    </a:cubicBezTo>
                    <a:cubicBezTo>
                      <a:pt x="8" y="1014"/>
                      <a:pt x="10" y="1012"/>
                      <a:pt x="10" y="1010"/>
                    </a:cubicBezTo>
                    <a:moveTo>
                      <a:pt x="9" y="1050"/>
                    </a:moveTo>
                    <a:cubicBezTo>
                      <a:pt x="9" y="1043"/>
                      <a:pt x="9" y="1036"/>
                      <a:pt x="9" y="1030"/>
                    </a:cubicBezTo>
                    <a:cubicBezTo>
                      <a:pt x="9" y="1027"/>
                      <a:pt x="8" y="1026"/>
                      <a:pt x="5" y="1025"/>
                    </a:cubicBezTo>
                    <a:cubicBezTo>
                      <a:pt x="3" y="1025"/>
                      <a:pt x="1" y="1027"/>
                      <a:pt x="1" y="1029"/>
                    </a:cubicBezTo>
                    <a:cubicBezTo>
                      <a:pt x="1" y="1036"/>
                      <a:pt x="1" y="1043"/>
                      <a:pt x="1" y="1049"/>
                    </a:cubicBezTo>
                    <a:cubicBezTo>
                      <a:pt x="1" y="1052"/>
                      <a:pt x="2" y="1053"/>
                      <a:pt x="5" y="1053"/>
                    </a:cubicBezTo>
                    <a:cubicBezTo>
                      <a:pt x="7" y="1054"/>
                      <a:pt x="9" y="1052"/>
                      <a:pt x="9" y="1050"/>
                    </a:cubicBezTo>
                    <a:moveTo>
                      <a:pt x="9" y="1089"/>
                    </a:moveTo>
                    <a:cubicBezTo>
                      <a:pt x="9" y="1083"/>
                      <a:pt x="8" y="1076"/>
                      <a:pt x="8" y="1069"/>
                    </a:cubicBezTo>
                    <a:cubicBezTo>
                      <a:pt x="8" y="1067"/>
                      <a:pt x="7" y="1065"/>
                      <a:pt x="4" y="1065"/>
                    </a:cubicBezTo>
                    <a:cubicBezTo>
                      <a:pt x="2" y="1065"/>
                      <a:pt x="0" y="1067"/>
                      <a:pt x="0" y="1069"/>
                    </a:cubicBezTo>
                    <a:cubicBezTo>
                      <a:pt x="0" y="1076"/>
                      <a:pt x="1" y="1083"/>
                      <a:pt x="1" y="1090"/>
                    </a:cubicBezTo>
                    <a:cubicBezTo>
                      <a:pt x="1" y="1092"/>
                      <a:pt x="3" y="1094"/>
                      <a:pt x="5" y="1094"/>
                    </a:cubicBezTo>
                    <a:cubicBezTo>
                      <a:pt x="7" y="1093"/>
                      <a:pt x="9" y="1092"/>
                      <a:pt x="9" y="1089"/>
                    </a:cubicBezTo>
                    <a:cubicBezTo>
                      <a:pt x="9" y="1089"/>
                      <a:pt x="9" y="1089"/>
                      <a:pt x="9" y="1089"/>
                    </a:cubicBezTo>
                    <a:moveTo>
                      <a:pt x="10" y="1129"/>
                    </a:moveTo>
                    <a:cubicBezTo>
                      <a:pt x="10" y="1123"/>
                      <a:pt x="10" y="1116"/>
                      <a:pt x="9" y="1109"/>
                    </a:cubicBezTo>
                    <a:cubicBezTo>
                      <a:pt x="9" y="1107"/>
                      <a:pt x="7" y="1105"/>
                      <a:pt x="5" y="1105"/>
                    </a:cubicBezTo>
                    <a:cubicBezTo>
                      <a:pt x="3" y="1106"/>
                      <a:pt x="1" y="1107"/>
                      <a:pt x="1" y="1110"/>
                    </a:cubicBezTo>
                    <a:cubicBezTo>
                      <a:pt x="2" y="1116"/>
                      <a:pt x="2" y="1123"/>
                      <a:pt x="2" y="1130"/>
                    </a:cubicBezTo>
                    <a:cubicBezTo>
                      <a:pt x="2" y="1132"/>
                      <a:pt x="4" y="1134"/>
                      <a:pt x="6" y="1133"/>
                    </a:cubicBezTo>
                    <a:cubicBezTo>
                      <a:pt x="9" y="1133"/>
                      <a:pt x="10" y="1131"/>
                      <a:pt x="10" y="1129"/>
                    </a:cubicBezTo>
                    <a:moveTo>
                      <a:pt x="13" y="1169"/>
                    </a:moveTo>
                    <a:cubicBezTo>
                      <a:pt x="13" y="1162"/>
                      <a:pt x="12" y="1156"/>
                      <a:pt x="11" y="1149"/>
                    </a:cubicBezTo>
                    <a:cubicBezTo>
                      <a:pt x="11" y="1147"/>
                      <a:pt x="9" y="1145"/>
                      <a:pt x="7" y="1145"/>
                    </a:cubicBezTo>
                    <a:cubicBezTo>
                      <a:pt x="5" y="1146"/>
                      <a:pt x="3" y="1148"/>
                      <a:pt x="4" y="1150"/>
                    </a:cubicBezTo>
                    <a:cubicBezTo>
                      <a:pt x="4" y="1156"/>
                      <a:pt x="5" y="1163"/>
                      <a:pt x="5" y="1170"/>
                    </a:cubicBezTo>
                    <a:cubicBezTo>
                      <a:pt x="5" y="1172"/>
                      <a:pt x="7" y="1174"/>
                      <a:pt x="10" y="1173"/>
                    </a:cubicBezTo>
                    <a:cubicBezTo>
                      <a:pt x="12" y="1173"/>
                      <a:pt x="13" y="1171"/>
                      <a:pt x="13" y="1169"/>
                    </a:cubicBezTo>
                    <a:moveTo>
                      <a:pt x="18" y="1209"/>
                    </a:moveTo>
                    <a:cubicBezTo>
                      <a:pt x="17" y="1202"/>
                      <a:pt x="16" y="1196"/>
                      <a:pt x="15" y="1189"/>
                    </a:cubicBezTo>
                    <a:cubicBezTo>
                      <a:pt x="15" y="1187"/>
                      <a:pt x="13" y="1185"/>
                      <a:pt x="11" y="1185"/>
                    </a:cubicBezTo>
                    <a:cubicBezTo>
                      <a:pt x="9" y="1186"/>
                      <a:pt x="7" y="1188"/>
                      <a:pt x="7" y="1190"/>
                    </a:cubicBezTo>
                    <a:cubicBezTo>
                      <a:pt x="8" y="1196"/>
                      <a:pt x="9" y="1203"/>
                      <a:pt x="10" y="1210"/>
                    </a:cubicBezTo>
                    <a:cubicBezTo>
                      <a:pt x="10" y="1212"/>
                      <a:pt x="12" y="1213"/>
                      <a:pt x="14" y="1213"/>
                    </a:cubicBezTo>
                    <a:cubicBezTo>
                      <a:pt x="16" y="1213"/>
                      <a:pt x="18" y="1211"/>
                      <a:pt x="18" y="1209"/>
                    </a:cubicBezTo>
                    <a:moveTo>
                      <a:pt x="24" y="1248"/>
                    </a:moveTo>
                    <a:cubicBezTo>
                      <a:pt x="22" y="1242"/>
                      <a:pt x="21" y="1235"/>
                      <a:pt x="20" y="1228"/>
                    </a:cubicBezTo>
                    <a:cubicBezTo>
                      <a:pt x="20" y="1226"/>
                      <a:pt x="18" y="1225"/>
                      <a:pt x="16" y="1225"/>
                    </a:cubicBezTo>
                    <a:cubicBezTo>
                      <a:pt x="14" y="1225"/>
                      <a:pt x="12" y="1227"/>
                      <a:pt x="13" y="1230"/>
                    </a:cubicBezTo>
                    <a:cubicBezTo>
                      <a:pt x="14" y="1236"/>
                      <a:pt x="15" y="1243"/>
                      <a:pt x="16" y="1250"/>
                    </a:cubicBezTo>
                    <a:cubicBezTo>
                      <a:pt x="16" y="1252"/>
                      <a:pt x="18" y="1253"/>
                      <a:pt x="20" y="1253"/>
                    </a:cubicBezTo>
                    <a:cubicBezTo>
                      <a:pt x="23" y="1252"/>
                      <a:pt x="24" y="1250"/>
                      <a:pt x="24" y="1248"/>
                    </a:cubicBezTo>
                    <a:moveTo>
                      <a:pt x="31" y="1287"/>
                    </a:moveTo>
                    <a:cubicBezTo>
                      <a:pt x="30" y="1281"/>
                      <a:pt x="28" y="1274"/>
                      <a:pt x="27" y="1268"/>
                    </a:cubicBezTo>
                    <a:cubicBezTo>
                      <a:pt x="27" y="1266"/>
                      <a:pt x="25" y="1264"/>
                      <a:pt x="22" y="1265"/>
                    </a:cubicBezTo>
                    <a:cubicBezTo>
                      <a:pt x="20" y="1265"/>
                      <a:pt x="19" y="1267"/>
                      <a:pt x="19" y="1269"/>
                    </a:cubicBezTo>
                    <a:cubicBezTo>
                      <a:pt x="21" y="1276"/>
                      <a:pt x="22" y="1282"/>
                      <a:pt x="23" y="1289"/>
                    </a:cubicBezTo>
                    <a:cubicBezTo>
                      <a:pt x="24" y="1291"/>
                      <a:pt x="26" y="1293"/>
                      <a:pt x="28" y="1292"/>
                    </a:cubicBezTo>
                    <a:cubicBezTo>
                      <a:pt x="30" y="1292"/>
                      <a:pt x="32" y="1290"/>
                      <a:pt x="31" y="1287"/>
                    </a:cubicBezTo>
                    <a:moveTo>
                      <a:pt x="40" y="1326"/>
                    </a:moveTo>
                    <a:cubicBezTo>
                      <a:pt x="38" y="1320"/>
                      <a:pt x="37" y="1313"/>
                      <a:pt x="35" y="1307"/>
                    </a:cubicBezTo>
                    <a:cubicBezTo>
                      <a:pt x="35" y="1305"/>
                      <a:pt x="33" y="1303"/>
                      <a:pt x="31" y="1304"/>
                    </a:cubicBezTo>
                    <a:cubicBezTo>
                      <a:pt x="28" y="1304"/>
                      <a:pt x="27" y="1306"/>
                      <a:pt x="28" y="1309"/>
                    </a:cubicBezTo>
                    <a:cubicBezTo>
                      <a:pt x="29" y="1315"/>
                      <a:pt x="31" y="1322"/>
                      <a:pt x="32" y="1328"/>
                    </a:cubicBezTo>
                    <a:cubicBezTo>
                      <a:pt x="33" y="1330"/>
                      <a:pt x="35" y="1332"/>
                      <a:pt x="37" y="1331"/>
                    </a:cubicBezTo>
                    <a:cubicBezTo>
                      <a:pt x="39" y="1331"/>
                      <a:pt x="41" y="1328"/>
                      <a:pt x="40" y="1326"/>
                    </a:cubicBezTo>
                    <a:cubicBezTo>
                      <a:pt x="40" y="1326"/>
                      <a:pt x="40" y="1326"/>
                      <a:pt x="40" y="1326"/>
                    </a:cubicBezTo>
                    <a:moveTo>
                      <a:pt x="50" y="1365"/>
                    </a:moveTo>
                    <a:cubicBezTo>
                      <a:pt x="49" y="1358"/>
                      <a:pt x="47" y="1352"/>
                      <a:pt x="45" y="1346"/>
                    </a:cubicBezTo>
                    <a:cubicBezTo>
                      <a:pt x="44" y="1343"/>
                      <a:pt x="42" y="1342"/>
                      <a:pt x="40" y="1343"/>
                    </a:cubicBezTo>
                    <a:cubicBezTo>
                      <a:pt x="38" y="1343"/>
                      <a:pt x="37" y="1346"/>
                      <a:pt x="37" y="1348"/>
                    </a:cubicBezTo>
                    <a:cubicBezTo>
                      <a:pt x="39" y="1354"/>
                      <a:pt x="41" y="1361"/>
                      <a:pt x="43" y="1367"/>
                    </a:cubicBezTo>
                    <a:cubicBezTo>
                      <a:pt x="43" y="1369"/>
                      <a:pt x="46" y="1370"/>
                      <a:pt x="48" y="1370"/>
                    </a:cubicBezTo>
                    <a:cubicBezTo>
                      <a:pt x="50" y="1369"/>
                      <a:pt x="51" y="1367"/>
                      <a:pt x="50" y="1365"/>
                    </a:cubicBezTo>
                    <a:cubicBezTo>
                      <a:pt x="50" y="1365"/>
                      <a:pt x="50" y="1365"/>
                      <a:pt x="50" y="1365"/>
                    </a:cubicBezTo>
                    <a:moveTo>
                      <a:pt x="62" y="1403"/>
                    </a:moveTo>
                    <a:cubicBezTo>
                      <a:pt x="60" y="1397"/>
                      <a:pt x="58" y="1390"/>
                      <a:pt x="56" y="1384"/>
                    </a:cubicBezTo>
                    <a:cubicBezTo>
                      <a:pt x="55" y="1382"/>
                      <a:pt x="53" y="1381"/>
                      <a:pt x="51" y="1381"/>
                    </a:cubicBezTo>
                    <a:cubicBezTo>
                      <a:pt x="49" y="1382"/>
                      <a:pt x="48" y="1384"/>
                      <a:pt x="48" y="1386"/>
                    </a:cubicBezTo>
                    <a:cubicBezTo>
                      <a:pt x="50" y="1393"/>
                      <a:pt x="53" y="1399"/>
                      <a:pt x="55" y="1405"/>
                    </a:cubicBezTo>
                    <a:cubicBezTo>
                      <a:pt x="55" y="1407"/>
                      <a:pt x="58" y="1409"/>
                      <a:pt x="60" y="1408"/>
                    </a:cubicBezTo>
                    <a:cubicBezTo>
                      <a:pt x="62" y="1407"/>
                      <a:pt x="63" y="1405"/>
                      <a:pt x="62" y="1403"/>
                    </a:cubicBezTo>
                    <a:moveTo>
                      <a:pt x="75" y="1441"/>
                    </a:moveTo>
                    <a:cubicBezTo>
                      <a:pt x="73" y="1434"/>
                      <a:pt x="71" y="1428"/>
                      <a:pt x="69" y="1422"/>
                    </a:cubicBezTo>
                    <a:cubicBezTo>
                      <a:pt x="68" y="1420"/>
                      <a:pt x="66" y="1419"/>
                      <a:pt x="64" y="1419"/>
                    </a:cubicBezTo>
                    <a:cubicBezTo>
                      <a:pt x="61" y="1420"/>
                      <a:pt x="60" y="1422"/>
                      <a:pt x="61" y="1424"/>
                    </a:cubicBezTo>
                    <a:cubicBezTo>
                      <a:pt x="63" y="1431"/>
                      <a:pt x="66" y="1437"/>
                      <a:pt x="68" y="1443"/>
                    </a:cubicBezTo>
                    <a:cubicBezTo>
                      <a:pt x="69" y="1445"/>
                      <a:pt x="71" y="1446"/>
                      <a:pt x="73" y="1446"/>
                    </a:cubicBezTo>
                    <a:cubicBezTo>
                      <a:pt x="75" y="1445"/>
                      <a:pt x="76" y="1443"/>
                      <a:pt x="75" y="1441"/>
                    </a:cubicBezTo>
                    <a:moveTo>
                      <a:pt x="90" y="1478"/>
                    </a:moveTo>
                    <a:cubicBezTo>
                      <a:pt x="88" y="1471"/>
                      <a:pt x="85" y="1465"/>
                      <a:pt x="83" y="1459"/>
                    </a:cubicBezTo>
                    <a:cubicBezTo>
                      <a:pt x="82" y="1457"/>
                      <a:pt x="80" y="1456"/>
                      <a:pt x="77" y="1457"/>
                    </a:cubicBezTo>
                    <a:cubicBezTo>
                      <a:pt x="75" y="1458"/>
                      <a:pt x="74" y="1460"/>
                      <a:pt x="75" y="1462"/>
                    </a:cubicBezTo>
                    <a:cubicBezTo>
                      <a:pt x="78" y="1468"/>
                      <a:pt x="80" y="1474"/>
                      <a:pt x="83" y="1481"/>
                    </a:cubicBezTo>
                    <a:cubicBezTo>
                      <a:pt x="84" y="1483"/>
                      <a:pt x="86" y="1484"/>
                      <a:pt x="88" y="1483"/>
                    </a:cubicBezTo>
                    <a:cubicBezTo>
                      <a:pt x="90" y="1482"/>
                      <a:pt x="91" y="1480"/>
                      <a:pt x="90" y="1478"/>
                    </a:cubicBezTo>
                    <a:moveTo>
                      <a:pt x="106" y="1514"/>
                    </a:moveTo>
                    <a:cubicBezTo>
                      <a:pt x="103" y="1508"/>
                      <a:pt x="101" y="1502"/>
                      <a:pt x="98" y="1496"/>
                    </a:cubicBezTo>
                    <a:cubicBezTo>
                      <a:pt x="97" y="1494"/>
                      <a:pt x="95" y="1493"/>
                      <a:pt x="93" y="1494"/>
                    </a:cubicBezTo>
                    <a:cubicBezTo>
                      <a:pt x="91" y="1495"/>
                      <a:pt x="90" y="1497"/>
                      <a:pt x="91" y="1499"/>
                    </a:cubicBezTo>
                    <a:cubicBezTo>
                      <a:pt x="93" y="1505"/>
                      <a:pt x="96" y="1511"/>
                      <a:pt x="99" y="1517"/>
                    </a:cubicBezTo>
                    <a:cubicBezTo>
                      <a:pt x="100" y="1519"/>
                      <a:pt x="102" y="1520"/>
                      <a:pt x="104" y="1519"/>
                    </a:cubicBezTo>
                    <a:cubicBezTo>
                      <a:pt x="106" y="1518"/>
                      <a:pt x="107" y="1516"/>
                      <a:pt x="106" y="1514"/>
                    </a:cubicBezTo>
                    <a:moveTo>
                      <a:pt x="124" y="1550"/>
                    </a:moveTo>
                    <a:cubicBezTo>
                      <a:pt x="121" y="1544"/>
                      <a:pt x="118" y="1538"/>
                      <a:pt x="115" y="1532"/>
                    </a:cubicBezTo>
                    <a:cubicBezTo>
                      <a:pt x="114" y="1530"/>
                      <a:pt x="111" y="1529"/>
                      <a:pt x="109" y="1530"/>
                    </a:cubicBezTo>
                    <a:cubicBezTo>
                      <a:pt x="107" y="1531"/>
                      <a:pt x="107" y="1533"/>
                      <a:pt x="108" y="1535"/>
                    </a:cubicBezTo>
                    <a:cubicBezTo>
                      <a:pt x="110" y="1541"/>
                      <a:pt x="113" y="1547"/>
                      <a:pt x="116" y="1553"/>
                    </a:cubicBezTo>
                    <a:cubicBezTo>
                      <a:pt x="117" y="1555"/>
                      <a:pt x="120" y="1556"/>
                      <a:pt x="122" y="1555"/>
                    </a:cubicBezTo>
                    <a:cubicBezTo>
                      <a:pt x="124" y="1554"/>
                      <a:pt x="125" y="1552"/>
                      <a:pt x="124" y="1550"/>
                    </a:cubicBezTo>
                    <a:moveTo>
                      <a:pt x="142" y="1585"/>
                    </a:moveTo>
                    <a:cubicBezTo>
                      <a:pt x="139" y="1579"/>
                      <a:pt x="136" y="1573"/>
                      <a:pt x="133" y="1567"/>
                    </a:cubicBezTo>
                    <a:cubicBezTo>
                      <a:pt x="132" y="1565"/>
                      <a:pt x="129" y="1565"/>
                      <a:pt x="127" y="1566"/>
                    </a:cubicBezTo>
                    <a:cubicBezTo>
                      <a:pt x="125" y="1567"/>
                      <a:pt x="125" y="1569"/>
                      <a:pt x="126" y="1571"/>
                    </a:cubicBezTo>
                    <a:cubicBezTo>
                      <a:pt x="129" y="1577"/>
                      <a:pt x="132" y="1583"/>
                      <a:pt x="135" y="1589"/>
                    </a:cubicBezTo>
                    <a:cubicBezTo>
                      <a:pt x="136" y="1591"/>
                      <a:pt x="139" y="1591"/>
                      <a:pt x="141" y="1590"/>
                    </a:cubicBezTo>
                    <a:cubicBezTo>
                      <a:pt x="143" y="1589"/>
                      <a:pt x="143" y="1587"/>
                      <a:pt x="142" y="1585"/>
                    </a:cubicBezTo>
                    <a:moveTo>
                      <a:pt x="162" y="1619"/>
                    </a:moveTo>
                    <a:cubicBezTo>
                      <a:pt x="159" y="1614"/>
                      <a:pt x="156" y="1608"/>
                      <a:pt x="152" y="1602"/>
                    </a:cubicBezTo>
                    <a:cubicBezTo>
                      <a:pt x="151" y="1600"/>
                      <a:pt x="149" y="1600"/>
                      <a:pt x="147" y="1601"/>
                    </a:cubicBezTo>
                    <a:cubicBezTo>
                      <a:pt x="145" y="1602"/>
                      <a:pt x="144" y="1604"/>
                      <a:pt x="145" y="1606"/>
                    </a:cubicBezTo>
                    <a:cubicBezTo>
                      <a:pt x="149" y="1612"/>
                      <a:pt x="152" y="1618"/>
                      <a:pt x="156" y="1623"/>
                    </a:cubicBezTo>
                    <a:cubicBezTo>
                      <a:pt x="157" y="1625"/>
                      <a:pt x="159" y="1626"/>
                      <a:pt x="161" y="1625"/>
                    </a:cubicBezTo>
                    <a:cubicBezTo>
                      <a:pt x="163" y="1624"/>
                      <a:pt x="164" y="1621"/>
                      <a:pt x="162" y="1619"/>
                    </a:cubicBezTo>
                    <a:moveTo>
                      <a:pt x="184" y="1653"/>
                    </a:moveTo>
                    <a:cubicBezTo>
                      <a:pt x="180" y="1647"/>
                      <a:pt x="176" y="1642"/>
                      <a:pt x="173" y="1636"/>
                    </a:cubicBezTo>
                    <a:cubicBezTo>
                      <a:pt x="172" y="1634"/>
                      <a:pt x="169" y="1634"/>
                      <a:pt x="167" y="1635"/>
                    </a:cubicBezTo>
                    <a:cubicBezTo>
                      <a:pt x="165" y="1636"/>
                      <a:pt x="165" y="1639"/>
                      <a:pt x="166" y="1640"/>
                    </a:cubicBezTo>
                    <a:cubicBezTo>
                      <a:pt x="170" y="1646"/>
                      <a:pt x="173" y="1652"/>
                      <a:pt x="177" y="1657"/>
                    </a:cubicBezTo>
                    <a:cubicBezTo>
                      <a:pt x="178" y="1659"/>
                      <a:pt x="181" y="1660"/>
                      <a:pt x="183" y="1658"/>
                    </a:cubicBezTo>
                    <a:cubicBezTo>
                      <a:pt x="184" y="1657"/>
                      <a:pt x="185" y="1655"/>
                      <a:pt x="184" y="1653"/>
                    </a:cubicBezTo>
                    <a:cubicBezTo>
                      <a:pt x="184" y="1653"/>
                      <a:pt x="184" y="1653"/>
                      <a:pt x="184" y="1653"/>
                    </a:cubicBezTo>
                    <a:moveTo>
                      <a:pt x="206" y="1686"/>
                    </a:moveTo>
                    <a:cubicBezTo>
                      <a:pt x="202" y="1680"/>
                      <a:pt x="199" y="1675"/>
                      <a:pt x="195" y="1669"/>
                    </a:cubicBezTo>
                    <a:cubicBezTo>
                      <a:pt x="194" y="1668"/>
                      <a:pt x="191" y="1667"/>
                      <a:pt x="189" y="1668"/>
                    </a:cubicBezTo>
                    <a:cubicBezTo>
                      <a:pt x="187" y="1670"/>
                      <a:pt x="187" y="1672"/>
                      <a:pt x="188" y="1674"/>
                    </a:cubicBezTo>
                    <a:cubicBezTo>
                      <a:pt x="192" y="1679"/>
                      <a:pt x="196" y="1685"/>
                      <a:pt x="200" y="1690"/>
                    </a:cubicBezTo>
                    <a:cubicBezTo>
                      <a:pt x="201" y="1692"/>
                      <a:pt x="204" y="1693"/>
                      <a:pt x="205" y="1691"/>
                    </a:cubicBezTo>
                    <a:cubicBezTo>
                      <a:pt x="207" y="1690"/>
                      <a:pt x="208" y="1687"/>
                      <a:pt x="206" y="1686"/>
                    </a:cubicBezTo>
                    <a:moveTo>
                      <a:pt x="230" y="1718"/>
                    </a:moveTo>
                    <a:cubicBezTo>
                      <a:pt x="226" y="1712"/>
                      <a:pt x="222" y="1707"/>
                      <a:pt x="218" y="1702"/>
                    </a:cubicBezTo>
                    <a:cubicBezTo>
                      <a:pt x="217" y="1700"/>
                      <a:pt x="214" y="1700"/>
                      <a:pt x="212" y="1701"/>
                    </a:cubicBezTo>
                    <a:cubicBezTo>
                      <a:pt x="211" y="1702"/>
                      <a:pt x="210" y="1705"/>
                      <a:pt x="212" y="1707"/>
                    </a:cubicBezTo>
                    <a:cubicBezTo>
                      <a:pt x="216" y="1712"/>
                      <a:pt x="220" y="1717"/>
                      <a:pt x="224" y="1722"/>
                    </a:cubicBezTo>
                    <a:cubicBezTo>
                      <a:pt x="225" y="1724"/>
                      <a:pt x="228" y="1725"/>
                      <a:pt x="229" y="1723"/>
                    </a:cubicBezTo>
                    <a:cubicBezTo>
                      <a:pt x="231" y="1722"/>
                      <a:pt x="231" y="1719"/>
                      <a:pt x="230" y="1718"/>
                    </a:cubicBezTo>
                    <a:moveTo>
                      <a:pt x="255" y="1749"/>
                    </a:moveTo>
                    <a:cubicBezTo>
                      <a:pt x="251" y="1744"/>
                      <a:pt x="247" y="1738"/>
                      <a:pt x="242" y="1733"/>
                    </a:cubicBezTo>
                    <a:cubicBezTo>
                      <a:pt x="241" y="1732"/>
                      <a:pt x="239" y="1731"/>
                      <a:pt x="237" y="1733"/>
                    </a:cubicBezTo>
                    <a:cubicBezTo>
                      <a:pt x="235" y="1734"/>
                      <a:pt x="235" y="1737"/>
                      <a:pt x="236" y="1738"/>
                    </a:cubicBezTo>
                    <a:cubicBezTo>
                      <a:pt x="240" y="1743"/>
                      <a:pt x="245" y="1749"/>
                      <a:pt x="249" y="1754"/>
                    </a:cubicBezTo>
                    <a:cubicBezTo>
                      <a:pt x="250" y="1755"/>
                      <a:pt x="253" y="1756"/>
                      <a:pt x="255" y="1754"/>
                    </a:cubicBezTo>
                    <a:cubicBezTo>
                      <a:pt x="256" y="1753"/>
                      <a:pt x="256" y="1750"/>
                      <a:pt x="255" y="1749"/>
                    </a:cubicBezTo>
                    <a:moveTo>
                      <a:pt x="281" y="1779"/>
                    </a:moveTo>
                    <a:cubicBezTo>
                      <a:pt x="277" y="1774"/>
                      <a:pt x="272" y="1769"/>
                      <a:pt x="268" y="1764"/>
                    </a:cubicBezTo>
                    <a:cubicBezTo>
                      <a:pt x="267" y="1762"/>
                      <a:pt x="264" y="1762"/>
                      <a:pt x="262" y="1763"/>
                    </a:cubicBezTo>
                    <a:cubicBezTo>
                      <a:pt x="261" y="1765"/>
                      <a:pt x="261" y="1767"/>
                      <a:pt x="262" y="1769"/>
                    </a:cubicBezTo>
                    <a:cubicBezTo>
                      <a:pt x="266" y="1774"/>
                      <a:pt x="271" y="1779"/>
                      <a:pt x="275" y="1784"/>
                    </a:cubicBezTo>
                    <a:cubicBezTo>
                      <a:pt x="277" y="1786"/>
                      <a:pt x="279" y="1786"/>
                      <a:pt x="281" y="1784"/>
                    </a:cubicBezTo>
                    <a:cubicBezTo>
                      <a:pt x="283" y="1783"/>
                      <a:pt x="283" y="1780"/>
                      <a:pt x="281" y="1779"/>
                    </a:cubicBezTo>
                    <a:moveTo>
                      <a:pt x="308" y="1808"/>
                    </a:moveTo>
                    <a:cubicBezTo>
                      <a:pt x="304" y="1803"/>
                      <a:pt x="299" y="1798"/>
                      <a:pt x="295" y="1793"/>
                    </a:cubicBezTo>
                    <a:cubicBezTo>
                      <a:pt x="293" y="1792"/>
                      <a:pt x="291" y="1792"/>
                      <a:pt x="289" y="1793"/>
                    </a:cubicBezTo>
                    <a:cubicBezTo>
                      <a:pt x="287" y="1795"/>
                      <a:pt x="287" y="1797"/>
                      <a:pt x="289" y="1799"/>
                    </a:cubicBezTo>
                    <a:cubicBezTo>
                      <a:pt x="293" y="1804"/>
                      <a:pt x="298" y="1809"/>
                      <a:pt x="303" y="1813"/>
                    </a:cubicBezTo>
                    <a:cubicBezTo>
                      <a:pt x="304" y="1815"/>
                      <a:pt x="307" y="1815"/>
                      <a:pt x="308" y="1814"/>
                    </a:cubicBezTo>
                    <a:cubicBezTo>
                      <a:pt x="310" y="1812"/>
                      <a:pt x="310" y="1809"/>
                      <a:pt x="308" y="1808"/>
                    </a:cubicBezTo>
                    <a:moveTo>
                      <a:pt x="337" y="1836"/>
                    </a:moveTo>
                    <a:cubicBezTo>
                      <a:pt x="332" y="1831"/>
                      <a:pt x="327" y="1827"/>
                      <a:pt x="323" y="1822"/>
                    </a:cubicBezTo>
                    <a:cubicBezTo>
                      <a:pt x="321" y="1820"/>
                      <a:pt x="318" y="1821"/>
                      <a:pt x="317" y="1822"/>
                    </a:cubicBezTo>
                    <a:cubicBezTo>
                      <a:pt x="315" y="1824"/>
                      <a:pt x="315" y="1826"/>
                      <a:pt x="317" y="1828"/>
                    </a:cubicBezTo>
                    <a:cubicBezTo>
                      <a:pt x="322" y="1832"/>
                      <a:pt x="326" y="1837"/>
                      <a:pt x="331" y="1842"/>
                    </a:cubicBezTo>
                    <a:cubicBezTo>
                      <a:pt x="333" y="1843"/>
                      <a:pt x="335" y="1843"/>
                      <a:pt x="337" y="1842"/>
                    </a:cubicBezTo>
                    <a:cubicBezTo>
                      <a:pt x="338" y="1840"/>
                      <a:pt x="338" y="1837"/>
                      <a:pt x="337" y="1836"/>
                    </a:cubicBezTo>
                    <a:moveTo>
                      <a:pt x="366" y="1863"/>
                    </a:moveTo>
                    <a:cubicBezTo>
                      <a:pt x="361" y="1859"/>
                      <a:pt x="356" y="1854"/>
                      <a:pt x="351" y="1850"/>
                    </a:cubicBezTo>
                    <a:cubicBezTo>
                      <a:pt x="350" y="1848"/>
                      <a:pt x="347" y="1848"/>
                      <a:pt x="346" y="1850"/>
                    </a:cubicBezTo>
                    <a:cubicBezTo>
                      <a:pt x="344" y="1851"/>
                      <a:pt x="344" y="1854"/>
                      <a:pt x="346" y="1855"/>
                    </a:cubicBezTo>
                    <a:cubicBezTo>
                      <a:pt x="351" y="1860"/>
                      <a:pt x="356" y="1865"/>
                      <a:pt x="361" y="1869"/>
                    </a:cubicBezTo>
                    <a:cubicBezTo>
                      <a:pt x="363" y="1870"/>
                      <a:pt x="365" y="1870"/>
                      <a:pt x="367" y="1869"/>
                    </a:cubicBezTo>
                    <a:cubicBezTo>
                      <a:pt x="368" y="1867"/>
                      <a:pt x="368" y="1864"/>
                      <a:pt x="366" y="1863"/>
                    </a:cubicBezTo>
                    <a:cubicBezTo>
                      <a:pt x="366" y="1863"/>
                      <a:pt x="366" y="1863"/>
                      <a:pt x="366" y="1863"/>
                    </a:cubicBezTo>
                    <a:moveTo>
                      <a:pt x="397" y="1889"/>
                    </a:moveTo>
                    <a:cubicBezTo>
                      <a:pt x="391" y="1885"/>
                      <a:pt x="386" y="1880"/>
                      <a:pt x="381" y="1876"/>
                    </a:cubicBezTo>
                    <a:cubicBezTo>
                      <a:pt x="380" y="1875"/>
                      <a:pt x="377" y="1875"/>
                      <a:pt x="376" y="1877"/>
                    </a:cubicBezTo>
                    <a:cubicBezTo>
                      <a:pt x="374" y="1878"/>
                      <a:pt x="374" y="1881"/>
                      <a:pt x="376" y="1882"/>
                    </a:cubicBezTo>
                    <a:cubicBezTo>
                      <a:pt x="381" y="1887"/>
                      <a:pt x="386" y="1891"/>
                      <a:pt x="391" y="1895"/>
                    </a:cubicBezTo>
                    <a:cubicBezTo>
                      <a:pt x="393" y="1896"/>
                      <a:pt x="396" y="1896"/>
                      <a:pt x="397" y="1895"/>
                    </a:cubicBezTo>
                    <a:cubicBezTo>
                      <a:pt x="399" y="1893"/>
                      <a:pt x="398" y="1890"/>
                      <a:pt x="397" y="1889"/>
                    </a:cubicBezTo>
                    <a:moveTo>
                      <a:pt x="428" y="1914"/>
                    </a:moveTo>
                    <a:cubicBezTo>
                      <a:pt x="423" y="1910"/>
                      <a:pt x="417" y="1906"/>
                      <a:pt x="412" y="1901"/>
                    </a:cubicBezTo>
                    <a:cubicBezTo>
                      <a:pt x="410" y="1900"/>
                      <a:pt x="408" y="1900"/>
                      <a:pt x="406" y="1902"/>
                    </a:cubicBezTo>
                    <a:cubicBezTo>
                      <a:pt x="405" y="1904"/>
                      <a:pt x="405" y="1906"/>
                      <a:pt x="407" y="1908"/>
                    </a:cubicBezTo>
                    <a:cubicBezTo>
                      <a:pt x="412" y="1912"/>
                      <a:pt x="418" y="1916"/>
                      <a:pt x="423" y="1920"/>
                    </a:cubicBezTo>
                    <a:cubicBezTo>
                      <a:pt x="425" y="1921"/>
                      <a:pt x="427" y="1921"/>
                      <a:pt x="429" y="1919"/>
                    </a:cubicBezTo>
                    <a:cubicBezTo>
                      <a:pt x="430" y="1917"/>
                      <a:pt x="430" y="1915"/>
                      <a:pt x="428" y="1914"/>
                    </a:cubicBezTo>
                    <a:moveTo>
                      <a:pt x="460" y="1937"/>
                    </a:moveTo>
                    <a:cubicBezTo>
                      <a:pt x="455" y="1933"/>
                      <a:pt x="449" y="1929"/>
                      <a:pt x="444" y="1926"/>
                    </a:cubicBezTo>
                    <a:cubicBezTo>
                      <a:pt x="442" y="1924"/>
                      <a:pt x="440" y="1925"/>
                      <a:pt x="438" y="1926"/>
                    </a:cubicBezTo>
                    <a:cubicBezTo>
                      <a:pt x="437" y="1928"/>
                      <a:pt x="437" y="1931"/>
                      <a:pt x="439" y="1932"/>
                    </a:cubicBezTo>
                    <a:cubicBezTo>
                      <a:pt x="445" y="1936"/>
                      <a:pt x="450" y="1940"/>
                      <a:pt x="456" y="1944"/>
                    </a:cubicBezTo>
                    <a:cubicBezTo>
                      <a:pt x="457" y="1945"/>
                      <a:pt x="460" y="1945"/>
                      <a:pt x="461" y="1943"/>
                    </a:cubicBezTo>
                    <a:cubicBezTo>
                      <a:pt x="462" y="1941"/>
                      <a:pt x="462" y="1938"/>
                      <a:pt x="460" y="1937"/>
                    </a:cubicBezTo>
                    <a:moveTo>
                      <a:pt x="493" y="1960"/>
                    </a:moveTo>
                    <a:cubicBezTo>
                      <a:pt x="488" y="1956"/>
                      <a:pt x="482" y="1952"/>
                      <a:pt x="477" y="1949"/>
                    </a:cubicBezTo>
                    <a:cubicBezTo>
                      <a:pt x="475" y="1947"/>
                      <a:pt x="472" y="1948"/>
                      <a:pt x="471" y="1950"/>
                    </a:cubicBezTo>
                    <a:cubicBezTo>
                      <a:pt x="470" y="1951"/>
                      <a:pt x="470" y="1954"/>
                      <a:pt x="472" y="1955"/>
                    </a:cubicBezTo>
                    <a:cubicBezTo>
                      <a:pt x="478" y="1959"/>
                      <a:pt x="483" y="1963"/>
                      <a:pt x="489" y="1966"/>
                    </a:cubicBezTo>
                    <a:cubicBezTo>
                      <a:pt x="491" y="1967"/>
                      <a:pt x="493" y="1967"/>
                      <a:pt x="494" y="1965"/>
                    </a:cubicBezTo>
                    <a:cubicBezTo>
                      <a:pt x="496" y="1963"/>
                      <a:pt x="495" y="1961"/>
                      <a:pt x="493" y="1960"/>
                    </a:cubicBezTo>
                    <a:cubicBezTo>
                      <a:pt x="493" y="1960"/>
                      <a:pt x="493" y="1960"/>
                      <a:pt x="493" y="1960"/>
                    </a:cubicBezTo>
                    <a:moveTo>
                      <a:pt x="527" y="1981"/>
                    </a:moveTo>
                    <a:cubicBezTo>
                      <a:pt x="521" y="1977"/>
                      <a:pt x="516" y="1974"/>
                      <a:pt x="510" y="1970"/>
                    </a:cubicBezTo>
                    <a:cubicBezTo>
                      <a:pt x="508" y="1969"/>
                      <a:pt x="506" y="1970"/>
                      <a:pt x="505" y="1972"/>
                    </a:cubicBezTo>
                    <a:cubicBezTo>
                      <a:pt x="503" y="1973"/>
                      <a:pt x="504" y="1976"/>
                      <a:pt x="506" y="1977"/>
                    </a:cubicBezTo>
                    <a:cubicBezTo>
                      <a:pt x="512" y="1981"/>
                      <a:pt x="517" y="1984"/>
                      <a:pt x="523" y="1988"/>
                    </a:cubicBezTo>
                    <a:cubicBezTo>
                      <a:pt x="525" y="1989"/>
                      <a:pt x="527" y="1988"/>
                      <a:pt x="529" y="1986"/>
                    </a:cubicBezTo>
                    <a:cubicBezTo>
                      <a:pt x="530" y="1984"/>
                      <a:pt x="529" y="1982"/>
                      <a:pt x="527" y="1981"/>
                    </a:cubicBezTo>
                    <a:moveTo>
                      <a:pt x="562" y="2000"/>
                    </a:moveTo>
                    <a:cubicBezTo>
                      <a:pt x="556" y="1997"/>
                      <a:pt x="550" y="1994"/>
                      <a:pt x="544" y="1991"/>
                    </a:cubicBezTo>
                    <a:cubicBezTo>
                      <a:pt x="543" y="1990"/>
                      <a:pt x="540" y="1990"/>
                      <a:pt x="539" y="1992"/>
                    </a:cubicBezTo>
                    <a:cubicBezTo>
                      <a:pt x="538" y="1994"/>
                      <a:pt x="539" y="1997"/>
                      <a:pt x="541" y="1998"/>
                    </a:cubicBezTo>
                    <a:cubicBezTo>
                      <a:pt x="546" y="2001"/>
                      <a:pt x="552" y="2004"/>
                      <a:pt x="558" y="2007"/>
                    </a:cubicBezTo>
                    <a:cubicBezTo>
                      <a:pt x="560" y="2009"/>
                      <a:pt x="562" y="2008"/>
                      <a:pt x="564" y="2006"/>
                    </a:cubicBezTo>
                    <a:cubicBezTo>
                      <a:pt x="565" y="2004"/>
                      <a:pt x="564" y="2002"/>
                      <a:pt x="562" y="2000"/>
                    </a:cubicBezTo>
                    <a:moveTo>
                      <a:pt x="597" y="2019"/>
                    </a:moveTo>
                    <a:cubicBezTo>
                      <a:pt x="591" y="2016"/>
                      <a:pt x="585" y="2013"/>
                      <a:pt x="580" y="2010"/>
                    </a:cubicBezTo>
                    <a:cubicBezTo>
                      <a:pt x="578" y="2009"/>
                      <a:pt x="575" y="2010"/>
                      <a:pt x="574" y="2012"/>
                    </a:cubicBezTo>
                    <a:cubicBezTo>
                      <a:pt x="573" y="2014"/>
                      <a:pt x="574" y="2016"/>
                      <a:pt x="576" y="2017"/>
                    </a:cubicBezTo>
                    <a:cubicBezTo>
                      <a:pt x="582" y="2020"/>
                      <a:pt x="588" y="2023"/>
                      <a:pt x="594" y="2026"/>
                    </a:cubicBezTo>
                    <a:cubicBezTo>
                      <a:pt x="596" y="2027"/>
                      <a:pt x="598" y="2026"/>
                      <a:pt x="599" y="2024"/>
                    </a:cubicBezTo>
                    <a:cubicBezTo>
                      <a:pt x="600" y="2022"/>
                      <a:pt x="599" y="2020"/>
                      <a:pt x="597" y="2019"/>
                    </a:cubicBezTo>
                    <a:moveTo>
                      <a:pt x="634" y="2036"/>
                    </a:moveTo>
                    <a:cubicBezTo>
                      <a:pt x="627" y="2033"/>
                      <a:pt x="621" y="2031"/>
                      <a:pt x="615" y="2028"/>
                    </a:cubicBezTo>
                    <a:cubicBezTo>
                      <a:pt x="613" y="2027"/>
                      <a:pt x="611" y="2028"/>
                      <a:pt x="610" y="2030"/>
                    </a:cubicBezTo>
                    <a:cubicBezTo>
                      <a:pt x="609" y="2032"/>
                      <a:pt x="610" y="2034"/>
                      <a:pt x="612" y="2035"/>
                    </a:cubicBezTo>
                    <a:cubicBezTo>
                      <a:pt x="618" y="2038"/>
                      <a:pt x="624" y="2041"/>
                      <a:pt x="630" y="2043"/>
                    </a:cubicBezTo>
                    <a:cubicBezTo>
                      <a:pt x="632" y="2044"/>
                      <a:pt x="635" y="2043"/>
                      <a:pt x="636" y="2041"/>
                    </a:cubicBezTo>
                    <a:cubicBezTo>
                      <a:pt x="636" y="2039"/>
                      <a:pt x="636" y="2037"/>
                      <a:pt x="634" y="2036"/>
                    </a:cubicBezTo>
                    <a:cubicBezTo>
                      <a:pt x="634" y="2036"/>
                      <a:pt x="634" y="2036"/>
                      <a:pt x="634" y="2036"/>
                    </a:cubicBezTo>
                    <a:moveTo>
                      <a:pt x="670" y="2052"/>
                    </a:moveTo>
                    <a:cubicBezTo>
                      <a:pt x="664" y="2049"/>
                      <a:pt x="658" y="2047"/>
                      <a:pt x="652" y="2044"/>
                    </a:cubicBezTo>
                    <a:cubicBezTo>
                      <a:pt x="650" y="2043"/>
                      <a:pt x="647" y="2044"/>
                      <a:pt x="647" y="2046"/>
                    </a:cubicBezTo>
                    <a:cubicBezTo>
                      <a:pt x="646" y="2048"/>
                      <a:pt x="647" y="2051"/>
                      <a:pt x="649" y="2051"/>
                    </a:cubicBezTo>
                    <a:cubicBezTo>
                      <a:pt x="655" y="2054"/>
                      <a:pt x="661" y="2057"/>
                      <a:pt x="667" y="2059"/>
                    </a:cubicBezTo>
                    <a:cubicBezTo>
                      <a:pt x="669" y="2060"/>
                      <a:pt x="672" y="2059"/>
                      <a:pt x="673" y="2057"/>
                    </a:cubicBezTo>
                    <a:cubicBezTo>
                      <a:pt x="673" y="2055"/>
                      <a:pt x="672" y="2053"/>
                      <a:pt x="670" y="2052"/>
                    </a:cubicBezTo>
                    <a:moveTo>
                      <a:pt x="708" y="2066"/>
                    </a:moveTo>
                    <a:cubicBezTo>
                      <a:pt x="701" y="2064"/>
                      <a:pt x="695" y="2062"/>
                      <a:pt x="689" y="2059"/>
                    </a:cubicBezTo>
                    <a:cubicBezTo>
                      <a:pt x="687" y="2058"/>
                      <a:pt x="685" y="2059"/>
                      <a:pt x="684" y="2061"/>
                    </a:cubicBezTo>
                    <a:cubicBezTo>
                      <a:pt x="683" y="2064"/>
                      <a:pt x="684" y="2066"/>
                      <a:pt x="686" y="2067"/>
                    </a:cubicBezTo>
                    <a:cubicBezTo>
                      <a:pt x="692" y="2069"/>
                      <a:pt x="699" y="2071"/>
                      <a:pt x="705" y="2074"/>
                    </a:cubicBezTo>
                    <a:cubicBezTo>
                      <a:pt x="707" y="2074"/>
                      <a:pt x="709" y="2073"/>
                      <a:pt x="710" y="2071"/>
                    </a:cubicBezTo>
                    <a:cubicBezTo>
                      <a:pt x="711" y="2069"/>
                      <a:pt x="710" y="2067"/>
                      <a:pt x="708" y="2066"/>
                    </a:cubicBezTo>
                    <a:moveTo>
                      <a:pt x="746" y="2079"/>
                    </a:moveTo>
                    <a:cubicBezTo>
                      <a:pt x="739" y="2077"/>
                      <a:pt x="733" y="2075"/>
                      <a:pt x="727" y="2073"/>
                    </a:cubicBezTo>
                    <a:cubicBezTo>
                      <a:pt x="724" y="2072"/>
                      <a:pt x="722" y="2073"/>
                      <a:pt x="721" y="2075"/>
                    </a:cubicBezTo>
                    <a:cubicBezTo>
                      <a:pt x="721" y="2077"/>
                      <a:pt x="722" y="2080"/>
                      <a:pt x="724" y="2080"/>
                    </a:cubicBezTo>
                    <a:cubicBezTo>
                      <a:pt x="730" y="2083"/>
                      <a:pt x="737" y="2085"/>
                      <a:pt x="743" y="2087"/>
                    </a:cubicBezTo>
                    <a:cubicBezTo>
                      <a:pt x="745" y="2087"/>
                      <a:pt x="748" y="2086"/>
                      <a:pt x="748" y="2084"/>
                    </a:cubicBezTo>
                    <a:cubicBezTo>
                      <a:pt x="749" y="2082"/>
                      <a:pt x="748" y="2080"/>
                      <a:pt x="746" y="2079"/>
                    </a:cubicBezTo>
                    <a:moveTo>
                      <a:pt x="784" y="2091"/>
                    </a:moveTo>
                    <a:cubicBezTo>
                      <a:pt x="777" y="2089"/>
                      <a:pt x="771" y="2087"/>
                      <a:pt x="765" y="2085"/>
                    </a:cubicBezTo>
                    <a:cubicBezTo>
                      <a:pt x="763" y="2084"/>
                      <a:pt x="760" y="2086"/>
                      <a:pt x="760" y="2088"/>
                    </a:cubicBezTo>
                    <a:cubicBezTo>
                      <a:pt x="759" y="2090"/>
                      <a:pt x="760" y="2092"/>
                      <a:pt x="762" y="2093"/>
                    </a:cubicBezTo>
                    <a:cubicBezTo>
                      <a:pt x="769" y="2095"/>
                      <a:pt x="775" y="2096"/>
                      <a:pt x="782" y="2098"/>
                    </a:cubicBezTo>
                    <a:cubicBezTo>
                      <a:pt x="784" y="2099"/>
                      <a:pt x="786" y="2098"/>
                      <a:pt x="787" y="2095"/>
                    </a:cubicBezTo>
                    <a:cubicBezTo>
                      <a:pt x="787" y="2093"/>
                      <a:pt x="786" y="2091"/>
                      <a:pt x="784" y="2091"/>
                    </a:cubicBezTo>
                    <a:moveTo>
                      <a:pt x="822" y="2101"/>
                    </a:moveTo>
                    <a:cubicBezTo>
                      <a:pt x="816" y="2099"/>
                      <a:pt x="810" y="2097"/>
                      <a:pt x="803" y="2096"/>
                    </a:cubicBezTo>
                    <a:cubicBezTo>
                      <a:pt x="801" y="2095"/>
                      <a:pt x="799" y="2096"/>
                      <a:pt x="798" y="2099"/>
                    </a:cubicBezTo>
                    <a:cubicBezTo>
                      <a:pt x="798" y="2101"/>
                      <a:pt x="799" y="2103"/>
                      <a:pt x="801" y="2103"/>
                    </a:cubicBezTo>
                    <a:cubicBezTo>
                      <a:pt x="808" y="2105"/>
                      <a:pt x="814" y="2107"/>
                      <a:pt x="821" y="2108"/>
                    </a:cubicBezTo>
                    <a:cubicBezTo>
                      <a:pt x="823" y="2109"/>
                      <a:pt x="825" y="2108"/>
                      <a:pt x="825" y="2105"/>
                    </a:cubicBezTo>
                    <a:cubicBezTo>
                      <a:pt x="826" y="2103"/>
                      <a:pt x="825" y="2101"/>
                      <a:pt x="822" y="2101"/>
                    </a:cubicBezTo>
                    <a:moveTo>
                      <a:pt x="861" y="2109"/>
                    </a:moveTo>
                    <a:cubicBezTo>
                      <a:pt x="855" y="2108"/>
                      <a:pt x="848" y="2106"/>
                      <a:pt x="842" y="2105"/>
                    </a:cubicBezTo>
                    <a:cubicBezTo>
                      <a:pt x="840" y="2105"/>
                      <a:pt x="838" y="2106"/>
                      <a:pt x="837" y="2108"/>
                    </a:cubicBezTo>
                    <a:cubicBezTo>
                      <a:pt x="837" y="2110"/>
                      <a:pt x="838" y="2112"/>
                      <a:pt x="840" y="2113"/>
                    </a:cubicBezTo>
                    <a:cubicBezTo>
                      <a:pt x="847" y="2114"/>
                      <a:pt x="853" y="2116"/>
                      <a:pt x="860" y="2117"/>
                    </a:cubicBezTo>
                    <a:cubicBezTo>
                      <a:pt x="862" y="2117"/>
                      <a:pt x="864" y="2116"/>
                      <a:pt x="865" y="2114"/>
                    </a:cubicBezTo>
                    <a:cubicBezTo>
                      <a:pt x="865" y="2112"/>
                      <a:pt x="864" y="2109"/>
                      <a:pt x="861" y="2109"/>
                    </a:cubicBezTo>
                    <a:moveTo>
                      <a:pt x="901" y="2116"/>
                    </a:moveTo>
                    <a:cubicBezTo>
                      <a:pt x="894" y="2115"/>
                      <a:pt x="888" y="2114"/>
                      <a:pt x="881" y="2113"/>
                    </a:cubicBezTo>
                    <a:cubicBezTo>
                      <a:pt x="879" y="2112"/>
                      <a:pt x="877" y="2114"/>
                      <a:pt x="876" y="2116"/>
                    </a:cubicBezTo>
                    <a:cubicBezTo>
                      <a:pt x="876" y="2118"/>
                      <a:pt x="877" y="2120"/>
                      <a:pt x="880" y="2121"/>
                    </a:cubicBezTo>
                    <a:cubicBezTo>
                      <a:pt x="886" y="2122"/>
                      <a:pt x="893" y="2123"/>
                      <a:pt x="899" y="2124"/>
                    </a:cubicBezTo>
                    <a:cubicBezTo>
                      <a:pt x="902" y="2124"/>
                      <a:pt x="904" y="2123"/>
                      <a:pt x="904" y="2121"/>
                    </a:cubicBezTo>
                    <a:cubicBezTo>
                      <a:pt x="904" y="2118"/>
                      <a:pt x="903" y="2116"/>
                      <a:pt x="901" y="2116"/>
                    </a:cubicBezTo>
                    <a:moveTo>
                      <a:pt x="940" y="2122"/>
                    </a:moveTo>
                    <a:cubicBezTo>
                      <a:pt x="934" y="2121"/>
                      <a:pt x="927" y="2120"/>
                      <a:pt x="920" y="2119"/>
                    </a:cubicBezTo>
                    <a:cubicBezTo>
                      <a:pt x="918" y="2119"/>
                      <a:pt x="916" y="2120"/>
                      <a:pt x="916" y="2122"/>
                    </a:cubicBezTo>
                    <a:cubicBezTo>
                      <a:pt x="916" y="2125"/>
                      <a:pt x="917" y="2127"/>
                      <a:pt x="919" y="2127"/>
                    </a:cubicBezTo>
                    <a:cubicBezTo>
                      <a:pt x="926" y="2128"/>
                      <a:pt x="933" y="2129"/>
                      <a:pt x="939" y="2130"/>
                    </a:cubicBezTo>
                    <a:cubicBezTo>
                      <a:pt x="941" y="2130"/>
                      <a:pt x="943" y="2128"/>
                      <a:pt x="944" y="2126"/>
                    </a:cubicBezTo>
                    <a:cubicBezTo>
                      <a:pt x="944" y="2124"/>
                      <a:pt x="942" y="2122"/>
                      <a:pt x="940" y="2122"/>
                    </a:cubicBezTo>
                    <a:moveTo>
                      <a:pt x="980" y="2126"/>
                    </a:moveTo>
                    <a:cubicBezTo>
                      <a:pt x="973" y="2125"/>
                      <a:pt x="967" y="2125"/>
                      <a:pt x="960" y="2124"/>
                    </a:cubicBezTo>
                    <a:cubicBezTo>
                      <a:pt x="958" y="2124"/>
                      <a:pt x="956" y="2125"/>
                      <a:pt x="956" y="2127"/>
                    </a:cubicBezTo>
                    <a:cubicBezTo>
                      <a:pt x="955" y="2130"/>
                      <a:pt x="957" y="2132"/>
                      <a:pt x="959" y="2132"/>
                    </a:cubicBezTo>
                    <a:cubicBezTo>
                      <a:pt x="966" y="2132"/>
                      <a:pt x="973" y="2133"/>
                      <a:pt x="979" y="2134"/>
                    </a:cubicBezTo>
                    <a:cubicBezTo>
                      <a:pt x="981" y="2134"/>
                      <a:pt x="983" y="2132"/>
                      <a:pt x="984" y="2130"/>
                    </a:cubicBezTo>
                    <a:cubicBezTo>
                      <a:pt x="984" y="2128"/>
                      <a:pt x="982" y="2126"/>
                      <a:pt x="980" y="2126"/>
                    </a:cubicBezTo>
                    <a:moveTo>
                      <a:pt x="1020" y="2128"/>
                    </a:moveTo>
                    <a:cubicBezTo>
                      <a:pt x="1013" y="2128"/>
                      <a:pt x="1006" y="2128"/>
                      <a:pt x="1000" y="2127"/>
                    </a:cubicBezTo>
                    <a:cubicBezTo>
                      <a:pt x="998" y="2127"/>
                      <a:pt x="996" y="2129"/>
                      <a:pt x="996" y="2131"/>
                    </a:cubicBezTo>
                    <a:cubicBezTo>
                      <a:pt x="995" y="2133"/>
                      <a:pt x="997" y="2135"/>
                      <a:pt x="999" y="2135"/>
                    </a:cubicBezTo>
                    <a:cubicBezTo>
                      <a:pt x="1006" y="2136"/>
                      <a:pt x="1013" y="2136"/>
                      <a:pt x="1019" y="2136"/>
                    </a:cubicBezTo>
                    <a:cubicBezTo>
                      <a:pt x="1022" y="2136"/>
                      <a:pt x="1023" y="2135"/>
                      <a:pt x="1024" y="2132"/>
                    </a:cubicBezTo>
                    <a:cubicBezTo>
                      <a:pt x="1024" y="2130"/>
                      <a:pt x="1022" y="2128"/>
                      <a:pt x="1020" y="2128"/>
                    </a:cubicBezTo>
                    <a:moveTo>
                      <a:pt x="1060" y="2129"/>
                    </a:moveTo>
                    <a:cubicBezTo>
                      <a:pt x="1053" y="2129"/>
                      <a:pt x="1046" y="2129"/>
                      <a:pt x="1040" y="2129"/>
                    </a:cubicBezTo>
                    <a:cubicBezTo>
                      <a:pt x="1037" y="2129"/>
                      <a:pt x="1036" y="2131"/>
                      <a:pt x="1036" y="2133"/>
                    </a:cubicBezTo>
                    <a:cubicBezTo>
                      <a:pt x="1036" y="2135"/>
                      <a:pt x="1037" y="2137"/>
                      <a:pt x="1039" y="2137"/>
                    </a:cubicBezTo>
                    <a:cubicBezTo>
                      <a:pt x="1046" y="2137"/>
                      <a:pt x="1053" y="2137"/>
                      <a:pt x="1060" y="2137"/>
                    </a:cubicBezTo>
                    <a:cubicBezTo>
                      <a:pt x="1062" y="2137"/>
                      <a:pt x="1064" y="2136"/>
                      <a:pt x="1064" y="2133"/>
                    </a:cubicBezTo>
                    <a:cubicBezTo>
                      <a:pt x="1064" y="2131"/>
                      <a:pt x="1062" y="2129"/>
                      <a:pt x="1060" y="2129"/>
                    </a:cubicBezTo>
                    <a:moveTo>
                      <a:pt x="1100" y="2129"/>
                    </a:moveTo>
                    <a:cubicBezTo>
                      <a:pt x="1093" y="2129"/>
                      <a:pt x="1086" y="2129"/>
                      <a:pt x="1080" y="2129"/>
                    </a:cubicBezTo>
                    <a:cubicBezTo>
                      <a:pt x="1077" y="2129"/>
                      <a:pt x="1076" y="2131"/>
                      <a:pt x="1076" y="2133"/>
                    </a:cubicBezTo>
                    <a:cubicBezTo>
                      <a:pt x="1076" y="2136"/>
                      <a:pt x="1077" y="2137"/>
                      <a:pt x="1080" y="2137"/>
                    </a:cubicBezTo>
                    <a:cubicBezTo>
                      <a:pt x="1086" y="2137"/>
                      <a:pt x="1093" y="2137"/>
                      <a:pt x="1100" y="2137"/>
                    </a:cubicBezTo>
                    <a:cubicBezTo>
                      <a:pt x="1102" y="2137"/>
                      <a:pt x="1104" y="2135"/>
                      <a:pt x="1104" y="2133"/>
                    </a:cubicBezTo>
                    <a:cubicBezTo>
                      <a:pt x="1104" y="2131"/>
                      <a:pt x="1102" y="2129"/>
                      <a:pt x="1100" y="2129"/>
                    </a:cubicBezTo>
                    <a:moveTo>
                      <a:pt x="1139" y="2127"/>
                    </a:moveTo>
                    <a:cubicBezTo>
                      <a:pt x="1133" y="2128"/>
                      <a:pt x="1126" y="2128"/>
                      <a:pt x="1119" y="2128"/>
                    </a:cubicBezTo>
                    <a:cubicBezTo>
                      <a:pt x="1117" y="2128"/>
                      <a:pt x="1116" y="2130"/>
                      <a:pt x="1116" y="2132"/>
                    </a:cubicBezTo>
                    <a:cubicBezTo>
                      <a:pt x="1116" y="2135"/>
                      <a:pt x="1118" y="2136"/>
                      <a:pt x="1120" y="2136"/>
                    </a:cubicBezTo>
                    <a:cubicBezTo>
                      <a:pt x="1127" y="2136"/>
                      <a:pt x="1133" y="2136"/>
                      <a:pt x="1140" y="2135"/>
                    </a:cubicBezTo>
                    <a:cubicBezTo>
                      <a:pt x="1142" y="2135"/>
                      <a:pt x="1144" y="2133"/>
                      <a:pt x="1144" y="2131"/>
                    </a:cubicBezTo>
                    <a:cubicBezTo>
                      <a:pt x="1143" y="2129"/>
                      <a:pt x="1142" y="2127"/>
                      <a:pt x="1139" y="2127"/>
                    </a:cubicBezTo>
                    <a:cubicBezTo>
                      <a:pt x="1139" y="2127"/>
                      <a:pt x="1139" y="2127"/>
                      <a:pt x="1139" y="2127"/>
                    </a:cubicBezTo>
                    <a:moveTo>
                      <a:pt x="1179" y="2124"/>
                    </a:moveTo>
                    <a:cubicBezTo>
                      <a:pt x="1173" y="2124"/>
                      <a:pt x="1166" y="2125"/>
                      <a:pt x="1159" y="2126"/>
                    </a:cubicBezTo>
                    <a:cubicBezTo>
                      <a:pt x="1157" y="2126"/>
                      <a:pt x="1155" y="2128"/>
                      <a:pt x="1156" y="2130"/>
                    </a:cubicBezTo>
                    <a:cubicBezTo>
                      <a:pt x="1156" y="2132"/>
                      <a:pt x="1158" y="2134"/>
                      <a:pt x="1160" y="2134"/>
                    </a:cubicBezTo>
                    <a:cubicBezTo>
                      <a:pt x="1167" y="2133"/>
                      <a:pt x="1173" y="2132"/>
                      <a:pt x="1180" y="2132"/>
                    </a:cubicBezTo>
                    <a:cubicBezTo>
                      <a:pt x="1182" y="2132"/>
                      <a:pt x="1184" y="2130"/>
                      <a:pt x="1184" y="2127"/>
                    </a:cubicBezTo>
                    <a:cubicBezTo>
                      <a:pt x="1183" y="2125"/>
                      <a:pt x="1181" y="2124"/>
                      <a:pt x="1179" y="2124"/>
                    </a:cubicBezTo>
                    <a:cubicBezTo>
                      <a:pt x="1179" y="2124"/>
                      <a:pt x="1179" y="2124"/>
                      <a:pt x="1179" y="2124"/>
                    </a:cubicBezTo>
                    <a:moveTo>
                      <a:pt x="1219" y="2119"/>
                    </a:moveTo>
                    <a:cubicBezTo>
                      <a:pt x="1212" y="2120"/>
                      <a:pt x="1206" y="2121"/>
                      <a:pt x="1199" y="2122"/>
                    </a:cubicBezTo>
                    <a:cubicBezTo>
                      <a:pt x="1197" y="2122"/>
                      <a:pt x="1195" y="2124"/>
                      <a:pt x="1195" y="2126"/>
                    </a:cubicBezTo>
                    <a:cubicBezTo>
                      <a:pt x="1196" y="2128"/>
                      <a:pt x="1198" y="2130"/>
                      <a:pt x="1200" y="2129"/>
                    </a:cubicBezTo>
                    <a:cubicBezTo>
                      <a:pt x="1207" y="2129"/>
                      <a:pt x="1213" y="2128"/>
                      <a:pt x="1220" y="2127"/>
                    </a:cubicBezTo>
                    <a:cubicBezTo>
                      <a:pt x="1222" y="2127"/>
                      <a:pt x="1224" y="2125"/>
                      <a:pt x="1223" y="2122"/>
                    </a:cubicBezTo>
                    <a:cubicBezTo>
                      <a:pt x="1223" y="2120"/>
                      <a:pt x="1221" y="2119"/>
                      <a:pt x="1219" y="2119"/>
                    </a:cubicBezTo>
                    <a:moveTo>
                      <a:pt x="1258" y="2113"/>
                    </a:moveTo>
                    <a:cubicBezTo>
                      <a:pt x="1252" y="2114"/>
                      <a:pt x="1245" y="2115"/>
                      <a:pt x="1238" y="2116"/>
                    </a:cubicBezTo>
                    <a:cubicBezTo>
                      <a:pt x="1236" y="2116"/>
                      <a:pt x="1235" y="2118"/>
                      <a:pt x="1235" y="2121"/>
                    </a:cubicBezTo>
                    <a:cubicBezTo>
                      <a:pt x="1236" y="2123"/>
                      <a:pt x="1238" y="2124"/>
                      <a:pt x="1240" y="2124"/>
                    </a:cubicBezTo>
                    <a:cubicBezTo>
                      <a:pt x="1246" y="2123"/>
                      <a:pt x="1253" y="2122"/>
                      <a:pt x="1260" y="2121"/>
                    </a:cubicBezTo>
                    <a:cubicBezTo>
                      <a:pt x="1262" y="2120"/>
                      <a:pt x="1263" y="2118"/>
                      <a:pt x="1263" y="2116"/>
                    </a:cubicBezTo>
                    <a:cubicBezTo>
                      <a:pt x="1262" y="2114"/>
                      <a:pt x="1260" y="2112"/>
                      <a:pt x="1258" y="2113"/>
                    </a:cubicBezTo>
                    <a:moveTo>
                      <a:pt x="1297" y="2105"/>
                    </a:moveTo>
                    <a:cubicBezTo>
                      <a:pt x="1291" y="2106"/>
                      <a:pt x="1284" y="2108"/>
                      <a:pt x="1278" y="2109"/>
                    </a:cubicBezTo>
                    <a:cubicBezTo>
                      <a:pt x="1276" y="2109"/>
                      <a:pt x="1274" y="2111"/>
                      <a:pt x="1275" y="2114"/>
                    </a:cubicBezTo>
                    <a:cubicBezTo>
                      <a:pt x="1275" y="2116"/>
                      <a:pt x="1277" y="2117"/>
                      <a:pt x="1279" y="2117"/>
                    </a:cubicBezTo>
                    <a:cubicBezTo>
                      <a:pt x="1286" y="2115"/>
                      <a:pt x="1292" y="2114"/>
                      <a:pt x="1299" y="2113"/>
                    </a:cubicBezTo>
                    <a:cubicBezTo>
                      <a:pt x="1301" y="2112"/>
                      <a:pt x="1303" y="2110"/>
                      <a:pt x="1302" y="2108"/>
                    </a:cubicBezTo>
                    <a:cubicBezTo>
                      <a:pt x="1302" y="2106"/>
                      <a:pt x="1299" y="2104"/>
                      <a:pt x="1297" y="2105"/>
                    </a:cubicBezTo>
                    <a:cubicBezTo>
                      <a:pt x="1297" y="2105"/>
                      <a:pt x="1297" y="2105"/>
                      <a:pt x="1297" y="2105"/>
                    </a:cubicBezTo>
                    <a:moveTo>
                      <a:pt x="1336" y="2096"/>
                    </a:moveTo>
                    <a:cubicBezTo>
                      <a:pt x="1330" y="2097"/>
                      <a:pt x="1323" y="2099"/>
                      <a:pt x="1317" y="2100"/>
                    </a:cubicBezTo>
                    <a:cubicBezTo>
                      <a:pt x="1315" y="2101"/>
                      <a:pt x="1313" y="2103"/>
                      <a:pt x="1314" y="2105"/>
                    </a:cubicBezTo>
                    <a:cubicBezTo>
                      <a:pt x="1314" y="2107"/>
                      <a:pt x="1316" y="2109"/>
                      <a:pt x="1319" y="2108"/>
                    </a:cubicBezTo>
                    <a:cubicBezTo>
                      <a:pt x="1325" y="2107"/>
                      <a:pt x="1332" y="2105"/>
                      <a:pt x="1338" y="2103"/>
                    </a:cubicBezTo>
                    <a:cubicBezTo>
                      <a:pt x="1340" y="2103"/>
                      <a:pt x="1342" y="2101"/>
                      <a:pt x="1341" y="2098"/>
                    </a:cubicBezTo>
                    <a:cubicBezTo>
                      <a:pt x="1340" y="2096"/>
                      <a:pt x="1338" y="2095"/>
                      <a:pt x="1336" y="2096"/>
                    </a:cubicBezTo>
                    <a:cubicBezTo>
                      <a:pt x="1336" y="2096"/>
                      <a:pt x="1336" y="2096"/>
                      <a:pt x="1336" y="2096"/>
                    </a:cubicBezTo>
                    <a:moveTo>
                      <a:pt x="1375" y="2085"/>
                    </a:moveTo>
                    <a:cubicBezTo>
                      <a:pt x="1368" y="2087"/>
                      <a:pt x="1362" y="2089"/>
                      <a:pt x="1355" y="2090"/>
                    </a:cubicBezTo>
                    <a:cubicBezTo>
                      <a:pt x="1353" y="2091"/>
                      <a:pt x="1352" y="2093"/>
                      <a:pt x="1353" y="2095"/>
                    </a:cubicBezTo>
                    <a:cubicBezTo>
                      <a:pt x="1353" y="2097"/>
                      <a:pt x="1355" y="2099"/>
                      <a:pt x="1358" y="2098"/>
                    </a:cubicBezTo>
                    <a:cubicBezTo>
                      <a:pt x="1364" y="2096"/>
                      <a:pt x="1370" y="2094"/>
                      <a:pt x="1377" y="2092"/>
                    </a:cubicBezTo>
                    <a:cubicBezTo>
                      <a:pt x="1379" y="2092"/>
                      <a:pt x="1380" y="2090"/>
                      <a:pt x="1379" y="2088"/>
                    </a:cubicBezTo>
                    <a:cubicBezTo>
                      <a:pt x="1379" y="2085"/>
                      <a:pt x="1377" y="2084"/>
                      <a:pt x="1375" y="2085"/>
                    </a:cubicBezTo>
                    <a:moveTo>
                      <a:pt x="1413" y="2073"/>
                    </a:moveTo>
                    <a:cubicBezTo>
                      <a:pt x="1406" y="2075"/>
                      <a:pt x="1400" y="2077"/>
                      <a:pt x="1394" y="2079"/>
                    </a:cubicBezTo>
                    <a:cubicBezTo>
                      <a:pt x="1391" y="2080"/>
                      <a:pt x="1390" y="2082"/>
                      <a:pt x="1391" y="2084"/>
                    </a:cubicBezTo>
                    <a:cubicBezTo>
                      <a:pt x="1392" y="2086"/>
                      <a:pt x="1394" y="2087"/>
                      <a:pt x="1396" y="2087"/>
                    </a:cubicBezTo>
                    <a:cubicBezTo>
                      <a:pt x="1402" y="2084"/>
                      <a:pt x="1409" y="2082"/>
                      <a:pt x="1415" y="2080"/>
                    </a:cubicBezTo>
                    <a:cubicBezTo>
                      <a:pt x="1417" y="2079"/>
                      <a:pt x="1418" y="2077"/>
                      <a:pt x="1418" y="2075"/>
                    </a:cubicBezTo>
                    <a:cubicBezTo>
                      <a:pt x="1417" y="2073"/>
                      <a:pt x="1415" y="2072"/>
                      <a:pt x="1413" y="2073"/>
                    </a:cubicBezTo>
                    <a:moveTo>
                      <a:pt x="1450" y="2059"/>
                    </a:moveTo>
                    <a:cubicBezTo>
                      <a:pt x="1444" y="2061"/>
                      <a:pt x="1438" y="2064"/>
                      <a:pt x="1431" y="2066"/>
                    </a:cubicBezTo>
                    <a:cubicBezTo>
                      <a:pt x="1429" y="2067"/>
                      <a:pt x="1428" y="2069"/>
                      <a:pt x="1429" y="2071"/>
                    </a:cubicBezTo>
                    <a:cubicBezTo>
                      <a:pt x="1430" y="2073"/>
                      <a:pt x="1432" y="2074"/>
                      <a:pt x="1434" y="2074"/>
                    </a:cubicBezTo>
                    <a:cubicBezTo>
                      <a:pt x="1440" y="2071"/>
                      <a:pt x="1447" y="2069"/>
                      <a:pt x="1453" y="2066"/>
                    </a:cubicBezTo>
                    <a:cubicBezTo>
                      <a:pt x="1455" y="2066"/>
                      <a:pt x="1456" y="2063"/>
                      <a:pt x="1455" y="2061"/>
                    </a:cubicBezTo>
                    <a:cubicBezTo>
                      <a:pt x="1454" y="2059"/>
                      <a:pt x="1452" y="2058"/>
                      <a:pt x="1450" y="2059"/>
                    </a:cubicBezTo>
                    <a:moveTo>
                      <a:pt x="1487" y="2044"/>
                    </a:moveTo>
                    <a:cubicBezTo>
                      <a:pt x="1481" y="2047"/>
                      <a:pt x="1475" y="2049"/>
                      <a:pt x="1469" y="2052"/>
                    </a:cubicBezTo>
                    <a:cubicBezTo>
                      <a:pt x="1467" y="2053"/>
                      <a:pt x="1466" y="2055"/>
                      <a:pt x="1466" y="2057"/>
                    </a:cubicBezTo>
                    <a:cubicBezTo>
                      <a:pt x="1467" y="2059"/>
                      <a:pt x="1470" y="2060"/>
                      <a:pt x="1472" y="2059"/>
                    </a:cubicBezTo>
                    <a:cubicBezTo>
                      <a:pt x="1478" y="2057"/>
                      <a:pt x="1484" y="2054"/>
                      <a:pt x="1490" y="2051"/>
                    </a:cubicBezTo>
                    <a:cubicBezTo>
                      <a:pt x="1492" y="2051"/>
                      <a:pt x="1493" y="2048"/>
                      <a:pt x="1492" y="2046"/>
                    </a:cubicBezTo>
                    <a:cubicBezTo>
                      <a:pt x="1491" y="2044"/>
                      <a:pt x="1489" y="2043"/>
                      <a:pt x="1487" y="2044"/>
                    </a:cubicBezTo>
                    <a:moveTo>
                      <a:pt x="1523" y="2028"/>
                    </a:moveTo>
                    <a:cubicBezTo>
                      <a:pt x="1517" y="2031"/>
                      <a:pt x="1511" y="2033"/>
                      <a:pt x="1505" y="2036"/>
                    </a:cubicBezTo>
                    <a:cubicBezTo>
                      <a:pt x="1503" y="2037"/>
                      <a:pt x="1502" y="2039"/>
                      <a:pt x="1503" y="2041"/>
                    </a:cubicBezTo>
                    <a:cubicBezTo>
                      <a:pt x="1504" y="2043"/>
                      <a:pt x="1506" y="2044"/>
                      <a:pt x="1508" y="2043"/>
                    </a:cubicBezTo>
                    <a:cubicBezTo>
                      <a:pt x="1514" y="2041"/>
                      <a:pt x="1521" y="2038"/>
                      <a:pt x="1527" y="2035"/>
                    </a:cubicBezTo>
                    <a:cubicBezTo>
                      <a:pt x="1529" y="2034"/>
                      <a:pt x="1529" y="2032"/>
                      <a:pt x="1528" y="2030"/>
                    </a:cubicBezTo>
                    <a:cubicBezTo>
                      <a:pt x="1528" y="2028"/>
                      <a:pt x="1525" y="2027"/>
                      <a:pt x="1523" y="2028"/>
                    </a:cubicBezTo>
                    <a:moveTo>
                      <a:pt x="1559" y="2010"/>
                    </a:moveTo>
                    <a:cubicBezTo>
                      <a:pt x="1553" y="2013"/>
                      <a:pt x="1547" y="2016"/>
                      <a:pt x="1541" y="2019"/>
                    </a:cubicBezTo>
                    <a:cubicBezTo>
                      <a:pt x="1539" y="2020"/>
                      <a:pt x="1538" y="2022"/>
                      <a:pt x="1539" y="2024"/>
                    </a:cubicBezTo>
                    <a:cubicBezTo>
                      <a:pt x="1540" y="2026"/>
                      <a:pt x="1543" y="2027"/>
                      <a:pt x="1545" y="2026"/>
                    </a:cubicBezTo>
                    <a:cubicBezTo>
                      <a:pt x="1551" y="2023"/>
                      <a:pt x="1557" y="2020"/>
                      <a:pt x="1562" y="2017"/>
                    </a:cubicBezTo>
                    <a:cubicBezTo>
                      <a:pt x="1564" y="2016"/>
                      <a:pt x="1565" y="2014"/>
                      <a:pt x="1564" y="2012"/>
                    </a:cubicBezTo>
                    <a:cubicBezTo>
                      <a:pt x="1563" y="2010"/>
                      <a:pt x="1561" y="2009"/>
                      <a:pt x="1559" y="2010"/>
                    </a:cubicBezTo>
                    <a:moveTo>
                      <a:pt x="1594" y="1991"/>
                    </a:moveTo>
                    <a:cubicBezTo>
                      <a:pt x="1588" y="1994"/>
                      <a:pt x="1582" y="1997"/>
                      <a:pt x="1576" y="2001"/>
                    </a:cubicBezTo>
                    <a:cubicBezTo>
                      <a:pt x="1574" y="2002"/>
                      <a:pt x="1574" y="2004"/>
                      <a:pt x="1575" y="2006"/>
                    </a:cubicBezTo>
                    <a:cubicBezTo>
                      <a:pt x="1576" y="2008"/>
                      <a:pt x="1578" y="2009"/>
                      <a:pt x="1580" y="2008"/>
                    </a:cubicBezTo>
                    <a:cubicBezTo>
                      <a:pt x="1586" y="2004"/>
                      <a:pt x="1592" y="2001"/>
                      <a:pt x="1598" y="1998"/>
                    </a:cubicBezTo>
                    <a:cubicBezTo>
                      <a:pt x="1600" y="1997"/>
                      <a:pt x="1600" y="1994"/>
                      <a:pt x="1599" y="1992"/>
                    </a:cubicBezTo>
                    <a:cubicBezTo>
                      <a:pt x="1598" y="1990"/>
                      <a:pt x="1596" y="1990"/>
                      <a:pt x="1594" y="1991"/>
                    </a:cubicBezTo>
                    <a:moveTo>
                      <a:pt x="1628" y="1971"/>
                    </a:moveTo>
                    <a:cubicBezTo>
                      <a:pt x="1622" y="1974"/>
                      <a:pt x="1617" y="1977"/>
                      <a:pt x="1611" y="1981"/>
                    </a:cubicBezTo>
                    <a:cubicBezTo>
                      <a:pt x="1609" y="1982"/>
                      <a:pt x="1608" y="1984"/>
                      <a:pt x="1610" y="1986"/>
                    </a:cubicBezTo>
                    <a:cubicBezTo>
                      <a:pt x="1611" y="1988"/>
                      <a:pt x="1613" y="1989"/>
                      <a:pt x="1615" y="1988"/>
                    </a:cubicBezTo>
                    <a:cubicBezTo>
                      <a:pt x="1621" y="1984"/>
                      <a:pt x="1626" y="1981"/>
                      <a:pt x="1632" y="1977"/>
                    </a:cubicBezTo>
                    <a:cubicBezTo>
                      <a:pt x="1634" y="1976"/>
                      <a:pt x="1635" y="1974"/>
                      <a:pt x="1633" y="1972"/>
                    </a:cubicBezTo>
                    <a:cubicBezTo>
                      <a:pt x="1632" y="1970"/>
                      <a:pt x="1630" y="1969"/>
                      <a:pt x="1628" y="1971"/>
                    </a:cubicBezTo>
                    <a:moveTo>
                      <a:pt x="1661" y="1949"/>
                    </a:moveTo>
                    <a:cubicBezTo>
                      <a:pt x="1656" y="1953"/>
                      <a:pt x="1650" y="1956"/>
                      <a:pt x="1645" y="1960"/>
                    </a:cubicBezTo>
                    <a:cubicBezTo>
                      <a:pt x="1643" y="1961"/>
                      <a:pt x="1642" y="1964"/>
                      <a:pt x="1644" y="1965"/>
                    </a:cubicBezTo>
                    <a:cubicBezTo>
                      <a:pt x="1645" y="1967"/>
                      <a:pt x="1647" y="1968"/>
                      <a:pt x="1649" y="1967"/>
                    </a:cubicBezTo>
                    <a:cubicBezTo>
                      <a:pt x="1655" y="1963"/>
                      <a:pt x="1660" y="1959"/>
                      <a:pt x="1666" y="1956"/>
                    </a:cubicBezTo>
                    <a:cubicBezTo>
                      <a:pt x="1668" y="1954"/>
                      <a:pt x="1668" y="1952"/>
                      <a:pt x="1667" y="1950"/>
                    </a:cubicBezTo>
                    <a:cubicBezTo>
                      <a:pt x="1666" y="1948"/>
                      <a:pt x="1663" y="1948"/>
                      <a:pt x="1661" y="1949"/>
                    </a:cubicBezTo>
                    <a:moveTo>
                      <a:pt x="1694" y="1926"/>
                    </a:moveTo>
                    <a:cubicBezTo>
                      <a:pt x="1689" y="1930"/>
                      <a:pt x="1683" y="1934"/>
                      <a:pt x="1678" y="1938"/>
                    </a:cubicBezTo>
                    <a:cubicBezTo>
                      <a:pt x="1676" y="1939"/>
                      <a:pt x="1676" y="1941"/>
                      <a:pt x="1677" y="1943"/>
                    </a:cubicBezTo>
                    <a:cubicBezTo>
                      <a:pt x="1678" y="1945"/>
                      <a:pt x="1681" y="1945"/>
                      <a:pt x="1682" y="1944"/>
                    </a:cubicBezTo>
                    <a:cubicBezTo>
                      <a:pt x="1688" y="1940"/>
                      <a:pt x="1693" y="1936"/>
                      <a:pt x="1699" y="1932"/>
                    </a:cubicBezTo>
                    <a:cubicBezTo>
                      <a:pt x="1700" y="1931"/>
                      <a:pt x="1701" y="1929"/>
                      <a:pt x="1700" y="1927"/>
                    </a:cubicBezTo>
                    <a:cubicBezTo>
                      <a:pt x="1698" y="1925"/>
                      <a:pt x="1696" y="1925"/>
                      <a:pt x="1694" y="1926"/>
                    </a:cubicBezTo>
                    <a:moveTo>
                      <a:pt x="1726" y="1902"/>
                    </a:moveTo>
                    <a:cubicBezTo>
                      <a:pt x="1721" y="1906"/>
                      <a:pt x="1715" y="1910"/>
                      <a:pt x="1710" y="1914"/>
                    </a:cubicBezTo>
                    <a:cubicBezTo>
                      <a:pt x="1708" y="1915"/>
                      <a:pt x="1708" y="1918"/>
                      <a:pt x="1709" y="1920"/>
                    </a:cubicBezTo>
                    <a:cubicBezTo>
                      <a:pt x="1711" y="1921"/>
                      <a:pt x="1713" y="1922"/>
                      <a:pt x="1715" y="1920"/>
                    </a:cubicBezTo>
                    <a:cubicBezTo>
                      <a:pt x="1720" y="1916"/>
                      <a:pt x="1725" y="1912"/>
                      <a:pt x="1731" y="1908"/>
                    </a:cubicBezTo>
                    <a:cubicBezTo>
                      <a:pt x="1732" y="1907"/>
                      <a:pt x="1733" y="1904"/>
                      <a:pt x="1731" y="1903"/>
                    </a:cubicBezTo>
                    <a:cubicBezTo>
                      <a:pt x="1730" y="1901"/>
                      <a:pt x="1727" y="1901"/>
                      <a:pt x="1726" y="1902"/>
                    </a:cubicBezTo>
                    <a:moveTo>
                      <a:pt x="1757" y="1877"/>
                    </a:moveTo>
                    <a:cubicBezTo>
                      <a:pt x="1751" y="1881"/>
                      <a:pt x="1746" y="1885"/>
                      <a:pt x="1741" y="1889"/>
                    </a:cubicBezTo>
                    <a:cubicBezTo>
                      <a:pt x="1740" y="1891"/>
                      <a:pt x="1739" y="1893"/>
                      <a:pt x="1741" y="1895"/>
                    </a:cubicBezTo>
                    <a:cubicBezTo>
                      <a:pt x="1742" y="1897"/>
                      <a:pt x="1745" y="1897"/>
                      <a:pt x="1746" y="1896"/>
                    </a:cubicBezTo>
                    <a:cubicBezTo>
                      <a:pt x="1752" y="1891"/>
                      <a:pt x="1757" y="1887"/>
                      <a:pt x="1762" y="1883"/>
                    </a:cubicBezTo>
                    <a:cubicBezTo>
                      <a:pt x="1763" y="1881"/>
                      <a:pt x="1764" y="1879"/>
                      <a:pt x="1762" y="1877"/>
                    </a:cubicBezTo>
                    <a:cubicBezTo>
                      <a:pt x="1761" y="1875"/>
                      <a:pt x="1758" y="1875"/>
                      <a:pt x="1757" y="1877"/>
                    </a:cubicBezTo>
                    <a:moveTo>
                      <a:pt x="1786" y="1850"/>
                    </a:moveTo>
                    <a:cubicBezTo>
                      <a:pt x="1782" y="1855"/>
                      <a:pt x="1777" y="1859"/>
                      <a:pt x="1772" y="1864"/>
                    </a:cubicBezTo>
                    <a:cubicBezTo>
                      <a:pt x="1770" y="1865"/>
                      <a:pt x="1770" y="1868"/>
                      <a:pt x="1771" y="1869"/>
                    </a:cubicBezTo>
                    <a:cubicBezTo>
                      <a:pt x="1773" y="1871"/>
                      <a:pt x="1775" y="1871"/>
                      <a:pt x="1777" y="1870"/>
                    </a:cubicBezTo>
                    <a:cubicBezTo>
                      <a:pt x="1782" y="1865"/>
                      <a:pt x="1787" y="1861"/>
                      <a:pt x="1792" y="1856"/>
                    </a:cubicBezTo>
                    <a:cubicBezTo>
                      <a:pt x="1793" y="1855"/>
                      <a:pt x="1794" y="1852"/>
                      <a:pt x="1792" y="1850"/>
                    </a:cubicBezTo>
                    <a:cubicBezTo>
                      <a:pt x="1791" y="1849"/>
                      <a:pt x="1788" y="1849"/>
                      <a:pt x="1786" y="1850"/>
                    </a:cubicBezTo>
                    <a:moveTo>
                      <a:pt x="1815" y="1823"/>
                    </a:moveTo>
                    <a:cubicBezTo>
                      <a:pt x="1811" y="1827"/>
                      <a:pt x="1806" y="1832"/>
                      <a:pt x="1801" y="1837"/>
                    </a:cubicBezTo>
                    <a:cubicBezTo>
                      <a:pt x="1799" y="1838"/>
                      <a:pt x="1799" y="1841"/>
                      <a:pt x="1801" y="1842"/>
                    </a:cubicBezTo>
                    <a:cubicBezTo>
                      <a:pt x="1802" y="1844"/>
                      <a:pt x="1805" y="1844"/>
                      <a:pt x="1807" y="1842"/>
                    </a:cubicBezTo>
                    <a:cubicBezTo>
                      <a:pt x="1811" y="1838"/>
                      <a:pt x="1816" y="1833"/>
                      <a:pt x="1821" y="1828"/>
                    </a:cubicBezTo>
                    <a:cubicBezTo>
                      <a:pt x="1822" y="1827"/>
                      <a:pt x="1823" y="1824"/>
                      <a:pt x="1821" y="1823"/>
                    </a:cubicBezTo>
                    <a:cubicBezTo>
                      <a:pt x="1819" y="1821"/>
                      <a:pt x="1817" y="1821"/>
                      <a:pt x="1815" y="1823"/>
                    </a:cubicBezTo>
                    <a:moveTo>
                      <a:pt x="1843" y="1794"/>
                    </a:moveTo>
                    <a:cubicBezTo>
                      <a:pt x="1839" y="1799"/>
                      <a:pt x="1834" y="1804"/>
                      <a:pt x="1829" y="1809"/>
                    </a:cubicBezTo>
                    <a:cubicBezTo>
                      <a:pt x="1828" y="1810"/>
                      <a:pt x="1828" y="1813"/>
                      <a:pt x="1829" y="1814"/>
                    </a:cubicBezTo>
                    <a:cubicBezTo>
                      <a:pt x="1831" y="1816"/>
                      <a:pt x="1834" y="1816"/>
                      <a:pt x="1835" y="1814"/>
                    </a:cubicBezTo>
                    <a:cubicBezTo>
                      <a:pt x="1840" y="1809"/>
                      <a:pt x="1844" y="1804"/>
                      <a:pt x="1849" y="1800"/>
                    </a:cubicBezTo>
                    <a:cubicBezTo>
                      <a:pt x="1850" y="1798"/>
                      <a:pt x="1850" y="1795"/>
                      <a:pt x="1849" y="1794"/>
                    </a:cubicBezTo>
                    <a:cubicBezTo>
                      <a:pt x="1847" y="1792"/>
                      <a:pt x="1845" y="1793"/>
                      <a:pt x="1843" y="1794"/>
                    </a:cubicBezTo>
                    <a:moveTo>
                      <a:pt x="1870" y="1765"/>
                    </a:moveTo>
                    <a:cubicBezTo>
                      <a:pt x="1866" y="1770"/>
                      <a:pt x="1861" y="1775"/>
                      <a:pt x="1857" y="1779"/>
                    </a:cubicBezTo>
                    <a:cubicBezTo>
                      <a:pt x="1855" y="1781"/>
                      <a:pt x="1855" y="1784"/>
                      <a:pt x="1857" y="1785"/>
                    </a:cubicBezTo>
                    <a:cubicBezTo>
                      <a:pt x="1859" y="1787"/>
                      <a:pt x="1861" y="1786"/>
                      <a:pt x="1863" y="1785"/>
                    </a:cubicBezTo>
                    <a:cubicBezTo>
                      <a:pt x="1867" y="1780"/>
                      <a:pt x="1872" y="1775"/>
                      <a:pt x="1876" y="1770"/>
                    </a:cubicBezTo>
                    <a:cubicBezTo>
                      <a:pt x="1877" y="1768"/>
                      <a:pt x="1877" y="1766"/>
                      <a:pt x="1876" y="1764"/>
                    </a:cubicBezTo>
                    <a:cubicBezTo>
                      <a:pt x="1874" y="1763"/>
                      <a:pt x="1871" y="1763"/>
                      <a:pt x="1870" y="1765"/>
                    </a:cubicBezTo>
                    <a:moveTo>
                      <a:pt x="1896" y="1734"/>
                    </a:moveTo>
                    <a:cubicBezTo>
                      <a:pt x="1891" y="1739"/>
                      <a:pt x="1887" y="1744"/>
                      <a:pt x="1883" y="1749"/>
                    </a:cubicBezTo>
                    <a:cubicBezTo>
                      <a:pt x="1881" y="1751"/>
                      <a:pt x="1882" y="1754"/>
                      <a:pt x="1883" y="1755"/>
                    </a:cubicBezTo>
                    <a:cubicBezTo>
                      <a:pt x="1885" y="1756"/>
                      <a:pt x="1888" y="1756"/>
                      <a:pt x="1889" y="1754"/>
                    </a:cubicBezTo>
                    <a:cubicBezTo>
                      <a:pt x="1893" y="1749"/>
                      <a:pt x="1898" y="1744"/>
                      <a:pt x="1902" y="1739"/>
                    </a:cubicBezTo>
                    <a:cubicBezTo>
                      <a:pt x="1903" y="1737"/>
                      <a:pt x="1903" y="1735"/>
                      <a:pt x="1901" y="1733"/>
                    </a:cubicBezTo>
                    <a:cubicBezTo>
                      <a:pt x="1899" y="1732"/>
                      <a:pt x="1897" y="1732"/>
                      <a:pt x="1896" y="1734"/>
                    </a:cubicBezTo>
                    <a:moveTo>
                      <a:pt x="1920" y="1702"/>
                    </a:moveTo>
                    <a:cubicBezTo>
                      <a:pt x="1916" y="1708"/>
                      <a:pt x="1912" y="1713"/>
                      <a:pt x="1908" y="1718"/>
                    </a:cubicBezTo>
                    <a:cubicBezTo>
                      <a:pt x="1907" y="1720"/>
                      <a:pt x="1907" y="1722"/>
                      <a:pt x="1909" y="1724"/>
                    </a:cubicBezTo>
                    <a:cubicBezTo>
                      <a:pt x="1910" y="1725"/>
                      <a:pt x="1913" y="1725"/>
                      <a:pt x="1914" y="1723"/>
                    </a:cubicBezTo>
                    <a:cubicBezTo>
                      <a:pt x="1918" y="1718"/>
                      <a:pt x="1922" y="1713"/>
                      <a:pt x="1926" y="1707"/>
                    </a:cubicBezTo>
                    <a:cubicBezTo>
                      <a:pt x="1928" y="1705"/>
                      <a:pt x="1927" y="1703"/>
                      <a:pt x="1926" y="1702"/>
                    </a:cubicBezTo>
                    <a:cubicBezTo>
                      <a:pt x="1924" y="1700"/>
                      <a:pt x="1921" y="1701"/>
                      <a:pt x="1920" y="1702"/>
                    </a:cubicBezTo>
                    <a:moveTo>
                      <a:pt x="1943" y="1670"/>
                    </a:moveTo>
                    <a:cubicBezTo>
                      <a:pt x="1939" y="1675"/>
                      <a:pt x="1936" y="1681"/>
                      <a:pt x="1932" y="1686"/>
                    </a:cubicBezTo>
                    <a:cubicBezTo>
                      <a:pt x="1930" y="1688"/>
                      <a:pt x="1931" y="1691"/>
                      <a:pt x="1933" y="1692"/>
                    </a:cubicBezTo>
                    <a:cubicBezTo>
                      <a:pt x="1934" y="1693"/>
                      <a:pt x="1937" y="1693"/>
                      <a:pt x="1938" y="1691"/>
                    </a:cubicBezTo>
                    <a:cubicBezTo>
                      <a:pt x="1942" y="1685"/>
                      <a:pt x="1946" y="1680"/>
                      <a:pt x="1950" y="1674"/>
                    </a:cubicBezTo>
                    <a:cubicBezTo>
                      <a:pt x="1951" y="1673"/>
                      <a:pt x="1951" y="1670"/>
                      <a:pt x="1949" y="1669"/>
                    </a:cubicBezTo>
                    <a:cubicBezTo>
                      <a:pt x="1947" y="1668"/>
                      <a:pt x="1945" y="1668"/>
                      <a:pt x="1943" y="1670"/>
                    </a:cubicBezTo>
                    <a:moveTo>
                      <a:pt x="1965" y="1637"/>
                    </a:moveTo>
                    <a:cubicBezTo>
                      <a:pt x="1962" y="1642"/>
                      <a:pt x="1958" y="1648"/>
                      <a:pt x="1954" y="1653"/>
                    </a:cubicBezTo>
                    <a:cubicBezTo>
                      <a:pt x="1953" y="1655"/>
                      <a:pt x="1954" y="1658"/>
                      <a:pt x="1956" y="1659"/>
                    </a:cubicBezTo>
                    <a:cubicBezTo>
                      <a:pt x="1957" y="1660"/>
                      <a:pt x="1960" y="1660"/>
                      <a:pt x="1961" y="1658"/>
                    </a:cubicBezTo>
                    <a:cubicBezTo>
                      <a:pt x="1965" y="1652"/>
                      <a:pt x="1968" y="1647"/>
                      <a:pt x="1972" y="1641"/>
                    </a:cubicBezTo>
                    <a:cubicBezTo>
                      <a:pt x="1973" y="1639"/>
                      <a:pt x="1973" y="1637"/>
                      <a:pt x="1971" y="1635"/>
                    </a:cubicBezTo>
                    <a:cubicBezTo>
                      <a:pt x="1969" y="1634"/>
                      <a:pt x="1967" y="1635"/>
                      <a:pt x="1965" y="1637"/>
                    </a:cubicBezTo>
                    <a:moveTo>
                      <a:pt x="1986" y="1602"/>
                    </a:moveTo>
                    <a:cubicBezTo>
                      <a:pt x="1983" y="1608"/>
                      <a:pt x="1979" y="1614"/>
                      <a:pt x="1976" y="1620"/>
                    </a:cubicBezTo>
                    <a:cubicBezTo>
                      <a:pt x="1975" y="1621"/>
                      <a:pt x="1975" y="1624"/>
                      <a:pt x="1977" y="1625"/>
                    </a:cubicBezTo>
                    <a:cubicBezTo>
                      <a:pt x="1979" y="1626"/>
                      <a:pt x="1982" y="1626"/>
                      <a:pt x="1983" y="1624"/>
                    </a:cubicBezTo>
                    <a:cubicBezTo>
                      <a:pt x="1986" y="1618"/>
                      <a:pt x="1990" y="1612"/>
                      <a:pt x="1993" y="1606"/>
                    </a:cubicBezTo>
                    <a:cubicBezTo>
                      <a:pt x="1994" y="1605"/>
                      <a:pt x="1993" y="1602"/>
                      <a:pt x="1992" y="1601"/>
                    </a:cubicBezTo>
                    <a:cubicBezTo>
                      <a:pt x="1990" y="1600"/>
                      <a:pt x="1987" y="1601"/>
                      <a:pt x="1986" y="1602"/>
                    </a:cubicBezTo>
                    <a:moveTo>
                      <a:pt x="2006" y="1568"/>
                    </a:moveTo>
                    <a:cubicBezTo>
                      <a:pt x="2002" y="1573"/>
                      <a:pt x="1999" y="1579"/>
                      <a:pt x="1996" y="1585"/>
                    </a:cubicBezTo>
                    <a:cubicBezTo>
                      <a:pt x="1995" y="1587"/>
                      <a:pt x="1996" y="1589"/>
                      <a:pt x="1998" y="1591"/>
                    </a:cubicBezTo>
                    <a:cubicBezTo>
                      <a:pt x="1999" y="1592"/>
                      <a:pt x="2002" y="1591"/>
                      <a:pt x="2003" y="1589"/>
                    </a:cubicBezTo>
                    <a:cubicBezTo>
                      <a:pt x="2006" y="1583"/>
                      <a:pt x="2009" y="1577"/>
                      <a:pt x="2013" y="1571"/>
                    </a:cubicBezTo>
                    <a:cubicBezTo>
                      <a:pt x="2014" y="1569"/>
                      <a:pt x="2013" y="1567"/>
                      <a:pt x="2011" y="1566"/>
                    </a:cubicBezTo>
                    <a:cubicBezTo>
                      <a:pt x="2009" y="1565"/>
                      <a:pt x="2007" y="1566"/>
                      <a:pt x="2006" y="1568"/>
                    </a:cubicBezTo>
                    <a:moveTo>
                      <a:pt x="2024" y="1532"/>
                    </a:moveTo>
                    <a:cubicBezTo>
                      <a:pt x="2021" y="1538"/>
                      <a:pt x="2018" y="1544"/>
                      <a:pt x="2015" y="1550"/>
                    </a:cubicBezTo>
                    <a:cubicBezTo>
                      <a:pt x="2014" y="1552"/>
                      <a:pt x="2015" y="1554"/>
                      <a:pt x="2017" y="1555"/>
                    </a:cubicBezTo>
                    <a:cubicBezTo>
                      <a:pt x="2019" y="1556"/>
                      <a:pt x="2021" y="1555"/>
                      <a:pt x="2022" y="1553"/>
                    </a:cubicBezTo>
                    <a:cubicBezTo>
                      <a:pt x="2025" y="1547"/>
                      <a:pt x="2028" y="1541"/>
                      <a:pt x="2031" y="1535"/>
                    </a:cubicBezTo>
                    <a:cubicBezTo>
                      <a:pt x="2032" y="1533"/>
                      <a:pt x="2031" y="1531"/>
                      <a:pt x="2029" y="1530"/>
                    </a:cubicBezTo>
                    <a:cubicBezTo>
                      <a:pt x="2027" y="1529"/>
                      <a:pt x="2025" y="1530"/>
                      <a:pt x="2024" y="1532"/>
                    </a:cubicBezTo>
                    <a:moveTo>
                      <a:pt x="2041" y="1496"/>
                    </a:moveTo>
                    <a:cubicBezTo>
                      <a:pt x="2038" y="1502"/>
                      <a:pt x="2035" y="1508"/>
                      <a:pt x="2032" y="1514"/>
                    </a:cubicBezTo>
                    <a:cubicBezTo>
                      <a:pt x="2031" y="1516"/>
                      <a:pt x="2032" y="1518"/>
                      <a:pt x="2034" y="1519"/>
                    </a:cubicBezTo>
                    <a:cubicBezTo>
                      <a:pt x="2036" y="1520"/>
                      <a:pt x="2039" y="1519"/>
                      <a:pt x="2040" y="1517"/>
                    </a:cubicBezTo>
                    <a:cubicBezTo>
                      <a:pt x="2042" y="1511"/>
                      <a:pt x="2045" y="1505"/>
                      <a:pt x="2048" y="1499"/>
                    </a:cubicBezTo>
                    <a:cubicBezTo>
                      <a:pt x="2049" y="1497"/>
                      <a:pt x="2048" y="1494"/>
                      <a:pt x="2046" y="1494"/>
                    </a:cubicBezTo>
                    <a:cubicBezTo>
                      <a:pt x="2044" y="1493"/>
                      <a:pt x="2041" y="1494"/>
                      <a:pt x="2041" y="1496"/>
                    </a:cubicBezTo>
                    <a:moveTo>
                      <a:pt x="2056" y="1459"/>
                    </a:moveTo>
                    <a:cubicBezTo>
                      <a:pt x="2054" y="1465"/>
                      <a:pt x="2051" y="1471"/>
                      <a:pt x="2048" y="1477"/>
                    </a:cubicBezTo>
                    <a:cubicBezTo>
                      <a:pt x="2048" y="1479"/>
                      <a:pt x="2049" y="1482"/>
                      <a:pt x="2051" y="1482"/>
                    </a:cubicBezTo>
                    <a:cubicBezTo>
                      <a:pt x="2053" y="1483"/>
                      <a:pt x="2055" y="1482"/>
                      <a:pt x="2056" y="1480"/>
                    </a:cubicBezTo>
                    <a:cubicBezTo>
                      <a:pt x="2058" y="1474"/>
                      <a:pt x="2061" y="1468"/>
                      <a:pt x="2063" y="1462"/>
                    </a:cubicBezTo>
                    <a:cubicBezTo>
                      <a:pt x="2064" y="1460"/>
                      <a:pt x="2063" y="1457"/>
                      <a:pt x="2061" y="1456"/>
                    </a:cubicBezTo>
                    <a:cubicBezTo>
                      <a:pt x="2059" y="1456"/>
                      <a:pt x="2057" y="1457"/>
                      <a:pt x="2056" y="1459"/>
                    </a:cubicBezTo>
                    <a:moveTo>
                      <a:pt x="2070" y="1421"/>
                    </a:moveTo>
                    <a:cubicBezTo>
                      <a:pt x="2068" y="1427"/>
                      <a:pt x="2066" y="1434"/>
                      <a:pt x="2063" y="1440"/>
                    </a:cubicBezTo>
                    <a:cubicBezTo>
                      <a:pt x="2062" y="1442"/>
                      <a:pt x="2063" y="1444"/>
                      <a:pt x="2066" y="1445"/>
                    </a:cubicBezTo>
                    <a:cubicBezTo>
                      <a:pt x="2068" y="1446"/>
                      <a:pt x="2070" y="1445"/>
                      <a:pt x="2071" y="1443"/>
                    </a:cubicBezTo>
                    <a:cubicBezTo>
                      <a:pt x="2073" y="1436"/>
                      <a:pt x="2075" y="1430"/>
                      <a:pt x="2078" y="1424"/>
                    </a:cubicBezTo>
                    <a:cubicBezTo>
                      <a:pt x="2078" y="1422"/>
                      <a:pt x="2077" y="1419"/>
                      <a:pt x="2075" y="1419"/>
                    </a:cubicBezTo>
                    <a:cubicBezTo>
                      <a:pt x="2073" y="1418"/>
                      <a:pt x="2071" y="1419"/>
                      <a:pt x="2070" y="1421"/>
                    </a:cubicBezTo>
                    <a:moveTo>
                      <a:pt x="2083" y="1383"/>
                    </a:moveTo>
                    <a:cubicBezTo>
                      <a:pt x="2081" y="1390"/>
                      <a:pt x="2079" y="1396"/>
                      <a:pt x="2076" y="1402"/>
                    </a:cubicBezTo>
                    <a:cubicBezTo>
                      <a:pt x="2076" y="1404"/>
                      <a:pt x="2077" y="1407"/>
                      <a:pt x="2079" y="1407"/>
                    </a:cubicBezTo>
                    <a:cubicBezTo>
                      <a:pt x="2081" y="1408"/>
                      <a:pt x="2083" y="1407"/>
                      <a:pt x="2084" y="1405"/>
                    </a:cubicBezTo>
                    <a:cubicBezTo>
                      <a:pt x="2086" y="1398"/>
                      <a:pt x="2088" y="1392"/>
                      <a:pt x="2090" y="1386"/>
                    </a:cubicBezTo>
                    <a:cubicBezTo>
                      <a:pt x="2091" y="1383"/>
                      <a:pt x="2090" y="1381"/>
                      <a:pt x="2088" y="1381"/>
                    </a:cubicBezTo>
                    <a:cubicBezTo>
                      <a:pt x="2086" y="1380"/>
                      <a:pt x="2083" y="1381"/>
                      <a:pt x="2083" y="1383"/>
                    </a:cubicBezTo>
                    <a:moveTo>
                      <a:pt x="2094" y="1345"/>
                    </a:moveTo>
                    <a:cubicBezTo>
                      <a:pt x="2092" y="1351"/>
                      <a:pt x="2090" y="1358"/>
                      <a:pt x="2088" y="1364"/>
                    </a:cubicBezTo>
                    <a:cubicBezTo>
                      <a:pt x="2088" y="1366"/>
                      <a:pt x="2089" y="1368"/>
                      <a:pt x="2091" y="1369"/>
                    </a:cubicBezTo>
                    <a:cubicBezTo>
                      <a:pt x="2093" y="1370"/>
                      <a:pt x="2095" y="1368"/>
                      <a:pt x="2096" y="1366"/>
                    </a:cubicBezTo>
                    <a:cubicBezTo>
                      <a:pt x="2098" y="1360"/>
                      <a:pt x="2100" y="1353"/>
                      <a:pt x="2101" y="1347"/>
                    </a:cubicBezTo>
                    <a:cubicBezTo>
                      <a:pt x="2102" y="1345"/>
                      <a:pt x="2101" y="1343"/>
                      <a:pt x="2099" y="1342"/>
                    </a:cubicBezTo>
                    <a:cubicBezTo>
                      <a:pt x="2096" y="1341"/>
                      <a:pt x="2094" y="1343"/>
                      <a:pt x="2094" y="1345"/>
                    </a:cubicBezTo>
                    <a:cubicBezTo>
                      <a:pt x="2094" y="1345"/>
                      <a:pt x="2094" y="1345"/>
                      <a:pt x="2094" y="1345"/>
                    </a:cubicBezTo>
                    <a:moveTo>
                      <a:pt x="2103" y="1306"/>
                    </a:moveTo>
                    <a:cubicBezTo>
                      <a:pt x="2102" y="1313"/>
                      <a:pt x="2100" y="1319"/>
                      <a:pt x="2099" y="1325"/>
                    </a:cubicBezTo>
                    <a:cubicBezTo>
                      <a:pt x="2098" y="1328"/>
                      <a:pt x="2099" y="1330"/>
                      <a:pt x="2102" y="1330"/>
                    </a:cubicBezTo>
                    <a:cubicBezTo>
                      <a:pt x="2104" y="1331"/>
                      <a:pt x="2106" y="1330"/>
                      <a:pt x="2106" y="1327"/>
                    </a:cubicBezTo>
                    <a:cubicBezTo>
                      <a:pt x="2108" y="1321"/>
                      <a:pt x="2110" y="1314"/>
                      <a:pt x="2111" y="1308"/>
                    </a:cubicBezTo>
                    <a:cubicBezTo>
                      <a:pt x="2112" y="1306"/>
                      <a:pt x="2110" y="1304"/>
                      <a:pt x="2108" y="1303"/>
                    </a:cubicBezTo>
                    <a:cubicBezTo>
                      <a:pt x="2106" y="1303"/>
                      <a:pt x="2104" y="1304"/>
                      <a:pt x="2103" y="1306"/>
                    </a:cubicBezTo>
                    <a:cubicBezTo>
                      <a:pt x="2103" y="1306"/>
                      <a:pt x="2103" y="1306"/>
                      <a:pt x="2103" y="1306"/>
                    </a:cubicBezTo>
                    <a:moveTo>
                      <a:pt x="2111" y="1267"/>
                    </a:moveTo>
                    <a:cubicBezTo>
                      <a:pt x="2110" y="1274"/>
                      <a:pt x="2109" y="1280"/>
                      <a:pt x="2108" y="1287"/>
                    </a:cubicBezTo>
                    <a:cubicBezTo>
                      <a:pt x="2107" y="1289"/>
                      <a:pt x="2109" y="1291"/>
                      <a:pt x="2111" y="1291"/>
                    </a:cubicBezTo>
                    <a:cubicBezTo>
                      <a:pt x="2113" y="1292"/>
                      <a:pt x="2115" y="1290"/>
                      <a:pt x="2115" y="1288"/>
                    </a:cubicBezTo>
                    <a:cubicBezTo>
                      <a:pt x="2117" y="1282"/>
                      <a:pt x="2118" y="1275"/>
                      <a:pt x="2119" y="1269"/>
                    </a:cubicBezTo>
                    <a:cubicBezTo>
                      <a:pt x="2120" y="1266"/>
                      <a:pt x="2118" y="1264"/>
                      <a:pt x="2116" y="1264"/>
                    </a:cubicBezTo>
                    <a:cubicBezTo>
                      <a:pt x="2114" y="1263"/>
                      <a:pt x="2112" y="1265"/>
                      <a:pt x="2111" y="1267"/>
                    </a:cubicBezTo>
                    <a:moveTo>
                      <a:pt x="2118" y="1228"/>
                    </a:moveTo>
                    <a:cubicBezTo>
                      <a:pt x="2117" y="1234"/>
                      <a:pt x="2116" y="1241"/>
                      <a:pt x="2115" y="1247"/>
                    </a:cubicBezTo>
                    <a:cubicBezTo>
                      <a:pt x="2115" y="1250"/>
                      <a:pt x="2116" y="1252"/>
                      <a:pt x="2118" y="1252"/>
                    </a:cubicBezTo>
                    <a:cubicBezTo>
                      <a:pt x="2120" y="1252"/>
                      <a:pt x="2123" y="1251"/>
                      <a:pt x="2123" y="1249"/>
                    </a:cubicBezTo>
                    <a:cubicBezTo>
                      <a:pt x="2124" y="1242"/>
                      <a:pt x="2125" y="1236"/>
                      <a:pt x="2126" y="1229"/>
                    </a:cubicBezTo>
                    <a:cubicBezTo>
                      <a:pt x="2126" y="1227"/>
                      <a:pt x="2125" y="1225"/>
                      <a:pt x="2123" y="1224"/>
                    </a:cubicBezTo>
                    <a:cubicBezTo>
                      <a:pt x="2121" y="1224"/>
                      <a:pt x="2118" y="1226"/>
                      <a:pt x="2118" y="1228"/>
                    </a:cubicBezTo>
                    <a:cubicBezTo>
                      <a:pt x="2118" y="1228"/>
                      <a:pt x="2118" y="1228"/>
                      <a:pt x="2118" y="1228"/>
                    </a:cubicBezTo>
                    <a:moveTo>
                      <a:pt x="2123" y="1188"/>
                    </a:moveTo>
                    <a:cubicBezTo>
                      <a:pt x="2123" y="1195"/>
                      <a:pt x="2122" y="1201"/>
                      <a:pt x="2121" y="1208"/>
                    </a:cubicBezTo>
                    <a:cubicBezTo>
                      <a:pt x="2121" y="1210"/>
                      <a:pt x="2122" y="1212"/>
                      <a:pt x="2124" y="1212"/>
                    </a:cubicBezTo>
                    <a:cubicBezTo>
                      <a:pt x="2127" y="1213"/>
                      <a:pt x="2129" y="1211"/>
                      <a:pt x="2129" y="1209"/>
                    </a:cubicBezTo>
                    <a:cubicBezTo>
                      <a:pt x="2130" y="1202"/>
                      <a:pt x="2131" y="1196"/>
                      <a:pt x="2131" y="1189"/>
                    </a:cubicBezTo>
                    <a:cubicBezTo>
                      <a:pt x="2132" y="1187"/>
                      <a:pt x="2130" y="1185"/>
                      <a:pt x="2128" y="1185"/>
                    </a:cubicBezTo>
                    <a:cubicBezTo>
                      <a:pt x="2126" y="1184"/>
                      <a:pt x="2124" y="1186"/>
                      <a:pt x="2123" y="1188"/>
                    </a:cubicBezTo>
                    <a:moveTo>
                      <a:pt x="2127" y="1148"/>
                    </a:moveTo>
                    <a:cubicBezTo>
                      <a:pt x="2127" y="1155"/>
                      <a:pt x="2126" y="1162"/>
                      <a:pt x="2125" y="1168"/>
                    </a:cubicBezTo>
                    <a:cubicBezTo>
                      <a:pt x="2125" y="1170"/>
                      <a:pt x="2127" y="1172"/>
                      <a:pt x="2129" y="1173"/>
                    </a:cubicBezTo>
                    <a:cubicBezTo>
                      <a:pt x="2131" y="1173"/>
                      <a:pt x="2133" y="1171"/>
                      <a:pt x="2133" y="1169"/>
                    </a:cubicBezTo>
                    <a:cubicBezTo>
                      <a:pt x="2134" y="1162"/>
                      <a:pt x="2135" y="1156"/>
                      <a:pt x="2135" y="1149"/>
                    </a:cubicBezTo>
                    <a:cubicBezTo>
                      <a:pt x="2135" y="1147"/>
                      <a:pt x="2134" y="1145"/>
                      <a:pt x="2131" y="1145"/>
                    </a:cubicBezTo>
                    <a:cubicBezTo>
                      <a:pt x="2129" y="1145"/>
                      <a:pt x="2127" y="1146"/>
                      <a:pt x="2127" y="1148"/>
                    </a:cubicBezTo>
                    <a:moveTo>
                      <a:pt x="2129" y="1109"/>
                    </a:moveTo>
                    <a:cubicBezTo>
                      <a:pt x="2129" y="1115"/>
                      <a:pt x="2129" y="1122"/>
                      <a:pt x="2128" y="1128"/>
                    </a:cubicBezTo>
                    <a:cubicBezTo>
                      <a:pt x="2128" y="1131"/>
                      <a:pt x="2130" y="1133"/>
                      <a:pt x="2132" y="1133"/>
                    </a:cubicBezTo>
                    <a:cubicBezTo>
                      <a:pt x="2134" y="1133"/>
                      <a:pt x="2136" y="1131"/>
                      <a:pt x="2136" y="1129"/>
                    </a:cubicBezTo>
                    <a:cubicBezTo>
                      <a:pt x="2137" y="1122"/>
                      <a:pt x="2137" y="1116"/>
                      <a:pt x="2137" y="1109"/>
                    </a:cubicBezTo>
                    <a:cubicBezTo>
                      <a:pt x="2137" y="1107"/>
                      <a:pt x="2136" y="1105"/>
                      <a:pt x="2133" y="1105"/>
                    </a:cubicBezTo>
                    <a:cubicBezTo>
                      <a:pt x="2131" y="1105"/>
                      <a:pt x="2129" y="1106"/>
                      <a:pt x="2129" y="1109"/>
                    </a:cubicBezTo>
                  </a:path>
                </a:pathLst>
              </a:custGeom>
              <a:solidFill>
                <a:schemeClr val="tx2">
                  <a:lumMod val="20000"/>
                  <a:lumOff val="80000"/>
                </a:schemeClr>
              </a:solidFill>
              <a:ln>
                <a:noFill/>
              </a:ln>
            </p:spPr>
            <p:txBody>
              <a:bodyPr anchor="ctr"/>
              <a:lstStyle/>
              <a:p>
                <a:pPr algn="ctr"/>
                <a:endParaRPr/>
              </a:p>
            </p:txBody>
          </p:sp>
          <p:sp>
            <p:nvSpPr>
              <p:cNvPr id="845" name="î$ļide">
                <a:extLst>
                  <a:ext uri="{FF2B5EF4-FFF2-40B4-BE49-F238E27FC236}">
                    <a16:creationId xmlns="" xmlns:a16="http://schemas.microsoft.com/office/drawing/2014/main" id="{CC2A1A85-93E1-4821-9D63-EE2F5FA1610C}"/>
                  </a:ext>
                </a:extLst>
              </p:cNvPr>
              <p:cNvSpPr/>
              <p:nvPr/>
            </p:nvSpPr>
            <p:spPr bwMode="auto">
              <a:xfrm>
                <a:off x="4861104" y="2354281"/>
                <a:ext cx="3214033" cy="3212126"/>
              </a:xfrm>
              <a:custGeom>
                <a:avLst/>
                <a:gdLst>
                  <a:gd name="T0" fmla="*/ 2132 w 2138"/>
                  <a:gd name="T1" fmla="*/ 1011 h 2137"/>
                  <a:gd name="T2" fmla="*/ 2111 w 2138"/>
                  <a:gd name="T3" fmla="*/ 869 h 2137"/>
                  <a:gd name="T4" fmla="*/ 2096 w 2138"/>
                  <a:gd name="T5" fmla="*/ 786 h 2137"/>
                  <a:gd name="T6" fmla="*/ 2062 w 2138"/>
                  <a:gd name="T7" fmla="*/ 696 h 2137"/>
                  <a:gd name="T8" fmla="*/ 2025 w 2138"/>
                  <a:gd name="T9" fmla="*/ 599 h 2137"/>
                  <a:gd name="T10" fmla="*/ 1981 w 2138"/>
                  <a:gd name="T11" fmla="*/ 519 h 2137"/>
                  <a:gd name="T12" fmla="*/ 1920 w 2138"/>
                  <a:gd name="T13" fmla="*/ 435 h 2137"/>
                  <a:gd name="T14" fmla="*/ 1849 w 2138"/>
                  <a:gd name="T15" fmla="*/ 338 h 2137"/>
                  <a:gd name="T16" fmla="*/ 1771 w 2138"/>
                  <a:gd name="T17" fmla="*/ 274 h 2137"/>
                  <a:gd name="T18" fmla="*/ 1694 w 2138"/>
                  <a:gd name="T19" fmla="*/ 211 h 2137"/>
                  <a:gd name="T20" fmla="*/ 1597 w 2138"/>
                  <a:gd name="T21" fmla="*/ 139 h 2137"/>
                  <a:gd name="T22" fmla="*/ 1504 w 2138"/>
                  <a:gd name="T23" fmla="*/ 101 h 2137"/>
                  <a:gd name="T24" fmla="*/ 1408 w 2138"/>
                  <a:gd name="T25" fmla="*/ 59 h 2137"/>
                  <a:gd name="T26" fmla="*/ 1320 w 2138"/>
                  <a:gd name="T27" fmla="*/ 34 h 2137"/>
                  <a:gd name="T28" fmla="*/ 1177 w 2138"/>
                  <a:gd name="T29" fmla="*/ 13 h 2137"/>
                  <a:gd name="T30" fmla="*/ 1094 w 2138"/>
                  <a:gd name="T31" fmla="*/ 4 h 2137"/>
                  <a:gd name="T32" fmla="*/ 978 w 2138"/>
                  <a:gd name="T33" fmla="*/ 12 h 2137"/>
                  <a:gd name="T34" fmla="*/ 894 w 2138"/>
                  <a:gd name="T35" fmla="*/ 18 h 2137"/>
                  <a:gd name="T36" fmla="*/ 799 w 2138"/>
                  <a:gd name="T37" fmla="*/ 34 h 2137"/>
                  <a:gd name="T38" fmla="*/ 706 w 2138"/>
                  <a:gd name="T39" fmla="*/ 72 h 2137"/>
                  <a:gd name="T40" fmla="*/ 611 w 2138"/>
                  <a:gd name="T41" fmla="*/ 103 h 2137"/>
                  <a:gd name="T42" fmla="*/ 493 w 2138"/>
                  <a:gd name="T43" fmla="*/ 178 h 2137"/>
                  <a:gd name="T44" fmla="*/ 422 w 2138"/>
                  <a:gd name="T45" fmla="*/ 223 h 2137"/>
                  <a:gd name="T46" fmla="*/ 346 w 2138"/>
                  <a:gd name="T47" fmla="*/ 282 h 2137"/>
                  <a:gd name="T48" fmla="*/ 268 w 2138"/>
                  <a:gd name="T49" fmla="*/ 373 h 2137"/>
                  <a:gd name="T50" fmla="*/ 200 w 2138"/>
                  <a:gd name="T51" fmla="*/ 453 h 2137"/>
                  <a:gd name="T52" fmla="*/ 150 w 2138"/>
                  <a:gd name="T53" fmla="*/ 530 h 2137"/>
                  <a:gd name="T54" fmla="*/ 106 w 2138"/>
                  <a:gd name="T55" fmla="*/ 624 h 2137"/>
                  <a:gd name="T56" fmla="*/ 54 w 2138"/>
                  <a:gd name="T57" fmla="*/ 733 h 2137"/>
                  <a:gd name="T58" fmla="*/ 32 w 2138"/>
                  <a:gd name="T59" fmla="*/ 827 h 2137"/>
                  <a:gd name="T60" fmla="*/ 17 w 2138"/>
                  <a:gd name="T61" fmla="*/ 930 h 2137"/>
                  <a:gd name="T62" fmla="*/ 0 w 2138"/>
                  <a:gd name="T63" fmla="*/ 1049 h 2137"/>
                  <a:gd name="T64" fmla="*/ 13 w 2138"/>
                  <a:gd name="T65" fmla="*/ 1169 h 2137"/>
                  <a:gd name="T66" fmla="*/ 12 w 2138"/>
                  <a:gd name="T67" fmla="*/ 1230 h 2137"/>
                  <a:gd name="T68" fmla="*/ 45 w 2138"/>
                  <a:gd name="T69" fmla="*/ 1346 h 2137"/>
                  <a:gd name="T70" fmla="*/ 73 w 2138"/>
                  <a:gd name="T71" fmla="*/ 1446 h 2137"/>
                  <a:gd name="T72" fmla="*/ 109 w 2138"/>
                  <a:gd name="T73" fmla="*/ 1530 h 2137"/>
                  <a:gd name="T74" fmla="*/ 162 w 2138"/>
                  <a:gd name="T75" fmla="*/ 1619 h 2137"/>
                  <a:gd name="T76" fmla="*/ 211 w 2138"/>
                  <a:gd name="T77" fmla="*/ 1707 h 2137"/>
                  <a:gd name="T78" fmla="*/ 308 w 2138"/>
                  <a:gd name="T79" fmla="*/ 1808 h 2137"/>
                  <a:gd name="T80" fmla="*/ 366 w 2138"/>
                  <a:gd name="T81" fmla="*/ 1869 h 2137"/>
                  <a:gd name="T82" fmla="*/ 438 w 2138"/>
                  <a:gd name="T83" fmla="*/ 1926 h 2137"/>
                  <a:gd name="T84" fmla="*/ 527 w 2138"/>
                  <a:gd name="T85" fmla="*/ 1981 h 2137"/>
                  <a:gd name="T86" fmla="*/ 612 w 2138"/>
                  <a:gd name="T87" fmla="*/ 2035 h 2137"/>
                  <a:gd name="T88" fmla="*/ 745 w 2138"/>
                  <a:gd name="T89" fmla="*/ 2079 h 2137"/>
                  <a:gd name="T90" fmla="*/ 825 w 2138"/>
                  <a:gd name="T91" fmla="*/ 2105 h 2137"/>
                  <a:gd name="T92" fmla="*/ 919 w 2138"/>
                  <a:gd name="T93" fmla="*/ 2127 h 2137"/>
                  <a:gd name="T94" fmla="*/ 1059 w 2138"/>
                  <a:gd name="T95" fmla="*/ 2129 h 2137"/>
                  <a:gd name="T96" fmla="*/ 1143 w 2138"/>
                  <a:gd name="T97" fmla="*/ 2131 h 2137"/>
                  <a:gd name="T98" fmla="*/ 1235 w 2138"/>
                  <a:gd name="T99" fmla="*/ 2121 h 2137"/>
                  <a:gd name="T100" fmla="*/ 1341 w 2138"/>
                  <a:gd name="T101" fmla="*/ 2098 h 2137"/>
                  <a:gd name="T102" fmla="*/ 1434 w 2138"/>
                  <a:gd name="T103" fmla="*/ 2074 h 2137"/>
                  <a:gd name="T104" fmla="*/ 1559 w 2138"/>
                  <a:gd name="T105" fmla="*/ 2010 h 2137"/>
                  <a:gd name="T106" fmla="*/ 1633 w 2138"/>
                  <a:gd name="T107" fmla="*/ 1972 h 2137"/>
                  <a:gd name="T108" fmla="*/ 1715 w 2138"/>
                  <a:gd name="T109" fmla="*/ 1920 h 2137"/>
                  <a:gd name="T110" fmla="*/ 1801 w 2138"/>
                  <a:gd name="T111" fmla="*/ 1837 h 2137"/>
                  <a:gd name="T112" fmla="*/ 1870 w 2138"/>
                  <a:gd name="T113" fmla="*/ 1765 h 2137"/>
                  <a:gd name="T114" fmla="*/ 1932 w 2138"/>
                  <a:gd name="T115" fmla="*/ 1692 h 2137"/>
                  <a:gd name="T116" fmla="*/ 2005 w 2138"/>
                  <a:gd name="T117" fmla="*/ 1568 h 2137"/>
                  <a:gd name="T118" fmla="*/ 2048 w 2138"/>
                  <a:gd name="T119" fmla="*/ 1499 h 2137"/>
                  <a:gd name="T120" fmla="*/ 2079 w 2138"/>
                  <a:gd name="T121" fmla="*/ 1407 h 2137"/>
                  <a:gd name="T122" fmla="*/ 2111 w 2138"/>
                  <a:gd name="T123" fmla="*/ 1267 h 2137"/>
                  <a:gd name="T124" fmla="*/ 2128 w 2138"/>
                  <a:gd name="T125" fmla="*/ 1185 h 2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38" h="2137">
                    <a:moveTo>
                      <a:pt x="2130" y="1067"/>
                    </a:moveTo>
                    <a:cubicBezTo>
                      <a:pt x="2130" y="1068"/>
                      <a:pt x="2130" y="1068"/>
                      <a:pt x="2130" y="1069"/>
                    </a:cubicBezTo>
                    <a:cubicBezTo>
                      <a:pt x="2130" y="1075"/>
                      <a:pt x="2130" y="1082"/>
                      <a:pt x="2130" y="1089"/>
                    </a:cubicBezTo>
                    <a:cubicBezTo>
                      <a:pt x="2130" y="1091"/>
                      <a:pt x="2131" y="1093"/>
                      <a:pt x="2134" y="1093"/>
                    </a:cubicBezTo>
                    <a:cubicBezTo>
                      <a:pt x="2136" y="1093"/>
                      <a:pt x="2138" y="1091"/>
                      <a:pt x="2138" y="1089"/>
                    </a:cubicBezTo>
                    <a:cubicBezTo>
                      <a:pt x="2138" y="1082"/>
                      <a:pt x="2138" y="1075"/>
                      <a:pt x="2138" y="1069"/>
                    </a:cubicBezTo>
                    <a:cubicBezTo>
                      <a:pt x="2138" y="1068"/>
                      <a:pt x="2138" y="1068"/>
                      <a:pt x="2138" y="1067"/>
                    </a:cubicBezTo>
                    <a:cubicBezTo>
                      <a:pt x="2138" y="1065"/>
                      <a:pt x="2136" y="1063"/>
                      <a:pt x="2134" y="1063"/>
                    </a:cubicBezTo>
                    <a:cubicBezTo>
                      <a:pt x="2132" y="1063"/>
                      <a:pt x="2130" y="1065"/>
                      <a:pt x="2130" y="1067"/>
                    </a:cubicBezTo>
                    <a:moveTo>
                      <a:pt x="2129" y="1027"/>
                    </a:moveTo>
                    <a:cubicBezTo>
                      <a:pt x="2129" y="1034"/>
                      <a:pt x="2129" y="1040"/>
                      <a:pt x="2130" y="1047"/>
                    </a:cubicBezTo>
                    <a:cubicBezTo>
                      <a:pt x="2130" y="1049"/>
                      <a:pt x="2131" y="1051"/>
                      <a:pt x="2134" y="1051"/>
                    </a:cubicBezTo>
                    <a:cubicBezTo>
                      <a:pt x="2136" y="1051"/>
                      <a:pt x="2138" y="1049"/>
                      <a:pt x="2138" y="1047"/>
                    </a:cubicBezTo>
                    <a:cubicBezTo>
                      <a:pt x="2137" y="1040"/>
                      <a:pt x="2137" y="1033"/>
                      <a:pt x="2137" y="1027"/>
                    </a:cubicBezTo>
                    <a:cubicBezTo>
                      <a:pt x="2137" y="1025"/>
                      <a:pt x="2135" y="1023"/>
                      <a:pt x="2133" y="1023"/>
                    </a:cubicBezTo>
                    <a:cubicBezTo>
                      <a:pt x="2131" y="1023"/>
                      <a:pt x="2129" y="1025"/>
                      <a:pt x="2129" y="1027"/>
                    </a:cubicBezTo>
                    <a:moveTo>
                      <a:pt x="2127" y="987"/>
                    </a:moveTo>
                    <a:cubicBezTo>
                      <a:pt x="2127" y="994"/>
                      <a:pt x="2128" y="1001"/>
                      <a:pt x="2128" y="1007"/>
                    </a:cubicBezTo>
                    <a:cubicBezTo>
                      <a:pt x="2128" y="1009"/>
                      <a:pt x="2130" y="1011"/>
                      <a:pt x="2132" y="1011"/>
                    </a:cubicBezTo>
                    <a:cubicBezTo>
                      <a:pt x="2134" y="1011"/>
                      <a:pt x="2136" y="1009"/>
                      <a:pt x="2136" y="1007"/>
                    </a:cubicBezTo>
                    <a:cubicBezTo>
                      <a:pt x="2136" y="1000"/>
                      <a:pt x="2135" y="993"/>
                      <a:pt x="2135" y="987"/>
                    </a:cubicBezTo>
                    <a:cubicBezTo>
                      <a:pt x="2134" y="984"/>
                      <a:pt x="2133" y="983"/>
                      <a:pt x="2130" y="983"/>
                    </a:cubicBezTo>
                    <a:cubicBezTo>
                      <a:pt x="2128" y="983"/>
                      <a:pt x="2127" y="985"/>
                      <a:pt x="2127" y="987"/>
                    </a:cubicBezTo>
                    <a:moveTo>
                      <a:pt x="2123" y="948"/>
                    </a:moveTo>
                    <a:cubicBezTo>
                      <a:pt x="2124" y="954"/>
                      <a:pt x="2124" y="961"/>
                      <a:pt x="2125" y="967"/>
                    </a:cubicBezTo>
                    <a:cubicBezTo>
                      <a:pt x="2125" y="970"/>
                      <a:pt x="2127" y="971"/>
                      <a:pt x="2129" y="971"/>
                    </a:cubicBezTo>
                    <a:cubicBezTo>
                      <a:pt x="2132" y="971"/>
                      <a:pt x="2133" y="969"/>
                      <a:pt x="2133" y="967"/>
                    </a:cubicBezTo>
                    <a:cubicBezTo>
                      <a:pt x="2132" y="960"/>
                      <a:pt x="2132" y="953"/>
                      <a:pt x="2131" y="947"/>
                    </a:cubicBezTo>
                    <a:cubicBezTo>
                      <a:pt x="2131" y="944"/>
                      <a:pt x="2129" y="943"/>
                      <a:pt x="2126" y="943"/>
                    </a:cubicBezTo>
                    <a:cubicBezTo>
                      <a:pt x="2124" y="943"/>
                      <a:pt x="2123" y="945"/>
                      <a:pt x="2123" y="948"/>
                    </a:cubicBezTo>
                    <a:moveTo>
                      <a:pt x="2118" y="908"/>
                    </a:moveTo>
                    <a:cubicBezTo>
                      <a:pt x="2119" y="915"/>
                      <a:pt x="2120" y="921"/>
                      <a:pt x="2120" y="928"/>
                    </a:cubicBezTo>
                    <a:cubicBezTo>
                      <a:pt x="2121" y="930"/>
                      <a:pt x="2123" y="931"/>
                      <a:pt x="2125" y="931"/>
                    </a:cubicBezTo>
                    <a:cubicBezTo>
                      <a:pt x="2127" y="931"/>
                      <a:pt x="2129" y="929"/>
                      <a:pt x="2128" y="927"/>
                    </a:cubicBezTo>
                    <a:cubicBezTo>
                      <a:pt x="2128" y="920"/>
                      <a:pt x="2127" y="913"/>
                      <a:pt x="2126" y="907"/>
                    </a:cubicBezTo>
                    <a:cubicBezTo>
                      <a:pt x="2125" y="905"/>
                      <a:pt x="2123" y="903"/>
                      <a:pt x="2121" y="903"/>
                    </a:cubicBezTo>
                    <a:cubicBezTo>
                      <a:pt x="2119" y="904"/>
                      <a:pt x="2117" y="906"/>
                      <a:pt x="2118" y="908"/>
                    </a:cubicBezTo>
                    <a:moveTo>
                      <a:pt x="2111" y="869"/>
                    </a:moveTo>
                    <a:cubicBezTo>
                      <a:pt x="2112" y="875"/>
                      <a:pt x="2113" y="882"/>
                      <a:pt x="2114" y="888"/>
                    </a:cubicBezTo>
                    <a:cubicBezTo>
                      <a:pt x="2115" y="890"/>
                      <a:pt x="2117" y="892"/>
                      <a:pt x="2119" y="892"/>
                    </a:cubicBezTo>
                    <a:cubicBezTo>
                      <a:pt x="2121" y="891"/>
                      <a:pt x="2123" y="889"/>
                      <a:pt x="2122" y="887"/>
                    </a:cubicBezTo>
                    <a:cubicBezTo>
                      <a:pt x="2121" y="880"/>
                      <a:pt x="2120" y="874"/>
                      <a:pt x="2119" y="867"/>
                    </a:cubicBezTo>
                    <a:cubicBezTo>
                      <a:pt x="2118" y="865"/>
                      <a:pt x="2116" y="864"/>
                      <a:pt x="2114" y="864"/>
                    </a:cubicBezTo>
                    <a:cubicBezTo>
                      <a:pt x="2112" y="864"/>
                      <a:pt x="2111" y="867"/>
                      <a:pt x="2111" y="869"/>
                    </a:cubicBezTo>
                    <a:moveTo>
                      <a:pt x="2103" y="830"/>
                    </a:moveTo>
                    <a:cubicBezTo>
                      <a:pt x="2104" y="836"/>
                      <a:pt x="2106" y="843"/>
                      <a:pt x="2107" y="849"/>
                    </a:cubicBezTo>
                    <a:cubicBezTo>
                      <a:pt x="2107" y="851"/>
                      <a:pt x="2110" y="853"/>
                      <a:pt x="2112" y="852"/>
                    </a:cubicBezTo>
                    <a:cubicBezTo>
                      <a:pt x="2114" y="852"/>
                      <a:pt x="2115" y="850"/>
                      <a:pt x="2115" y="847"/>
                    </a:cubicBezTo>
                    <a:cubicBezTo>
                      <a:pt x="2113" y="841"/>
                      <a:pt x="2112" y="834"/>
                      <a:pt x="2111" y="828"/>
                    </a:cubicBezTo>
                    <a:cubicBezTo>
                      <a:pt x="2110" y="826"/>
                      <a:pt x="2108" y="824"/>
                      <a:pt x="2106" y="825"/>
                    </a:cubicBezTo>
                    <a:cubicBezTo>
                      <a:pt x="2104" y="825"/>
                      <a:pt x="2102" y="827"/>
                      <a:pt x="2103" y="830"/>
                    </a:cubicBezTo>
                    <a:moveTo>
                      <a:pt x="2093" y="791"/>
                    </a:moveTo>
                    <a:cubicBezTo>
                      <a:pt x="2095" y="797"/>
                      <a:pt x="2096" y="804"/>
                      <a:pt x="2098" y="810"/>
                    </a:cubicBezTo>
                    <a:cubicBezTo>
                      <a:pt x="2099" y="812"/>
                      <a:pt x="2101" y="814"/>
                      <a:pt x="2103" y="813"/>
                    </a:cubicBezTo>
                    <a:cubicBezTo>
                      <a:pt x="2105" y="813"/>
                      <a:pt x="2106" y="810"/>
                      <a:pt x="2106" y="808"/>
                    </a:cubicBezTo>
                    <a:cubicBezTo>
                      <a:pt x="2104" y="802"/>
                      <a:pt x="2103" y="795"/>
                      <a:pt x="2101" y="789"/>
                    </a:cubicBezTo>
                    <a:cubicBezTo>
                      <a:pt x="2100" y="787"/>
                      <a:pt x="2098" y="785"/>
                      <a:pt x="2096" y="786"/>
                    </a:cubicBezTo>
                    <a:cubicBezTo>
                      <a:pt x="2094" y="787"/>
                      <a:pt x="2092" y="789"/>
                      <a:pt x="2093" y="791"/>
                    </a:cubicBezTo>
                    <a:cubicBezTo>
                      <a:pt x="2093" y="791"/>
                      <a:pt x="2093" y="791"/>
                      <a:pt x="2093" y="791"/>
                    </a:cubicBezTo>
                    <a:moveTo>
                      <a:pt x="2082" y="753"/>
                    </a:moveTo>
                    <a:cubicBezTo>
                      <a:pt x="2084" y="759"/>
                      <a:pt x="2086" y="765"/>
                      <a:pt x="2088" y="772"/>
                    </a:cubicBezTo>
                    <a:cubicBezTo>
                      <a:pt x="2088" y="774"/>
                      <a:pt x="2090" y="775"/>
                      <a:pt x="2093" y="774"/>
                    </a:cubicBezTo>
                    <a:cubicBezTo>
                      <a:pt x="2095" y="774"/>
                      <a:pt x="2096" y="772"/>
                      <a:pt x="2095" y="769"/>
                    </a:cubicBezTo>
                    <a:cubicBezTo>
                      <a:pt x="2093" y="763"/>
                      <a:pt x="2092" y="757"/>
                      <a:pt x="2090" y="750"/>
                    </a:cubicBezTo>
                    <a:cubicBezTo>
                      <a:pt x="2089" y="748"/>
                      <a:pt x="2087" y="747"/>
                      <a:pt x="2085" y="748"/>
                    </a:cubicBezTo>
                    <a:cubicBezTo>
                      <a:pt x="2082" y="748"/>
                      <a:pt x="2081" y="751"/>
                      <a:pt x="2082" y="753"/>
                    </a:cubicBezTo>
                    <a:cubicBezTo>
                      <a:pt x="2082" y="753"/>
                      <a:pt x="2082" y="753"/>
                      <a:pt x="2082" y="753"/>
                    </a:cubicBezTo>
                    <a:moveTo>
                      <a:pt x="2069" y="715"/>
                    </a:moveTo>
                    <a:cubicBezTo>
                      <a:pt x="2072" y="721"/>
                      <a:pt x="2074" y="727"/>
                      <a:pt x="2076" y="734"/>
                    </a:cubicBezTo>
                    <a:cubicBezTo>
                      <a:pt x="2076" y="736"/>
                      <a:pt x="2079" y="737"/>
                      <a:pt x="2081" y="736"/>
                    </a:cubicBezTo>
                    <a:cubicBezTo>
                      <a:pt x="2083" y="735"/>
                      <a:pt x="2084" y="733"/>
                      <a:pt x="2083" y="731"/>
                    </a:cubicBezTo>
                    <a:cubicBezTo>
                      <a:pt x="2081" y="725"/>
                      <a:pt x="2079" y="718"/>
                      <a:pt x="2077" y="712"/>
                    </a:cubicBezTo>
                    <a:cubicBezTo>
                      <a:pt x="2076" y="710"/>
                      <a:pt x="2074" y="709"/>
                      <a:pt x="2072" y="710"/>
                    </a:cubicBezTo>
                    <a:cubicBezTo>
                      <a:pt x="2070" y="710"/>
                      <a:pt x="2069" y="713"/>
                      <a:pt x="2069" y="715"/>
                    </a:cubicBezTo>
                    <a:moveTo>
                      <a:pt x="2055" y="677"/>
                    </a:moveTo>
                    <a:cubicBezTo>
                      <a:pt x="2058" y="684"/>
                      <a:pt x="2060" y="690"/>
                      <a:pt x="2062" y="696"/>
                    </a:cubicBezTo>
                    <a:cubicBezTo>
                      <a:pt x="2063" y="698"/>
                      <a:pt x="2066" y="699"/>
                      <a:pt x="2068" y="698"/>
                    </a:cubicBezTo>
                    <a:cubicBezTo>
                      <a:pt x="2070" y="698"/>
                      <a:pt x="2071" y="695"/>
                      <a:pt x="2070" y="693"/>
                    </a:cubicBezTo>
                    <a:cubicBezTo>
                      <a:pt x="2068" y="687"/>
                      <a:pt x="2065" y="681"/>
                      <a:pt x="2063" y="674"/>
                    </a:cubicBezTo>
                    <a:cubicBezTo>
                      <a:pt x="2062" y="672"/>
                      <a:pt x="2060" y="671"/>
                      <a:pt x="2058" y="672"/>
                    </a:cubicBezTo>
                    <a:cubicBezTo>
                      <a:pt x="2055" y="673"/>
                      <a:pt x="2054" y="675"/>
                      <a:pt x="2055" y="677"/>
                    </a:cubicBezTo>
                    <a:moveTo>
                      <a:pt x="2040" y="641"/>
                    </a:moveTo>
                    <a:cubicBezTo>
                      <a:pt x="2043" y="647"/>
                      <a:pt x="2045" y="653"/>
                      <a:pt x="2048" y="659"/>
                    </a:cubicBezTo>
                    <a:cubicBezTo>
                      <a:pt x="2049" y="661"/>
                      <a:pt x="2051" y="662"/>
                      <a:pt x="2053" y="661"/>
                    </a:cubicBezTo>
                    <a:cubicBezTo>
                      <a:pt x="2055" y="660"/>
                      <a:pt x="2056" y="658"/>
                      <a:pt x="2055" y="656"/>
                    </a:cubicBezTo>
                    <a:cubicBezTo>
                      <a:pt x="2053" y="650"/>
                      <a:pt x="2050" y="644"/>
                      <a:pt x="2047" y="638"/>
                    </a:cubicBezTo>
                    <a:cubicBezTo>
                      <a:pt x="2046" y="635"/>
                      <a:pt x="2044" y="635"/>
                      <a:pt x="2042" y="635"/>
                    </a:cubicBezTo>
                    <a:cubicBezTo>
                      <a:pt x="2040" y="636"/>
                      <a:pt x="2039" y="639"/>
                      <a:pt x="2040" y="641"/>
                    </a:cubicBezTo>
                    <a:cubicBezTo>
                      <a:pt x="2040" y="641"/>
                      <a:pt x="2040" y="641"/>
                      <a:pt x="2040" y="641"/>
                    </a:cubicBezTo>
                    <a:moveTo>
                      <a:pt x="2023" y="605"/>
                    </a:moveTo>
                    <a:cubicBezTo>
                      <a:pt x="2026" y="611"/>
                      <a:pt x="2029" y="617"/>
                      <a:pt x="2032" y="623"/>
                    </a:cubicBezTo>
                    <a:cubicBezTo>
                      <a:pt x="2033" y="625"/>
                      <a:pt x="2035" y="626"/>
                      <a:pt x="2037" y="625"/>
                    </a:cubicBezTo>
                    <a:cubicBezTo>
                      <a:pt x="2039" y="624"/>
                      <a:pt x="2040" y="621"/>
                      <a:pt x="2039" y="619"/>
                    </a:cubicBezTo>
                    <a:cubicBezTo>
                      <a:pt x="2036" y="613"/>
                      <a:pt x="2033" y="607"/>
                      <a:pt x="2030" y="601"/>
                    </a:cubicBezTo>
                    <a:cubicBezTo>
                      <a:pt x="2029" y="599"/>
                      <a:pt x="2027" y="598"/>
                      <a:pt x="2025" y="599"/>
                    </a:cubicBezTo>
                    <a:cubicBezTo>
                      <a:pt x="2023" y="600"/>
                      <a:pt x="2022" y="603"/>
                      <a:pt x="2023" y="605"/>
                    </a:cubicBezTo>
                    <a:moveTo>
                      <a:pt x="2005" y="569"/>
                    </a:moveTo>
                    <a:cubicBezTo>
                      <a:pt x="2008" y="575"/>
                      <a:pt x="2011" y="581"/>
                      <a:pt x="2014" y="587"/>
                    </a:cubicBezTo>
                    <a:cubicBezTo>
                      <a:pt x="2015" y="589"/>
                      <a:pt x="2018" y="590"/>
                      <a:pt x="2020" y="589"/>
                    </a:cubicBezTo>
                    <a:cubicBezTo>
                      <a:pt x="2022" y="588"/>
                      <a:pt x="2022" y="585"/>
                      <a:pt x="2021" y="583"/>
                    </a:cubicBezTo>
                    <a:cubicBezTo>
                      <a:pt x="2018" y="577"/>
                      <a:pt x="2015" y="571"/>
                      <a:pt x="2012" y="565"/>
                    </a:cubicBezTo>
                    <a:cubicBezTo>
                      <a:pt x="2011" y="564"/>
                      <a:pt x="2009" y="563"/>
                      <a:pt x="2007" y="564"/>
                    </a:cubicBezTo>
                    <a:cubicBezTo>
                      <a:pt x="2005" y="565"/>
                      <a:pt x="2004" y="567"/>
                      <a:pt x="2005" y="569"/>
                    </a:cubicBezTo>
                    <a:cubicBezTo>
                      <a:pt x="2005" y="569"/>
                      <a:pt x="2005" y="569"/>
                      <a:pt x="2005" y="569"/>
                    </a:cubicBezTo>
                    <a:moveTo>
                      <a:pt x="1986" y="534"/>
                    </a:moveTo>
                    <a:cubicBezTo>
                      <a:pt x="1989" y="540"/>
                      <a:pt x="1992" y="546"/>
                      <a:pt x="1996" y="552"/>
                    </a:cubicBezTo>
                    <a:cubicBezTo>
                      <a:pt x="1997" y="554"/>
                      <a:pt x="1999" y="554"/>
                      <a:pt x="2001" y="553"/>
                    </a:cubicBezTo>
                    <a:cubicBezTo>
                      <a:pt x="2003" y="552"/>
                      <a:pt x="2004" y="550"/>
                      <a:pt x="2003" y="548"/>
                    </a:cubicBezTo>
                    <a:cubicBezTo>
                      <a:pt x="1999" y="542"/>
                      <a:pt x="1996" y="536"/>
                      <a:pt x="1993" y="530"/>
                    </a:cubicBezTo>
                    <a:cubicBezTo>
                      <a:pt x="1991" y="529"/>
                      <a:pt x="1989" y="528"/>
                      <a:pt x="1987" y="529"/>
                    </a:cubicBezTo>
                    <a:cubicBezTo>
                      <a:pt x="1985" y="530"/>
                      <a:pt x="1985" y="533"/>
                      <a:pt x="1986" y="534"/>
                    </a:cubicBezTo>
                    <a:moveTo>
                      <a:pt x="1965" y="500"/>
                    </a:moveTo>
                    <a:cubicBezTo>
                      <a:pt x="1968" y="506"/>
                      <a:pt x="1972" y="512"/>
                      <a:pt x="1975" y="517"/>
                    </a:cubicBezTo>
                    <a:cubicBezTo>
                      <a:pt x="1977" y="519"/>
                      <a:pt x="1979" y="520"/>
                      <a:pt x="1981" y="519"/>
                    </a:cubicBezTo>
                    <a:cubicBezTo>
                      <a:pt x="1983" y="518"/>
                      <a:pt x="1983" y="515"/>
                      <a:pt x="1982" y="513"/>
                    </a:cubicBezTo>
                    <a:cubicBezTo>
                      <a:pt x="1979" y="508"/>
                      <a:pt x="1975" y="502"/>
                      <a:pt x="1972" y="496"/>
                    </a:cubicBezTo>
                    <a:cubicBezTo>
                      <a:pt x="1971" y="494"/>
                      <a:pt x="1968" y="494"/>
                      <a:pt x="1966" y="495"/>
                    </a:cubicBezTo>
                    <a:cubicBezTo>
                      <a:pt x="1964" y="496"/>
                      <a:pt x="1964" y="499"/>
                      <a:pt x="1965" y="500"/>
                    </a:cubicBezTo>
                    <a:cubicBezTo>
                      <a:pt x="1965" y="500"/>
                      <a:pt x="1965" y="500"/>
                      <a:pt x="1965" y="500"/>
                    </a:cubicBezTo>
                    <a:moveTo>
                      <a:pt x="1943" y="467"/>
                    </a:moveTo>
                    <a:cubicBezTo>
                      <a:pt x="1947" y="473"/>
                      <a:pt x="1950" y="478"/>
                      <a:pt x="1954" y="484"/>
                    </a:cubicBezTo>
                    <a:cubicBezTo>
                      <a:pt x="1955" y="486"/>
                      <a:pt x="1958" y="486"/>
                      <a:pt x="1960" y="485"/>
                    </a:cubicBezTo>
                    <a:cubicBezTo>
                      <a:pt x="1961" y="484"/>
                      <a:pt x="1962" y="481"/>
                      <a:pt x="1961" y="479"/>
                    </a:cubicBezTo>
                    <a:cubicBezTo>
                      <a:pt x="1957" y="474"/>
                      <a:pt x="1953" y="468"/>
                      <a:pt x="1950" y="463"/>
                    </a:cubicBezTo>
                    <a:cubicBezTo>
                      <a:pt x="1948" y="461"/>
                      <a:pt x="1946" y="460"/>
                      <a:pt x="1944" y="462"/>
                    </a:cubicBezTo>
                    <a:cubicBezTo>
                      <a:pt x="1942" y="463"/>
                      <a:pt x="1942" y="465"/>
                      <a:pt x="1943" y="467"/>
                    </a:cubicBezTo>
                    <a:moveTo>
                      <a:pt x="1920" y="435"/>
                    </a:moveTo>
                    <a:cubicBezTo>
                      <a:pt x="1924" y="440"/>
                      <a:pt x="1928" y="446"/>
                      <a:pt x="1931" y="451"/>
                    </a:cubicBezTo>
                    <a:cubicBezTo>
                      <a:pt x="1933" y="453"/>
                      <a:pt x="1935" y="453"/>
                      <a:pt x="1937" y="452"/>
                    </a:cubicBezTo>
                    <a:cubicBezTo>
                      <a:pt x="1939" y="451"/>
                      <a:pt x="1939" y="448"/>
                      <a:pt x="1938" y="446"/>
                    </a:cubicBezTo>
                    <a:cubicBezTo>
                      <a:pt x="1934" y="441"/>
                      <a:pt x="1930" y="435"/>
                      <a:pt x="1926" y="430"/>
                    </a:cubicBezTo>
                    <a:cubicBezTo>
                      <a:pt x="1925" y="428"/>
                      <a:pt x="1922" y="428"/>
                      <a:pt x="1921" y="429"/>
                    </a:cubicBezTo>
                    <a:cubicBezTo>
                      <a:pt x="1919" y="431"/>
                      <a:pt x="1918" y="433"/>
                      <a:pt x="1920" y="435"/>
                    </a:cubicBezTo>
                    <a:moveTo>
                      <a:pt x="1895" y="403"/>
                    </a:moveTo>
                    <a:cubicBezTo>
                      <a:pt x="1899" y="409"/>
                      <a:pt x="1904" y="414"/>
                      <a:pt x="1908" y="419"/>
                    </a:cubicBezTo>
                    <a:cubicBezTo>
                      <a:pt x="1909" y="421"/>
                      <a:pt x="1912" y="421"/>
                      <a:pt x="1913" y="420"/>
                    </a:cubicBezTo>
                    <a:cubicBezTo>
                      <a:pt x="1915" y="418"/>
                      <a:pt x="1915" y="416"/>
                      <a:pt x="1914" y="414"/>
                    </a:cubicBezTo>
                    <a:cubicBezTo>
                      <a:pt x="1910" y="409"/>
                      <a:pt x="1906" y="404"/>
                      <a:pt x="1902" y="398"/>
                    </a:cubicBezTo>
                    <a:cubicBezTo>
                      <a:pt x="1900" y="397"/>
                      <a:pt x="1898" y="396"/>
                      <a:pt x="1896" y="398"/>
                    </a:cubicBezTo>
                    <a:cubicBezTo>
                      <a:pt x="1894" y="399"/>
                      <a:pt x="1894" y="402"/>
                      <a:pt x="1895" y="403"/>
                    </a:cubicBezTo>
                    <a:moveTo>
                      <a:pt x="1870" y="373"/>
                    </a:moveTo>
                    <a:cubicBezTo>
                      <a:pt x="1874" y="378"/>
                      <a:pt x="1878" y="383"/>
                      <a:pt x="1883" y="388"/>
                    </a:cubicBezTo>
                    <a:cubicBezTo>
                      <a:pt x="1884" y="390"/>
                      <a:pt x="1887" y="390"/>
                      <a:pt x="1888" y="389"/>
                    </a:cubicBezTo>
                    <a:cubicBezTo>
                      <a:pt x="1890" y="387"/>
                      <a:pt x="1890" y="385"/>
                      <a:pt x="1889" y="383"/>
                    </a:cubicBezTo>
                    <a:cubicBezTo>
                      <a:pt x="1884" y="378"/>
                      <a:pt x="1880" y="373"/>
                      <a:pt x="1876" y="368"/>
                    </a:cubicBezTo>
                    <a:cubicBezTo>
                      <a:pt x="1874" y="366"/>
                      <a:pt x="1872" y="366"/>
                      <a:pt x="1870" y="367"/>
                    </a:cubicBezTo>
                    <a:cubicBezTo>
                      <a:pt x="1868" y="369"/>
                      <a:pt x="1868" y="371"/>
                      <a:pt x="1870" y="373"/>
                    </a:cubicBezTo>
                    <a:moveTo>
                      <a:pt x="1843" y="343"/>
                    </a:moveTo>
                    <a:cubicBezTo>
                      <a:pt x="1848" y="348"/>
                      <a:pt x="1852" y="353"/>
                      <a:pt x="1856" y="358"/>
                    </a:cubicBezTo>
                    <a:cubicBezTo>
                      <a:pt x="1858" y="360"/>
                      <a:pt x="1860" y="360"/>
                      <a:pt x="1862" y="358"/>
                    </a:cubicBezTo>
                    <a:cubicBezTo>
                      <a:pt x="1864" y="357"/>
                      <a:pt x="1864" y="354"/>
                      <a:pt x="1862" y="353"/>
                    </a:cubicBezTo>
                    <a:cubicBezTo>
                      <a:pt x="1858" y="348"/>
                      <a:pt x="1853" y="343"/>
                      <a:pt x="1849" y="338"/>
                    </a:cubicBezTo>
                    <a:cubicBezTo>
                      <a:pt x="1847" y="336"/>
                      <a:pt x="1845" y="336"/>
                      <a:pt x="1843" y="338"/>
                    </a:cubicBezTo>
                    <a:cubicBezTo>
                      <a:pt x="1842" y="339"/>
                      <a:pt x="1841" y="342"/>
                      <a:pt x="1843" y="343"/>
                    </a:cubicBezTo>
                    <a:moveTo>
                      <a:pt x="1815" y="315"/>
                    </a:moveTo>
                    <a:cubicBezTo>
                      <a:pt x="1820" y="319"/>
                      <a:pt x="1825" y="324"/>
                      <a:pt x="1829" y="329"/>
                    </a:cubicBezTo>
                    <a:cubicBezTo>
                      <a:pt x="1831" y="330"/>
                      <a:pt x="1833" y="330"/>
                      <a:pt x="1835" y="329"/>
                    </a:cubicBezTo>
                    <a:cubicBezTo>
                      <a:pt x="1836" y="327"/>
                      <a:pt x="1836" y="325"/>
                      <a:pt x="1835" y="323"/>
                    </a:cubicBezTo>
                    <a:cubicBezTo>
                      <a:pt x="1830" y="318"/>
                      <a:pt x="1826" y="314"/>
                      <a:pt x="1821" y="309"/>
                    </a:cubicBezTo>
                    <a:cubicBezTo>
                      <a:pt x="1819" y="307"/>
                      <a:pt x="1817" y="307"/>
                      <a:pt x="1815" y="309"/>
                    </a:cubicBezTo>
                    <a:cubicBezTo>
                      <a:pt x="1814" y="311"/>
                      <a:pt x="1814" y="313"/>
                      <a:pt x="1815" y="315"/>
                    </a:cubicBezTo>
                    <a:moveTo>
                      <a:pt x="1786" y="287"/>
                    </a:moveTo>
                    <a:cubicBezTo>
                      <a:pt x="1791" y="292"/>
                      <a:pt x="1796" y="296"/>
                      <a:pt x="1801" y="301"/>
                    </a:cubicBezTo>
                    <a:cubicBezTo>
                      <a:pt x="1802" y="302"/>
                      <a:pt x="1805" y="302"/>
                      <a:pt x="1806" y="301"/>
                    </a:cubicBezTo>
                    <a:cubicBezTo>
                      <a:pt x="1808" y="299"/>
                      <a:pt x="1808" y="296"/>
                      <a:pt x="1806" y="295"/>
                    </a:cubicBezTo>
                    <a:cubicBezTo>
                      <a:pt x="1801" y="290"/>
                      <a:pt x="1797" y="286"/>
                      <a:pt x="1792" y="281"/>
                    </a:cubicBezTo>
                    <a:cubicBezTo>
                      <a:pt x="1790" y="280"/>
                      <a:pt x="1788" y="280"/>
                      <a:pt x="1786" y="281"/>
                    </a:cubicBezTo>
                    <a:cubicBezTo>
                      <a:pt x="1785" y="283"/>
                      <a:pt x="1785" y="286"/>
                      <a:pt x="1786" y="287"/>
                    </a:cubicBezTo>
                    <a:cubicBezTo>
                      <a:pt x="1786" y="287"/>
                      <a:pt x="1786" y="287"/>
                      <a:pt x="1786" y="287"/>
                    </a:cubicBezTo>
                    <a:moveTo>
                      <a:pt x="1756" y="261"/>
                    </a:moveTo>
                    <a:cubicBezTo>
                      <a:pt x="1761" y="265"/>
                      <a:pt x="1766" y="269"/>
                      <a:pt x="1771" y="274"/>
                    </a:cubicBezTo>
                    <a:cubicBezTo>
                      <a:pt x="1773" y="275"/>
                      <a:pt x="1776" y="275"/>
                      <a:pt x="1777" y="273"/>
                    </a:cubicBezTo>
                    <a:cubicBezTo>
                      <a:pt x="1779" y="272"/>
                      <a:pt x="1778" y="269"/>
                      <a:pt x="1777" y="268"/>
                    </a:cubicBezTo>
                    <a:cubicBezTo>
                      <a:pt x="1772" y="263"/>
                      <a:pt x="1767" y="259"/>
                      <a:pt x="1762" y="255"/>
                    </a:cubicBezTo>
                    <a:cubicBezTo>
                      <a:pt x="1760" y="253"/>
                      <a:pt x="1757" y="253"/>
                      <a:pt x="1756" y="255"/>
                    </a:cubicBezTo>
                    <a:cubicBezTo>
                      <a:pt x="1754" y="257"/>
                      <a:pt x="1755" y="259"/>
                      <a:pt x="1756" y="261"/>
                    </a:cubicBezTo>
                    <a:moveTo>
                      <a:pt x="1725" y="235"/>
                    </a:moveTo>
                    <a:cubicBezTo>
                      <a:pt x="1731" y="240"/>
                      <a:pt x="1736" y="244"/>
                      <a:pt x="1741" y="248"/>
                    </a:cubicBezTo>
                    <a:cubicBezTo>
                      <a:pt x="1743" y="249"/>
                      <a:pt x="1745" y="249"/>
                      <a:pt x="1747" y="247"/>
                    </a:cubicBezTo>
                    <a:cubicBezTo>
                      <a:pt x="1748" y="246"/>
                      <a:pt x="1748" y="243"/>
                      <a:pt x="1746" y="242"/>
                    </a:cubicBezTo>
                    <a:cubicBezTo>
                      <a:pt x="1741" y="237"/>
                      <a:pt x="1736" y="233"/>
                      <a:pt x="1730" y="229"/>
                    </a:cubicBezTo>
                    <a:cubicBezTo>
                      <a:pt x="1729" y="228"/>
                      <a:pt x="1726" y="228"/>
                      <a:pt x="1725" y="230"/>
                    </a:cubicBezTo>
                    <a:cubicBezTo>
                      <a:pt x="1723" y="231"/>
                      <a:pt x="1724" y="234"/>
                      <a:pt x="1725" y="235"/>
                    </a:cubicBezTo>
                    <a:moveTo>
                      <a:pt x="1694" y="211"/>
                    </a:moveTo>
                    <a:cubicBezTo>
                      <a:pt x="1699" y="215"/>
                      <a:pt x="1704" y="219"/>
                      <a:pt x="1710" y="223"/>
                    </a:cubicBezTo>
                    <a:cubicBezTo>
                      <a:pt x="1711" y="224"/>
                      <a:pt x="1714" y="224"/>
                      <a:pt x="1715" y="222"/>
                    </a:cubicBezTo>
                    <a:cubicBezTo>
                      <a:pt x="1717" y="221"/>
                      <a:pt x="1716" y="218"/>
                      <a:pt x="1715" y="217"/>
                    </a:cubicBezTo>
                    <a:cubicBezTo>
                      <a:pt x="1709" y="213"/>
                      <a:pt x="1704" y="209"/>
                      <a:pt x="1698" y="205"/>
                    </a:cubicBezTo>
                    <a:cubicBezTo>
                      <a:pt x="1697" y="203"/>
                      <a:pt x="1694" y="204"/>
                      <a:pt x="1693" y="206"/>
                    </a:cubicBezTo>
                    <a:cubicBezTo>
                      <a:pt x="1691" y="207"/>
                      <a:pt x="1692" y="210"/>
                      <a:pt x="1694" y="211"/>
                    </a:cubicBezTo>
                    <a:moveTo>
                      <a:pt x="1661" y="188"/>
                    </a:moveTo>
                    <a:cubicBezTo>
                      <a:pt x="1666" y="192"/>
                      <a:pt x="1672" y="196"/>
                      <a:pt x="1677" y="200"/>
                    </a:cubicBezTo>
                    <a:cubicBezTo>
                      <a:pt x="1679" y="201"/>
                      <a:pt x="1682" y="200"/>
                      <a:pt x="1683" y="199"/>
                    </a:cubicBezTo>
                    <a:cubicBezTo>
                      <a:pt x="1684" y="197"/>
                      <a:pt x="1684" y="194"/>
                      <a:pt x="1682" y="193"/>
                    </a:cubicBezTo>
                    <a:cubicBezTo>
                      <a:pt x="1677" y="189"/>
                      <a:pt x="1671" y="185"/>
                      <a:pt x="1665" y="182"/>
                    </a:cubicBezTo>
                    <a:cubicBezTo>
                      <a:pt x="1664" y="180"/>
                      <a:pt x="1661" y="181"/>
                      <a:pt x="1660" y="183"/>
                    </a:cubicBezTo>
                    <a:cubicBezTo>
                      <a:pt x="1659" y="185"/>
                      <a:pt x="1659" y="187"/>
                      <a:pt x="1661" y="188"/>
                    </a:cubicBezTo>
                    <a:moveTo>
                      <a:pt x="1627" y="167"/>
                    </a:moveTo>
                    <a:cubicBezTo>
                      <a:pt x="1633" y="170"/>
                      <a:pt x="1639" y="174"/>
                      <a:pt x="1644" y="177"/>
                    </a:cubicBezTo>
                    <a:cubicBezTo>
                      <a:pt x="1646" y="178"/>
                      <a:pt x="1649" y="178"/>
                      <a:pt x="1650" y="176"/>
                    </a:cubicBezTo>
                    <a:cubicBezTo>
                      <a:pt x="1651" y="174"/>
                      <a:pt x="1650" y="172"/>
                      <a:pt x="1649" y="171"/>
                    </a:cubicBezTo>
                    <a:cubicBezTo>
                      <a:pt x="1643" y="167"/>
                      <a:pt x="1637" y="163"/>
                      <a:pt x="1632" y="160"/>
                    </a:cubicBezTo>
                    <a:cubicBezTo>
                      <a:pt x="1630" y="159"/>
                      <a:pt x="1627" y="159"/>
                      <a:pt x="1626" y="161"/>
                    </a:cubicBezTo>
                    <a:cubicBezTo>
                      <a:pt x="1625" y="163"/>
                      <a:pt x="1626" y="165"/>
                      <a:pt x="1627" y="167"/>
                    </a:cubicBezTo>
                    <a:moveTo>
                      <a:pt x="1593" y="146"/>
                    </a:moveTo>
                    <a:cubicBezTo>
                      <a:pt x="1599" y="149"/>
                      <a:pt x="1605" y="153"/>
                      <a:pt x="1610" y="156"/>
                    </a:cubicBezTo>
                    <a:cubicBezTo>
                      <a:pt x="1612" y="157"/>
                      <a:pt x="1615" y="157"/>
                      <a:pt x="1616" y="155"/>
                    </a:cubicBezTo>
                    <a:cubicBezTo>
                      <a:pt x="1617" y="153"/>
                      <a:pt x="1616" y="150"/>
                      <a:pt x="1614" y="149"/>
                    </a:cubicBezTo>
                    <a:cubicBezTo>
                      <a:pt x="1609" y="146"/>
                      <a:pt x="1603" y="143"/>
                      <a:pt x="1597" y="139"/>
                    </a:cubicBezTo>
                    <a:cubicBezTo>
                      <a:pt x="1595" y="138"/>
                      <a:pt x="1593" y="139"/>
                      <a:pt x="1592" y="141"/>
                    </a:cubicBezTo>
                    <a:cubicBezTo>
                      <a:pt x="1590" y="143"/>
                      <a:pt x="1591" y="145"/>
                      <a:pt x="1593" y="146"/>
                    </a:cubicBezTo>
                    <a:moveTo>
                      <a:pt x="1558" y="127"/>
                    </a:moveTo>
                    <a:cubicBezTo>
                      <a:pt x="1564" y="130"/>
                      <a:pt x="1570" y="133"/>
                      <a:pt x="1576" y="136"/>
                    </a:cubicBezTo>
                    <a:cubicBezTo>
                      <a:pt x="1578" y="138"/>
                      <a:pt x="1580" y="137"/>
                      <a:pt x="1581" y="135"/>
                    </a:cubicBezTo>
                    <a:cubicBezTo>
                      <a:pt x="1582" y="133"/>
                      <a:pt x="1581" y="130"/>
                      <a:pt x="1579" y="129"/>
                    </a:cubicBezTo>
                    <a:cubicBezTo>
                      <a:pt x="1574" y="126"/>
                      <a:pt x="1568" y="123"/>
                      <a:pt x="1562" y="120"/>
                    </a:cubicBezTo>
                    <a:cubicBezTo>
                      <a:pt x="1560" y="119"/>
                      <a:pt x="1557" y="120"/>
                      <a:pt x="1556" y="122"/>
                    </a:cubicBezTo>
                    <a:cubicBezTo>
                      <a:pt x="1555" y="124"/>
                      <a:pt x="1556" y="126"/>
                      <a:pt x="1558" y="127"/>
                    </a:cubicBezTo>
                    <a:moveTo>
                      <a:pt x="1522" y="109"/>
                    </a:moveTo>
                    <a:cubicBezTo>
                      <a:pt x="1528" y="112"/>
                      <a:pt x="1534" y="115"/>
                      <a:pt x="1540" y="118"/>
                    </a:cubicBezTo>
                    <a:cubicBezTo>
                      <a:pt x="1542" y="119"/>
                      <a:pt x="1544" y="118"/>
                      <a:pt x="1545" y="116"/>
                    </a:cubicBezTo>
                    <a:cubicBezTo>
                      <a:pt x="1546" y="114"/>
                      <a:pt x="1546" y="112"/>
                      <a:pt x="1544" y="111"/>
                    </a:cubicBezTo>
                    <a:cubicBezTo>
                      <a:pt x="1538" y="108"/>
                      <a:pt x="1532" y="105"/>
                      <a:pt x="1526" y="102"/>
                    </a:cubicBezTo>
                    <a:cubicBezTo>
                      <a:pt x="1524" y="101"/>
                      <a:pt x="1521" y="102"/>
                      <a:pt x="1520" y="104"/>
                    </a:cubicBezTo>
                    <a:cubicBezTo>
                      <a:pt x="1519" y="106"/>
                      <a:pt x="1520" y="108"/>
                      <a:pt x="1522" y="109"/>
                    </a:cubicBezTo>
                    <a:cubicBezTo>
                      <a:pt x="1522" y="109"/>
                      <a:pt x="1522" y="109"/>
                      <a:pt x="1522" y="109"/>
                    </a:cubicBezTo>
                    <a:moveTo>
                      <a:pt x="1486" y="93"/>
                    </a:moveTo>
                    <a:cubicBezTo>
                      <a:pt x="1492" y="95"/>
                      <a:pt x="1498" y="98"/>
                      <a:pt x="1504" y="101"/>
                    </a:cubicBezTo>
                    <a:cubicBezTo>
                      <a:pt x="1506" y="102"/>
                      <a:pt x="1508" y="101"/>
                      <a:pt x="1509" y="99"/>
                    </a:cubicBezTo>
                    <a:cubicBezTo>
                      <a:pt x="1510" y="97"/>
                      <a:pt x="1509" y="94"/>
                      <a:pt x="1507" y="94"/>
                    </a:cubicBezTo>
                    <a:cubicBezTo>
                      <a:pt x="1501" y="91"/>
                      <a:pt x="1495" y="88"/>
                      <a:pt x="1489" y="85"/>
                    </a:cubicBezTo>
                    <a:cubicBezTo>
                      <a:pt x="1487" y="85"/>
                      <a:pt x="1484" y="86"/>
                      <a:pt x="1484" y="88"/>
                    </a:cubicBezTo>
                    <a:cubicBezTo>
                      <a:pt x="1483" y="90"/>
                      <a:pt x="1484" y="92"/>
                      <a:pt x="1486" y="93"/>
                    </a:cubicBezTo>
                    <a:moveTo>
                      <a:pt x="1449" y="78"/>
                    </a:moveTo>
                    <a:cubicBezTo>
                      <a:pt x="1455" y="80"/>
                      <a:pt x="1461" y="83"/>
                      <a:pt x="1467" y="85"/>
                    </a:cubicBezTo>
                    <a:cubicBezTo>
                      <a:pt x="1469" y="86"/>
                      <a:pt x="1472" y="85"/>
                      <a:pt x="1472" y="83"/>
                    </a:cubicBezTo>
                    <a:cubicBezTo>
                      <a:pt x="1473" y="81"/>
                      <a:pt x="1472" y="79"/>
                      <a:pt x="1470" y="78"/>
                    </a:cubicBezTo>
                    <a:cubicBezTo>
                      <a:pt x="1464" y="75"/>
                      <a:pt x="1458" y="73"/>
                      <a:pt x="1451" y="70"/>
                    </a:cubicBezTo>
                    <a:cubicBezTo>
                      <a:pt x="1449" y="70"/>
                      <a:pt x="1447" y="71"/>
                      <a:pt x="1446" y="73"/>
                    </a:cubicBezTo>
                    <a:cubicBezTo>
                      <a:pt x="1445" y="75"/>
                      <a:pt x="1446" y="77"/>
                      <a:pt x="1449" y="78"/>
                    </a:cubicBezTo>
                    <a:cubicBezTo>
                      <a:pt x="1449" y="78"/>
                      <a:pt x="1449" y="78"/>
                      <a:pt x="1449" y="78"/>
                    </a:cubicBezTo>
                    <a:moveTo>
                      <a:pt x="1411" y="64"/>
                    </a:moveTo>
                    <a:cubicBezTo>
                      <a:pt x="1417" y="66"/>
                      <a:pt x="1424" y="69"/>
                      <a:pt x="1430" y="71"/>
                    </a:cubicBezTo>
                    <a:cubicBezTo>
                      <a:pt x="1432" y="72"/>
                      <a:pt x="1434" y="70"/>
                      <a:pt x="1435" y="68"/>
                    </a:cubicBezTo>
                    <a:cubicBezTo>
                      <a:pt x="1436" y="66"/>
                      <a:pt x="1435" y="64"/>
                      <a:pt x="1432" y="63"/>
                    </a:cubicBezTo>
                    <a:cubicBezTo>
                      <a:pt x="1426" y="61"/>
                      <a:pt x="1420" y="59"/>
                      <a:pt x="1413" y="57"/>
                    </a:cubicBezTo>
                    <a:cubicBezTo>
                      <a:pt x="1411" y="56"/>
                      <a:pt x="1409" y="57"/>
                      <a:pt x="1408" y="59"/>
                    </a:cubicBezTo>
                    <a:cubicBezTo>
                      <a:pt x="1408" y="61"/>
                      <a:pt x="1409" y="63"/>
                      <a:pt x="1411" y="64"/>
                    </a:cubicBezTo>
                    <a:cubicBezTo>
                      <a:pt x="1411" y="64"/>
                      <a:pt x="1411" y="64"/>
                      <a:pt x="1411" y="64"/>
                    </a:cubicBezTo>
                    <a:moveTo>
                      <a:pt x="1373" y="52"/>
                    </a:moveTo>
                    <a:cubicBezTo>
                      <a:pt x="1379" y="54"/>
                      <a:pt x="1386" y="56"/>
                      <a:pt x="1392" y="58"/>
                    </a:cubicBezTo>
                    <a:cubicBezTo>
                      <a:pt x="1394" y="59"/>
                      <a:pt x="1396" y="57"/>
                      <a:pt x="1397" y="55"/>
                    </a:cubicBezTo>
                    <a:cubicBezTo>
                      <a:pt x="1398" y="53"/>
                      <a:pt x="1396" y="51"/>
                      <a:pt x="1394" y="50"/>
                    </a:cubicBezTo>
                    <a:cubicBezTo>
                      <a:pt x="1388" y="48"/>
                      <a:pt x="1382" y="46"/>
                      <a:pt x="1375" y="44"/>
                    </a:cubicBezTo>
                    <a:cubicBezTo>
                      <a:pt x="1373" y="44"/>
                      <a:pt x="1371" y="45"/>
                      <a:pt x="1370" y="47"/>
                    </a:cubicBezTo>
                    <a:cubicBezTo>
                      <a:pt x="1369" y="49"/>
                      <a:pt x="1371" y="51"/>
                      <a:pt x="1373" y="52"/>
                    </a:cubicBezTo>
                    <a:moveTo>
                      <a:pt x="1334" y="41"/>
                    </a:moveTo>
                    <a:cubicBezTo>
                      <a:pt x="1341" y="43"/>
                      <a:pt x="1347" y="45"/>
                      <a:pt x="1354" y="47"/>
                    </a:cubicBezTo>
                    <a:cubicBezTo>
                      <a:pt x="1356" y="47"/>
                      <a:pt x="1358" y="46"/>
                      <a:pt x="1359" y="44"/>
                    </a:cubicBezTo>
                    <a:cubicBezTo>
                      <a:pt x="1359" y="42"/>
                      <a:pt x="1358" y="39"/>
                      <a:pt x="1356" y="39"/>
                    </a:cubicBezTo>
                    <a:cubicBezTo>
                      <a:pt x="1349" y="37"/>
                      <a:pt x="1343" y="35"/>
                      <a:pt x="1336" y="34"/>
                    </a:cubicBezTo>
                    <a:cubicBezTo>
                      <a:pt x="1334" y="33"/>
                      <a:pt x="1332" y="34"/>
                      <a:pt x="1331" y="36"/>
                    </a:cubicBezTo>
                    <a:cubicBezTo>
                      <a:pt x="1331" y="39"/>
                      <a:pt x="1332" y="41"/>
                      <a:pt x="1334" y="41"/>
                    </a:cubicBezTo>
                    <a:moveTo>
                      <a:pt x="1296" y="32"/>
                    </a:moveTo>
                    <a:cubicBezTo>
                      <a:pt x="1302" y="34"/>
                      <a:pt x="1309" y="35"/>
                      <a:pt x="1315" y="37"/>
                    </a:cubicBezTo>
                    <a:cubicBezTo>
                      <a:pt x="1317" y="37"/>
                      <a:pt x="1319" y="36"/>
                      <a:pt x="1320" y="34"/>
                    </a:cubicBezTo>
                    <a:cubicBezTo>
                      <a:pt x="1320" y="31"/>
                      <a:pt x="1319" y="29"/>
                      <a:pt x="1317" y="29"/>
                    </a:cubicBezTo>
                    <a:cubicBezTo>
                      <a:pt x="1310" y="27"/>
                      <a:pt x="1304" y="26"/>
                      <a:pt x="1297" y="24"/>
                    </a:cubicBezTo>
                    <a:cubicBezTo>
                      <a:pt x="1295" y="24"/>
                      <a:pt x="1293" y="25"/>
                      <a:pt x="1292" y="27"/>
                    </a:cubicBezTo>
                    <a:cubicBezTo>
                      <a:pt x="1292" y="30"/>
                      <a:pt x="1293" y="32"/>
                      <a:pt x="1296" y="32"/>
                    </a:cubicBezTo>
                    <a:moveTo>
                      <a:pt x="1256" y="24"/>
                    </a:moveTo>
                    <a:cubicBezTo>
                      <a:pt x="1263" y="26"/>
                      <a:pt x="1269" y="27"/>
                      <a:pt x="1276" y="28"/>
                    </a:cubicBezTo>
                    <a:cubicBezTo>
                      <a:pt x="1278" y="29"/>
                      <a:pt x="1280" y="27"/>
                      <a:pt x="1281" y="25"/>
                    </a:cubicBezTo>
                    <a:cubicBezTo>
                      <a:pt x="1281" y="23"/>
                      <a:pt x="1280" y="21"/>
                      <a:pt x="1278" y="20"/>
                    </a:cubicBezTo>
                    <a:cubicBezTo>
                      <a:pt x="1271" y="19"/>
                      <a:pt x="1264" y="18"/>
                      <a:pt x="1258" y="17"/>
                    </a:cubicBezTo>
                    <a:cubicBezTo>
                      <a:pt x="1256" y="16"/>
                      <a:pt x="1254" y="18"/>
                      <a:pt x="1253" y="20"/>
                    </a:cubicBezTo>
                    <a:cubicBezTo>
                      <a:pt x="1253" y="22"/>
                      <a:pt x="1254" y="24"/>
                      <a:pt x="1256" y="24"/>
                    </a:cubicBezTo>
                    <a:moveTo>
                      <a:pt x="1217" y="18"/>
                    </a:moveTo>
                    <a:cubicBezTo>
                      <a:pt x="1224" y="19"/>
                      <a:pt x="1230" y="20"/>
                      <a:pt x="1237" y="21"/>
                    </a:cubicBezTo>
                    <a:cubicBezTo>
                      <a:pt x="1239" y="21"/>
                      <a:pt x="1241" y="20"/>
                      <a:pt x="1241" y="18"/>
                    </a:cubicBezTo>
                    <a:cubicBezTo>
                      <a:pt x="1242" y="16"/>
                      <a:pt x="1240" y="14"/>
                      <a:pt x="1238" y="13"/>
                    </a:cubicBezTo>
                    <a:cubicBezTo>
                      <a:pt x="1231" y="12"/>
                      <a:pt x="1225" y="11"/>
                      <a:pt x="1218" y="10"/>
                    </a:cubicBezTo>
                    <a:cubicBezTo>
                      <a:pt x="1216" y="10"/>
                      <a:pt x="1214" y="11"/>
                      <a:pt x="1214" y="14"/>
                    </a:cubicBezTo>
                    <a:cubicBezTo>
                      <a:pt x="1213" y="16"/>
                      <a:pt x="1215" y="18"/>
                      <a:pt x="1217" y="18"/>
                    </a:cubicBezTo>
                    <a:moveTo>
                      <a:pt x="1177" y="13"/>
                    </a:moveTo>
                    <a:cubicBezTo>
                      <a:pt x="1184" y="14"/>
                      <a:pt x="1191" y="15"/>
                      <a:pt x="1197" y="16"/>
                    </a:cubicBezTo>
                    <a:cubicBezTo>
                      <a:pt x="1199" y="16"/>
                      <a:pt x="1201" y="14"/>
                      <a:pt x="1202" y="12"/>
                    </a:cubicBezTo>
                    <a:cubicBezTo>
                      <a:pt x="1202" y="10"/>
                      <a:pt x="1200" y="8"/>
                      <a:pt x="1198" y="8"/>
                    </a:cubicBezTo>
                    <a:cubicBezTo>
                      <a:pt x="1192" y="7"/>
                      <a:pt x="1185" y="6"/>
                      <a:pt x="1178" y="5"/>
                    </a:cubicBezTo>
                    <a:cubicBezTo>
                      <a:pt x="1176" y="5"/>
                      <a:pt x="1174" y="7"/>
                      <a:pt x="1174" y="9"/>
                    </a:cubicBezTo>
                    <a:cubicBezTo>
                      <a:pt x="1174" y="11"/>
                      <a:pt x="1175" y="13"/>
                      <a:pt x="1177" y="13"/>
                    </a:cubicBezTo>
                    <a:moveTo>
                      <a:pt x="1138" y="10"/>
                    </a:moveTo>
                    <a:cubicBezTo>
                      <a:pt x="1144" y="10"/>
                      <a:pt x="1151" y="11"/>
                      <a:pt x="1157" y="12"/>
                    </a:cubicBezTo>
                    <a:cubicBezTo>
                      <a:pt x="1160" y="12"/>
                      <a:pt x="1162" y="10"/>
                      <a:pt x="1162" y="8"/>
                    </a:cubicBezTo>
                    <a:cubicBezTo>
                      <a:pt x="1162" y="6"/>
                      <a:pt x="1160" y="4"/>
                      <a:pt x="1158" y="4"/>
                    </a:cubicBezTo>
                    <a:cubicBezTo>
                      <a:pt x="1151" y="3"/>
                      <a:pt x="1145" y="3"/>
                      <a:pt x="1138" y="2"/>
                    </a:cubicBezTo>
                    <a:cubicBezTo>
                      <a:pt x="1136" y="2"/>
                      <a:pt x="1134" y="4"/>
                      <a:pt x="1134" y="6"/>
                    </a:cubicBezTo>
                    <a:cubicBezTo>
                      <a:pt x="1134" y="8"/>
                      <a:pt x="1135" y="10"/>
                      <a:pt x="1138" y="10"/>
                    </a:cubicBezTo>
                    <a:moveTo>
                      <a:pt x="1098" y="8"/>
                    </a:moveTo>
                    <a:cubicBezTo>
                      <a:pt x="1104" y="8"/>
                      <a:pt x="1111" y="9"/>
                      <a:pt x="1118" y="9"/>
                    </a:cubicBezTo>
                    <a:cubicBezTo>
                      <a:pt x="1120" y="9"/>
                      <a:pt x="1122" y="7"/>
                      <a:pt x="1122" y="5"/>
                    </a:cubicBezTo>
                    <a:cubicBezTo>
                      <a:pt x="1122" y="3"/>
                      <a:pt x="1120" y="1"/>
                      <a:pt x="1118" y="1"/>
                    </a:cubicBezTo>
                    <a:cubicBezTo>
                      <a:pt x="1111" y="1"/>
                      <a:pt x="1105" y="0"/>
                      <a:pt x="1098" y="0"/>
                    </a:cubicBezTo>
                    <a:cubicBezTo>
                      <a:pt x="1096" y="0"/>
                      <a:pt x="1094" y="2"/>
                      <a:pt x="1094" y="4"/>
                    </a:cubicBezTo>
                    <a:cubicBezTo>
                      <a:pt x="1094" y="6"/>
                      <a:pt x="1096" y="8"/>
                      <a:pt x="1098" y="8"/>
                    </a:cubicBezTo>
                    <a:cubicBezTo>
                      <a:pt x="1098" y="8"/>
                      <a:pt x="1098" y="8"/>
                      <a:pt x="1098" y="8"/>
                    </a:cubicBezTo>
                    <a:moveTo>
                      <a:pt x="1058" y="8"/>
                    </a:moveTo>
                    <a:cubicBezTo>
                      <a:pt x="1062" y="8"/>
                      <a:pt x="1065" y="8"/>
                      <a:pt x="1069" y="8"/>
                    </a:cubicBezTo>
                    <a:cubicBezTo>
                      <a:pt x="1072" y="8"/>
                      <a:pt x="1075" y="8"/>
                      <a:pt x="1078" y="8"/>
                    </a:cubicBezTo>
                    <a:cubicBezTo>
                      <a:pt x="1080" y="8"/>
                      <a:pt x="1082" y="6"/>
                      <a:pt x="1082" y="4"/>
                    </a:cubicBezTo>
                    <a:cubicBezTo>
                      <a:pt x="1082" y="2"/>
                      <a:pt x="1080" y="0"/>
                      <a:pt x="1078" y="0"/>
                    </a:cubicBezTo>
                    <a:cubicBezTo>
                      <a:pt x="1075" y="0"/>
                      <a:pt x="1072" y="0"/>
                      <a:pt x="1069" y="0"/>
                    </a:cubicBezTo>
                    <a:cubicBezTo>
                      <a:pt x="1065" y="0"/>
                      <a:pt x="1061" y="0"/>
                      <a:pt x="1058" y="0"/>
                    </a:cubicBezTo>
                    <a:cubicBezTo>
                      <a:pt x="1056" y="0"/>
                      <a:pt x="1054" y="2"/>
                      <a:pt x="1054" y="4"/>
                    </a:cubicBezTo>
                    <a:cubicBezTo>
                      <a:pt x="1054" y="6"/>
                      <a:pt x="1056" y="8"/>
                      <a:pt x="1058" y="8"/>
                    </a:cubicBezTo>
                    <a:moveTo>
                      <a:pt x="1018" y="9"/>
                    </a:moveTo>
                    <a:cubicBezTo>
                      <a:pt x="1025" y="9"/>
                      <a:pt x="1031" y="9"/>
                      <a:pt x="1038" y="8"/>
                    </a:cubicBezTo>
                    <a:cubicBezTo>
                      <a:pt x="1040" y="8"/>
                      <a:pt x="1042" y="6"/>
                      <a:pt x="1042" y="4"/>
                    </a:cubicBezTo>
                    <a:cubicBezTo>
                      <a:pt x="1042" y="2"/>
                      <a:pt x="1040" y="0"/>
                      <a:pt x="1038" y="0"/>
                    </a:cubicBezTo>
                    <a:cubicBezTo>
                      <a:pt x="1031" y="1"/>
                      <a:pt x="1024" y="1"/>
                      <a:pt x="1018" y="1"/>
                    </a:cubicBezTo>
                    <a:cubicBezTo>
                      <a:pt x="1015" y="1"/>
                      <a:pt x="1014" y="3"/>
                      <a:pt x="1014" y="5"/>
                    </a:cubicBezTo>
                    <a:cubicBezTo>
                      <a:pt x="1014" y="7"/>
                      <a:pt x="1016" y="9"/>
                      <a:pt x="1018" y="9"/>
                    </a:cubicBezTo>
                    <a:moveTo>
                      <a:pt x="978" y="12"/>
                    </a:moveTo>
                    <a:cubicBezTo>
                      <a:pt x="985" y="11"/>
                      <a:pt x="991" y="11"/>
                      <a:pt x="998" y="10"/>
                    </a:cubicBezTo>
                    <a:cubicBezTo>
                      <a:pt x="1000" y="10"/>
                      <a:pt x="1002" y="8"/>
                      <a:pt x="1002" y="6"/>
                    </a:cubicBezTo>
                    <a:cubicBezTo>
                      <a:pt x="1002" y="4"/>
                      <a:pt x="1000" y="2"/>
                      <a:pt x="998" y="2"/>
                    </a:cubicBezTo>
                    <a:cubicBezTo>
                      <a:pt x="991" y="3"/>
                      <a:pt x="984" y="3"/>
                      <a:pt x="977" y="4"/>
                    </a:cubicBezTo>
                    <a:cubicBezTo>
                      <a:pt x="975" y="4"/>
                      <a:pt x="974" y="6"/>
                      <a:pt x="974" y="8"/>
                    </a:cubicBezTo>
                    <a:cubicBezTo>
                      <a:pt x="974" y="10"/>
                      <a:pt x="976" y="12"/>
                      <a:pt x="978" y="12"/>
                    </a:cubicBezTo>
                    <a:moveTo>
                      <a:pt x="938" y="16"/>
                    </a:moveTo>
                    <a:cubicBezTo>
                      <a:pt x="945" y="15"/>
                      <a:pt x="952" y="14"/>
                      <a:pt x="958" y="14"/>
                    </a:cubicBezTo>
                    <a:cubicBezTo>
                      <a:pt x="960" y="13"/>
                      <a:pt x="962" y="11"/>
                      <a:pt x="962" y="9"/>
                    </a:cubicBezTo>
                    <a:cubicBezTo>
                      <a:pt x="962" y="7"/>
                      <a:pt x="960" y="5"/>
                      <a:pt x="957" y="6"/>
                    </a:cubicBezTo>
                    <a:cubicBezTo>
                      <a:pt x="951" y="6"/>
                      <a:pt x="944" y="7"/>
                      <a:pt x="937" y="8"/>
                    </a:cubicBezTo>
                    <a:cubicBezTo>
                      <a:pt x="935" y="8"/>
                      <a:pt x="934" y="10"/>
                      <a:pt x="934" y="12"/>
                    </a:cubicBezTo>
                    <a:cubicBezTo>
                      <a:pt x="934" y="15"/>
                      <a:pt x="936" y="16"/>
                      <a:pt x="938" y="16"/>
                    </a:cubicBezTo>
                    <a:moveTo>
                      <a:pt x="899" y="21"/>
                    </a:moveTo>
                    <a:cubicBezTo>
                      <a:pt x="905" y="20"/>
                      <a:pt x="912" y="19"/>
                      <a:pt x="919" y="18"/>
                    </a:cubicBezTo>
                    <a:cubicBezTo>
                      <a:pt x="921" y="18"/>
                      <a:pt x="922" y="16"/>
                      <a:pt x="922" y="14"/>
                    </a:cubicBezTo>
                    <a:cubicBezTo>
                      <a:pt x="922" y="12"/>
                      <a:pt x="920" y="10"/>
                      <a:pt x="918" y="11"/>
                    </a:cubicBezTo>
                    <a:cubicBezTo>
                      <a:pt x="911" y="11"/>
                      <a:pt x="904" y="12"/>
                      <a:pt x="898" y="14"/>
                    </a:cubicBezTo>
                    <a:cubicBezTo>
                      <a:pt x="895" y="14"/>
                      <a:pt x="894" y="16"/>
                      <a:pt x="894" y="18"/>
                    </a:cubicBezTo>
                    <a:cubicBezTo>
                      <a:pt x="895" y="20"/>
                      <a:pt x="897" y="22"/>
                      <a:pt x="899" y="21"/>
                    </a:cubicBezTo>
                    <a:moveTo>
                      <a:pt x="860" y="29"/>
                    </a:moveTo>
                    <a:cubicBezTo>
                      <a:pt x="866" y="27"/>
                      <a:pt x="873" y="26"/>
                      <a:pt x="879" y="25"/>
                    </a:cubicBezTo>
                    <a:cubicBezTo>
                      <a:pt x="881" y="24"/>
                      <a:pt x="883" y="22"/>
                      <a:pt x="883" y="20"/>
                    </a:cubicBezTo>
                    <a:cubicBezTo>
                      <a:pt x="882" y="18"/>
                      <a:pt x="880" y="17"/>
                      <a:pt x="878" y="17"/>
                    </a:cubicBezTo>
                    <a:cubicBezTo>
                      <a:pt x="871" y="18"/>
                      <a:pt x="865" y="19"/>
                      <a:pt x="858" y="21"/>
                    </a:cubicBezTo>
                    <a:cubicBezTo>
                      <a:pt x="856" y="21"/>
                      <a:pt x="855" y="23"/>
                      <a:pt x="855" y="25"/>
                    </a:cubicBezTo>
                    <a:cubicBezTo>
                      <a:pt x="855" y="28"/>
                      <a:pt x="858" y="29"/>
                      <a:pt x="860" y="29"/>
                    </a:cubicBezTo>
                    <a:moveTo>
                      <a:pt x="821" y="37"/>
                    </a:moveTo>
                    <a:cubicBezTo>
                      <a:pt x="827" y="36"/>
                      <a:pt x="834" y="34"/>
                      <a:pt x="840" y="33"/>
                    </a:cubicBezTo>
                    <a:cubicBezTo>
                      <a:pt x="842" y="32"/>
                      <a:pt x="844" y="30"/>
                      <a:pt x="843" y="28"/>
                    </a:cubicBezTo>
                    <a:cubicBezTo>
                      <a:pt x="843" y="26"/>
                      <a:pt x="841" y="24"/>
                      <a:pt x="838" y="25"/>
                    </a:cubicBezTo>
                    <a:cubicBezTo>
                      <a:pt x="832" y="26"/>
                      <a:pt x="825" y="28"/>
                      <a:pt x="819" y="29"/>
                    </a:cubicBezTo>
                    <a:cubicBezTo>
                      <a:pt x="817" y="30"/>
                      <a:pt x="815" y="32"/>
                      <a:pt x="816" y="34"/>
                    </a:cubicBezTo>
                    <a:cubicBezTo>
                      <a:pt x="816" y="36"/>
                      <a:pt x="819" y="38"/>
                      <a:pt x="821" y="37"/>
                    </a:cubicBezTo>
                    <a:moveTo>
                      <a:pt x="782" y="47"/>
                    </a:moveTo>
                    <a:cubicBezTo>
                      <a:pt x="788" y="45"/>
                      <a:pt x="795" y="44"/>
                      <a:pt x="801" y="42"/>
                    </a:cubicBezTo>
                    <a:cubicBezTo>
                      <a:pt x="803" y="41"/>
                      <a:pt x="805" y="39"/>
                      <a:pt x="804" y="37"/>
                    </a:cubicBezTo>
                    <a:cubicBezTo>
                      <a:pt x="804" y="35"/>
                      <a:pt x="801" y="34"/>
                      <a:pt x="799" y="34"/>
                    </a:cubicBezTo>
                    <a:cubicBezTo>
                      <a:pt x="793" y="36"/>
                      <a:pt x="786" y="38"/>
                      <a:pt x="780" y="39"/>
                    </a:cubicBezTo>
                    <a:cubicBezTo>
                      <a:pt x="778" y="40"/>
                      <a:pt x="777" y="42"/>
                      <a:pt x="777" y="44"/>
                    </a:cubicBezTo>
                    <a:cubicBezTo>
                      <a:pt x="778" y="47"/>
                      <a:pt x="780" y="48"/>
                      <a:pt x="782" y="47"/>
                    </a:cubicBezTo>
                    <a:cubicBezTo>
                      <a:pt x="782" y="47"/>
                      <a:pt x="782" y="47"/>
                      <a:pt x="782" y="47"/>
                    </a:cubicBezTo>
                    <a:moveTo>
                      <a:pt x="744" y="59"/>
                    </a:moveTo>
                    <a:cubicBezTo>
                      <a:pt x="750" y="57"/>
                      <a:pt x="757" y="55"/>
                      <a:pt x="763" y="53"/>
                    </a:cubicBezTo>
                    <a:cubicBezTo>
                      <a:pt x="765" y="52"/>
                      <a:pt x="766" y="50"/>
                      <a:pt x="766" y="48"/>
                    </a:cubicBezTo>
                    <a:cubicBezTo>
                      <a:pt x="765" y="46"/>
                      <a:pt x="763" y="44"/>
                      <a:pt x="761" y="45"/>
                    </a:cubicBezTo>
                    <a:cubicBezTo>
                      <a:pt x="754" y="47"/>
                      <a:pt x="748" y="49"/>
                      <a:pt x="741" y="51"/>
                    </a:cubicBezTo>
                    <a:cubicBezTo>
                      <a:pt x="739" y="52"/>
                      <a:pt x="738" y="54"/>
                      <a:pt x="739" y="56"/>
                    </a:cubicBezTo>
                    <a:cubicBezTo>
                      <a:pt x="740" y="58"/>
                      <a:pt x="742" y="59"/>
                      <a:pt x="744" y="59"/>
                    </a:cubicBezTo>
                    <a:moveTo>
                      <a:pt x="706" y="72"/>
                    </a:moveTo>
                    <a:cubicBezTo>
                      <a:pt x="712" y="69"/>
                      <a:pt x="719" y="67"/>
                      <a:pt x="725" y="65"/>
                    </a:cubicBezTo>
                    <a:cubicBezTo>
                      <a:pt x="727" y="64"/>
                      <a:pt x="728" y="62"/>
                      <a:pt x="727" y="60"/>
                    </a:cubicBezTo>
                    <a:cubicBezTo>
                      <a:pt x="727" y="58"/>
                      <a:pt x="724" y="57"/>
                      <a:pt x="722" y="57"/>
                    </a:cubicBezTo>
                    <a:cubicBezTo>
                      <a:pt x="716" y="60"/>
                      <a:pt x="710" y="62"/>
                      <a:pt x="703" y="64"/>
                    </a:cubicBezTo>
                    <a:cubicBezTo>
                      <a:pt x="701" y="65"/>
                      <a:pt x="700" y="67"/>
                      <a:pt x="701" y="69"/>
                    </a:cubicBezTo>
                    <a:cubicBezTo>
                      <a:pt x="702" y="71"/>
                      <a:pt x="704" y="72"/>
                      <a:pt x="706" y="72"/>
                    </a:cubicBezTo>
                    <a:cubicBezTo>
                      <a:pt x="706" y="72"/>
                      <a:pt x="706" y="72"/>
                      <a:pt x="706" y="72"/>
                    </a:cubicBezTo>
                    <a:moveTo>
                      <a:pt x="669" y="86"/>
                    </a:moveTo>
                    <a:cubicBezTo>
                      <a:pt x="675" y="83"/>
                      <a:pt x="681" y="81"/>
                      <a:pt x="687" y="79"/>
                    </a:cubicBezTo>
                    <a:cubicBezTo>
                      <a:pt x="690" y="78"/>
                      <a:pt x="691" y="75"/>
                      <a:pt x="690" y="73"/>
                    </a:cubicBezTo>
                    <a:cubicBezTo>
                      <a:pt x="689" y="71"/>
                      <a:pt x="687" y="70"/>
                      <a:pt x="685" y="71"/>
                    </a:cubicBezTo>
                    <a:cubicBezTo>
                      <a:pt x="678" y="74"/>
                      <a:pt x="672" y="76"/>
                      <a:pt x="666" y="79"/>
                    </a:cubicBezTo>
                    <a:cubicBezTo>
                      <a:pt x="664" y="79"/>
                      <a:pt x="663" y="82"/>
                      <a:pt x="664" y="84"/>
                    </a:cubicBezTo>
                    <a:cubicBezTo>
                      <a:pt x="665" y="86"/>
                      <a:pt x="667" y="87"/>
                      <a:pt x="669" y="86"/>
                    </a:cubicBezTo>
                    <a:cubicBezTo>
                      <a:pt x="669" y="86"/>
                      <a:pt x="669" y="86"/>
                      <a:pt x="669" y="86"/>
                    </a:cubicBezTo>
                    <a:moveTo>
                      <a:pt x="632" y="102"/>
                    </a:moveTo>
                    <a:cubicBezTo>
                      <a:pt x="638" y="99"/>
                      <a:pt x="644" y="96"/>
                      <a:pt x="651" y="94"/>
                    </a:cubicBezTo>
                    <a:cubicBezTo>
                      <a:pt x="653" y="93"/>
                      <a:pt x="654" y="90"/>
                      <a:pt x="653" y="88"/>
                    </a:cubicBezTo>
                    <a:cubicBezTo>
                      <a:pt x="652" y="86"/>
                      <a:pt x="649" y="85"/>
                      <a:pt x="647" y="86"/>
                    </a:cubicBezTo>
                    <a:cubicBezTo>
                      <a:pt x="641" y="89"/>
                      <a:pt x="635" y="92"/>
                      <a:pt x="629" y="94"/>
                    </a:cubicBezTo>
                    <a:cubicBezTo>
                      <a:pt x="627" y="95"/>
                      <a:pt x="626" y="98"/>
                      <a:pt x="627" y="100"/>
                    </a:cubicBezTo>
                    <a:cubicBezTo>
                      <a:pt x="628" y="102"/>
                      <a:pt x="630" y="103"/>
                      <a:pt x="632" y="102"/>
                    </a:cubicBezTo>
                    <a:moveTo>
                      <a:pt x="596" y="119"/>
                    </a:moveTo>
                    <a:cubicBezTo>
                      <a:pt x="602" y="116"/>
                      <a:pt x="608" y="113"/>
                      <a:pt x="614" y="110"/>
                    </a:cubicBezTo>
                    <a:cubicBezTo>
                      <a:pt x="616" y="109"/>
                      <a:pt x="617" y="107"/>
                      <a:pt x="616" y="105"/>
                    </a:cubicBezTo>
                    <a:cubicBezTo>
                      <a:pt x="615" y="103"/>
                      <a:pt x="613" y="102"/>
                      <a:pt x="611" y="103"/>
                    </a:cubicBezTo>
                    <a:cubicBezTo>
                      <a:pt x="605" y="106"/>
                      <a:pt x="599" y="109"/>
                      <a:pt x="593" y="112"/>
                    </a:cubicBezTo>
                    <a:cubicBezTo>
                      <a:pt x="591" y="113"/>
                      <a:pt x="590" y="115"/>
                      <a:pt x="591" y="117"/>
                    </a:cubicBezTo>
                    <a:cubicBezTo>
                      <a:pt x="592" y="119"/>
                      <a:pt x="594" y="120"/>
                      <a:pt x="596" y="119"/>
                    </a:cubicBezTo>
                    <a:cubicBezTo>
                      <a:pt x="596" y="119"/>
                      <a:pt x="596" y="119"/>
                      <a:pt x="596" y="119"/>
                    </a:cubicBezTo>
                    <a:moveTo>
                      <a:pt x="561" y="137"/>
                    </a:moveTo>
                    <a:cubicBezTo>
                      <a:pt x="567" y="134"/>
                      <a:pt x="573" y="131"/>
                      <a:pt x="579" y="128"/>
                    </a:cubicBezTo>
                    <a:cubicBezTo>
                      <a:pt x="581" y="127"/>
                      <a:pt x="581" y="124"/>
                      <a:pt x="580" y="122"/>
                    </a:cubicBezTo>
                    <a:cubicBezTo>
                      <a:pt x="579" y="120"/>
                      <a:pt x="577" y="120"/>
                      <a:pt x="575" y="121"/>
                    </a:cubicBezTo>
                    <a:cubicBezTo>
                      <a:pt x="569" y="124"/>
                      <a:pt x="563" y="127"/>
                      <a:pt x="557" y="130"/>
                    </a:cubicBezTo>
                    <a:cubicBezTo>
                      <a:pt x="555" y="131"/>
                      <a:pt x="555" y="134"/>
                      <a:pt x="556" y="136"/>
                    </a:cubicBezTo>
                    <a:cubicBezTo>
                      <a:pt x="557" y="137"/>
                      <a:pt x="559" y="138"/>
                      <a:pt x="561" y="137"/>
                    </a:cubicBezTo>
                    <a:moveTo>
                      <a:pt x="527" y="157"/>
                    </a:moveTo>
                    <a:cubicBezTo>
                      <a:pt x="532" y="153"/>
                      <a:pt x="538" y="150"/>
                      <a:pt x="544" y="147"/>
                    </a:cubicBezTo>
                    <a:cubicBezTo>
                      <a:pt x="546" y="146"/>
                      <a:pt x="546" y="143"/>
                      <a:pt x="545" y="141"/>
                    </a:cubicBezTo>
                    <a:cubicBezTo>
                      <a:pt x="544" y="139"/>
                      <a:pt x="542" y="139"/>
                      <a:pt x="540" y="140"/>
                    </a:cubicBezTo>
                    <a:cubicBezTo>
                      <a:pt x="534" y="143"/>
                      <a:pt x="528" y="147"/>
                      <a:pt x="523" y="150"/>
                    </a:cubicBezTo>
                    <a:cubicBezTo>
                      <a:pt x="521" y="151"/>
                      <a:pt x="520" y="154"/>
                      <a:pt x="521" y="155"/>
                    </a:cubicBezTo>
                    <a:cubicBezTo>
                      <a:pt x="522" y="157"/>
                      <a:pt x="525" y="158"/>
                      <a:pt x="527" y="157"/>
                    </a:cubicBezTo>
                    <a:moveTo>
                      <a:pt x="493" y="178"/>
                    </a:moveTo>
                    <a:cubicBezTo>
                      <a:pt x="498" y="174"/>
                      <a:pt x="504" y="171"/>
                      <a:pt x="510" y="167"/>
                    </a:cubicBezTo>
                    <a:cubicBezTo>
                      <a:pt x="511" y="166"/>
                      <a:pt x="512" y="164"/>
                      <a:pt x="511" y="162"/>
                    </a:cubicBezTo>
                    <a:cubicBezTo>
                      <a:pt x="510" y="160"/>
                      <a:pt x="507" y="159"/>
                      <a:pt x="505" y="160"/>
                    </a:cubicBezTo>
                    <a:cubicBezTo>
                      <a:pt x="500" y="164"/>
                      <a:pt x="494" y="168"/>
                      <a:pt x="488" y="171"/>
                    </a:cubicBezTo>
                    <a:cubicBezTo>
                      <a:pt x="487" y="172"/>
                      <a:pt x="486" y="175"/>
                      <a:pt x="487" y="177"/>
                    </a:cubicBezTo>
                    <a:cubicBezTo>
                      <a:pt x="488" y="179"/>
                      <a:pt x="491" y="179"/>
                      <a:pt x="493" y="178"/>
                    </a:cubicBezTo>
                    <a:moveTo>
                      <a:pt x="460" y="200"/>
                    </a:moveTo>
                    <a:cubicBezTo>
                      <a:pt x="465" y="196"/>
                      <a:pt x="471" y="193"/>
                      <a:pt x="476" y="189"/>
                    </a:cubicBezTo>
                    <a:cubicBezTo>
                      <a:pt x="478" y="188"/>
                      <a:pt x="479" y="185"/>
                      <a:pt x="477" y="183"/>
                    </a:cubicBezTo>
                    <a:cubicBezTo>
                      <a:pt x="476" y="181"/>
                      <a:pt x="474" y="181"/>
                      <a:pt x="472" y="182"/>
                    </a:cubicBezTo>
                    <a:cubicBezTo>
                      <a:pt x="466" y="186"/>
                      <a:pt x="461" y="190"/>
                      <a:pt x="455" y="194"/>
                    </a:cubicBezTo>
                    <a:cubicBezTo>
                      <a:pt x="453" y="195"/>
                      <a:pt x="453" y="197"/>
                      <a:pt x="454" y="199"/>
                    </a:cubicBezTo>
                    <a:cubicBezTo>
                      <a:pt x="455" y="201"/>
                      <a:pt x="458" y="201"/>
                      <a:pt x="460" y="200"/>
                    </a:cubicBezTo>
                    <a:moveTo>
                      <a:pt x="428" y="224"/>
                    </a:moveTo>
                    <a:cubicBezTo>
                      <a:pt x="433" y="220"/>
                      <a:pt x="438" y="216"/>
                      <a:pt x="444" y="212"/>
                    </a:cubicBezTo>
                    <a:cubicBezTo>
                      <a:pt x="445" y="210"/>
                      <a:pt x="446" y="208"/>
                      <a:pt x="444" y="206"/>
                    </a:cubicBezTo>
                    <a:cubicBezTo>
                      <a:pt x="443" y="204"/>
                      <a:pt x="441" y="204"/>
                      <a:pt x="439" y="205"/>
                    </a:cubicBezTo>
                    <a:cubicBezTo>
                      <a:pt x="433" y="209"/>
                      <a:pt x="428" y="213"/>
                      <a:pt x="423" y="217"/>
                    </a:cubicBezTo>
                    <a:cubicBezTo>
                      <a:pt x="421" y="219"/>
                      <a:pt x="421" y="221"/>
                      <a:pt x="422" y="223"/>
                    </a:cubicBezTo>
                    <a:cubicBezTo>
                      <a:pt x="423" y="225"/>
                      <a:pt x="426" y="225"/>
                      <a:pt x="428" y="224"/>
                    </a:cubicBezTo>
                    <a:moveTo>
                      <a:pt x="396" y="248"/>
                    </a:moveTo>
                    <a:cubicBezTo>
                      <a:pt x="401" y="244"/>
                      <a:pt x="407" y="240"/>
                      <a:pt x="412" y="236"/>
                    </a:cubicBezTo>
                    <a:cubicBezTo>
                      <a:pt x="414" y="235"/>
                      <a:pt x="414" y="232"/>
                      <a:pt x="413" y="230"/>
                    </a:cubicBezTo>
                    <a:cubicBezTo>
                      <a:pt x="411" y="229"/>
                      <a:pt x="409" y="228"/>
                      <a:pt x="407" y="230"/>
                    </a:cubicBezTo>
                    <a:cubicBezTo>
                      <a:pt x="402" y="234"/>
                      <a:pt x="396" y="238"/>
                      <a:pt x="391" y="242"/>
                    </a:cubicBezTo>
                    <a:cubicBezTo>
                      <a:pt x="390" y="244"/>
                      <a:pt x="389" y="246"/>
                      <a:pt x="391" y="248"/>
                    </a:cubicBezTo>
                    <a:cubicBezTo>
                      <a:pt x="392" y="250"/>
                      <a:pt x="395" y="250"/>
                      <a:pt x="396" y="248"/>
                    </a:cubicBezTo>
                    <a:moveTo>
                      <a:pt x="366" y="274"/>
                    </a:moveTo>
                    <a:cubicBezTo>
                      <a:pt x="371" y="270"/>
                      <a:pt x="376" y="266"/>
                      <a:pt x="381" y="261"/>
                    </a:cubicBezTo>
                    <a:cubicBezTo>
                      <a:pt x="383" y="260"/>
                      <a:pt x="383" y="257"/>
                      <a:pt x="382" y="256"/>
                    </a:cubicBezTo>
                    <a:cubicBezTo>
                      <a:pt x="380" y="254"/>
                      <a:pt x="378" y="254"/>
                      <a:pt x="376" y="255"/>
                    </a:cubicBezTo>
                    <a:cubicBezTo>
                      <a:pt x="371" y="259"/>
                      <a:pt x="366" y="264"/>
                      <a:pt x="361" y="268"/>
                    </a:cubicBezTo>
                    <a:cubicBezTo>
                      <a:pt x="359" y="270"/>
                      <a:pt x="359" y="272"/>
                      <a:pt x="360" y="274"/>
                    </a:cubicBezTo>
                    <a:cubicBezTo>
                      <a:pt x="362" y="276"/>
                      <a:pt x="364" y="276"/>
                      <a:pt x="366" y="274"/>
                    </a:cubicBezTo>
                    <a:moveTo>
                      <a:pt x="337" y="301"/>
                    </a:moveTo>
                    <a:cubicBezTo>
                      <a:pt x="341" y="297"/>
                      <a:pt x="346" y="292"/>
                      <a:pt x="351" y="288"/>
                    </a:cubicBezTo>
                    <a:cubicBezTo>
                      <a:pt x="353" y="286"/>
                      <a:pt x="353" y="284"/>
                      <a:pt x="351" y="282"/>
                    </a:cubicBezTo>
                    <a:cubicBezTo>
                      <a:pt x="350" y="280"/>
                      <a:pt x="347" y="280"/>
                      <a:pt x="346" y="282"/>
                    </a:cubicBezTo>
                    <a:cubicBezTo>
                      <a:pt x="341" y="286"/>
                      <a:pt x="336" y="291"/>
                      <a:pt x="331" y="295"/>
                    </a:cubicBezTo>
                    <a:cubicBezTo>
                      <a:pt x="330" y="297"/>
                      <a:pt x="329" y="300"/>
                      <a:pt x="331" y="301"/>
                    </a:cubicBezTo>
                    <a:cubicBezTo>
                      <a:pt x="333" y="303"/>
                      <a:pt x="335" y="303"/>
                      <a:pt x="337" y="301"/>
                    </a:cubicBezTo>
                    <a:moveTo>
                      <a:pt x="308" y="329"/>
                    </a:moveTo>
                    <a:cubicBezTo>
                      <a:pt x="313" y="325"/>
                      <a:pt x="318" y="320"/>
                      <a:pt x="322" y="315"/>
                    </a:cubicBezTo>
                    <a:cubicBezTo>
                      <a:pt x="324" y="314"/>
                      <a:pt x="324" y="311"/>
                      <a:pt x="322" y="310"/>
                    </a:cubicBezTo>
                    <a:cubicBezTo>
                      <a:pt x="321" y="308"/>
                      <a:pt x="318" y="308"/>
                      <a:pt x="317" y="309"/>
                    </a:cubicBezTo>
                    <a:cubicBezTo>
                      <a:pt x="312" y="314"/>
                      <a:pt x="307" y="319"/>
                      <a:pt x="303" y="324"/>
                    </a:cubicBezTo>
                    <a:cubicBezTo>
                      <a:pt x="301" y="325"/>
                      <a:pt x="301" y="328"/>
                      <a:pt x="303" y="329"/>
                    </a:cubicBezTo>
                    <a:cubicBezTo>
                      <a:pt x="304" y="331"/>
                      <a:pt x="307" y="331"/>
                      <a:pt x="308" y="329"/>
                    </a:cubicBezTo>
                    <a:moveTo>
                      <a:pt x="281" y="358"/>
                    </a:moveTo>
                    <a:cubicBezTo>
                      <a:pt x="285" y="354"/>
                      <a:pt x="290" y="349"/>
                      <a:pt x="295" y="344"/>
                    </a:cubicBezTo>
                    <a:cubicBezTo>
                      <a:pt x="296" y="342"/>
                      <a:pt x="296" y="340"/>
                      <a:pt x="294" y="338"/>
                    </a:cubicBezTo>
                    <a:cubicBezTo>
                      <a:pt x="293" y="337"/>
                      <a:pt x="290" y="337"/>
                      <a:pt x="289" y="338"/>
                    </a:cubicBezTo>
                    <a:cubicBezTo>
                      <a:pt x="284" y="343"/>
                      <a:pt x="280" y="348"/>
                      <a:pt x="275" y="353"/>
                    </a:cubicBezTo>
                    <a:cubicBezTo>
                      <a:pt x="274" y="355"/>
                      <a:pt x="274" y="357"/>
                      <a:pt x="275" y="359"/>
                    </a:cubicBezTo>
                    <a:cubicBezTo>
                      <a:pt x="277" y="360"/>
                      <a:pt x="280" y="360"/>
                      <a:pt x="281" y="358"/>
                    </a:cubicBezTo>
                    <a:moveTo>
                      <a:pt x="255" y="389"/>
                    </a:moveTo>
                    <a:cubicBezTo>
                      <a:pt x="259" y="384"/>
                      <a:pt x="263" y="378"/>
                      <a:pt x="268" y="373"/>
                    </a:cubicBezTo>
                    <a:cubicBezTo>
                      <a:pt x="269" y="372"/>
                      <a:pt x="269" y="369"/>
                      <a:pt x="267" y="368"/>
                    </a:cubicBezTo>
                    <a:cubicBezTo>
                      <a:pt x="266" y="366"/>
                      <a:pt x="263" y="367"/>
                      <a:pt x="262" y="368"/>
                    </a:cubicBezTo>
                    <a:cubicBezTo>
                      <a:pt x="257" y="373"/>
                      <a:pt x="253" y="378"/>
                      <a:pt x="249" y="383"/>
                    </a:cubicBezTo>
                    <a:cubicBezTo>
                      <a:pt x="247" y="385"/>
                      <a:pt x="248" y="388"/>
                      <a:pt x="249" y="389"/>
                    </a:cubicBezTo>
                    <a:cubicBezTo>
                      <a:pt x="251" y="391"/>
                      <a:pt x="253" y="390"/>
                      <a:pt x="255" y="389"/>
                    </a:cubicBezTo>
                    <a:cubicBezTo>
                      <a:pt x="255" y="389"/>
                      <a:pt x="255" y="389"/>
                      <a:pt x="255" y="389"/>
                    </a:cubicBezTo>
                    <a:moveTo>
                      <a:pt x="230" y="420"/>
                    </a:moveTo>
                    <a:cubicBezTo>
                      <a:pt x="234" y="414"/>
                      <a:pt x="238" y="409"/>
                      <a:pt x="242" y="404"/>
                    </a:cubicBezTo>
                    <a:cubicBezTo>
                      <a:pt x="244" y="402"/>
                      <a:pt x="243" y="400"/>
                      <a:pt x="242" y="398"/>
                    </a:cubicBezTo>
                    <a:cubicBezTo>
                      <a:pt x="240" y="397"/>
                      <a:pt x="237" y="397"/>
                      <a:pt x="236" y="399"/>
                    </a:cubicBezTo>
                    <a:cubicBezTo>
                      <a:pt x="232" y="404"/>
                      <a:pt x="228" y="410"/>
                      <a:pt x="224" y="415"/>
                    </a:cubicBezTo>
                    <a:cubicBezTo>
                      <a:pt x="222" y="417"/>
                      <a:pt x="222" y="419"/>
                      <a:pt x="224" y="420"/>
                    </a:cubicBezTo>
                    <a:cubicBezTo>
                      <a:pt x="226" y="422"/>
                      <a:pt x="228" y="421"/>
                      <a:pt x="230" y="420"/>
                    </a:cubicBezTo>
                    <a:moveTo>
                      <a:pt x="206" y="452"/>
                    </a:moveTo>
                    <a:cubicBezTo>
                      <a:pt x="210" y="446"/>
                      <a:pt x="214" y="441"/>
                      <a:pt x="218" y="436"/>
                    </a:cubicBezTo>
                    <a:cubicBezTo>
                      <a:pt x="219" y="434"/>
                      <a:pt x="219" y="431"/>
                      <a:pt x="217" y="430"/>
                    </a:cubicBezTo>
                    <a:cubicBezTo>
                      <a:pt x="215" y="429"/>
                      <a:pt x="213" y="429"/>
                      <a:pt x="211" y="431"/>
                    </a:cubicBezTo>
                    <a:cubicBezTo>
                      <a:pt x="207" y="436"/>
                      <a:pt x="203" y="442"/>
                      <a:pt x="199" y="447"/>
                    </a:cubicBezTo>
                    <a:cubicBezTo>
                      <a:pt x="198" y="449"/>
                      <a:pt x="199" y="451"/>
                      <a:pt x="200" y="453"/>
                    </a:cubicBezTo>
                    <a:cubicBezTo>
                      <a:pt x="202" y="454"/>
                      <a:pt x="205" y="454"/>
                      <a:pt x="206" y="452"/>
                    </a:cubicBezTo>
                    <a:moveTo>
                      <a:pt x="183" y="485"/>
                    </a:moveTo>
                    <a:cubicBezTo>
                      <a:pt x="187" y="479"/>
                      <a:pt x="191" y="474"/>
                      <a:pt x="194" y="468"/>
                    </a:cubicBezTo>
                    <a:cubicBezTo>
                      <a:pt x="196" y="466"/>
                      <a:pt x="195" y="464"/>
                      <a:pt x="193" y="463"/>
                    </a:cubicBezTo>
                    <a:cubicBezTo>
                      <a:pt x="192" y="461"/>
                      <a:pt x="189" y="462"/>
                      <a:pt x="188" y="464"/>
                    </a:cubicBezTo>
                    <a:cubicBezTo>
                      <a:pt x="184" y="469"/>
                      <a:pt x="180" y="475"/>
                      <a:pt x="177" y="480"/>
                    </a:cubicBezTo>
                    <a:cubicBezTo>
                      <a:pt x="175" y="482"/>
                      <a:pt x="176" y="485"/>
                      <a:pt x="178" y="486"/>
                    </a:cubicBezTo>
                    <a:cubicBezTo>
                      <a:pt x="180" y="487"/>
                      <a:pt x="182" y="487"/>
                      <a:pt x="183" y="485"/>
                    </a:cubicBezTo>
                    <a:moveTo>
                      <a:pt x="162" y="518"/>
                    </a:moveTo>
                    <a:cubicBezTo>
                      <a:pt x="165" y="513"/>
                      <a:pt x="169" y="507"/>
                      <a:pt x="172" y="501"/>
                    </a:cubicBezTo>
                    <a:cubicBezTo>
                      <a:pt x="174" y="500"/>
                      <a:pt x="173" y="497"/>
                      <a:pt x="171" y="496"/>
                    </a:cubicBezTo>
                    <a:cubicBezTo>
                      <a:pt x="169" y="495"/>
                      <a:pt x="167" y="495"/>
                      <a:pt x="166" y="497"/>
                    </a:cubicBezTo>
                    <a:cubicBezTo>
                      <a:pt x="162" y="503"/>
                      <a:pt x="159" y="509"/>
                      <a:pt x="155" y="514"/>
                    </a:cubicBezTo>
                    <a:cubicBezTo>
                      <a:pt x="154" y="516"/>
                      <a:pt x="155" y="519"/>
                      <a:pt x="156" y="520"/>
                    </a:cubicBezTo>
                    <a:cubicBezTo>
                      <a:pt x="158" y="521"/>
                      <a:pt x="161" y="520"/>
                      <a:pt x="162" y="518"/>
                    </a:cubicBezTo>
                    <a:cubicBezTo>
                      <a:pt x="162" y="518"/>
                      <a:pt x="162" y="518"/>
                      <a:pt x="162" y="518"/>
                    </a:cubicBezTo>
                    <a:moveTo>
                      <a:pt x="142" y="553"/>
                    </a:moveTo>
                    <a:cubicBezTo>
                      <a:pt x="145" y="547"/>
                      <a:pt x="148" y="541"/>
                      <a:pt x="152" y="536"/>
                    </a:cubicBezTo>
                    <a:cubicBezTo>
                      <a:pt x="153" y="534"/>
                      <a:pt x="152" y="531"/>
                      <a:pt x="150" y="530"/>
                    </a:cubicBezTo>
                    <a:cubicBezTo>
                      <a:pt x="148" y="529"/>
                      <a:pt x="146" y="530"/>
                      <a:pt x="145" y="532"/>
                    </a:cubicBezTo>
                    <a:cubicBezTo>
                      <a:pt x="141" y="537"/>
                      <a:pt x="138" y="543"/>
                      <a:pt x="135" y="549"/>
                    </a:cubicBezTo>
                    <a:cubicBezTo>
                      <a:pt x="134" y="551"/>
                      <a:pt x="134" y="553"/>
                      <a:pt x="136" y="554"/>
                    </a:cubicBezTo>
                    <a:cubicBezTo>
                      <a:pt x="138" y="556"/>
                      <a:pt x="141" y="555"/>
                      <a:pt x="142" y="553"/>
                    </a:cubicBezTo>
                    <a:moveTo>
                      <a:pt x="123" y="588"/>
                    </a:moveTo>
                    <a:cubicBezTo>
                      <a:pt x="126" y="582"/>
                      <a:pt x="129" y="576"/>
                      <a:pt x="132" y="571"/>
                    </a:cubicBezTo>
                    <a:cubicBezTo>
                      <a:pt x="133" y="569"/>
                      <a:pt x="133" y="566"/>
                      <a:pt x="131" y="565"/>
                    </a:cubicBezTo>
                    <a:cubicBezTo>
                      <a:pt x="129" y="564"/>
                      <a:pt x="126" y="565"/>
                      <a:pt x="125" y="567"/>
                    </a:cubicBezTo>
                    <a:cubicBezTo>
                      <a:pt x="122" y="573"/>
                      <a:pt x="119" y="579"/>
                      <a:pt x="116" y="585"/>
                    </a:cubicBezTo>
                    <a:cubicBezTo>
                      <a:pt x="115" y="587"/>
                      <a:pt x="116" y="589"/>
                      <a:pt x="118" y="590"/>
                    </a:cubicBezTo>
                    <a:cubicBezTo>
                      <a:pt x="120" y="591"/>
                      <a:pt x="122" y="590"/>
                      <a:pt x="123" y="588"/>
                    </a:cubicBezTo>
                    <a:moveTo>
                      <a:pt x="106" y="624"/>
                    </a:moveTo>
                    <a:cubicBezTo>
                      <a:pt x="108" y="618"/>
                      <a:pt x="111" y="612"/>
                      <a:pt x="114" y="606"/>
                    </a:cubicBezTo>
                    <a:cubicBezTo>
                      <a:pt x="115" y="604"/>
                      <a:pt x="114" y="602"/>
                      <a:pt x="112" y="601"/>
                    </a:cubicBezTo>
                    <a:cubicBezTo>
                      <a:pt x="110" y="600"/>
                      <a:pt x="108" y="601"/>
                      <a:pt x="107" y="603"/>
                    </a:cubicBezTo>
                    <a:cubicBezTo>
                      <a:pt x="104" y="609"/>
                      <a:pt x="101" y="615"/>
                      <a:pt x="98" y="621"/>
                    </a:cubicBezTo>
                    <a:cubicBezTo>
                      <a:pt x="97" y="623"/>
                      <a:pt x="98" y="625"/>
                      <a:pt x="100" y="626"/>
                    </a:cubicBezTo>
                    <a:cubicBezTo>
                      <a:pt x="102" y="627"/>
                      <a:pt x="105" y="626"/>
                      <a:pt x="106" y="624"/>
                    </a:cubicBezTo>
                    <a:cubicBezTo>
                      <a:pt x="106" y="624"/>
                      <a:pt x="106" y="624"/>
                      <a:pt x="106" y="624"/>
                    </a:cubicBezTo>
                    <a:moveTo>
                      <a:pt x="89" y="661"/>
                    </a:moveTo>
                    <a:cubicBezTo>
                      <a:pt x="92" y="655"/>
                      <a:pt x="95" y="649"/>
                      <a:pt x="97" y="642"/>
                    </a:cubicBezTo>
                    <a:cubicBezTo>
                      <a:pt x="98" y="640"/>
                      <a:pt x="97" y="638"/>
                      <a:pt x="95" y="637"/>
                    </a:cubicBezTo>
                    <a:cubicBezTo>
                      <a:pt x="93" y="636"/>
                      <a:pt x="91" y="637"/>
                      <a:pt x="90" y="639"/>
                    </a:cubicBezTo>
                    <a:cubicBezTo>
                      <a:pt x="87" y="645"/>
                      <a:pt x="85" y="652"/>
                      <a:pt x="82" y="658"/>
                    </a:cubicBezTo>
                    <a:cubicBezTo>
                      <a:pt x="81" y="660"/>
                      <a:pt x="82" y="662"/>
                      <a:pt x="84" y="663"/>
                    </a:cubicBezTo>
                    <a:cubicBezTo>
                      <a:pt x="86" y="664"/>
                      <a:pt x="89" y="663"/>
                      <a:pt x="89" y="661"/>
                    </a:cubicBezTo>
                    <a:moveTo>
                      <a:pt x="75" y="698"/>
                    </a:moveTo>
                    <a:cubicBezTo>
                      <a:pt x="77" y="692"/>
                      <a:pt x="79" y="686"/>
                      <a:pt x="82" y="679"/>
                    </a:cubicBezTo>
                    <a:cubicBezTo>
                      <a:pt x="83" y="677"/>
                      <a:pt x="82" y="675"/>
                      <a:pt x="80" y="674"/>
                    </a:cubicBezTo>
                    <a:cubicBezTo>
                      <a:pt x="78" y="673"/>
                      <a:pt x="75" y="674"/>
                      <a:pt x="74" y="676"/>
                    </a:cubicBezTo>
                    <a:cubicBezTo>
                      <a:pt x="72" y="683"/>
                      <a:pt x="70" y="689"/>
                      <a:pt x="67" y="695"/>
                    </a:cubicBezTo>
                    <a:cubicBezTo>
                      <a:pt x="66" y="697"/>
                      <a:pt x="68" y="700"/>
                      <a:pt x="70" y="700"/>
                    </a:cubicBezTo>
                    <a:cubicBezTo>
                      <a:pt x="72" y="701"/>
                      <a:pt x="74" y="700"/>
                      <a:pt x="75" y="698"/>
                    </a:cubicBezTo>
                    <a:moveTo>
                      <a:pt x="61" y="736"/>
                    </a:moveTo>
                    <a:cubicBezTo>
                      <a:pt x="64" y="730"/>
                      <a:pt x="66" y="723"/>
                      <a:pt x="68" y="717"/>
                    </a:cubicBezTo>
                    <a:cubicBezTo>
                      <a:pt x="69" y="715"/>
                      <a:pt x="68" y="713"/>
                      <a:pt x="65" y="712"/>
                    </a:cubicBezTo>
                    <a:cubicBezTo>
                      <a:pt x="63" y="711"/>
                      <a:pt x="61" y="712"/>
                      <a:pt x="60" y="714"/>
                    </a:cubicBezTo>
                    <a:cubicBezTo>
                      <a:pt x="58" y="721"/>
                      <a:pt x="56" y="727"/>
                      <a:pt x="54" y="733"/>
                    </a:cubicBezTo>
                    <a:cubicBezTo>
                      <a:pt x="53" y="735"/>
                      <a:pt x="54" y="738"/>
                      <a:pt x="56" y="738"/>
                    </a:cubicBezTo>
                    <a:cubicBezTo>
                      <a:pt x="59" y="739"/>
                      <a:pt x="61" y="738"/>
                      <a:pt x="61" y="736"/>
                    </a:cubicBezTo>
                    <a:moveTo>
                      <a:pt x="50" y="774"/>
                    </a:moveTo>
                    <a:cubicBezTo>
                      <a:pt x="52" y="768"/>
                      <a:pt x="53" y="761"/>
                      <a:pt x="55" y="755"/>
                    </a:cubicBezTo>
                    <a:cubicBezTo>
                      <a:pt x="56" y="753"/>
                      <a:pt x="55" y="751"/>
                      <a:pt x="53" y="750"/>
                    </a:cubicBezTo>
                    <a:cubicBezTo>
                      <a:pt x="51" y="749"/>
                      <a:pt x="48" y="750"/>
                      <a:pt x="48" y="753"/>
                    </a:cubicBezTo>
                    <a:cubicBezTo>
                      <a:pt x="46" y="759"/>
                      <a:pt x="44" y="765"/>
                      <a:pt x="42" y="772"/>
                    </a:cubicBezTo>
                    <a:cubicBezTo>
                      <a:pt x="41" y="774"/>
                      <a:pt x="43" y="776"/>
                      <a:pt x="45" y="777"/>
                    </a:cubicBezTo>
                    <a:cubicBezTo>
                      <a:pt x="47" y="777"/>
                      <a:pt x="49" y="776"/>
                      <a:pt x="50" y="774"/>
                    </a:cubicBezTo>
                    <a:moveTo>
                      <a:pt x="39" y="813"/>
                    </a:moveTo>
                    <a:cubicBezTo>
                      <a:pt x="41" y="806"/>
                      <a:pt x="43" y="800"/>
                      <a:pt x="44" y="793"/>
                    </a:cubicBezTo>
                    <a:cubicBezTo>
                      <a:pt x="45" y="791"/>
                      <a:pt x="44" y="789"/>
                      <a:pt x="42" y="788"/>
                    </a:cubicBezTo>
                    <a:cubicBezTo>
                      <a:pt x="39" y="788"/>
                      <a:pt x="37" y="789"/>
                      <a:pt x="37" y="791"/>
                    </a:cubicBezTo>
                    <a:cubicBezTo>
                      <a:pt x="35" y="798"/>
                      <a:pt x="33" y="804"/>
                      <a:pt x="32" y="811"/>
                    </a:cubicBezTo>
                    <a:cubicBezTo>
                      <a:pt x="31" y="813"/>
                      <a:pt x="32" y="815"/>
                      <a:pt x="35" y="816"/>
                    </a:cubicBezTo>
                    <a:cubicBezTo>
                      <a:pt x="37" y="816"/>
                      <a:pt x="39" y="815"/>
                      <a:pt x="39" y="813"/>
                    </a:cubicBezTo>
                    <a:moveTo>
                      <a:pt x="30" y="852"/>
                    </a:moveTo>
                    <a:cubicBezTo>
                      <a:pt x="32" y="845"/>
                      <a:pt x="33" y="839"/>
                      <a:pt x="35" y="832"/>
                    </a:cubicBezTo>
                    <a:cubicBezTo>
                      <a:pt x="35" y="830"/>
                      <a:pt x="34" y="828"/>
                      <a:pt x="32" y="827"/>
                    </a:cubicBezTo>
                    <a:cubicBezTo>
                      <a:pt x="30" y="827"/>
                      <a:pt x="27" y="828"/>
                      <a:pt x="27" y="830"/>
                    </a:cubicBezTo>
                    <a:cubicBezTo>
                      <a:pt x="25" y="837"/>
                      <a:pt x="24" y="843"/>
                      <a:pt x="23" y="850"/>
                    </a:cubicBezTo>
                    <a:cubicBezTo>
                      <a:pt x="22" y="852"/>
                      <a:pt x="24" y="854"/>
                      <a:pt x="26" y="855"/>
                    </a:cubicBezTo>
                    <a:cubicBezTo>
                      <a:pt x="28" y="855"/>
                      <a:pt x="30" y="854"/>
                      <a:pt x="30" y="852"/>
                    </a:cubicBezTo>
                    <a:cubicBezTo>
                      <a:pt x="30" y="852"/>
                      <a:pt x="30" y="852"/>
                      <a:pt x="30" y="852"/>
                    </a:cubicBezTo>
                    <a:moveTo>
                      <a:pt x="23" y="891"/>
                    </a:moveTo>
                    <a:cubicBezTo>
                      <a:pt x="24" y="884"/>
                      <a:pt x="25" y="878"/>
                      <a:pt x="27" y="871"/>
                    </a:cubicBezTo>
                    <a:cubicBezTo>
                      <a:pt x="27" y="869"/>
                      <a:pt x="26" y="867"/>
                      <a:pt x="23" y="866"/>
                    </a:cubicBezTo>
                    <a:cubicBezTo>
                      <a:pt x="21" y="866"/>
                      <a:pt x="19" y="867"/>
                      <a:pt x="19" y="870"/>
                    </a:cubicBezTo>
                    <a:cubicBezTo>
                      <a:pt x="18" y="876"/>
                      <a:pt x="16" y="883"/>
                      <a:pt x="15" y="889"/>
                    </a:cubicBezTo>
                    <a:cubicBezTo>
                      <a:pt x="15" y="892"/>
                      <a:pt x="16" y="894"/>
                      <a:pt x="18" y="894"/>
                    </a:cubicBezTo>
                    <a:cubicBezTo>
                      <a:pt x="21" y="894"/>
                      <a:pt x="23" y="893"/>
                      <a:pt x="23" y="891"/>
                    </a:cubicBezTo>
                    <a:moveTo>
                      <a:pt x="17" y="930"/>
                    </a:moveTo>
                    <a:cubicBezTo>
                      <a:pt x="18" y="924"/>
                      <a:pt x="19" y="917"/>
                      <a:pt x="20" y="910"/>
                    </a:cubicBezTo>
                    <a:cubicBezTo>
                      <a:pt x="20" y="908"/>
                      <a:pt x="19" y="906"/>
                      <a:pt x="17" y="906"/>
                    </a:cubicBezTo>
                    <a:cubicBezTo>
                      <a:pt x="14" y="906"/>
                      <a:pt x="12" y="907"/>
                      <a:pt x="12" y="909"/>
                    </a:cubicBezTo>
                    <a:cubicBezTo>
                      <a:pt x="11" y="916"/>
                      <a:pt x="10" y="923"/>
                      <a:pt x="9" y="929"/>
                    </a:cubicBezTo>
                    <a:cubicBezTo>
                      <a:pt x="9" y="931"/>
                      <a:pt x="11" y="933"/>
                      <a:pt x="13" y="934"/>
                    </a:cubicBezTo>
                    <a:cubicBezTo>
                      <a:pt x="15" y="934"/>
                      <a:pt x="17" y="932"/>
                      <a:pt x="17" y="930"/>
                    </a:cubicBezTo>
                    <a:moveTo>
                      <a:pt x="13" y="970"/>
                    </a:moveTo>
                    <a:cubicBezTo>
                      <a:pt x="13" y="963"/>
                      <a:pt x="14" y="957"/>
                      <a:pt x="15" y="950"/>
                    </a:cubicBezTo>
                    <a:cubicBezTo>
                      <a:pt x="15" y="948"/>
                      <a:pt x="13" y="946"/>
                      <a:pt x="11" y="946"/>
                    </a:cubicBezTo>
                    <a:cubicBezTo>
                      <a:pt x="9" y="945"/>
                      <a:pt x="7" y="947"/>
                      <a:pt x="7" y="949"/>
                    </a:cubicBezTo>
                    <a:cubicBezTo>
                      <a:pt x="6" y="956"/>
                      <a:pt x="5" y="962"/>
                      <a:pt x="5" y="969"/>
                    </a:cubicBezTo>
                    <a:cubicBezTo>
                      <a:pt x="5" y="971"/>
                      <a:pt x="6" y="973"/>
                      <a:pt x="8" y="973"/>
                    </a:cubicBezTo>
                    <a:cubicBezTo>
                      <a:pt x="11" y="974"/>
                      <a:pt x="13" y="972"/>
                      <a:pt x="13" y="970"/>
                    </a:cubicBezTo>
                    <a:moveTo>
                      <a:pt x="10" y="1010"/>
                    </a:moveTo>
                    <a:cubicBezTo>
                      <a:pt x="10" y="1003"/>
                      <a:pt x="11" y="996"/>
                      <a:pt x="11" y="990"/>
                    </a:cubicBezTo>
                    <a:cubicBezTo>
                      <a:pt x="11" y="988"/>
                      <a:pt x="10" y="986"/>
                      <a:pt x="7" y="985"/>
                    </a:cubicBezTo>
                    <a:cubicBezTo>
                      <a:pt x="5" y="985"/>
                      <a:pt x="3" y="987"/>
                      <a:pt x="3" y="989"/>
                    </a:cubicBezTo>
                    <a:cubicBezTo>
                      <a:pt x="3" y="996"/>
                      <a:pt x="2" y="1003"/>
                      <a:pt x="2" y="1009"/>
                    </a:cubicBezTo>
                    <a:cubicBezTo>
                      <a:pt x="2" y="1011"/>
                      <a:pt x="3" y="1013"/>
                      <a:pt x="6" y="1013"/>
                    </a:cubicBezTo>
                    <a:cubicBezTo>
                      <a:pt x="8" y="1014"/>
                      <a:pt x="10" y="1012"/>
                      <a:pt x="10" y="1010"/>
                    </a:cubicBezTo>
                    <a:moveTo>
                      <a:pt x="8" y="1050"/>
                    </a:moveTo>
                    <a:cubicBezTo>
                      <a:pt x="9" y="1043"/>
                      <a:pt x="9" y="1036"/>
                      <a:pt x="9" y="1030"/>
                    </a:cubicBezTo>
                    <a:cubicBezTo>
                      <a:pt x="9" y="1027"/>
                      <a:pt x="7" y="1026"/>
                      <a:pt x="5" y="1025"/>
                    </a:cubicBezTo>
                    <a:cubicBezTo>
                      <a:pt x="3" y="1025"/>
                      <a:pt x="1" y="1027"/>
                      <a:pt x="1" y="1029"/>
                    </a:cubicBezTo>
                    <a:cubicBezTo>
                      <a:pt x="1" y="1036"/>
                      <a:pt x="1" y="1043"/>
                      <a:pt x="0" y="1049"/>
                    </a:cubicBezTo>
                    <a:cubicBezTo>
                      <a:pt x="0" y="1052"/>
                      <a:pt x="2" y="1053"/>
                      <a:pt x="4" y="1053"/>
                    </a:cubicBezTo>
                    <a:cubicBezTo>
                      <a:pt x="7" y="1054"/>
                      <a:pt x="8" y="1052"/>
                      <a:pt x="8" y="1050"/>
                    </a:cubicBezTo>
                    <a:moveTo>
                      <a:pt x="8" y="1089"/>
                    </a:moveTo>
                    <a:cubicBezTo>
                      <a:pt x="8" y="1083"/>
                      <a:pt x="8" y="1076"/>
                      <a:pt x="8" y="1069"/>
                    </a:cubicBezTo>
                    <a:cubicBezTo>
                      <a:pt x="8" y="1067"/>
                      <a:pt x="6" y="1065"/>
                      <a:pt x="4" y="1065"/>
                    </a:cubicBezTo>
                    <a:cubicBezTo>
                      <a:pt x="2" y="1065"/>
                      <a:pt x="0" y="1067"/>
                      <a:pt x="0" y="1069"/>
                    </a:cubicBezTo>
                    <a:cubicBezTo>
                      <a:pt x="0" y="1076"/>
                      <a:pt x="0" y="1083"/>
                      <a:pt x="0" y="1090"/>
                    </a:cubicBezTo>
                    <a:cubicBezTo>
                      <a:pt x="0" y="1092"/>
                      <a:pt x="2" y="1094"/>
                      <a:pt x="5" y="1094"/>
                    </a:cubicBezTo>
                    <a:cubicBezTo>
                      <a:pt x="7" y="1093"/>
                      <a:pt x="8" y="1092"/>
                      <a:pt x="8" y="1089"/>
                    </a:cubicBezTo>
                    <a:cubicBezTo>
                      <a:pt x="8" y="1089"/>
                      <a:pt x="8" y="1089"/>
                      <a:pt x="8" y="1089"/>
                    </a:cubicBezTo>
                    <a:moveTo>
                      <a:pt x="10" y="1129"/>
                    </a:moveTo>
                    <a:cubicBezTo>
                      <a:pt x="10" y="1123"/>
                      <a:pt x="9" y="1116"/>
                      <a:pt x="9" y="1109"/>
                    </a:cubicBezTo>
                    <a:cubicBezTo>
                      <a:pt x="9" y="1107"/>
                      <a:pt x="7" y="1105"/>
                      <a:pt x="5" y="1105"/>
                    </a:cubicBezTo>
                    <a:cubicBezTo>
                      <a:pt x="3" y="1106"/>
                      <a:pt x="1" y="1107"/>
                      <a:pt x="1" y="1110"/>
                    </a:cubicBezTo>
                    <a:cubicBezTo>
                      <a:pt x="1" y="1116"/>
                      <a:pt x="2" y="1123"/>
                      <a:pt x="2" y="1130"/>
                    </a:cubicBezTo>
                    <a:cubicBezTo>
                      <a:pt x="2" y="1132"/>
                      <a:pt x="4" y="1134"/>
                      <a:pt x="6" y="1133"/>
                    </a:cubicBezTo>
                    <a:cubicBezTo>
                      <a:pt x="8" y="1133"/>
                      <a:pt x="10" y="1131"/>
                      <a:pt x="10" y="1129"/>
                    </a:cubicBezTo>
                    <a:cubicBezTo>
                      <a:pt x="10" y="1129"/>
                      <a:pt x="10" y="1129"/>
                      <a:pt x="10" y="1129"/>
                    </a:cubicBezTo>
                    <a:moveTo>
                      <a:pt x="13" y="1169"/>
                    </a:moveTo>
                    <a:cubicBezTo>
                      <a:pt x="12" y="1162"/>
                      <a:pt x="12" y="1156"/>
                      <a:pt x="11" y="1149"/>
                    </a:cubicBezTo>
                    <a:cubicBezTo>
                      <a:pt x="11" y="1147"/>
                      <a:pt x="9" y="1145"/>
                      <a:pt x="7" y="1145"/>
                    </a:cubicBezTo>
                    <a:cubicBezTo>
                      <a:pt x="5" y="1146"/>
                      <a:pt x="3" y="1148"/>
                      <a:pt x="3" y="1150"/>
                    </a:cubicBezTo>
                    <a:cubicBezTo>
                      <a:pt x="4" y="1156"/>
                      <a:pt x="4" y="1163"/>
                      <a:pt x="5" y="1170"/>
                    </a:cubicBezTo>
                    <a:cubicBezTo>
                      <a:pt x="5" y="1172"/>
                      <a:pt x="7" y="1174"/>
                      <a:pt x="9" y="1173"/>
                    </a:cubicBezTo>
                    <a:cubicBezTo>
                      <a:pt x="12" y="1173"/>
                      <a:pt x="13" y="1171"/>
                      <a:pt x="13" y="1169"/>
                    </a:cubicBezTo>
                    <a:cubicBezTo>
                      <a:pt x="13" y="1169"/>
                      <a:pt x="13" y="1169"/>
                      <a:pt x="13" y="1169"/>
                    </a:cubicBezTo>
                    <a:moveTo>
                      <a:pt x="17" y="1209"/>
                    </a:moveTo>
                    <a:cubicBezTo>
                      <a:pt x="17" y="1202"/>
                      <a:pt x="16" y="1196"/>
                      <a:pt x="15" y="1189"/>
                    </a:cubicBezTo>
                    <a:cubicBezTo>
                      <a:pt x="15" y="1187"/>
                      <a:pt x="13" y="1185"/>
                      <a:pt x="11" y="1185"/>
                    </a:cubicBezTo>
                    <a:cubicBezTo>
                      <a:pt x="8" y="1186"/>
                      <a:pt x="7" y="1188"/>
                      <a:pt x="7" y="1190"/>
                    </a:cubicBezTo>
                    <a:cubicBezTo>
                      <a:pt x="8" y="1196"/>
                      <a:pt x="9" y="1203"/>
                      <a:pt x="9" y="1210"/>
                    </a:cubicBezTo>
                    <a:cubicBezTo>
                      <a:pt x="10" y="1212"/>
                      <a:pt x="12" y="1213"/>
                      <a:pt x="14" y="1213"/>
                    </a:cubicBezTo>
                    <a:cubicBezTo>
                      <a:pt x="16" y="1213"/>
                      <a:pt x="18" y="1211"/>
                      <a:pt x="17" y="1209"/>
                    </a:cubicBezTo>
                    <a:cubicBezTo>
                      <a:pt x="17" y="1209"/>
                      <a:pt x="17" y="1209"/>
                      <a:pt x="17" y="1209"/>
                    </a:cubicBezTo>
                    <a:moveTo>
                      <a:pt x="23" y="1248"/>
                    </a:moveTo>
                    <a:cubicBezTo>
                      <a:pt x="22" y="1242"/>
                      <a:pt x="21" y="1235"/>
                      <a:pt x="20" y="1228"/>
                    </a:cubicBezTo>
                    <a:cubicBezTo>
                      <a:pt x="20" y="1226"/>
                      <a:pt x="18" y="1225"/>
                      <a:pt x="16" y="1225"/>
                    </a:cubicBezTo>
                    <a:cubicBezTo>
                      <a:pt x="13" y="1225"/>
                      <a:pt x="12" y="1227"/>
                      <a:pt x="12" y="1230"/>
                    </a:cubicBezTo>
                    <a:cubicBezTo>
                      <a:pt x="13" y="1236"/>
                      <a:pt x="14" y="1243"/>
                      <a:pt x="15" y="1250"/>
                    </a:cubicBezTo>
                    <a:cubicBezTo>
                      <a:pt x="16" y="1252"/>
                      <a:pt x="18" y="1253"/>
                      <a:pt x="20" y="1253"/>
                    </a:cubicBezTo>
                    <a:cubicBezTo>
                      <a:pt x="22" y="1252"/>
                      <a:pt x="24" y="1250"/>
                      <a:pt x="23" y="1248"/>
                    </a:cubicBezTo>
                    <a:moveTo>
                      <a:pt x="31" y="1287"/>
                    </a:moveTo>
                    <a:cubicBezTo>
                      <a:pt x="29" y="1281"/>
                      <a:pt x="28" y="1274"/>
                      <a:pt x="27" y="1268"/>
                    </a:cubicBezTo>
                    <a:cubicBezTo>
                      <a:pt x="26" y="1266"/>
                      <a:pt x="24" y="1264"/>
                      <a:pt x="22" y="1265"/>
                    </a:cubicBezTo>
                    <a:cubicBezTo>
                      <a:pt x="20" y="1265"/>
                      <a:pt x="19" y="1267"/>
                      <a:pt x="19" y="1269"/>
                    </a:cubicBezTo>
                    <a:cubicBezTo>
                      <a:pt x="20" y="1276"/>
                      <a:pt x="22" y="1282"/>
                      <a:pt x="23" y="1289"/>
                    </a:cubicBezTo>
                    <a:cubicBezTo>
                      <a:pt x="23" y="1291"/>
                      <a:pt x="26" y="1293"/>
                      <a:pt x="28" y="1292"/>
                    </a:cubicBezTo>
                    <a:cubicBezTo>
                      <a:pt x="30" y="1292"/>
                      <a:pt x="31" y="1290"/>
                      <a:pt x="31" y="1287"/>
                    </a:cubicBezTo>
                    <a:moveTo>
                      <a:pt x="40" y="1326"/>
                    </a:moveTo>
                    <a:cubicBezTo>
                      <a:pt x="38" y="1320"/>
                      <a:pt x="37" y="1313"/>
                      <a:pt x="35" y="1307"/>
                    </a:cubicBezTo>
                    <a:cubicBezTo>
                      <a:pt x="35" y="1305"/>
                      <a:pt x="32" y="1303"/>
                      <a:pt x="30" y="1304"/>
                    </a:cubicBezTo>
                    <a:cubicBezTo>
                      <a:pt x="28" y="1304"/>
                      <a:pt x="27" y="1306"/>
                      <a:pt x="27" y="1309"/>
                    </a:cubicBezTo>
                    <a:cubicBezTo>
                      <a:pt x="29" y="1315"/>
                      <a:pt x="30" y="1322"/>
                      <a:pt x="32" y="1328"/>
                    </a:cubicBezTo>
                    <a:cubicBezTo>
                      <a:pt x="33" y="1330"/>
                      <a:pt x="35" y="1332"/>
                      <a:pt x="37" y="1331"/>
                    </a:cubicBezTo>
                    <a:cubicBezTo>
                      <a:pt x="39" y="1331"/>
                      <a:pt x="40" y="1328"/>
                      <a:pt x="40" y="1326"/>
                    </a:cubicBezTo>
                    <a:moveTo>
                      <a:pt x="50" y="1365"/>
                    </a:moveTo>
                    <a:cubicBezTo>
                      <a:pt x="48" y="1358"/>
                      <a:pt x="46" y="1352"/>
                      <a:pt x="45" y="1346"/>
                    </a:cubicBezTo>
                    <a:cubicBezTo>
                      <a:pt x="44" y="1343"/>
                      <a:pt x="42" y="1342"/>
                      <a:pt x="40" y="1343"/>
                    </a:cubicBezTo>
                    <a:cubicBezTo>
                      <a:pt x="38" y="1343"/>
                      <a:pt x="36" y="1346"/>
                      <a:pt x="37" y="1348"/>
                    </a:cubicBezTo>
                    <a:cubicBezTo>
                      <a:pt x="39" y="1354"/>
                      <a:pt x="41" y="1361"/>
                      <a:pt x="42" y="1367"/>
                    </a:cubicBezTo>
                    <a:cubicBezTo>
                      <a:pt x="43" y="1369"/>
                      <a:pt x="45" y="1370"/>
                      <a:pt x="47" y="1370"/>
                    </a:cubicBezTo>
                    <a:cubicBezTo>
                      <a:pt x="50" y="1369"/>
                      <a:pt x="51" y="1367"/>
                      <a:pt x="50" y="1365"/>
                    </a:cubicBezTo>
                    <a:cubicBezTo>
                      <a:pt x="50" y="1365"/>
                      <a:pt x="50" y="1365"/>
                      <a:pt x="50" y="1365"/>
                    </a:cubicBezTo>
                    <a:moveTo>
                      <a:pt x="62" y="1403"/>
                    </a:moveTo>
                    <a:cubicBezTo>
                      <a:pt x="60" y="1397"/>
                      <a:pt x="58" y="1390"/>
                      <a:pt x="56" y="1384"/>
                    </a:cubicBezTo>
                    <a:cubicBezTo>
                      <a:pt x="55" y="1382"/>
                      <a:pt x="53" y="1381"/>
                      <a:pt x="51" y="1381"/>
                    </a:cubicBezTo>
                    <a:cubicBezTo>
                      <a:pt x="49" y="1382"/>
                      <a:pt x="48" y="1384"/>
                      <a:pt x="48" y="1386"/>
                    </a:cubicBezTo>
                    <a:cubicBezTo>
                      <a:pt x="50" y="1393"/>
                      <a:pt x="52" y="1399"/>
                      <a:pt x="54" y="1405"/>
                    </a:cubicBezTo>
                    <a:cubicBezTo>
                      <a:pt x="55" y="1407"/>
                      <a:pt x="57" y="1409"/>
                      <a:pt x="59" y="1408"/>
                    </a:cubicBezTo>
                    <a:cubicBezTo>
                      <a:pt x="62" y="1407"/>
                      <a:pt x="63" y="1405"/>
                      <a:pt x="62" y="1403"/>
                    </a:cubicBezTo>
                    <a:moveTo>
                      <a:pt x="75" y="1441"/>
                    </a:moveTo>
                    <a:cubicBezTo>
                      <a:pt x="73" y="1434"/>
                      <a:pt x="71" y="1428"/>
                      <a:pt x="68" y="1422"/>
                    </a:cubicBezTo>
                    <a:cubicBezTo>
                      <a:pt x="68" y="1420"/>
                      <a:pt x="65" y="1419"/>
                      <a:pt x="63" y="1419"/>
                    </a:cubicBezTo>
                    <a:cubicBezTo>
                      <a:pt x="61" y="1420"/>
                      <a:pt x="60" y="1422"/>
                      <a:pt x="61" y="1424"/>
                    </a:cubicBezTo>
                    <a:cubicBezTo>
                      <a:pt x="63" y="1431"/>
                      <a:pt x="65" y="1437"/>
                      <a:pt x="68" y="1443"/>
                    </a:cubicBezTo>
                    <a:cubicBezTo>
                      <a:pt x="69" y="1445"/>
                      <a:pt x="71" y="1446"/>
                      <a:pt x="73" y="1446"/>
                    </a:cubicBezTo>
                    <a:cubicBezTo>
                      <a:pt x="75" y="1445"/>
                      <a:pt x="76" y="1443"/>
                      <a:pt x="75" y="1441"/>
                    </a:cubicBezTo>
                    <a:moveTo>
                      <a:pt x="90" y="1478"/>
                    </a:moveTo>
                    <a:cubicBezTo>
                      <a:pt x="87" y="1471"/>
                      <a:pt x="85" y="1465"/>
                      <a:pt x="82" y="1459"/>
                    </a:cubicBezTo>
                    <a:cubicBezTo>
                      <a:pt x="82" y="1457"/>
                      <a:pt x="79" y="1456"/>
                      <a:pt x="77" y="1457"/>
                    </a:cubicBezTo>
                    <a:cubicBezTo>
                      <a:pt x="75" y="1458"/>
                      <a:pt x="74" y="1460"/>
                      <a:pt x="75" y="1462"/>
                    </a:cubicBezTo>
                    <a:cubicBezTo>
                      <a:pt x="77" y="1468"/>
                      <a:pt x="80" y="1474"/>
                      <a:pt x="83" y="1481"/>
                    </a:cubicBezTo>
                    <a:cubicBezTo>
                      <a:pt x="83" y="1483"/>
                      <a:pt x="86" y="1484"/>
                      <a:pt x="88" y="1483"/>
                    </a:cubicBezTo>
                    <a:cubicBezTo>
                      <a:pt x="90" y="1482"/>
                      <a:pt x="91" y="1480"/>
                      <a:pt x="90" y="1478"/>
                    </a:cubicBezTo>
                    <a:moveTo>
                      <a:pt x="106" y="1514"/>
                    </a:moveTo>
                    <a:cubicBezTo>
                      <a:pt x="103" y="1508"/>
                      <a:pt x="100" y="1502"/>
                      <a:pt x="98" y="1496"/>
                    </a:cubicBezTo>
                    <a:cubicBezTo>
                      <a:pt x="97" y="1494"/>
                      <a:pt x="95" y="1493"/>
                      <a:pt x="92" y="1494"/>
                    </a:cubicBezTo>
                    <a:cubicBezTo>
                      <a:pt x="90" y="1495"/>
                      <a:pt x="90" y="1497"/>
                      <a:pt x="90" y="1499"/>
                    </a:cubicBezTo>
                    <a:cubicBezTo>
                      <a:pt x="93" y="1505"/>
                      <a:pt x="96" y="1511"/>
                      <a:pt x="99" y="1517"/>
                    </a:cubicBezTo>
                    <a:cubicBezTo>
                      <a:pt x="100" y="1519"/>
                      <a:pt x="102" y="1520"/>
                      <a:pt x="104" y="1519"/>
                    </a:cubicBezTo>
                    <a:cubicBezTo>
                      <a:pt x="106" y="1518"/>
                      <a:pt x="107" y="1516"/>
                      <a:pt x="106" y="1514"/>
                    </a:cubicBezTo>
                    <a:cubicBezTo>
                      <a:pt x="106" y="1514"/>
                      <a:pt x="106" y="1514"/>
                      <a:pt x="106" y="1514"/>
                    </a:cubicBezTo>
                    <a:moveTo>
                      <a:pt x="123" y="1550"/>
                    </a:moveTo>
                    <a:cubicBezTo>
                      <a:pt x="120" y="1544"/>
                      <a:pt x="117" y="1538"/>
                      <a:pt x="114" y="1532"/>
                    </a:cubicBezTo>
                    <a:cubicBezTo>
                      <a:pt x="114" y="1530"/>
                      <a:pt x="111" y="1529"/>
                      <a:pt x="109" y="1530"/>
                    </a:cubicBezTo>
                    <a:cubicBezTo>
                      <a:pt x="107" y="1531"/>
                      <a:pt x="106" y="1533"/>
                      <a:pt x="107" y="1535"/>
                    </a:cubicBezTo>
                    <a:cubicBezTo>
                      <a:pt x="110" y="1541"/>
                      <a:pt x="113" y="1547"/>
                      <a:pt x="116" y="1553"/>
                    </a:cubicBezTo>
                    <a:cubicBezTo>
                      <a:pt x="117" y="1555"/>
                      <a:pt x="120" y="1556"/>
                      <a:pt x="122" y="1555"/>
                    </a:cubicBezTo>
                    <a:cubicBezTo>
                      <a:pt x="124" y="1554"/>
                      <a:pt x="124" y="1552"/>
                      <a:pt x="123" y="1550"/>
                    </a:cubicBezTo>
                    <a:moveTo>
                      <a:pt x="142" y="1585"/>
                    </a:moveTo>
                    <a:cubicBezTo>
                      <a:pt x="139" y="1579"/>
                      <a:pt x="136" y="1573"/>
                      <a:pt x="133" y="1567"/>
                    </a:cubicBezTo>
                    <a:cubicBezTo>
                      <a:pt x="131" y="1565"/>
                      <a:pt x="129" y="1565"/>
                      <a:pt x="127" y="1566"/>
                    </a:cubicBezTo>
                    <a:cubicBezTo>
                      <a:pt x="125" y="1567"/>
                      <a:pt x="124" y="1569"/>
                      <a:pt x="125" y="1571"/>
                    </a:cubicBezTo>
                    <a:cubicBezTo>
                      <a:pt x="129" y="1577"/>
                      <a:pt x="132" y="1583"/>
                      <a:pt x="135" y="1589"/>
                    </a:cubicBezTo>
                    <a:cubicBezTo>
                      <a:pt x="136" y="1591"/>
                      <a:pt x="139" y="1591"/>
                      <a:pt x="141" y="1590"/>
                    </a:cubicBezTo>
                    <a:cubicBezTo>
                      <a:pt x="142" y="1589"/>
                      <a:pt x="143" y="1587"/>
                      <a:pt x="142" y="1585"/>
                    </a:cubicBezTo>
                    <a:cubicBezTo>
                      <a:pt x="142" y="1585"/>
                      <a:pt x="142" y="1585"/>
                      <a:pt x="142" y="1585"/>
                    </a:cubicBezTo>
                    <a:moveTo>
                      <a:pt x="162" y="1619"/>
                    </a:moveTo>
                    <a:cubicBezTo>
                      <a:pt x="159" y="1614"/>
                      <a:pt x="155" y="1608"/>
                      <a:pt x="152" y="1602"/>
                    </a:cubicBezTo>
                    <a:cubicBezTo>
                      <a:pt x="151" y="1600"/>
                      <a:pt x="148" y="1600"/>
                      <a:pt x="146" y="1601"/>
                    </a:cubicBezTo>
                    <a:cubicBezTo>
                      <a:pt x="145" y="1602"/>
                      <a:pt x="144" y="1604"/>
                      <a:pt x="145" y="1606"/>
                    </a:cubicBezTo>
                    <a:cubicBezTo>
                      <a:pt x="148" y="1612"/>
                      <a:pt x="152" y="1618"/>
                      <a:pt x="155" y="1623"/>
                    </a:cubicBezTo>
                    <a:cubicBezTo>
                      <a:pt x="156" y="1625"/>
                      <a:pt x="159" y="1626"/>
                      <a:pt x="161" y="1625"/>
                    </a:cubicBezTo>
                    <a:cubicBezTo>
                      <a:pt x="163" y="1624"/>
                      <a:pt x="163" y="1621"/>
                      <a:pt x="162" y="1619"/>
                    </a:cubicBezTo>
                    <a:moveTo>
                      <a:pt x="183" y="1653"/>
                    </a:moveTo>
                    <a:cubicBezTo>
                      <a:pt x="180" y="1647"/>
                      <a:pt x="176" y="1642"/>
                      <a:pt x="173" y="1636"/>
                    </a:cubicBezTo>
                    <a:cubicBezTo>
                      <a:pt x="171" y="1634"/>
                      <a:pt x="169" y="1634"/>
                      <a:pt x="167" y="1635"/>
                    </a:cubicBezTo>
                    <a:cubicBezTo>
                      <a:pt x="165" y="1636"/>
                      <a:pt x="165" y="1639"/>
                      <a:pt x="166" y="1640"/>
                    </a:cubicBezTo>
                    <a:cubicBezTo>
                      <a:pt x="169" y="1646"/>
                      <a:pt x="173" y="1652"/>
                      <a:pt x="177" y="1657"/>
                    </a:cubicBezTo>
                    <a:cubicBezTo>
                      <a:pt x="178" y="1659"/>
                      <a:pt x="180" y="1660"/>
                      <a:pt x="182" y="1658"/>
                    </a:cubicBezTo>
                    <a:cubicBezTo>
                      <a:pt x="184" y="1657"/>
                      <a:pt x="185" y="1655"/>
                      <a:pt x="183" y="1653"/>
                    </a:cubicBezTo>
                    <a:cubicBezTo>
                      <a:pt x="183" y="1653"/>
                      <a:pt x="183" y="1653"/>
                      <a:pt x="183" y="1653"/>
                    </a:cubicBezTo>
                    <a:moveTo>
                      <a:pt x="206" y="1686"/>
                    </a:moveTo>
                    <a:cubicBezTo>
                      <a:pt x="202" y="1680"/>
                      <a:pt x="198" y="1675"/>
                      <a:pt x="195" y="1669"/>
                    </a:cubicBezTo>
                    <a:cubicBezTo>
                      <a:pt x="193" y="1668"/>
                      <a:pt x="191" y="1667"/>
                      <a:pt x="189" y="1668"/>
                    </a:cubicBezTo>
                    <a:cubicBezTo>
                      <a:pt x="187" y="1670"/>
                      <a:pt x="187" y="1672"/>
                      <a:pt x="188" y="1674"/>
                    </a:cubicBezTo>
                    <a:cubicBezTo>
                      <a:pt x="192" y="1679"/>
                      <a:pt x="196" y="1685"/>
                      <a:pt x="200" y="1690"/>
                    </a:cubicBezTo>
                    <a:cubicBezTo>
                      <a:pt x="201" y="1692"/>
                      <a:pt x="203" y="1693"/>
                      <a:pt x="205" y="1691"/>
                    </a:cubicBezTo>
                    <a:cubicBezTo>
                      <a:pt x="207" y="1690"/>
                      <a:pt x="207" y="1687"/>
                      <a:pt x="206" y="1686"/>
                    </a:cubicBezTo>
                    <a:moveTo>
                      <a:pt x="230" y="1718"/>
                    </a:moveTo>
                    <a:cubicBezTo>
                      <a:pt x="226" y="1712"/>
                      <a:pt x="222" y="1707"/>
                      <a:pt x="218" y="1702"/>
                    </a:cubicBezTo>
                    <a:cubicBezTo>
                      <a:pt x="216" y="1700"/>
                      <a:pt x="214" y="1700"/>
                      <a:pt x="212" y="1701"/>
                    </a:cubicBezTo>
                    <a:cubicBezTo>
                      <a:pt x="210" y="1702"/>
                      <a:pt x="210" y="1705"/>
                      <a:pt x="211" y="1707"/>
                    </a:cubicBezTo>
                    <a:cubicBezTo>
                      <a:pt x="215" y="1712"/>
                      <a:pt x="219" y="1717"/>
                      <a:pt x="224" y="1722"/>
                    </a:cubicBezTo>
                    <a:cubicBezTo>
                      <a:pt x="225" y="1724"/>
                      <a:pt x="227" y="1725"/>
                      <a:pt x="229" y="1723"/>
                    </a:cubicBezTo>
                    <a:cubicBezTo>
                      <a:pt x="231" y="1722"/>
                      <a:pt x="231" y="1719"/>
                      <a:pt x="230" y="1718"/>
                    </a:cubicBezTo>
                    <a:moveTo>
                      <a:pt x="255" y="1749"/>
                    </a:moveTo>
                    <a:cubicBezTo>
                      <a:pt x="251" y="1744"/>
                      <a:pt x="246" y="1738"/>
                      <a:pt x="242" y="1733"/>
                    </a:cubicBezTo>
                    <a:cubicBezTo>
                      <a:pt x="241" y="1732"/>
                      <a:pt x="238" y="1731"/>
                      <a:pt x="237" y="1733"/>
                    </a:cubicBezTo>
                    <a:cubicBezTo>
                      <a:pt x="235" y="1734"/>
                      <a:pt x="235" y="1737"/>
                      <a:pt x="236" y="1738"/>
                    </a:cubicBezTo>
                    <a:cubicBezTo>
                      <a:pt x="240" y="1743"/>
                      <a:pt x="244" y="1749"/>
                      <a:pt x="249" y="1754"/>
                    </a:cubicBezTo>
                    <a:cubicBezTo>
                      <a:pt x="250" y="1755"/>
                      <a:pt x="253" y="1756"/>
                      <a:pt x="254" y="1754"/>
                    </a:cubicBezTo>
                    <a:cubicBezTo>
                      <a:pt x="256" y="1753"/>
                      <a:pt x="256" y="1750"/>
                      <a:pt x="255" y="1749"/>
                    </a:cubicBezTo>
                    <a:cubicBezTo>
                      <a:pt x="255" y="1749"/>
                      <a:pt x="255" y="1749"/>
                      <a:pt x="255" y="1749"/>
                    </a:cubicBezTo>
                    <a:moveTo>
                      <a:pt x="281" y="1779"/>
                    </a:moveTo>
                    <a:cubicBezTo>
                      <a:pt x="277" y="1774"/>
                      <a:pt x="272" y="1769"/>
                      <a:pt x="268" y="1764"/>
                    </a:cubicBezTo>
                    <a:cubicBezTo>
                      <a:pt x="266" y="1762"/>
                      <a:pt x="264" y="1762"/>
                      <a:pt x="262" y="1763"/>
                    </a:cubicBezTo>
                    <a:cubicBezTo>
                      <a:pt x="260" y="1765"/>
                      <a:pt x="260" y="1767"/>
                      <a:pt x="262" y="1769"/>
                    </a:cubicBezTo>
                    <a:cubicBezTo>
                      <a:pt x="266" y="1774"/>
                      <a:pt x="271" y="1779"/>
                      <a:pt x="275" y="1784"/>
                    </a:cubicBezTo>
                    <a:cubicBezTo>
                      <a:pt x="277" y="1786"/>
                      <a:pt x="279" y="1786"/>
                      <a:pt x="281" y="1784"/>
                    </a:cubicBezTo>
                    <a:cubicBezTo>
                      <a:pt x="282" y="1783"/>
                      <a:pt x="282" y="1780"/>
                      <a:pt x="281" y="1779"/>
                    </a:cubicBezTo>
                    <a:moveTo>
                      <a:pt x="308" y="1808"/>
                    </a:moveTo>
                    <a:cubicBezTo>
                      <a:pt x="304" y="1803"/>
                      <a:pt x="299" y="1798"/>
                      <a:pt x="294" y="1793"/>
                    </a:cubicBezTo>
                    <a:cubicBezTo>
                      <a:pt x="293" y="1792"/>
                      <a:pt x="290" y="1792"/>
                      <a:pt x="289" y="1793"/>
                    </a:cubicBezTo>
                    <a:cubicBezTo>
                      <a:pt x="287" y="1795"/>
                      <a:pt x="287" y="1797"/>
                      <a:pt x="289" y="1799"/>
                    </a:cubicBezTo>
                    <a:cubicBezTo>
                      <a:pt x="293" y="1804"/>
                      <a:pt x="298" y="1809"/>
                      <a:pt x="303" y="1813"/>
                    </a:cubicBezTo>
                    <a:cubicBezTo>
                      <a:pt x="304" y="1815"/>
                      <a:pt x="307" y="1815"/>
                      <a:pt x="308" y="1814"/>
                    </a:cubicBezTo>
                    <a:cubicBezTo>
                      <a:pt x="310" y="1812"/>
                      <a:pt x="310" y="1809"/>
                      <a:pt x="308" y="1808"/>
                    </a:cubicBezTo>
                    <a:moveTo>
                      <a:pt x="337" y="1836"/>
                    </a:moveTo>
                    <a:cubicBezTo>
                      <a:pt x="332" y="1831"/>
                      <a:pt x="327" y="1827"/>
                      <a:pt x="322" y="1822"/>
                    </a:cubicBezTo>
                    <a:cubicBezTo>
                      <a:pt x="321" y="1820"/>
                      <a:pt x="318" y="1821"/>
                      <a:pt x="317" y="1822"/>
                    </a:cubicBezTo>
                    <a:cubicBezTo>
                      <a:pt x="315" y="1824"/>
                      <a:pt x="315" y="1826"/>
                      <a:pt x="317" y="1828"/>
                    </a:cubicBezTo>
                    <a:cubicBezTo>
                      <a:pt x="321" y="1832"/>
                      <a:pt x="326" y="1837"/>
                      <a:pt x="331" y="1842"/>
                    </a:cubicBezTo>
                    <a:cubicBezTo>
                      <a:pt x="333" y="1843"/>
                      <a:pt x="335" y="1843"/>
                      <a:pt x="337" y="1842"/>
                    </a:cubicBezTo>
                    <a:cubicBezTo>
                      <a:pt x="338" y="1840"/>
                      <a:pt x="338" y="1837"/>
                      <a:pt x="337" y="1836"/>
                    </a:cubicBezTo>
                    <a:moveTo>
                      <a:pt x="366" y="1863"/>
                    </a:moveTo>
                    <a:cubicBezTo>
                      <a:pt x="361" y="1859"/>
                      <a:pt x="356" y="1854"/>
                      <a:pt x="351" y="1850"/>
                    </a:cubicBezTo>
                    <a:cubicBezTo>
                      <a:pt x="350" y="1848"/>
                      <a:pt x="347" y="1848"/>
                      <a:pt x="345" y="1850"/>
                    </a:cubicBezTo>
                    <a:cubicBezTo>
                      <a:pt x="344" y="1851"/>
                      <a:pt x="344" y="1854"/>
                      <a:pt x="346" y="1855"/>
                    </a:cubicBezTo>
                    <a:cubicBezTo>
                      <a:pt x="351" y="1860"/>
                      <a:pt x="356" y="1865"/>
                      <a:pt x="361" y="1869"/>
                    </a:cubicBezTo>
                    <a:cubicBezTo>
                      <a:pt x="362" y="1870"/>
                      <a:pt x="365" y="1870"/>
                      <a:pt x="366" y="1869"/>
                    </a:cubicBezTo>
                    <a:cubicBezTo>
                      <a:pt x="368" y="1867"/>
                      <a:pt x="368" y="1864"/>
                      <a:pt x="366" y="1863"/>
                    </a:cubicBezTo>
                    <a:cubicBezTo>
                      <a:pt x="366" y="1863"/>
                      <a:pt x="366" y="1863"/>
                      <a:pt x="366" y="1863"/>
                    </a:cubicBezTo>
                    <a:moveTo>
                      <a:pt x="396" y="1889"/>
                    </a:moveTo>
                    <a:cubicBezTo>
                      <a:pt x="391" y="1885"/>
                      <a:pt x="386" y="1880"/>
                      <a:pt x="381" y="1876"/>
                    </a:cubicBezTo>
                    <a:cubicBezTo>
                      <a:pt x="379" y="1875"/>
                      <a:pt x="377" y="1875"/>
                      <a:pt x="375" y="1877"/>
                    </a:cubicBezTo>
                    <a:cubicBezTo>
                      <a:pt x="374" y="1878"/>
                      <a:pt x="374" y="1881"/>
                      <a:pt x="376" y="1882"/>
                    </a:cubicBezTo>
                    <a:cubicBezTo>
                      <a:pt x="381" y="1887"/>
                      <a:pt x="386" y="1891"/>
                      <a:pt x="391" y="1895"/>
                    </a:cubicBezTo>
                    <a:cubicBezTo>
                      <a:pt x="393" y="1896"/>
                      <a:pt x="395" y="1896"/>
                      <a:pt x="397" y="1895"/>
                    </a:cubicBezTo>
                    <a:cubicBezTo>
                      <a:pt x="398" y="1893"/>
                      <a:pt x="398" y="1890"/>
                      <a:pt x="396" y="1889"/>
                    </a:cubicBezTo>
                    <a:moveTo>
                      <a:pt x="428" y="1914"/>
                    </a:moveTo>
                    <a:cubicBezTo>
                      <a:pt x="422" y="1910"/>
                      <a:pt x="417" y="1906"/>
                      <a:pt x="412" y="1901"/>
                    </a:cubicBezTo>
                    <a:cubicBezTo>
                      <a:pt x="410" y="1900"/>
                      <a:pt x="408" y="1900"/>
                      <a:pt x="406" y="1902"/>
                    </a:cubicBezTo>
                    <a:cubicBezTo>
                      <a:pt x="405" y="1904"/>
                      <a:pt x="405" y="1906"/>
                      <a:pt x="407" y="1908"/>
                    </a:cubicBezTo>
                    <a:cubicBezTo>
                      <a:pt x="412" y="1912"/>
                      <a:pt x="417" y="1916"/>
                      <a:pt x="423" y="1920"/>
                    </a:cubicBezTo>
                    <a:cubicBezTo>
                      <a:pt x="425" y="1921"/>
                      <a:pt x="427" y="1921"/>
                      <a:pt x="428" y="1919"/>
                    </a:cubicBezTo>
                    <a:cubicBezTo>
                      <a:pt x="430" y="1917"/>
                      <a:pt x="429" y="1915"/>
                      <a:pt x="428" y="1914"/>
                    </a:cubicBezTo>
                    <a:moveTo>
                      <a:pt x="460" y="1937"/>
                    </a:moveTo>
                    <a:cubicBezTo>
                      <a:pt x="454" y="1933"/>
                      <a:pt x="449" y="1929"/>
                      <a:pt x="444" y="1926"/>
                    </a:cubicBezTo>
                    <a:cubicBezTo>
                      <a:pt x="442" y="1924"/>
                      <a:pt x="439" y="1925"/>
                      <a:pt x="438" y="1926"/>
                    </a:cubicBezTo>
                    <a:cubicBezTo>
                      <a:pt x="437" y="1928"/>
                      <a:pt x="437" y="1931"/>
                      <a:pt x="439" y="1932"/>
                    </a:cubicBezTo>
                    <a:cubicBezTo>
                      <a:pt x="444" y="1936"/>
                      <a:pt x="450" y="1940"/>
                      <a:pt x="455" y="1944"/>
                    </a:cubicBezTo>
                    <a:cubicBezTo>
                      <a:pt x="457" y="1945"/>
                      <a:pt x="460" y="1945"/>
                      <a:pt x="461" y="1943"/>
                    </a:cubicBezTo>
                    <a:cubicBezTo>
                      <a:pt x="462" y="1941"/>
                      <a:pt x="462" y="1938"/>
                      <a:pt x="460" y="1937"/>
                    </a:cubicBezTo>
                    <a:moveTo>
                      <a:pt x="493" y="1960"/>
                    </a:moveTo>
                    <a:cubicBezTo>
                      <a:pt x="487" y="1956"/>
                      <a:pt x="482" y="1952"/>
                      <a:pt x="476" y="1949"/>
                    </a:cubicBezTo>
                    <a:cubicBezTo>
                      <a:pt x="475" y="1947"/>
                      <a:pt x="472" y="1948"/>
                      <a:pt x="471" y="1950"/>
                    </a:cubicBezTo>
                    <a:cubicBezTo>
                      <a:pt x="470" y="1951"/>
                      <a:pt x="470" y="1954"/>
                      <a:pt x="472" y="1955"/>
                    </a:cubicBezTo>
                    <a:cubicBezTo>
                      <a:pt x="477" y="1959"/>
                      <a:pt x="483" y="1963"/>
                      <a:pt x="489" y="1966"/>
                    </a:cubicBezTo>
                    <a:cubicBezTo>
                      <a:pt x="491" y="1967"/>
                      <a:pt x="493" y="1967"/>
                      <a:pt x="494" y="1965"/>
                    </a:cubicBezTo>
                    <a:cubicBezTo>
                      <a:pt x="495" y="1963"/>
                      <a:pt x="495" y="1961"/>
                      <a:pt x="493" y="1960"/>
                    </a:cubicBezTo>
                    <a:cubicBezTo>
                      <a:pt x="493" y="1960"/>
                      <a:pt x="493" y="1960"/>
                      <a:pt x="493" y="1960"/>
                    </a:cubicBezTo>
                    <a:moveTo>
                      <a:pt x="527" y="1981"/>
                    </a:moveTo>
                    <a:cubicBezTo>
                      <a:pt x="521" y="1977"/>
                      <a:pt x="516" y="1974"/>
                      <a:pt x="510" y="1970"/>
                    </a:cubicBezTo>
                    <a:cubicBezTo>
                      <a:pt x="508" y="1969"/>
                      <a:pt x="506" y="1970"/>
                      <a:pt x="504" y="1972"/>
                    </a:cubicBezTo>
                    <a:cubicBezTo>
                      <a:pt x="503" y="1973"/>
                      <a:pt x="504" y="1976"/>
                      <a:pt x="506" y="1977"/>
                    </a:cubicBezTo>
                    <a:cubicBezTo>
                      <a:pt x="511" y="1981"/>
                      <a:pt x="517" y="1984"/>
                      <a:pt x="523" y="1988"/>
                    </a:cubicBezTo>
                    <a:cubicBezTo>
                      <a:pt x="525" y="1989"/>
                      <a:pt x="527" y="1988"/>
                      <a:pt x="528" y="1986"/>
                    </a:cubicBezTo>
                    <a:cubicBezTo>
                      <a:pt x="529" y="1984"/>
                      <a:pt x="529" y="1982"/>
                      <a:pt x="527" y="1981"/>
                    </a:cubicBezTo>
                    <a:cubicBezTo>
                      <a:pt x="527" y="1981"/>
                      <a:pt x="527" y="1981"/>
                      <a:pt x="527" y="1981"/>
                    </a:cubicBezTo>
                    <a:moveTo>
                      <a:pt x="562" y="2000"/>
                    </a:moveTo>
                    <a:cubicBezTo>
                      <a:pt x="556" y="1997"/>
                      <a:pt x="550" y="1994"/>
                      <a:pt x="544" y="1991"/>
                    </a:cubicBezTo>
                    <a:cubicBezTo>
                      <a:pt x="542" y="1990"/>
                      <a:pt x="540" y="1990"/>
                      <a:pt x="539" y="1992"/>
                    </a:cubicBezTo>
                    <a:cubicBezTo>
                      <a:pt x="538" y="1994"/>
                      <a:pt x="538" y="1997"/>
                      <a:pt x="540" y="1998"/>
                    </a:cubicBezTo>
                    <a:cubicBezTo>
                      <a:pt x="546" y="2001"/>
                      <a:pt x="552" y="2004"/>
                      <a:pt x="558" y="2007"/>
                    </a:cubicBezTo>
                    <a:cubicBezTo>
                      <a:pt x="560" y="2009"/>
                      <a:pt x="562" y="2008"/>
                      <a:pt x="563" y="2006"/>
                    </a:cubicBezTo>
                    <a:cubicBezTo>
                      <a:pt x="564" y="2004"/>
                      <a:pt x="564" y="2002"/>
                      <a:pt x="562" y="2000"/>
                    </a:cubicBezTo>
                    <a:moveTo>
                      <a:pt x="597" y="2019"/>
                    </a:moveTo>
                    <a:cubicBezTo>
                      <a:pt x="591" y="2016"/>
                      <a:pt x="585" y="2013"/>
                      <a:pt x="579" y="2010"/>
                    </a:cubicBezTo>
                    <a:cubicBezTo>
                      <a:pt x="577" y="2009"/>
                      <a:pt x="575" y="2010"/>
                      <a:pt x="574" y="2012"/>
                    </a:cubicBezTo>
                    <a:cubicBezTo>
                      <a:pt x="573" y="2014"/>
                      <a:pt x="574" y="2016"/>
                      <a:pt x="576" y="2017"/>
                    </a:cubicBezTo>
                    <a:cubicBezTo>
                      <a:pt x="582" y="2020"/>
                      <a:pt x="588" y="2023"/>
                      <a:pt x="594" y="2026"/>
                    </a:cubicBezTo>
                    <a:cubicBezTo>
                      <a:pt x="596" y="2027"/>
                      <a:pt x="598" y="2026"/>
                      <a:pt x="599" y="2024"/>
                    </a:cubicBezTo>
                    <a:cubicBezTo>
                      <a:pt x="600" y="2022"/>
                      <a:pt x="599" y="2020"/>
                      <a:pt x="597" y="2019"/>
                    </a:cubicBezTo>
                    <a:moveTo>
                      <a:pt x="633" y="2036"/>
                    </a:moveTo>
                    <a:cubicBezTo>
                      <a:pt x="627" y="2033"/>
                      <a:pt x="621" y="2031"/>
                      <a:pt x="615" y="2028"/>
                    </a:cubicBezTo>
                    <a:cubicBezTo>
                      <a:pt x="613" y="2027"/>
                      <a:pt x="611" y="2028"/>
                      <a:pt x="610" y="2030"/>
                    </a:cubicBezTo>
                    <a:cubicBezTo>
                      <a:pt x="609" y="2032"/>
                      <a:pt x="610" y="2034"/>
                      <a:pt x="612" y="2035"/>
                    </a:cubicBezTo>
                    <a:cubicBezTo>
                      <a:pt x="618" y="2038"/>
                      <a:pt x="624" y="2041"/>
                      <a:pt x="630" y="2043"/>
                    </a:cubicBezTo>
                    <a:cubicBezTo>
                      <a:pt x="632" y="2044"/>
                      <a:pt x="634" y="2043"/>
                      <a:pt x="635" y="2041"/>
                    </a:cubicBezTo>
                    <a:cubicBezTo>
                      <a:pt x="636" y="2039"/>
                      <a:pt x="635" y="2037"/>
                      <a:pt x="633" y="2036"/>
                    </a:cubicBezTo>
                    <a:cubicBezTo>
                      <a:pt x="633" y="2036"/>
                      <a:pt x="633" y="2036"/>
                      <a:pt x="633" y="2036"/>
                    </a:cubicBezTo>
                    <a:moveTo>
                      <a:pt x="670" y="2052"/>
                    </a:moveTo>
                    <a:cubicBezTo>
                      <a:pt x="664" y="2049"/>
                      <a:pt x="658" y="2047"/>
                      <a:pt x="652" y="2044"/>
                    </a:cubicBezTo>
                    <a:cubicBezTo>
                      <a:pt x="650" y="2043"/>
                      <a:pt x="647" y="2044"/>
                      <a:pt x="646" y="2046"/>
                    </a:cubicBezTo>
                    <a:cubicBezTo>
                      <a:pt x="645" y="2048"/>
                      <a:pt x="646" y="2051"/>
                      <a:pt x="648" y="2051"/>
                    </a:cubicBezTo>
                    <a:cubicBezTo>
                      <a:pt x="655" y="2054"/>
                      <a:pt x="661" y="2057"/>
                      <a:pt x="667" y="2059"/>
                    </a:cubicBezTo>
                    <a:cubicBezTo>
                      <a:pt x="669" y="2060"/>
                      <a:pt x="671" y="2059"/>
                      <a:pt x="672" y="2057"/>
                    </a:cubicBezTo>
                    <a:cubicBezTo>
                      <a:pt x="673" y="2055"/>
                      <a:pt x="672" y="2053"/>
                      <a:pt x="670" y="2052"/>
                    </a:cubicBezTo>
                    <a:moveTo>
                      <a:pt x="707" y="2066"/>
                    </a:moveTo>
                    <a:cubicBezTo>
                      <a:pt x="701" y="2064"/>
                      <a:pt x="695" y="2062"/>
                      <a:pt x="689" y="2059"/>
                    </a:cubicBezTo>
                    <a:cubicBezTo>
                      <a:pt x="687" y="2058"/>
                      <a:pt x="684" y="2059"/>
                      <a:pt x="684" y="2061"/>
                    </a:cubicBezTo>
                    <a:cubicBezTo>
                      <a:pt x="683" y="2064"/>
                      <a:pt x="684" y="2066"/>
                      <a:pt x="686" y="2067"/>
                    </a:cubicBezTo>
                    <a:cubicBezTo>
                      <a:pt x="692" y="2069"/>
                      <a:pt x="698" y="2071"/>
                      <a:pt x="705" y="2074"/>
                    </a:cubicBezTo>
                    <a:cubicBezTo>
                      <a:pt x="707" y="2074"/>
                      <a:pt x="709" y="2073"/>
                      <a:pt x="710" y="2071"/>
                    </a:cubicBezTo>
                    <a:cubicBezTo>
                      <a:pt x="711" y="2069"/>
                      <a:pt x="710" y="2067"/>
                      <a:pt x="707" y="2066"/>
                    </a:cubicBezTo>
                    <a:moveTo>
                      <a:pt x="745" y="2079"/>
                    </a:moveTo>
                    <a:cubicBezTo>
                      <a:pt x="739" y="2077"/>
                      <a:pt x="733" y="2075"/>
                      <a:pt x="726" y="2073"/>
                    </a:cubicBezTo>
                    <a:cubicBezTo>
                      <a:pt x="724" y="2072"/>
                      <a:pt x="722" y="2073"/>
                      <a:pt x="721" y="2075"/>
                    </a:cubicBezTo>
                    <a:cubicBezTo>
                      <a:pt x="721" y="2077"/>
                      <a:pt x="722" y="2080"/>
                      <a:pt x="724" y="2080"/>
                    </a:cubicBezTo>
                    <a:cubicBezTo>
                      <a:pt x="730" y="2083"/>
                      <a:pt x="736" y="2085"/>
                      <a:pt x="743" y="2087"/>
                    </a:cubicBezTo>
                    <a:cubicBezTo>
                      <a:pt x="745" y="2087"/>
                      <a:pt x="747" y="2086"/>
                      <a:pt x="748" y="2084"/>
                    </a:cubicBezTo>
                    <a:cubicBezTo>
                      <a:pt x="749" y="2082"/>
                      <a:pt x="747" y="2080"/>
                      <a:pt x="745" y="2079"/>
                    </a:cubicBezTo>
                    <a:moveTo>
                      <a:pt x="784" y="2091"/>
                    </a:moveTo>
                    <a:cubicBezTo>
                      <a:pt x="777" y="2089"/>
                      <a:pt x="771" y="2087"/>
                      <a:pt x="764" y="2085"/>
                    </a:cubicBezTo>
                    <a:cubicBezTo>
                      <a:pt x="762" y="2084"/>
                      <a:pt x="760" y="2086"/>
                      <a:pt x="759" y="2088"/>
                    </a:cubicBezTo>
                    <a:cubicBezTo>
                      <a:pt x="759" y="2090"/>
                      <a:pt x="760" y="2092"/>
                      <a:pt x="762" y="2093"/>
                    </a:cubicBezTo>
                    <a:cubicBezTo>
                      <a:pt x="769" y="2095"/>
                      <a:pt x="775" y="2096"/>
                      <a:pt x="781" y="2098"/>
                    </a:cubicBezTo>
                    <a:cubicBezTo>
                      <a:pt x="784" y="2099"/>
                      <a:pt x="786" y="2098"/>
                      <a:pt x="786" y="2095"/>
                    </a:cubicBezTo>
                    <a:cubicBezTo>
                      <a:pt x="787" y="2093"/>
                      <a:pt x="786" y="2091"/>
                      <a:pt x="784" y="2091"/>
                    </a:cubicBezTo>
                    <a:moveTo>
                      <a:pt x="822" y="2101"/>
                    </a:moveTo>
                    <a:cubicBezTo>
                      <a:pt x="816" y="2099"/>
                      <a:pt x="809" y="2097"/>
                      <a:pt x="803" y="2096"/>
                    </a:cubicBezTo>
                    <a:cubicBezTo>
                      <a:pt x="801" y="2095"/>
                      <a:pt x="799" y="2096"/>
                      <a:pt x="798" y="2099"/>
                    </a:cubicBezTo>
                    <a:cubicBezTo>
                      <a:pt x="797" y="2101"/>
                      <a:pt x="799" y="2103"/>
                      <a:pt x="801" y="2103"/>
                    </a:cubicBezTo>
                    <a:cubicBezTo>
                      <a:pt x="807" y="2105"/>
                      <a:pt x="814" y="2107"/>
                      <a:pt x="820" y="2108"/>
                    </a:cubicBezTo>
                    <a:cubicBezTo>
                      <a:pt x="823" y="2109"/>
                      <a:pt x="825" y="2108"/>
                      <a:pt x="825" y="2105"/>
                    </a:cubicBezTo>
                    <a:cubicBezTo>
                      <a:pt x="826" y="2103"/>
                      <a:pt x="824" y="2101"/>
                      <a:pt x="822" y="2101"/>
                    </a:cubicBezTo>
                    <a:moveTo>
                      <a:pt x="861" y="2109"/>
                    </a:moveTo>
                    <a:cubicBezTo>
                      <a:pt x="855" y="2108"/>
                      <a:pt x="848" y="2106"/>
                      <a:pt x="842" y="2105"/>
                    </a:cubicBezTo>
                    <a:cubicBezTo>
                      <a:pt x="840" y="2105"/>
                      <a:pt x="837" y="2106"/>
                      <a:pt x="837" y="2108"/>
                    </a:cubicBezTo>
                    <a:cubicBezTo>
                      <a:pt x="836" y="2110"/>
                      <a:pt x="838" y="2112"/>
                      <a:pt x="840" y="2113"/>
                    </a:cubicBezTo>
                    <a:cubicBezTo>
                      <a:pt x="846" y="2114"/>
                      <a:pt x="853" y="2116"/>
                      <a:pt x="860" y="2117"/>
                    </a:cubicBezTo>
                    <a:cubicBezTo>
                      <a:pt x="862" y="2117"/>
                      <a:pt x="864" y="2116"/>
                      <a:pt x="864" y="2114"/>
                    </a:cubicBezTo>
                    <a:cubicBezTo>
                      <a:pt x="865" y="2112"/>
                      <a:pt x="863" y="2109"/>
                      <a:pt x="861" y="2109"/>
                    </a:cubicBezTo>
                    <a:moveTo>
                      <a:pt x="900" y="2116"/>
                    </a:moveTo>
                    <a:cubicBezTo>
                      <a:pt x="894" y="2115"/>
                      <a:pt x="887" y="2114"/>
                      <a:pt x="881" y="2113"/>
                    </a:cubicBezTo>
                    <a:cubicBezTo>
                      <a:pt x="879" y="2112"/>
                      <a:pt x="877" y="2114"/>
                      <a:pt x="876" y="2116"/>
                    </a:cubicBezTo>
                    <a:cubicBezTo>
                      <a:pt x="876" y="2118"/>
                      <a:pt x="877" y="2120"/>
                      <a:pt x="879" y="2121"/>
                    </a:cubicBezTo>
                    <a:cubicBezTo>
                      <a:pt x="886" y="2122"/>
                      <a:pt x="893" y="2123"/>
                      <a:pt x="899" y="2124"/>
                    </a:cubicBezTo>
                    <a:cubicBezTo>
                      <a:pt x="901" y="2124"/>
                      <a:pt x="903" y="2123"/>
                      <a:pt x="904" y="2121"/>
                    </a:cubicBezTo>
                    <a:cubicBezTo>
                      <a:pt x="904" y="2118"/>
                      <a:pt x="903" y="2116"/>
                      <a:pt x="900" y="2116"/>
                    </a:cubicBezTo>
                    <a:moveTo>
                      <a:pt x="940" y="2122"/>
                    </a:moveTo>
                    <a:cubicBezTo>
                      <a:pt x="933" y="2121"/>
                      <a:pt x="927" y="2120"/>
                      <a:pt x="920" y="2119"/>
                    </a:cubicBezTo>
                    <a:cubicBezTo>
                      <a:pt x="918" y="2119"/>
                      <a:pt x="916" y="2120"/>
                      <a:pt x="916" y="2122"/>
                    </a:cubicBezTo>
                    <a:cubicBezTo>
                      <a:pt x="915" y="2125"/>
                      <a:pt x="917" y="2127"/>
                      <a:pt x="919" y="2127"/>
                    </a:cubicBezTo>
                    <a:cubicBezTo>
                      <a:pt x="926" y="2128"/>
                      <a:pt x="932" y="2129"/>
                      <a:pt x="939" y="2130"/>
                    </a:cubicBezTo>
                    <a:cubicBezTo>
                      <a:pt x="941" y="2130"/>
                      <a:pt x="943" y="2128"/>
                      <a:pt x="943" y="2126"/>
                    </a:cubicBezTo>
                    <a:cubicBezTo>
                      <a:pt x="944" y="2124"/>
                      <a:pt x="942" y="2122"/>
                      <a:pt x="940" y="2122"/>
                    </a:cubicBezTo>
                    <a:moveTo>
                      <a:pt x="980" y="2126"/>
                    </a:moveTo>
                    <a:cubicBezTo>
                      <a:pt x="973" y="2125"/>
                      <a:pt x="966" y="2125"/>
                      <a:pt x="960" y="2124"/>
                    </a:cubicBezTo>
                    <a:cubicBezTo>
                      <a:pt x="958" y="2124"/>
                      <a:pt x="956" y="2125"/>
                      <a:pt x="955" y="2127"/>
                    </a:cubicBezTo>
                    <a:cubicBezTo>
                      <a:pt x="955" y="2130"/>
                      <a:pt x="957" y="2132"/>
                      <a:pt x="959" y="2132"/>
                    </a:cubicBezTo>
                    <a:cubicBezTo>
                      <a:pt x="966" y="2132"/>
                      <a:pt x="972" y="2133"/>
                      <a:pt x="979" y="2134"/>
                    </a:cubicBezTo>
                    <a:cubicBezTo>
                      <a:pt x="981" y="2134"/>
                      <a:pt x="983" y="2132"/>
                      <a:pt x="983" y="2130"/>
                    </a:cubicBezTo>
                    <a:cubicBezTo>
                      <a:pt x="984" y="2128"/>
                      <a:pt x="982" y="2126"/>
                      <a:pt x="980" y="2126"/>
                    </a:cubicBezTo>
                    <a:cubicBezTo>
                      <a:pt x="980" y="2126"/>
                      <a:pt x="980" y="2126"/>
                      <a:pt x="980" y="2126"/>
                    </a:cubicBezTo>
                    <a:moveTo>
                      <a:pt x="1020" y="2128"/>
                    </a:moveTo>
                    <a:cubicBezTo>
                      <a:pt x="1013" y="2128"/>
                      <a:pt x="1006" y="2128"/>
                      <a:pt x="1000" y="2127"/>
                    </a:cubicBezTo>
                    <a:cubicBezTo>
                      <a:pt x="997" y="2127"/>
                      <a:pt x="995" y="2129"/>
                      <a:pt x="995" y="2131"/>
                    </a:cubicBezTo>
                    <a:cubicBezTo>
                      <a:pt x="995" y="2133"/>
                      <a:pt x="997" y="2135"/>
                      <a:pt x="999" y="2135"/>
                    </a:cubicBezTo>
                    <a:cubicBezTo>
                      <a:pt x="1006" y="2136"/>
                      <a:pt x="1012" y="2136"/>
                      <a:pt x="1019" y="2136"/>
                    </a:cubicBezTo>
                    <a:cubicBezTo>
                      <a:pt x="1021" y="2136"/>
                      <a:pt x="1023" y="2135"/>
                      <a:pt x="1023" y="2132"/>
                    </a:cubicBezTo>
                    <a:cubicBezTo>
                      <a:pt x="1023" y="2130"/>
                      <a:pt x="1022" y="2128"/>
                      <a:pt x="1020" y="2128"/>
                    </a:cubicBezTo>
                    <a:moveTo>
                      <a:pt x="1059" y="2129"/>
                    </a:moveTo>
                    <a:cubicBezTo>
                      <a:pt x="1053" y="2129"/>
                      <a:pt x="1046" y="2129"/>
                      <a:pt x="1039" y="2129"/>
                    </a:cubicBezTo>
                    <a:cubicBezTo>
                      <a:pt x="1037" y="2129"/>
                      <a:pt x="1035" y="2131"/>
                      <a:pt x="1035" y="2133"/>
                    </a:cubicBezTo>
                    <a:cubicBezTo>
                      <a:pt x="1035" y="2135"/>
                      <a:pt x="1037" y="2137"/>
                      <a:pt x="1039" y="2137"/>
                    </a:cubicBezTo>
                    <a:cubicBezTo>
                      <a:pt x="1046" y="2137"/>
                      <a:pt x="1053" y="2137"/>
                      <a:pt x="1059" y="2137"/>
                    </a:cubicBezTo>
                    <a:cubicBezTo>
                      <a:pt x="1062" y="2137"/>
                      <a:pt x="1063" y="2136"/>
                      <a:pt x="1063" y="2133"/>
                    </a:cubicBezTo>
                    <a:cubicBezTo>
                      <a:pt x="1063" y="2131"/>
                      <a:pt x="1062" y="2129"/>
                      <a:pt x="1059" y="2129"/>
                    </a:cubicBezTo>
                    <a:moveTo>
                      <a:pt x="1099" y="2129"/>
                    </a:moveTo>
                    <a:cubicBezTo>
                      <a:pt x="1093" y="2129"/>
                      <a:pt x="1086" y="2129"/>
                      <a:pt x="1079" y="2129"/>
                    </a:cubicBezTo>
                    <a:cubicBezTo>
                      <a:pt x="1077" y="2129"/>
                      <a:pt x="1075" y="2131"/>
                      <a:pt x="1075" y="2133"/>
                    </a:cubicBezTo>
                    <a:cubicBezTo>
                      <a:pt x="1075" y="2136"/>
                      <a:pt x="1077" y="2137"/>
                      <a:pt x="1079" y="2137"/>
                    </a:cubicBezTo>
                    <a:cubicBezTo>
                      <a:pt x="1086" y="2137"/>
                      <a:pt x="1093" y="2137"/>
                      <a:pt x="1100" y="2137"/>
                    </a:cubicBezTo>
                    <a:cubicBezTo>
                      <a:pt x="1102" y="2137"/>
                      <a:pt x="1103" y="2135"/>
                      <a:pt x="1103" y="2133"/>
                    </a:cubicBezTo>
                    <a:cubicBezTo>
                      <a:pt x="1103" y="2131"/>
                      <a:pt x="1101" y="2129"/>
                      <a:pt x="1099" y="2129"/>
                    </a:cubicBezTo>
                    <a:moveTo>
                      <a:pt x="1139" y="2127"/>
                    </a:moveTo>
                    <a:cubicBezTo>
                      <a:pt x="1133" y="2128"/>
                      <a:pt x="1126" y="2128"/>
                      <a:pt x="1119" y="2128"/>
                    </a:cubicBezTo>
                    <a:cubicBezTo>
                      <a:pt x="1117" y="2128"/>
                      <a:pt x="1115" y="2130"/>
                      <a:pt x="1115" y="2132"/>
                    </a:cubicBezTo>
                    <a:cubicBezTo>
                      <a:pt x="1116" y="2135"/>
                      <a:pt x="1117" y="2136"/>
                      <a:pt x="1120" y="2136"/>
                    </a:cubicBezTo>
                    <a:cubicBezTo>
                      <a:pt x="1126" y="2136"/>
                      <a:pt x="1133" y="2136"/>
                      <a:pt x="1140" y="2135"/>
                    </a:cubicBezTo>
                    <a:cubicBezTo>
                      <a:pt x="1142" y="2135"/>
                      <a:pt x="1144" y="2133"/>
                      <a:pt x="1143" y="2131"/>
                    </a:cubicBezTo>
                    <a:cubicBezTo>
                      <a:pt x="1143" y="2129"/>
                      <a:pt x="1141" y="2127"/>
                      <a:pt x="1139" y="2127"/>
                    </a:cubicBezTo>
                    <a:moveTo>
                      <a:pt x="1179" y="2124"/>
                    </a:moveTo>
                    <a:cubicBezTo>
                      <a:pt x="1172" y="2124"/>
                      <a:pt x="1166" y="2125"/>
                      <a:pt x="1159" y="2126"/>
                    </a:cubicBezTo>
                    <a:cubicBezTo>
                      <a:pt x="1157" y="2126"/>
                      <a:pt x="1155" y="2128"/>
                      <a:pt x="1155" y="2130"/>
                    </a:cubicBezTo>
                    <a:cubicBezTo>
                      <a:pt x="1156" y="2132"/>
                      <a:pt x="1158" y="2134"/>
                      <a:pt x="1160" y="2134"/>
                    </a:cubicBezTo>
                    <a:cubicBezTo>
                      <a:pt x="1166" y="2133"/>
                      <a:pt x="1173" y="2132"/>
                      <a:pt x="1180" y="2132"/>
                    </a:cubicBezTo>
                    <a:cubicBezTo>
                      <a:pt x="1182" y="2132"/>
                      <a:pt x="1184" y="2130"/>
                      <a:pt x="1183" y="2127"/>
                    </a:cubicBezTo>
                    <a:cubicBezTo>
                      <a:pt x="1183" y="2125"/>
                      <a:pt x="1181" y="2124"/>
                      <a:pt x="1179" y="2124"/>
                    </a:cubicBezTo>
                    <a:cubicBezTo>
                      <a:pt x="1179" y="2124"/>
                      <a:pt x="1179" y="2124"/>
                      <a:pt x="1179" y="2124"/>
                    </a:cubicBezTo>
                    <a:moveTo>
                      <a:pt x="1219" y="2119"/>
                    </a:moveTo>
                    <a:cubicBezTo>
                      <a:pt x="1212" y="2120"/>
                      <a:pt x="1205" y="2121"/>
                      <a:pt x="1199" y="2122"/>
                    </a:cubicBezTo>
                    <a:cubicBezTo>
                      <a:pt x="1197" y="2122"/>
                      <a:pt x="1195" y="2124"/>
                      <a:pt x="1195" y="2126"/>
                    </a:cubicBezTo>
                    <a:cubicBezTo>
                      <a:pt x="1196" y="2128"/>
                      <a:pt x="1198" y="2130"/>
                      <a:pt x="1200" y="2129"/>
                    </a:cubicBezTo>
                    <a:cubicBezTo>
                      <a:pt x="1206" y="2129"/>
                      <a:pt x="1213" y="2128"/>
                      <a:pt x="1220" y="2127"/>
                    </a:cubicBezTo>
                    <a:cubicBezTo>
                      <a:pt x="1222" y="2127"/>
                      <a:pt x="1223" y="2125"/>
                      <a:pt x="1223" y="2122"/>
                    </a:cubicBezTo>
                    <a:cubicBezTo>
                      <a:pt x="1223" y="2120"/>
                      <a:pt x="1221" y="2119"/>
                      <a:pt x="1219" y="2119"/>
                    </a:cubicBezTo>
                    <a:moveTo>
                      <a:pt x="1258" y="2113"/>
                    </a:moveTo>
                    <a:cubicBezTo>
                      <a:pt x="1251" y="2114"/>
                      <a:pt x="1245" y="2115"/>
                      <a:pt x="1238" y="2116"/>
                    </a:cubicBezTo>
                    <a:cubicBezTo>
                      <a:pt x="1236" y="2116"/>
                      <a:pt x="1235" y="2118"/>
                      <a:pt x="1235" y="2121"/>
                    </a:cubicBezTo>
                    <a:cubicBezTo>
                      <a:pt x="1235" y="2123"/>
                      <a:pt x="1237" y="2124"/>
                      <a:pt x="1240" y="2124"/>
                    </a:cubicBezTo>
                    <a:cubicBezTo>
                      <a:pt x="1246" y="2123"/>
                      <a:pt x="1253" y="2122"/>
                      <a:pt x="1259" y="2121"/>
                    </a:cubicBezTo>
                    <a:cubicBezTo>
                      <a:pt x="1261" y="2120"/>
                      <a:pt x="1263" y="2118"/>
                      <a:pt x="1263" y="2116"/>
                    </a:cubicBezTo>
                    <a:cubicBezTo>
                      <a:pt x="1262" y="2114"/>
                      <a:pt x="1260" y="2112"/>
                      <a:pt x="1258" y="2113"/>
                    </a:cubicBezTo>
                    <a:cubicBezTo>
                      <a:pt x="1258" y="2113"/>
                      <a:pt x="1258" y="2113"/>
                      <a:pt x="1258" y="2113"/>
                    </a:cubicBezTo>
                    <a:moveTo>
                      <a:pt x="1297" y="2105"/>
                    </a:moveTo>
                    <a:cubicBezTo>
                      <a:pt x="1291" y="2106"/>
                      <a:pt x="1284" y="2108"/>
                      <a:pt x="1278" y="2109"/>
                    </a:cubicBezTo>
                    <a:cubicBezTo>
                      <a:pt x="1275" y="2109"/>
                      <a:pt x="1274" y="2111"/>
                      <a:pt x="1274" y="2114"/>
                    </a:cubicBezTo>
                    <a:cubicBezTo>
                      <a:pt x="1275" y="2116"/>
                      <a:pt x="1277" y="2117"/>
                      <a:pt x="1279" y="2117"/>
                    </a:cubicBezTo>
                    <a:cubicBezTo>
                      <a:pt x="1286" y="2115"/>
                      <a:pt x="1292" y="2114"/>
                      <a:pt x="1299" y="2113"/>
                    </a:cubicBezTo>
                    <a:cubicBezTo>
                      <a:pt x="1301" y="2112"/>
                      <a:pt x="1302" y="2110"/>
                      <a:pt x="1302" y="2108"/>
                    </a:cubicBezTo>
                    <a:cubicBezTo>
                      <a:pt x="1301" y="2106"/>
                      <a:pt x="1299" y="2104"/>
                      <a:pt x="1297" y="2105"/>
                    </a:cubicBezTo>
                    <a:cubicBezTo>
                      <a:pt x="1297" y="2105"/>
                      <a:pt x="1297" y="2105"/>
                      <a:pt x="1297" y="2105"/>
                    </a:cubicBezTo>
                    <a:moveTo>
                      <a:pt x="1336" y="2096"/>
                    </a:moveTo>
                    <a:cubicBezTo>
                      <a:pt x="1329" y="2097"/>
                      <a:pt x="1323" y="2099"/>
                      <a:pt x="1316" y="2100"/>
                    </a:cubicBezTo>
                    <a:cubicBezTo>
                      <a:pt x="1314" y="2101"/>
                      <a:pt x="1313" y="2103"/>
                      <a:pt x="1314" y="2105"/>
                    </a:cubicBezTo>
                    <a:cubicBezTo>
                      <a:pt x="1314" y="2107"/>
                      <a:pt x="1316" y="2109"/>
                      <a:pt x="1318" y="2108"/>
                    </a:cubicBezTo>
                    <a:cubicBezTo>
                      <a:pt x="1325" y="2107"/>
                      <a:pt x="1331" y="2105"/>
                      <a:pt x="1338" y="2103"/>
                    </a:cubicBezTo>
                    <a:cubicBezTo>
                      <a:pt x="1340" y="2103"/>
                      <a:pt x="1341" y="2101"/>
                      <a:pt x="1341" y="2098"/>
                    </a:cubicBezTo>
                    <a:cubicBezTo>
                      <a:pt x="1340" y="2096"/>
                      <a:pt x="1338" y="2095"/>
                      <a:pt x="1336" y="2096"/>
                    </a:cubicBezTo>
                    <a:moveTo>
                      <a:pt x="1374" y="2085"/>
                    </a:moveTo>
                    <a:cubicBezTo>
                      <a:pt x="1368" y="2087"/>
                      <a:pt x="1362" y="2089"/>
                      <a:pt x="1355" y="2090"/>
                    </a:cubicBezTo>
                    <a:cubicBezTo>
                      <a:pt x="1353" y="2091"/>
                      <a:pt x="1352" y="2093"/>
                      <a:pt x="1352" y="2095"/>
                    </a:cubicBezTo>
                    <a:cubicBezTo>
                      <a:pt x="1353" y="2097"/>
                      <a:pt x="1355" y="2099"/>
                      <a:pt x="1357" y="2098"/>
                    </a:cubicBezTo>
                    <a:cubicBezTo>
                      <a:pt x="1364" y="2096"/>
                      <a:pt x="1370" y="2094"/>
                      <a:pt x="1377" y="2092"/>
                    </a:cubicBezTo>
                    <a:cubicBezTo>
                      <a:pt x="1379" y="2092"/>
                      <a:pt x="1380" y="2090"/>
                      <a:pt x="1379" y="2088"/>
                    </a:cubicBezTo>
                    <a:cubicBezTo>
                      <a:pt x="1379" y="2085"/>
                      <a:pt x="1376" y="2084"/>
                      <a:pt x="1374" y="2085"/>
                    </a:cubicBezTo>
                    <a:moveTo>
                      <a:pt x="1412" y="2073"/>
                    </a:moveTo>
                    <a:cubicBezTo>
                      <a:pt x="1406" y="2075"/>
                      <a:pt x="1400" y="2077"/>
                      <a:pt x="1393" y="2079"/>
                    </a:cubicBezTo>
                    <a:cubicBezTo>
                      <a:pt x="1391" y="2080"/>
                      <a:pt x="1390" y="2082"/>
                      <a:pt x="1391" y="2084"/>
                    </a:cubicBezTo>
                    <a:cubicBezTo>
                      <a:pt x="1391" y="2086"/>
                      <a:pt x="1394" y="2087"/>
                      <a:pt x="1396" y="2087"/>
                    </a:cubicBezTo>
                    <a:cubicBezTo>
                      <a:pt x="1402" y="2084"/>
                      <a:pt x="1409" y="2082"/>
                      <a:pt x="1415" y="2080"/>
                    </a:cubicBezTo>
                    <a:cubicBezTo>
                      <a:pt x="1417" y="2079"/>
                      <a:pt x="1418" y="2077"/>
                      <a:pt x="1417" y="2075"/>
                    </a:cubicBezTo>
                    <a:cubicBezTo>
                      <a:pt x="1417" y="2073"/>
                      <a:pt x="1414" y="2072"/>
                      <a:pt x="1412" y="2073"/>
                    </a:cubicBezTo>
                    <a:moveTo>
                      <a:pt x="1450" y="2059"/>
                    </a:moveTo>
                    <a:cubicBezTo>
                      <a:pt x="1444" y="2061"/>
                      <a:pt x="1437" y="2064"/>
                      <a:pt x="1431" y="2066"/>
                    </a:cubicBezTo>
                    <a:cubicBezTo>
                      <a:pt x="1429" y="2067"/>
                      <a:pt x="1428" y="2069"/>
                      <a:pt x="1429" y="2071"/>
                    </a:cubicBezTo>
                    <a:cubicBezTo>
                      <a:pt x="1429" y="2073"/>
                      <a:pt x="1432" y="2074"/>
                      <a:pt x="1434" y="2074"/>
                    </a:cubicBezTo>
                    <a:cubicBezTo>
                      <a:pt x="1440" y="2071"/>
                      <a:pt x="1446" y="2069"/>
                      <a:pt x="1453" y="2066"/>
                    </a:cubicBezTo>
                    <a:cubicBezTo>
                      <a:pt x="1455" y="2066"/>
                      <a:pt x="1456" y="2063"/>
                      <a:pt x="1455" y="2061"/>
                    </a:cubicBezTo>
                    <a:cubicBezTo>
                      <a:pt x="1454" y="2059"/>
                      <a:pt x="1452" y="2058"/>
                      <a:pt x="1450" y="2059"/>
                    </a:cubicBezTo>
                    <a:moveTo>
                      <a:pt x="1487" y="2044"/>
                    </a:moveTo>
                    <a:cubicBezTo>
                      <a:pt x="1481" y="2047"/>
                      <a:pt x="1474" y="2049"/>
                      <a:pt x="1468" y="2052"/>
                    </a:cubicBezTo>
                    <a:cubicBezTo>
                      <a:pt x="1466" y="2053"/>
                      <a:pt x="1465" y="2055"/>
                      <a:pt x="1466" y="2057"/>
                    </a:cubicBezTo>
                    <a:cubicBezTo>
                      <a:pt x="1467" y="2059"/>
                      <a:pt x="1469" y="2060"/>
                      <a:pt x="1471" y="2059"/>
                    </a:cubicBezTo>
                    <a:cubicBezTo>
                      <a:pt x="1478" y="2057"/>
                      <a:pt x="1484" y="2054"/>
                      <a:pt x="1490" y="2051"/>
                    </a:cubicBezTo>
                    <a:cubicBezTo>
                      <a:pt x="1492" y="2051"/>
                      <a:pt x="1493" y="2048"/>
                      <a:pt x="1492" y="2046"/>
                    </a:cubicBezTo>
                    <a:cubicBezTo>
                      <a:pt x="1491" y="2044"/>
                      <a:pt x="1489" y="2043"/>
                      <a:pt x="1487" y="2044"/>
                    </a:cubicBezTo>
                    <a:moveTo>
                      <a:pt x="1523" y="2028"/>
                    </a:moveTo>
                    <a:cubicBezTo>
                      <a:pt x="1517" y="2031"/>
                      <a:pt x="1511" y="2033"/>
                      <a:pt x="1505" y="2036"/>
                    </a:cubicBezTo>
                    <a:cubicBezTo>
                      <a:pt x="1503" y="2037"/>
                      <a:pt x="1502" y="2039"/>
                      <a:pt x="1503" y="2041"/>
                    </a:cubicBezTo>
                    <a:cubicBezTo>
                      <a:pt x="1504" y="2043"/>
                      <a:pt x="1506" y="2044"/>
                      <a:pt x="1508" y="2043"/>
                    </a:cubicBezTo>
                    <a:cubicBezTo>
                      <a:pt x="1514" y="2041"/>
                      <a:pt x="1520" y="2038"/>
                      <a:pt x="1526" y="2035"/>
                    </a:cubicBezTo>
                    <a:cubicBezTo>
                      <a:pt x="1528" y="2034"/>
                      <a:pt x="1529" y="2032"/>
                      <a:pt x="1528" y="2030"/>
                    </a:cubicBezTo>
                    <a:cubicBezTo>
                      <a:pt x="1527" y="2028"/>
                      <a:pt x="1525" y="2027"/>
                      <a:pt x="1523" y="2028"/>
                    </a:cubicBezTo>
                    <a:cubicBezTo>
                      <a:pt x="1523" y="2028"/>
                      <a:pt x="1523" y="2028"/>
                      <a:pt x="1523" y="2028"/>
                    </a:cubicBezTo>
                    <a:moveTo>
                      <a:pt x="1559" y="2010"/>
                    </a:moveTo>
                    <a:cubicBezTo>
                      <a:pt x="1553" y="2013"/>
                      <a:pt x="1547" y="2016"/>
                      <a:pt x="1541" y="2019"/>
                    </a:cubicBezTo>
                    <a:cubicBezTo>
                      <a:pt x="1539" y="2020"/>
                      <a:pt x="1538" y="2022"/>
                      <a:pt x="1539" y="2024"/>
                    </a:cubicBezTo>
                    <a:cubicBezTo>
                      <a:pt x="1540" y="2026"/>
                      <a:pt x="1542" y="2027"/>
                      <a:pt x="1544" y="2026"/>
                    </a:cubicBezTo>
                    <a:cubicBezTo>
                      <a:pt x="1550" y="2023"/>
                      <a:pt x="1556" y="2020"/>
                      <a:pt x="1562" y="2017"/>
                    </a:cubicBezTo>
                    <a:cubicBezTo>
                      <a:pt x="1564" y="2016"/>
                      <a:pt x="1565" y="2014"/>
                      <a:pt x="1564" y="2012"/>
                    </a:cubicBezTo>
                    <a:cubicBezTo>
                      <a:pt x="1563" y="2010"/>
                      <a:pt x="1560" y="2009"/>
                      <a:pt x="1559" y="2010"/>
                    </a:cubicBezTo>
                    <a:moveTo>
                      <a:pt x="1593" y="1991"/>
                    </a:moveTo>
                    <a:cubicBezTo>
                      <a:pt x="1588" y="1994"/>
                      <a:pt x="1582" y="1997"/>
                      <a:pt x="1576" y="2001"/>
                    </a:cubicBezTo>
                    <a:cubicBezTo>
                      <a:pt x="1574" y="2002"/>
                      <a:pt x="1573" y="2004"/>
                      <a:pt x="1574" y="2006"/>
                    </a:cubicBezTo>
                    <a:cubicBezTo>
                      <a:pt x="1576" y="2008"/>
                      <a:pt x="1578" y="2009"/>
                      <a:pt x="1580" y="2008"/>
                    </a:cubicBezTo>
                    <a:cubicBezTo>
                      <a:pt x="1586" y="2004"/>
                      <a:pt x="1592" y="2001"/>
                      <a:pt x="1597" y="1998"/>
                    </a:cubicBezTo>
                    <a:cubicBezTo>
                      <a:pt x="1599" y="1997"/>
                      <a:pt x="1600" y="1994"/>
                      <a:pt x="1599" y="1992"/>
                    </a:cubicBezTo>
                    <a:cubicBezTo>
                      <a:pt x="1598" y="1990"/>
                      <a:pt x="1595" y="1990"/>
                      <a:pt x="1593" y="1991"/>
                    </a:cubicBezTo>
                    <a:moveTo>
                      <a:pt x="1628" y="1971"/>
                    </a:moveTo>
                    <a:cubicBezTo>
                      <a:pt x="1622" y="1974"/>
                      <a:pt x="1616" y="1977"/>
                      <a:pt x="1611" y="1981"/>
                    </a:cubicBezTo>
                    <a:cubicBezTo>
                      <a:pt x="1609" y="1982"/>
                      <a:pt x="1608" y="1984"/>
                      <a:pt x="1609" y="1986"/>
                    </a:cubicBezTo>
                    <a:cubicBezTo>
                      <a:pt x="1610" y="1988"/>
                      <a:pt x="1613" y="1989"/>
                      <a:pt x="1615" y="1988"/>
                    </a:cubicBezTo>
                    <a:cubicBezTo>
                      <a:pt x="1621" y="1984"/>
                      <a:pt x="1626" y="1981"/>
                      <a:pt x="1632" y="1977"/>
                    </a:cubicBezTo>
                    <a:cubicBezTo>
                      <a:pt x="1634" y="1976"/>
                      <a:pt x="1634" y="1974"/>
                      <a:pt x="1633" y="1972"/>
                    </a:cubicBezTo>
                    <a:cubicBezTo>
                      <a:pt x="1632" y="1970"/>
                      <a:pt x="1630" y="1969"/>
                      <a:pt x="1628" y="1971"/>
                    </a:cubicBezTo>
                    <a:moveTo>
                      <a:pt x="1661" y="1949"/>
                    </a:moveTo>
                    <a:cubicBezTo>
                      <a:pt x="1656" y="1953"/>
                      <a:pt x="1650" y="1956"/>
                      <a:pt x="1644" y="1960"/>
                    </a:cubicBezTo>
                    <a:cubicBezTo>
                      <a:pt x="1643" y="1961"/>
                      <a:pt x="1642" y="1964"/>
                      <a:pt x="1643" y="1965"/>
                    </a:cubicBezTo>
                    <a:cubicBezTo>
                      <a:pt x="1645" y="1967"/>
                      <a:pt x="1647" y="1968"/>
                      <a:pt x="1649" y="1967"/>
                    </a:cubicBezTo>
                    <a:cubicBezTo>
                      <a:pt x="1654" y="1963"/>
                      <a:pt x="1660" y="1959"/>
                      <a:pt x="1666" y="1956"/>
                    </a:cubicBezTo>
                    <a:cubicBezTo>
                      <a:pt x="1667" y="1954"/>
                      <a:pt x="1668" y="1952"/>
                      <a:pt x="1667" y="1950"/>
                    </a:cubicBezTo>
                    <a:cubicBezTo>
                      <a:pt x="1665" y="1948"/>
                      <a:pt x="1663" y="1948"/>
                      <a:pt x="1661" y="1949"/>
                    </a:cubicBezTo>
                    <a:moveTo>
                      <a:pt x="1694" y="1926"/>
                    </a:moveTo>
                    <a:cubicBezTo>
                      <a:pt x="1688" y="1930"/>
                      <a:pt x="1683" y="1934"/>
                      <a:pt x="1678" y="1938"/>
                    </a:cubicBezTo>
                    <a:cubicBezTo>
                      <a:pt x="1676" y="1939"/>
                      <a:pt x="1675" y="1941"/>
                      <a:pt x="1677" y="1943"/>
                    </a:cubicBezTo>
                    <a:cubicBezTo>
                      <a:pt x="1678" y="1945"/>
                      <a:pt x="1680" y="1945"/>
                      <a:pt x="1682" y="1944"/>
                    </a:cubicBezTo>
                    <a:cubicBezTo>
                      <a:pt x="1688" y="1940"/>
                      <a:pt x="1693" y="1936"/>
                      <a:pt x="1698" y="1932"/>
                    </a:cubicBezTo>
                    <a:cubicBezTo>
                      <a:pt x="1700" y="1931"/>
                      <a:pt x="1701" y="1929"/>
                      <a:pt x="1699" y="1927"/>
                    </a:cubicBezTo>
                    <a:cubicBezTo>
                      <a:pt x="1698" y="1925"/>
                      <a:pt x="1696" y="1925"/>
                      <a:pt x="1694" y="1926"/>
                    </a:cubicBezTo>
                    <a:moveTo>
                      <a:pt x="1725" y="1902"/>
                    </a:moveTo>
                    <a:cubicBezTo>
                      <a:pt x="1720" y="1906"/>
                      <a:pt x="1715" y="1910"/>
                      <a:pt x="1710" y="1914"/>
                    </a:cubicBezTo>
                    <a:cubicBezTo>
                      <a:pt x="1708" y="1915"/>
                      <a:pt x="1708" y="1918"/>
                      <a:pt x="1709" y="1920"/>
                    </a:cubicBezTo>
                    <a:cubicBezTo>
                      <a:pt x="1710" y="1921"/>
                      <a:pt x="1713" y="1922"/>
                      <a:pt x="1715" y="1920"/>
                    </a:cubicBezTo>
                    <a:cubicBezTo>
                      <a:pt x="1720" y="1916"/>
                      <a:pt x="1725" y="1912"/>
                      <a:pt x="1730" y="1908"/>
                    </a:cubicBezTo>
                    <a:cubicBezTo>
                      <a:pt x="1732" y="1907"/>
                      <a:pt x="1732" y="1904"/>
                      <a:pt x="1731" y="1903"/>
                    </a:cubicBezTo>
                    <a:cubicBezTo>
                      <a:pt x="1730" y="1901"/>
                      <a:pt x="1727" y="1901"/>
                      <a:pt x="1725" y="1902"/>
                    </a:cubicBezTo>
                    <a:moveTo>
                      <a:pt x="1756" y="1877"/>
                    </a:moveTo>
                    <a:cubicBezTo>
                      <a:pt x="1751" y="1881"/>
                      <a:pt x="1746" y="1885"/>
                      <a:pt x="1741" y="1889"/>
                    </a:cubicBezTo>
                    <a:cubicBezTo>
                      <a:pt x="1739" y="1891"/>
                      <a:pt x="1739" y="1893"/>
                      <a:pt x="1740" y="1895"/>
                    </a:cubicBezTo>
                    <a:cubicBezTo>
                      <a:pt x="1742" y="1897"/>
                      <a:pt x="1744" y="1897"/>
                      <a:pt x="1746" y="1896"/>
                    </a:cubicBezTo>
                    <a:cubicBezTo>
                      <a:pt x="1751" y="1891"/>
                      <a:pt x="1756" y="1887"/>
                      <a:pt x="1761" y="1883"/>
                    </a:cubicBezTo>
                    <a:cubicBezTo>
                      <a:pt x="1763" y="1881"/>
                      <a:pt x="1763" y="1879"/>
                      <a:pt x="1762" y="1877"/>
                    </a:cubicBezTo>
                    <a:cubicBezTo>
                      <a:pt x="1761" y="1875"/>
                      <a:pt x="1758" y="1875"/>
                      <a:pt x="1756" y="1877"/>
                    </a:cubicBezTo>
                    <a:moveTo>
                      <a:pt x="1786" y="1850"/>
                    </a:moveTo>
                    <a:cubicBezTo>
                      <a:pt x="1781" y="1855"/>
                      <a:pt x="1776" y="1859"/>
                      <a:pt x="1771" y="1864"/>
                    </a:cubicBezTo>
                    <a:cubicBezTo>
                      <a:pt x="1770" y="1865"/>
                      <a:pt x="1770" y="1868"/>
                      <a:pt x="1771" y="1869"/>
                    </a:cubicBezTo>
                    <a:cubicBezTo>
                      <a:pt x="1772" y="1871"/>
                      <a:pt x="1775" y="1871"/>
                      <a:pt x="1777" y="1870"/>
                    </a:cubicBezTo>
                    <a:cubicBezTo>
                      <a:pt x="1782" y="1865"/>
                      <a:pt x="1787" y="1861"/>
                      <a:pt x="1792" y="1856"/>
                    </a:cubicBezTo>
                    <a:cubicBezTo>
                      <a:pt x="1793" y="1855"/>
                      <a:pt x="1793" y="1852"/>
                      <a:pt x="1792" y="1850"/>
                    </a:cubicBezTo>
                    <a:cubicBezTo>
                      <a:pt x="1790" y="1849"/>
                      <a:pt x="1788" y="1849"/>
                      <a:pt x="1786" y="1850"/>
                    </a:cubicBezTo>
                    <a:moveTo>
                      <a:pt x="1815" y="1823"/>
                    </a:moveTo>
                    <a:cubicBezTo>
                      <a:pt x="1810" y="1827"/>
                      <a:pt x="1806" y="1832"/>
                      <a:pt x="1801" y="1837"/>
                    </a:cubicBezTo>
                    <a:cubicBezTo>
                      <a:pt x="1799" y="1838"/>
                      <a:pt x="1799" y="1841"/>
                      <a:pt x="1801" y="1842"/>
                    </a:cubicBezTo>
                    <a:cubicBezTo>
                      <a:pt x="1802" y="1844"/>
                      <a:pt x="1805" y="1844"/>
                      <a:pt x="1806" y="1842"/>
                    </a:cubicBezTo>
                    <a:cubicBezTo>
                      <a:pt x="1811" y="1838"/>
                      <a:pt x="1816" y="1833"/>
                      <a:pt x="1821" y="1828"/>
                    </a:cubicBezTo>
                    <a:cubicBezTo>
                      <a:pt x="1822" y="1827"/>
                      <a:pt x="1822" y="1824"/>
                      <a:pt x="1821" y="1823"/>
                    </a:cubicBezTo>
                    <a:cubicBezTo>
                      <a:pt x="1819" y="1821"/>
                      <a:pt x="1817" y="1821"/>
                      <a:pt x="1815" y="1823"/>
                    </a:cubicBezTo>
                    <a:moveTo>
                      <a:pt x="1843" y="1794"/>
                    </a:moveTo>
                    <a:cubicBezTo>
                      <a:pt x="1838" y="1799"/>
                      <a:pt x="1834" y="1804"/>
                      <a:pt x="1829" y="1809"/>
                    </a:cubicBezTo>
                    <a:cubicBezTo>
                      <a:pt x="1828" y="1810"/>
                      <a:pt x="1828" y="1813"/>
                      <a:pt x="1829" y="1814"/>
                    </a:cubicBezTo>
                    <a:cubicBezTo>
                      <a:pt x="1831" y="1816"/>
                      <a:pt x="1833" y="1816"/>
                      <a:pt x="1835" y="1814"/>
                    </a:cubicBezTo>
                    <a:cubicBezTo>
                      <a:pt x="1840" y="1809"/>
                      <a:pt x="1844" y="1804"/>
                      <a:pt x="1849" y="1800"/>
                    </a:cubicBezTo>
                    <a:cubicBezTo>
                      <a:pt x="1850" y="1798"/>
                      <a:pt x="1850" y="1795"/>
                      <a:pt x="1849" y="1794"/>
                    </a:cubicBezTo>
                    <a:cubicBezTo>
                      <a:pt x="1847" y="1792"/>
                      <a:pt x="1844" y="1793"/>
                      <a:pt x="1843" y="1794"/>
                    </a:cubicBezTo>
                    <a:moveTo>
                      <a:pt x="1870" y="1765"/>
                    </a:moveTo>
                    <a:cubicBezTo>
                      <a:pt x="1865" y="1770"/>
                      <a:pt x="1861" y="1775"/>
                      <a:pt x="1856" y="1779"/>
                    </a:cubicBezTo>
                    <a:cubicBezTo>
                      <a:pt x="1855" y="1781"/>
                      <a:pt x="1855" y="1784"/>
                      <a:pt x="1857" y="1785"/>
                    </a:cubicBezTo>
                    <a:cubicBezTo>
                      <a:pt x="1858" y="1787"/>
                      <a:pt x="1861" y="1786"/>
                      <a:pt x="1862" y="1785"/>
                    </a:cubicBezTo>
                    <a:cubicBezTo>
                      <a:pt x="1867" y="1780"/>
                      <a:pt x="1871" y="1775"/>
                      <a:pt x="1876" y="1770"/>
                    </a:cubicBezTo>
                    <a:cubicBezTo>
                      <a:pt x="1877" y="1768"/>
                      <a:pt x="1877" y="1766"/>
                      <a:pt x="1875" y="1764"/>
                    </a:cubicBezTo>
                    <a:cubicBezTo>
                      <a:pt x="1874" y="1763"/>
                      <a:pt x="1871" y="1763"/>
                      <a:pt x="1870" y="1765"/>
                    </a:cubicBezTo>
                    <a:moveTo>
                      <a:pt x="1895" y="1734"/>
                    </a:moveTo>
                    <a:cubicBezTo>
                      <a:pt x="1891" y="1739"/>
                      <a:pt x="1887" y="1744"/>
                      <a:pt x="1883" y="1749"/>
                    </a:cubicBezTo>
                    <a:cubicBezTo>
                      <a:pt x="1881" y="1751"/>
                      <a:pt x="1881" y="1754"/>
                      <a:pt x="1883" y="1755"/>
                    </a:cubicBezTo>
                    <a:cubicBezTo>
                      <a:pt x="1885" y="1756"/>
                      <a:pt x="1887" y="1756"/>
                      <a:pt x="1889" y="1754"/>
                    </a:cubicBezTo>
                    <a:cubicBezTo>
                      <a:pt x="1893" y="1749"/>
                      <a:pt x="1897" y="1744"/>
                      <a:pt x="1902" y="1739"/>
                    </a:cubicBezTo>
                    <a:cubicBezTo>
                      <a:pt x="1903" y="1737"/>
                      <a:pt x="1903" y="1735"/>
                      <a:pt x="1901" y="1733"/>
                    </a:cubicBezTo>
                    <a:cubicBezTo>
                      <a:pt x="1899" y="1732"/>
                      <a:pt x="1897" y="1732"/>
                      <a:pt x="1895" y="1734"/>
                    </a:cubicBezTo>
                    <a:cubicBezTo>
                      <a:pt x="1895" y="1734"/>
                      <a:pt x="1895" y="1734"/>
                      <a:pt x="1895" y="1734"/>
                    </a:cubicBezTo>
                    <a:moveTo>
                      <a:pt x="1920" y="1702"/>
                    </a:moveTo>
                    <a:cubicBezTo>
                      <a:pt x="1916" y="1708"/>
                      <a:pt x="1912" y="1713"/>
                      <a:pt x="1908" y="1718"/>
                    </a:cubicBezTo>
                    <a:cubicBezTo>
                      <a:pt x="1906" y="1720"/>
                      <a:pt x="1907" y="1722"/>
                      <a:pt x="1908" y="1724"/>
                    </a:cubicBezTo>
                    <a:cubicBezTo>
                      <a:pt x="1910" y="1725"/>
                      <a:pt x="1913" y="1725"/>
                      <a:pt x="1914" y="1723"/>
                    </a:cubicBezTo>
                    <a:cubicBezTo>
                      <a:pt x="1918" y="1718"/>
                      <a:pt x="1922" y="1713"/>
                      <a:pt x="1926" y="1707"/>
                    </a:cubicBezTo>
                    <a:cubicBezTo>
                      <a:pt x="1927" y="1705"/>
                      <a:pt x="1927" y="1703"/>
                      <a:pt x="1925" y="1702"/>
                    </a:cubicBezTo>
                    <a:cubicBezTo>
                      <a:pt x="1924" y="1700"/>
                      <a:pt x="1921" y="1701"/>
                      <a:pt x="1920" y="1702"/>
                    </a:cubicBezTo>
                    <a:cubicBezTo>
                      <a:pt x="1920" y="1702"/>
                      <a:pt x="1920" y="1702"/>
                      <a:pt x="1920" y="1702"/>
                    </a:cubicBezTo>
                    <a:moveTo>
                      <a:pt x="1943" y="1670"/>
                    </a:moveTo>
                    <a:cubicBezTo>
                      <a:pt x="1939" y="1675"/>
                      <a:pt x="1935" y="1681"/>
                      <a:pt x="1932" y="1686"/>
                    </a:cubicBezTo>
                    <a:cubicBezTo>
                      <a:pt x="1930" y="1688"/>
                      <a:pt x="1931" y="1691"/>
                      <a:pt x="1932" y="1692"/>
                    </a:cubicBezTo>
                    <a:cubicBezTo>
                      <a:pt x="1934" y="1693"/>
                      <a:pt x="1937" y="1693"/>
                      <a:pt x="1938" y="1691"/>
                    </a:cubicBezTo>
                    <a:cubicBezTo>
                      <a:pt x="1942" y="1685"/>
                      <a:pt x="1946" y="1680"/>
                      <a:pt x="1950" y="1674"/>
                    </a:cubicBezTo>
                    <a:cubicBezTo>
                      <a:pt x="1951" y="1673"/>
                      <a:pt x="1950" y="1670"/>
                      <a:pt x="1949" y="1669"/>
                    </a:cubicBezTo>
                    <a:cubicBezTo>
                      <a:pt x="1947" y="1668"/>
                      <a:pt x="1944" y="1668"/>
                      <a:pt x="1943" y="1670"/>
                    </a:cubicBezTo>
                    <a:moveTo>
                      <a:pt x="1965" y="1637"/>
                    </a:moveTo>
                    <a:cubicBezTo>
                      <a:pt x="1962" y="1642"/>
                      <a:pt x="1958" y="1648"/>
                      <a:pt x="1954" y="1653"/>
                    </a:cubicBezTo>
                    <a:cubicBezTo>
                      <a:pt x="1953" y="1655"/>
                      <a:pt x="1953" y="1658"/>
                      <a:pt x="1955" y="1659"/>
                    </a:cubicBezTo>
                    <a:cubicBezTo>
                      <a:pt x="1957" y="1660"/>
                      <a:pt x="1960" y="1660"/>
                      <a:pt x="1961" y="1658"/>
                    </a:cubicBezTo>
                    <a:cubicBezTo>
                      <a:pt x="1965" y="1652"/>
                      <a:pt x="1968" y="1647"/>
                      <a:pt x="1972" y="1641"/>
                    </a:cubicBezTo>
                    <a:cubicBezTo>
                      <a:pt x="1973" y="1639"/>
                      <a:pt x="1972" y="1637"/>
                      <a:pt x="1971" y="1635"/>
                    </a:cubicBezTo>
                    <a:cubicBezTo>
                      <a:pt x="1969" y="1634"/>
                      <a:pt x="1966" y="1635"/>
                      <a:pt x="1965" y="1637"/>
                    </a:cubicBezTo>
                    <a:moveTo>
                      <a:pt x="1986" y="1602"/>
                    </a:moveTo>
                    <a:cubicBezTo>
                      <a:pt x="1983" y="1608"/>
                      <a:pt x="1979" y="1614"/>
                      <a:pt x="1976" y="1620"/>
                    </a:cubicBezTo>
                    <a:cubicBezTo>
                      <a:pt x="1974" y="1621"/>
                      <a:pt x="1975" y="1624"/>
                      <a:pt x="1977" y="1625"/>
                    </a:cubicBezTo>
                    <a:cubicBezTo>
                      <a:pt x="1979" y="1626"/>
                      <a:pt x="1981" y="1626"/>
                      <a:pt x="1982" y="1624"/>
                    </a:cubicBezTo>
                    <a:cubicBezTo>
                      <a:pt x="1986" y="1618"/>
                      <a:pt x="1989" y="1612"/>
                      <a:pt x="1993" y="1606"/>
                    </a:cubicBezTo>
                    <a:cubicBezTo>
                      <a:pt x="1994" y="1605"/>
                      <a:pt x="1993" y="1602"/>
                      <a:pt x="1991" y="1601"/>
                    </a:cubicBezTo>
                    <a:cubicBezTo>
                      <a:pt x="1989" y="1600"/>
                      <a:pt x="1987" y="1601"/>
                      <a:pt x="1986" y="1602"/>
                    </a:cubicBezTo>
                    <a:moveTo>
                      <a:pt x="2005" y="1568"/>
                    </a:moveTo>
                    <a:cubicBezTo>
                      <a:pt x="2002" y="1573"/>
                      <a:pt x="1999" y="1579"/>
                      <a:pt x="1996" y="1585"/>
                    </a:cubicBezTo>
                    <a:cubicBezTo>
                      <a:pt x="1995" y="1587"/>
                      <a:pt x="1995" y="1589"/>
                      <a:pt x="1997" y="1591"/>
                    </a:cubicBezTo>
                    <a:cubicBezTo>
                      <a:pt x="1999" y="1592"/>
                      <a:pt x="2002" y="1591"/>
                      <a:pt x="2003" y="1589"/>
                    </a:cubicBezTo>
                    <a:cubicBezTo>
                      <a:pt x="2006" y="1583"/>
                      <a:pt x="2009" y="1577"/>
                      <a:pt x="2012" y="1571"/>
                    </a:cubicBezTo>
                    <a:cubicBezTo>
                      <a:pt x="2013" y="1569"/>
                      <a:pt x="2013" y="1567"/>
                      <a:pt x="2011" y="1566"/>
                    </a:cubicBezTo>
                    <a:cubicBezTo>
                      <a:pt x="2009" y="1565"/>
                      <a:pt x="2006" y="1566"/>
                      <a:pt x="2005" y="1568"/>
                    </a:cubicBezTo>
                    <a:moveTo>
                      <a:pt x="2024" y="1532"/>
                    </a:moveTo>
                    <a:cubicBezTo>
                      <a:pt x="2021" y="1538"/>
                      <a:pt x="2018" y="1544"/>
                      <a:pt x="2015" y="1550"/>
                    </a:cubicBezTo>
                    <a:cubicBezTo>
                      <a:pt x="2014" y="1552"/>
                      <a:pt x="2014" y="1554"/>
                      <a:pt x="2016" y="1555"/>
                    </a:cubicBezTo>
                    <a:cubicBezTo>
                      <a:pt x="2018" y="1556"/>
                      <a:pt x="2021" y="1555"/>
                      <a:pt x="2022" y="1553"/>
                    </a:cubicBezTo>
                    <a:cubicBezTo>
                      <a:pt x="2025" y="1547"/>
                      <a:pt x="2028" y="1541"/>
                      <a:pt x="2031" y="1535"/>
                    </a:cubicBezTo>
                    <a:cubicBezTo>
                      <a:pt x="2032" y="1533"/>
                      <a:pt x="2031" y="1531"/>
                      <a:pt x="2029" y="1530"/>
                    </a:cubicBezTo>
                    <a:cubicBezTo>
                      <a:pt x="2027" y="1529"/>
                      <a:pt x="2024" y="1530"/>
                      <a:pt x="2024" y="1532"/>
                    </a:cubicBezTo>
                    <a:cubicBezTo>
                      <a:pt x="2024" y="1532"/>
                      <a:pt x="2024" y="1532"/>
                      <a:pt x="2024" y="1532"/>
                    </a:cubicBezTo>
                    <a:moveTo>
                      <a:pt x="2040" y="1496"/>
                    </a:moveTo>
                    <a:cubicBezTo>
                      <a:pt x="2038" y="1502"/>
                      <a:pt x="2035" y="1508"/>
                      <a:pt x="2032" y="1514"/>
                    </a:cubicBezTo>
                    <a:cubicBezTo>
                      <a:pt x="2031" y="1516"/>
                      <a:pt x="2032" y="1518"/>
                      <a:pt x="2034" y="1519"/>
                    </a:cubicBezTo>
                    <a:cubicBezTo>
                      <a:pt x="2036" y="1520"/>
                      <a:pt x="2038" y="1519"/>
                      <a:pt x="2039" y="1517"/>
                    </a:cubicBezTo>
                    <a:cubicBezTo>
                      <a:pt x="2042" y="1511"/>
                      <a:pt x="2045" y="1505"/>
                      <a:pt x="2048" y="1499"/>
                    </a:cubicBezTo>
                    <a:cubicBezTo>
                      <a:pt x="2049" y="1497"/>
                      <a:pt x="2048" y="1494"/>
                      <a:pt x="2046" y="1494"/>
                    </a:cubicBezTo>
                    <a:cubicBezTo>
                      <a:pt x="2044" y="1493"/>
                      <a:pt x="2041" y="1494"/>
                      <a:pt x="2040" y="1496"/>
                    </a:cubicBezTo>
                    <a:moveTo>
                      <a:pt x="2056" y="1459"/>
                    </a:moveTo>
                    <a:cubicBezTo>
                      <a:pt x="2053" y="1465"/>
                      <a:pt x="2051" y="1471"/>
                      <a:pt x="2048" y="1477"/>
                    </a:cubicBezTo>
                    <a:cubicBezTo>
                      <a:pt x="2047" y="1479"/>
                      <a:pt x="2048" y="1482"/>
                      <a:pt x="2050" y="1482"/>
                    </a:cubicBezTo>
                    <a:cubicBezTo>
                      <a:pt x="2052" y="1483"/>
                      <a:pt x="2055" y="1482"/>
                      <a:pt x="2056" y="1480"/>
                    </a:cubicBezTo>
                    <a:cubicBezTo>
                      <a:pt x="2058" y="1474"/>
                      <a:pt x="2061" y="1468"/>
                      <a:pt x="2063" y="1462"/>
                    </a:cubicBezTo>
                    <a:cubicBezTo>
                      <a:pt x="2064" y="1460"/>
                      <a:pt x="2063" y="1457"/>
                      <a:pt x="2061" y="1456"/>
                    </a:cubicBezTo>
                    <a:cubicBezTo>
                      <a:pt x="2059" y="1456"/>
                      <a:pt x="2057" y="1457"/>
                      <a:pt x="2056" y="1459"/>
                    </a:cubicBezTo>
                    <a:moveTo>
                      <a:pt x="2070" y="1421"/>
                    </a:moveTo>
                    <a:cubicBezTo>
                      <a:pt x="2068" y="1427"/>
                      <a:pt x="2065" y="1434"/>
                      <a:pt x="2063" y="1440"/>
                    </a:cubicBezTo>
                    <a:cubicBezTo>
                      <a:pt x="2062" y="1442"/>
                      <a:pt x="2063" y="1444"/>
                      <a:pt x="2065" y="1445"/>
                    </a:cubicBezTo>
                    <a:cubicBezTo>
                      <a:pt x="2067" y="1446"/>
                      <a:pt x="2070" y="1445"/>
                      <a:pt x="2070" y="1443"/>
                    </a:cubicBezTo>
                    <a:cubicBezTo>
                      <a:pt x="2073" y="1436"/>
                      <a:pt x="2075" y="1430"/>
                      <a:pt x="2077" y="1424"/>
                    </a:cubicBezTo>
                    <a:cubicBezTo>
                      <a:pt x="2078" y="1422"/>
                      <a:pt x="2077" y="1419"/>
                      <a:pt x="2075" y="1419"/>
                    </a:cubicBezTo>
                    <a:cubicBezTo>
                      <a:pt x="2073" y="1418"/>
                      <a:pt x="2071" y="1419"/>
                      <a:pt x="2070" y="1421"/>
                    </a:cubicBezTo>
                    <a:moveTo>
                      <a:pt x="2082" y="1383"/>
                    </a:moveTo>
                    <a:cubicBezTo>
                      <a:pt x="2080" y="1390"/>
                      <a:pt x="2078" y="1396"/>
                      <a:pt x="2076" y="1402"/>
                    </a:cubicBezTo>
                    <a:cubicBezTo>
                      <a:pt x="2076" y="1404"/>
                      <a:pt x="2077" y="1407"/>
                      <a:pt x="2079" y="1407"/>
                    </a:cubicBezTo>
                    <a:cubicBezTo>
                      <a:pt x="2081" y="1408"/>
                      <a:pt x="2083" y="1407"/>
                      <a:pt x="2084" y="1405"/>
                    </a:cubicBezTo>
                    <a:cubicBezTo>
                      <a:pt x="2086" y="1398"/>
                      <a:pt x="2088" y="1392"/>
                      <a:pt x="2090" y="1386"/>
                    </a:cubicBezTo>
                    <a:cubicBezTo>
                      <a:pt x="2091" y="1383"/>
                      <a:pt x="2089" y="1381"/>
                      <a:pt x="2087" y="1381"/>
                    </a:cubicBezTo>
                    <a:cubicBezTo>
                      <a:pt x="2085" y="1380"/>
                      <a:pt x="2083" y="1381"/>
                      <a:pt x="2082" y="1383"/>
                    </a:cubicBezTo>
                    <a:moveTo>
                      <a:pt x="2093" y="1345"/>
                    </a:moveTo>
                    <a:cubicBezTo>
                      <a:pt x="2092" y="1351"/>
                      <a:pt x="2090" y="1358"/>
                      <a:pt x="2088" y="1364"/>
                    </a:cubicBezTo>
                    <a:cubicBezTo>
                      <a:pt x="2087" y="1366"/>
                      <a:pt x="2089" y="1368"/>
                      <a:pt x="2091" y="1369"/>
                    </a:cubicBezTo>
                    <a:cubicBezTo>
                      <a:pt x="2093" y="1370"/>
                      <a:pt x="2095" y="1368"/>
                      <a:pt x="2096" y="1366"/>
                    </a:cubicBezTo>
                    <a:cubicBezTo>
                      <a:pt x="2098" y="1360"/>
                      <a:pt x="2099" y="1353"/>
                      <a:pt x="2101" y="1347"/>
                    </a:cubicBezTo>
                    <a:cubicBezTo>
                      <a:pt x="2102" y="1345"/>
                      <a:pt x="2100" y="1343"/>
                      <a:pt x="2098" y="1342"/>
                    </a:cubicBezTo>
                    <a:cubicBezTo>
                      <a:pt x="2096" y="1341"/>
                      <a:pt x="2094" y="1343"/>
                      <a:pt x="2093" y="1345"/>
                    </a:cubicBezTo>
                    <a:moveTo>
                      <a:pt x="2103" y="1306"/>
                    </a:moveTo>
                    <a:cubicBezTo>
                      <a:pt x="2102" y="1313"/>
                      <a:pt x="2100" y="1319"/>
                      <a:pt x="2098" y="1325"/>
                    </a:cubicBezTo>
                    <a:cubicBezTo>
                      <a:pt x="2098" y="1328"/>
                      <a:pt x="2099" y="1330"/>
                      <a:pt x="2101" y="1330"/>
                    </a:cubicBezTo>
                    <a:cubicBezTo>
                      <a:pt x="2104" y="1331"/>
                      <a:pt x="2106" y="1330"/>
                      <a:pt x="2106" y="1327"/>
                    </a:cubicBezTo>
                    <a:cubicBezTo>
                      <a:pt x="2108" y="1321"/>
                      <a:pt x="2109" y="1314"/>
                      <a:pt x="2111" y="1308"/>
                    </a:cubicBezTo>
                    <a:cubicBezTo>
                      <a:pt x="2111" y="1306"/>
                      <a:pt x="2110" y="1304"/>
                      <a:pt x="2108" y="1303"/>
                    </a:cubicBezTo>
                    <a:cubicBezTo>
                      <a:pt x="2106" y="1303"/>
                      <a:pt x="2104" y="1304"/>
                      <a:pt x="2103" y="1306"/>
                    </a:cubicBezTo>
                    <a:moveTo>
                      <a:pt x="2111" y="1267"/>
                    </a:moveTo>
                    <a:cubicBezTo>
                      <a:pt x="2110" y="1274"/>
                      <a:pt x="2109" y="1280"/>
                      <a:pt x="2107" y="1287"/>
                    </a:cubicBezTo>
                    <a:cubicBezTo>
                      <a:pt x="2107" y="1289"/>
                      <a:pt x="2108" y="1291"/>
                      <a:pt x="2110" y="1291"/>
                    </a:cubicBezTo>
                    <a:cubicBezTo>
                      <a:pt x="2113" y="1292"/>
                      <a:pt x="2115" y="1290"/>
                      <a:pt x="2115" y="1288"/>
                    </a:cubicBezTo>
                    <a:cubicBezTo>
                      <a:pt x="2117" y="1282"/>
                      <a:pt x="2118" y="1275"/>
                      <a:pt x="2119" y="1269"/>
                    </a:cubicBezTo>
                    <a:cubicBezTo>
                      <a:pt x="2120" y="1266"/>
                      <a:pt x="2118" y="1264"/>
                      <a:pt x="2116" y="1264"/>
                    </a:cubicBezTo>
                    <a:cubicBezTo>
                      <a:pt x="2114" y="1263"/>
                      <a:pt x="2112" y="1265"/>
                      <a:pt x="2111" y="1267"/>
                    </a:cubicBezTo>
                    <a:moveTo>
                      <a:pt x="2118" y="1228"/>
                    </a:moveTo>
                    <a:cubicBezTo>
                      <a:pt x="2117" y="1234"/>
                      <a:pt x="2116" y="1241"/>
                      <a:pt x="2115" y="1247"/>
                    </a:cubicBezTo>
                    <a:cubicBezTo>
                      <a:pt x="2114" y="1250"/>
                      <a:pt x="2116" y="1252"/>
                      <a:pt x="2118" y="1252"/>
                    </a:cubicBezTo>
                    <a:cubicBezTo>
                      <a:pt x="2120" y="1252"/>
                      <a:pt x="2122" y="1251"/>
                      <a:pt x="2123" y="1249"/>
                    </a:cubicBezTo>
                    <a:cubicBezTo>
                      <a:pt x="2124" y="1242"/>
                      <a:pt x="2125" y="1236"/>
                      <a:pt x="2126" y="1229"/>
                    </a:cubicBezTo>
                    <a:cubicBezTo>
                      <a:pt x="2126" y="1227"/>
                      <a:pt x="2125" y="1225"/>
                      <a:pt x="2122" y="1224"/>
                    </a:cubicBezTo>
                    <a:cubicBezTo>
                      <a:pt x="2120" y="1224"/>
                      <a:pt x="2118" y="1226"/>
                      <a:pt x="2118" y="1228"/>
                    </a:cubicBezTo>
                    <a:moveTo>
                      <a:pt x="2123" y="1188"/>
                    </a:moveTo>
                    <a:cubicBezTo>
                      <a:pt x="2122" y="1195"/>
                      <a:pt x="2122" y="1201"/>
                      <a:pt x="2121" y="1208"/>
                    </a:cubicBezTo>
                    <a:cubicBezTo>
                      <a:pt x="2120" y="1210"/>
                      <a:pt x="2122" y="1212"/>
                      <a:pt x="2124" y="1212"/>
                    </a:cubicBezTo>
                    <a:cubicBezTo>
                      <a:pt x="2126" y="1213"/>
                      <a:pt x="2128" y="1211"/>
                      <a:pt x="2129" y="1209"/>
                    </a:cubicBezTo>
                    <a:cubicBezTo>
                      <a:pt x="2130" y="1202"/>
                      <a:pt x="2130" y="1196"/>
                      <a:pt x="2131" y="1189"/>
                    </a:cubicBezTo>
                    <a:cubicBezTo>
                      <a:pt x="2131" y="1187"/>
                      <a:pt x="2130" y="1185"/>
                      <a:pt x="2128" y="1185"/>
                    </a:cubicBezTo>
                    <a:cubicBezTo>
                      <a:pt x="2125" y="1184"/>
                      <a:pt x="2123" y="1186"/>
                      <a:pt x="2123" y="1188"/>
                    </a:cubicBezTo>
                    <a:moveTo>
                      <a:pt x="2127" y="1148"/>
                    </a:moveTo>
                    <a:cubicBezTo>
                      <a:pt x="2126" y="1155"/>
                      <a:pt x="2126" y="1162"/>
                      <a:pt x="2125" y="1168"/>
                    </a:cubicBezTo>
                    <a:cubicBezTo>
                      <a:pt x="2125" y="1170"/>
                      <a:pt x="2127" y="1172"/>
                      <a:pt x="2129" y="1173"/>
                    </a:cubicBezTo>
                    <a:cubicBezTo>
                      <a:pt x="2131" y="1173"/>
                      <a:pt x="2133" y="1171"/>
                      <a:pt x="2133" y="1169"/>
                    </a:cubicBezTo>
                    <a:cubicBezTo>
                      <a:pt x="2134" y="1162"/>
                      <a:pt x="2134" y="1156"/>
                      <a:pt x="2135" y="1149"/>
                    </a:cubicBezTo>
                    <a:cubicBezTo>
                      <a:pt x="2135" y="1147"/>
                      <a:pt x="2133" y="1145"/>
                      <a:pt x="2131" y="1145"/>
                    </a:cubicBezTo>
                    <a:cubicBezTo>
                      <a:pt x="2129" y="1145"/>
                      <a:pt x="2127" y="1146"/>
                      <a:pt x="2127" y="1148"/>
                    </a:cubicBezTo>
                    <a:moveTo>
                      <a:pt x="2129" y="1109"/>
                    </a:moveTo>
                    <a:cubicBezTo>
                      <a:pt x="2129" y="1115"/>
                      <a:pt x="2128" y="1122"/>
                      <a:pt x="2128" y="1128"/>
                    </a:cubicBezTo>
                    <a:cubicBezTo>
                      <a:pt x="2128" y="1131"/>
                      <a:pt x="2130" y="1133"/>
                      <a:pt x="2132" y="1133"/>
                    </a:cubicBezTo>
                    <a:cubicBezTo>
                      <a:pt x="2134" y="1133"/>
                      <a:pt x="2136" y="1131"/>
                      <a:pt x="2136" y="1129"/>
                    </a:cubicBezTo>
                    <a:cubicBezTo>
                      <a:pt x="2136" y="1122"/>
                      <a:pt x="2137" y="1116"/>
                      <a:pt x="2137" y="1109"/>
                    </a:cubicBezTo>
                    <a:cubicBezTo>
                      <a:pt x="2137" y="1107"/>
                      <a:pt x="2135" y="1105"/>
                      <a:pt x="2133" y="1105"/>
                    </a:cubicBezTo>
                    <a:cubicBezTo>
                      <a:pt x="2131" y="1105"/>
                      <a:pt x="2129" y="1106"/>
                      <a:pt x="2129" y="1109"/>
                    </a:cubicBezTo>
                  </a:path>
                </a:pathLst>
              </a:custGeom>
              <a:solidFill>
                <a:schemeClr val="tx2">
                  <a:lumMod val="20000"/>
                  <a:lumOff val="80000"/>
                </a:schemeClr>
              </a:solidFill>
              <a:ln>
                <a:noFill/>
              </a:ln>
            </p:spPr>
            <p:txBody>
              <a:bodyPr anchor="ctr"/>
              <a:lstStyle/>
              <a:p>
                <a:pPr algn="ctr"/>
                <a:endParaRPr/>
              </a:p>
            </p:txBody>
          </p:sp>
          <p:sp>
            <p:nvSpPr>
              <p:cNvPr id="846" name="işľîḓe">
                <a:extLst>
                  <a:ext uri="{FF2B5EF4-FFF2-40B4-BE49-F238E27FC236}">
                    <a16:creationId xmlns="" xmlns:a16="http://schemas.microsoft.com/office/drawing/2014/main" id="{21FD4F16-2A17-4BC5-AFA6-C0E8491C7A42}"/>
                  </a:ext>
                </a:extLst>
              </p:cNvPr>
              <p:cNvSpPr/>
              <p:nvPr/>
            </p:nvSpPr>
            <p:spPr bwMode="auto">
              <a:xfrm>
                <a:off x="4527435" y="2014891"/>
                <a:ext cx="3214033" cy="3211491"/>
              </a:xfrm>
              <a:custGeom>
                <a:avLst/>
                <a:gdLst>
                  <a:gd name="T0" fmla="*/ 2128 w 2138"/>
                  <a:gd name="T1" fmla="*/ 1007 h 2137"/>
                  <a:gd name="T2" fmla="*/ 2126 w 2138"/>
                  <a:gd name="T3" fmla="*/ 906 h 2137"/>
                  <a:gd name="T4" fmla="*/ 2098 w 2138"/>
                  <a:gd name="T5" fmla="*/ 810 h 2137"/>
                  <a:gd name="T6" fmla="*/ 2077 w 2138"/>
                  <a:gd name="T7" fmla="*/ 712 h 2137"/>
                  <a:gd name="T8" fmla="*/ 2032 w 2138"/>
                  <a:gd name="T9" fmla="*/ 622 h 2137"/>
                  <a:gd name="T10" fmla="*/ 1986 w 2138"/>
                  <a:gd name="T11" fmla="*/ 534 h 2137"/>
                  <a:gd name="T12" fmla="*/ 1926 w 2138"/>
                  <a:gd name="T13" fmla="*/ 430 h 2137"/>
                  <a:gd name="T14" fmla="*/ 1862 w 2138"/>
                  <a:gd name="T15" fmla="*/ 358 h 2137"/>
                  <a:gd name="T16" fmla="*/ 1786 w 2138"/>
                  <a:gd name="T17" fmla="*/ 287 h 2137"/>
                  <a:gd name="T18" fmla="*/ 1698 w 2138"/>
                  <a:gd name="T19" fmla="*/ 204 h 2137"/>
                  <a:gd name="T20" fmla="*/ 1610 w 2138"/>
                  <a:gd name="T21" fmla="*/ 156 h 2137"/>
                  <a:gd name="T22" fmla="*/ 1522 w 2138"/>
                  <a:gd name="T23" fmla="*/ 109 h 2137"/>
                  <a:gd name="T24" fmla="*/ 1413 w 2138"/>
                  <a:gd name="T25" fmla="*/ 56 h 2137"/>
                  <a:gd name="T26" fmla="*/ 1320 w 2138"/>
                  <a:gd name="T27" fmla="*/ 33 h 2137"/>
                  <a:gd name="T28" fmla="*/ 1177 w 2138"/>
                  <a:gd name="T29" fmla="*/ 13 h 2137"/>
                  <a:gd name="T30" fmla="*/ 1094 w 2138"/>
                  <a:gd name="T31" fmla="*/ 4 h 2137"/>
                  <a:gd name="T32" fmla="*/ 978 w 2138"/>
                  <a:gd name="T33" fmla="*/ 11 h 2137"/>
                  <a:gd name="T34" fmla="*/ 917 w 2138"/>
                  <a:gd name="T35" fmla="*/ 10 h 2137"/>
                  <a:gd name="T36" fmla="*/ 782 w 2138"/>
                  <a:gd name="T37" fmla="*/ 47 h 2137"/>
                  <a:gd name="T38" fmla="*/ 701 w 2138"/>
                  <a:gd name="T39" fmla="*/ 69 h 2137"/>
                  <a:gd name="T40" fmla="*/ 616 w 2138"/>
                  <a:gd name="T41" fmla="*/ 104 h 2137"/>
                  <a:gd name="T42" fmla="*/ 493 w 2138"/>
                  <a:gd name="T43" fmla="*/ 177 h 2137"/>
                  <a:gd name="T44" fmla="*/ 422 w 2138"/>
                  <a:gd name="T45" fmla="*/ 223 h 2137"/>
                  <a:gd name="T46" fmla="*/ 351 w 2138"/>
                  <a:gd name="T47" fmla="*/ 282 h 2137"/>
                  <a:gd name="T48" fmla="*/ 281 w 2138"/>
                  <a:gd name="T49" fmla="*/ 358 h 2137"/>
                  <a:gd name="T50" fmla="*/ 199 w 2138"/>
                  <a:gd name="T51" fmla="*/ 447 h 2137"/>
                  <a:gd name="T52" fmla="*/ 150 w 2138"/>
                  <a:gd name="T53" fmla="*/ 530 h 2137"/>
                  <a:gd name="T54" fmla="*/ 89 w 2138"/>
                  <a:gd name="T55" fmla="*/ 660 h 2137"/>
                  <a:gd name="T56" fmla="*/ 56 w 2138"/>
                  <a:gd name="T57" fmla="*/ 738 h 2137"/>
                  <a:gd name="T58" fmla="*/ 27 w 2138"/>
                  <a:gd name="T59" fmla="*/ 830 h 2137"/>
                  <a:gd name="T60" fmla="*/ 13 w 2138"/>
                  <a:gd name="T61" fmla="*/ 969 h 2137"/>
                  <a:gd name="T62" fmla="*/ 4 w 2138"/>
                  <a:gd name="T63" fmla="*/ 1053 h 2137"/>
                  <a:gd name="T64" fmla="*/ 3 w 2138"/>
                  <a:gd name="T65" fmla="*/ 1149 h 2137"/>
                  <a:gd name="T66" fmla="*/ 27 w 2138"/>
                  <a:gd name="T67" fmla="*/ 1267 h 2137"/>
                  <a:gd name="T68" fmla="*/ 50 w 2138"/>
                  <a:gd name="T69" fmla="*/ 1364 h 2137"/>
                  <a:gd name="T70" fmla="*/ 75 w 2138"/>
                  <a:gd name="T71" fmla="*/ 1462 h 2137"/>
                  <a:gd name="T72" fmla="*/ 142 w 2138"/>
                  <a:gd name="T73" fmla="*/ 1584 h 2137"/>
                  <a:gd name="T74" fmla="*/ 177 w 2138"/>
                  <a:gd name="T75" fmla="*/ 1657 h 2137"/>
                  <a:gd name="T76" fmla="*/ 237 w 2138"/>
                  <a:gd name="T77" fmla="*/ 1732 h 2137"/>
                  <a:gd name="T78" fmla="*/ 308 w 2138"/>
                  <a:gd name="T79" fmla="*/ 1807 h 2137"/>
                  <a:gd name="T80" fmla="*/ 376 w 2138"/>
                  <a:gd name="T81" fmla="*/ 1882 h 2137"/>
                  <a:gd name="T82" fmla="*/ 493 w 2138"/>
                  <a:gd name="T83" fmla="*/ 1959 h 2137"/>
                  <a:gd name="T84" fmla="*/ 558 w 2138"/>
                  <a:gd name="T85" fmla="*/ 2007 h 2137"/>
                  <a:gd name="T86" fmla="*/ 652 w 2138"/>
                  <a:gd name="T87" fmla="*/ 2044 h 2137"/>
                  <a:gd name="T88" fmla="*/ 745 w 2138"/>
                  <a:gd name="T89" fmla="*/ 2079 h 2137"/>
                  <a:gd name="T90" fmla="*/ 840 w 2138"/>
                  <a:gd name="T91" fmla="*/ 2112 h 2137"/>
                  <a:gd name="T92" fmla="*/ 980 w 2138"/>
                  <a:gd name="T93" fmla="*/ 2125 h 2137"/>
                  <a:gd name="T94" fmla="*/ 1059 w 2138"/>
                  <a:gd name="T95" fmla="*/ 2137 h 2137"/>
                  <a:gd name="T96" fmla="*/ 1159 w 2138"/>
                  <a:gd name="T97" fmla="*/ 2125 h 2137"/>
                  <a:gd name="T98" fmla="*/ 1263 w 2138"/>
                  <a:gd name="T99" fmla="*/ 2115 h 2137"/>
                  <a:gd name="T100" fmla="*/ 1352 w 2138"/>
                  <a:gd name="T101" fmla="*/ 2095 h 2137"/>
                  <a:gd name="T102" fmla="*/ 1450 w 2138"/>
                  <a:gd name="T103" fmla="*/ 2059 h 2137"/>
                  <a:gd name="T104" fmla="*/ 1562 w 2138"/>
                  <a:gd name="T105" fmla="*/ 2017 h 2137"/>
                  <a:gd name="T106" fmla="*/ 1628 w 2138"/>
                  <a:gd name="T107" fmla="*/ 1970 h 2137"/>
                  <a:gd name="T108" fmla="*/ 1715 w 2138"/>
                  <a:gd name="T109" fmla="*/ 1920 h 2137"/>
                  <a:gd name="T110" fmla="*/ 1815 w 2138"/>
                  <a:gd name="T111" fmla="*/ 1822 h 2137"/>
                  <a:gd name="T112" fmla="*/ 1875 w 2138"/>
                  <a:gd name="T113" fmla="*/ 1764 h 2137"/>
                  <a:gd name="T114" fmla="*/ 1931 w 2138"/>
                  <a:gd name="T115" fmla="*/ 1686 h 2137"/>
                  <a:gd name="T116" fmla="*/ 1986 w 2138"/>
                  <a:gd name="T117" fmla="*/ 1602 h 2137"/>
                  <a:gd name="T118" fmla="*/ 2039 w 2138"/>
                  <a:gd name="T119" fmla="*/ 1517 h 2137"/>
                  <a:gd name="T120" fmla="*/ 2076 w 2138"/>
                  <a:gd name="T121" fmla="*/ 1402 h 2137"/>
                  <a:gd name="T122" fmla="*/ 2103 w 2138"/>
                  <a:gd name="T123" fmla="*/ 1306 h 2137"/>
                  <a:gd name="T124" fmla="*/ 2131 w 2138"/>
                  <a:gd name="T125" fmla="*/ 1189 h 2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38" h="2137">
                    <a:moveTo>
                      <a:pt x="2130" y="1067"/>
                    </a:moveTo>
                    <a:cubicBezTo>
                      <a:pt x="2130" y="1067"/>
                      <a:pt x="2130" y="1068"/>
                      <a:pt x="2130" y="1068"/>
                    </a:cubicBezTo>
                    <a:cubicBezTo>
                      <a:pt x="2130" y="1075"/>
                      <a:pt x="2130" y="1082"/>
                      <a:pt x="2130" y="1088"/>
                    </a:cubicBezTo>
                    <a:cubicBezTo>
                      <a:pt x="2129" y="1090"/>
                      <a:pt x="2131" y="1092"/>
                      <a:pt x="2133" y="1092"/>
                    </a:cubicBezTo>
                    <a:cubicBezTo>
                      <a:pt x="2136" y="1092"/>
                      <a:pt x="2137" y="1091"/>
                      <a:pt x="2138" y="1088"/>
                    </a:cubicBezTo>
                    <a:cubicBezTo>
                      <a:pt x="2138" y="1082"/>
                      <a:pt x="2138" y="1075"/>
                      <a:pt x="2138" y="1068"/>
                    </a:cubicBezTo>
                    <a:cubicBezTo>
                      <a:pt x="2138" y="1068"/>
                      <a:pt x="2138" y="1067"/>
                      <a:pt x="2138" y="1067"/>
                    </a:cubicBezTo>
                    <a:cubicBezTo>
                      <a:pt x="2138" y="1064"/>
                      <a:pt x="2136" y="1063"/>
                      <a:pt x="2134" y="1063"/>
                    </a:cubicBezTo>
                    <a:cubicBezTo>
                      <a:pt x="2131" y="1063"/>
                      <a:pt x="2130" y="1064"/>
                      <a:pt x="2130" y="1067"/>
                    </a:cubicBezTo>
                    <a:moveTo>
                      <a:pt x="2129" y="1027"/>
                    </a:moveTo>
                    <a:cubicBezTo>
                      <a:pt x="2129" y="1033"/>
                      <a:pt x="2129" y="1040"/>
                      <a:pt x="2129" y="1047"/>
                    </a:cubicBezTo>
                    <a:cubicBezTo>
                      <a:pt x="2130" y="1049"/>
                      <a:pt x="2131" y="1051"/>
                      <a:pt x="2134" y="1051"/>
                    </a:cubicBezTo>
                    <a:cubicBezTo>
                      <a:pt x="2136" y="1051"/>
                      <a:pt x="2138" y="1049"/>
                      <a:pt x="2137" y="1046"/>
                    </a:cubicBezTo>
                    <a:cubicBezTo>
                      <a:pt x="2137" y="1040"/>
                      <a:pt x="2137" y="1033"/>
                      <a:pt x="2137" y="1026"/>
                    </a:cubicBezTo>
                    <a:cubicBezTo>
                      <a:pt x="2137" y="1024"/>
                      <a:pt x="2135" y="1022"/>
                      <a:pt x="2133" y="1023"/>
                    </a:cubicBezTo>
                    <a:cubicBezTo>
                      <a:pt x="2131" y="1023"/>
                      <a:pt x="2129" y="1025"/>
                      <a:pt x="2129" y="1027"/>
                    </a:cubicBezTo>
                    <a:cubicBezTo>
                      <a:pt x="2129" y="1027"/>
                      <a:pt x="2129" y="1027"/>
                      <a:pt x="2129" y="1027"/>
                    </a:cubicBezTo>
                    <a:moveTo>
                      <a:pt x="2127" y="987"/>
                    </a:moveTo>
                    <a:cubicBezTo>
                      <a:pt x="2127" y="994"/>
                      <a:pt x="2128" y="1000"/>
                      <a:pt x="2128" y="1007"/>
                    </a:cubicBezTo>
                    <a:cubicBezTo>
                      <a:pt x="2128" y="1009"/>
                      <a:pt x="2130" y="1011"/>
                      <a:pt x="2132" y="1011"/>
                    </a:cubicBezTo>
                    <a:cubicBezTo>
                      <a:pt x="2134" y="1010"/>
                      <a:pt x="2136" y="1009"/>
                      <a:pt x="2136" y="1006"/>
                    </a:cubicBezTo>
                    <a:cubicBezTo>
                      <a:pt x="2136" y="1000"/>
                      <a:pt x="2135" y="993"/>
                      <a:pt x="2135" y="986"/>
                    </a:cubicBezTo>
                    <a:cubicBezTo>
                      <a:pt x="2134" y="984"/>
                      <a:pt x="2133" y="982"/>
                      <a:pt x="2130" y="983"/>
                    </a:cubicBezTo>
                    <a:cubicBezTo>
                      <a:pt x="2128" y="983"/>
                      <a:pt x="2126" y="985"/>
                      <a:pt x="2127" y="987"/>
                    </a:cubicBezTo>
                    <a:cubicBezTo>
                      <a:pt x="2127" y="987"/>
                      <a:pt x="2127" y="987"/>
                      <a:pt x="2127" y="987"/>
                    </a:cubicBezTo>
                    <a:moveTo>
                      <a:pt x="2123" y="947"/>
                    </a:moveTo>
                    <a:cubicBezTo>
                      <a:pt x="2124" y="954"/>
                      <a:pt x="2124" y="960"/>
                      <a:pt x="2125" y="967"/>
                    </a:cubicBezTo>
                    <a:cubicBezTo>
                      <a:pt x="2125" y="969"/>
                      <a:pt x="2127" y="971"/>
                      <a:pt x="2129" y="971"/>
                    </a:cubicBezTo>
                    <a:cubicBezTo>
                      <a:pt x="2131" y="970"/>
                      <a:pt x="2133" y="968"/>
                      <a:pt x="2133" y="966"/>
                    </a:cubicBezTo>
                    <a:cubicBezTo>
                      <a:pt x="2132" y="960"/>
                      <a:pt x="2132" y="953"/>
                      <a:pt x="2131" y="946"/>
                    </a:cubicBezTo>
                    <a:cubicBezTo>
                      <a:pt x="2131" y="944"/>
                      <a:pt x="2129" y="942"/>
                      <a:pt x="2126" y="943"/>
                    </a:cubicBezTo>
                    <a:cubicBezTo>
                      <a:pt x="2124" y="943"/>
                      <a:pt x="2123" y="945"/>
                      <a:pt x="2123" y="947"/>
                    </a:cubicBezTo>
                    <a:cubicBezTo>
                      <a:pt x="2123" y="947"/>
                      <a:pt x="2123" y="947"/>
                      <a:pt x="2123" y="947"/>
                    </a:cubicBezTo>
                    <a:moveTo>
                      <a:pt x="2118" y="908"/>
                    </a:moveTo>
                    <a:cubicBezTo>
                      <a:pt x="2119" y="914"/>
                      <a:pt x="2120" y="921"/>
                      <a:pt x="2120" y="927"/>
                    </a:cubicBezTo>
                    <a:cubicBezTo>
                      <a:pt x="2121" y="930"/>
                      <a:pt x="2123" y="931"/>
                      <a:pt x="2125" y="931"/>
                    </a:cubicBezTo>
                    <a:cubicBezTo>
                      <a:pt x="2127" y="931"/>
                      <a:pt x="2129" y="929"/>
                      <a:pt x="2128" y="926"/>
                    </a:cubicBezTo>
                    <a:cubicBezTo>
                      <a:pt x="2127" y="920"/>
                      <a:pt x="2127" y="913"/>
                      <a:pt x="2126" y="906"/>
                    </a:cubicBezTo>
                    <a:cubicBezTo>
                      <a:pt x="2125" y="904"/>
                      <a:pt x="2123" y="903"/>
                      <a:pt x="2121" y="903"/>
                    </a:cubicBezTo>
                    <a:cubicBezTo>
                      <a:pt x="2119" y="903"/>
                      <a:pt x="2117" y="905"/>
                      <a:pt x="2118" y="908"/>
                    </a:cubicBezTo>
                    <a:cubicBezTo>
                      <a:pt x="2118" y="908"/>
                      <a:pt x="2118" y="908"/>
                      <a:pt x="2118" y="908"/>
                    </a:cubicBezTo>
                    <a:moveTo>
                      <a:pt x="2111" y="868"/>
                    </a:moveTo>
                    <a:cubicBezTo>
                      <a:pt x="2112" y="875"/>
                      <a:pt x="2113" y="881"/>
                      <a:pt x="2114" y="888"/>
                    </a:cubicBezTo>
                    <a:cubicBezTo>
                      <a:pt x="2115" y="890"/>
                      <a:pt x="2117" y="892"/>
                      <a:pt x="2119" y="891"/>
                    </a:cubicBezTo>
                    <a:cubicBezTo>
                      <a:pt x="2121" y="891"/>
                      <a:pt x="2123" y="889"/>
                      <a:pt x="2122" y="887"/>
                    </a:cubicBezTo>
                    <a:cubicBezTo>
                      <a:pt x="2121" y="880"/>
                      <a:pt x="2120" y="873"/>
                      <a:pt x="2119" y="867"/>
                    </a:cubicBezTo>
                    <a:cubicBezTo>
                      <a:pt x="2118" y="865"/>
                      <a:pt x="2116" y="863"/>
                      <a:pt x="2114" y="864"/>
                    </a:cubicBezTo>
                    <a:cubicBezTo>
                      <a:pt x="2112" y="864"/>
                      <a:pt x="2110" y="866"/>
                      <a:pt x="2111" y="868"/>
                    </a:cubicBezTo>
                    <a:moveTo>
                      <a:pt x="2103" y="829"/>
                    </a:moveTo>
                    <a:cubicBezTo>
                      <a:pt x="2104" y="836"/>
                      <a:pt x="2106" y="842"/>
                      <a:pt x="2107" y="849"/>
                    </a:cubicBezTo>
                    <a:cubicBezTo>
                      <a:pt x="2107" y="851"/>
                      <a:pt x="2110" y="852"/>
                      <a:pt x="2112" y="852"/>
                    </a:cubicBezTo>
                    <a:cubicBezTo>
                      <a:pt x="2114" y="851"/>
                      <a:pt x="2115" y="849"/>
                      <a:pt x="2115" y="847"/>
                    </a:cubicBezTo>
                    <a:cubicBezTo>
                      <a:pt x="2113" y="841"/>
                      <a:pt x="2112" y="834"/>
                      <a:pt x="2110" y="827"/>
                    </a:cubicBezTo>
                    <a:cubicBezTo>
                      <a:pt x="2110" y="825"/>
                      <a:pt x="2108" y="824"/>
                      <a:pt x="2106" y="824"/>
                    </a:cubicBezTo>
                    <a:cubicBezTo>
                      <a:pt x="2104" y="825"/>
                      <a:pt x="2102" y="827"/>
                      <a:pt x="2103" y="829"/>
                    </a:cubicBezTo>
                    <a:moveTo>
                      <a:pt x="2093" y="791"/>
                    </a:moveTo>
                    <a:cubicBezTo>
                      <a:pt x="2095" y="797"/>
                      <a:pt x="2096" y="803"/>
                      <a:pt x="2098" y="810"/>
                    </a:cubicBezTo>
                    <a:cubicBezTo>
                      <a:pt x="2099" y="812"/>
                      <a:pt x="2101" y="813"/>
                      <a:pt x="2103" y="813"/>
                    </a:cubicBezTo>
                    <a:cubicBezTo>
                      <a:pt x="2105" y="812"/>
                      <a:pt x="2106" y="810"/>
                      <a:pt x="2106" y="808"/>
                    </a:cubicBezTo>
                    <a:cubicBezTo>
                      <a:pt x="2104" y="801"/>
                      <a:pt x="2102" y="795"/>
                      <a:pt x="2101" y="788"/>
                    </a:cubicBezTo>
                    <a:cubicBezTo>
                      <a:pt x="2100" y="786"/>
                      <a:pt x="2098" y="785"/>
                      <a:pt x="2096" y="786"/>
                    </a:cubicBezTo>
                    <a:cubicBezTo>
                      <a:pt x="2094" y="786"/>
                      <a:pt x="2092" y="788"/>
                      <a:pt x="2093" y="791"/>
                    </a:cubicBezTo>
                    <a:cubicBezTo>
                      <a:pt x="2093" y="791"/>
                      <a:pt x="2093" y="791"/>
                      <a:pt x="2093" y="791"/>
                    </a:cubicBezTo>
                    <a:moveTo>
                      <a:pt x="2082" y="752"/>
                    </a:moveTo>
                    <a:cubicBezTo>
                      <a:pt x="2084" y="759"/>
                      <a:pt x="2086" y="765"/>
                      <a:pt x="2088" y="771"/>
                    </a:cubicBezTo>
                    <a:cubicBezTo>
                      <a:pt x="2088" y="773"/>
                      <a:pt x="2090" y="775"/>
                      <a:pt x="2093" y="774"/>
                    </a:cubicBezTo>
                    <a:cubicBezTo>
                      <a:pt x="2095" y="773"/>
                      <a:pt x="2096" y="771"/>
                      <a:pt x="2095" y="769"/>
                    </a:cubicBezTo>
                    <a:cubicBezTo>
                      <a:pt x="2093" y="763"/>
                      <a:pt x="2091" y="756"/>
                      <a:pt x="2089" y="750"/>
                    </a:cubicBezTo>
                    <a:cubicBezTo>
                      <a:pt x="2089" y="748"/>
                      <a:pt x="2087" y="747"/>
                      <a:pt x="2084" y="747"/>
                    </a:cubicBezTo>
                    <a:cubicBezTo>
                      <a:pt x="2082" y="748"/>
                      <a:pt x="2081" y="750"/>
                      <a:pt x="2082" y="752"/>
                    </a:cubicBezTo>
                    <a:cubicBezTo>
                      <a:pt x="2082" y="752"/>
                      <a:pt x="2082" y="752"/>
                      <a:pt x="2082" y="752"/>
                    </a:cubicBezTo>
                    <a:moveTo>
                      <a:pt x="2069" y="714"/>
                    </a:moveTo>
                    <a:cubicBezTo>
                      <a:pt x="2071" y="721"/>
                      <a:pt x="2074" y="727"/>
                      <a:pt x="2076" y="733"/>
                    </a:cubicBezTo>
                    <a:cubicBezTo>
                      <a:pt x="2076" y="735"/>
                      <a:pt x="2079" y="736"/>
                      <a:pt x="2081" y="736"/>
                    </a:cubicBezTo>
                    <a:cubicBezTo>
                      <a:pt x="2083" y="735"/>
                      <a:pt x="2084" y="733"/>
                      <a:pt x="2083" y="731"/>
                    </a:cubicBezTo>
                    <a:cubicBezTo>
                      <a:pt x="2081" y="724"/>
                      <a:pt x="2079" y="718"/>
                      <a:pt x="2077" y="712"/>
                    </a:cubicBezTo>
                    <a:cubicBezTo>
                      <a:pt x="2076" y="710"/>
                      <a:pt x="2074" y="709"/>
                      <a:pt x="2072" y="709"/>
                    </a:cubicBezTo>
                    <a:cubicBezTo>
                      <a:pt x="2070" y="710"/>
                      <a:pt x="2069" y="712"/>
                      <a:pt x="2069" y="714"/>
                    </a:cubicBezTo>
                    <a:moveTo>
                      <a:pt x="2055" y="677"/>
                    </a:moveTo>
                    <a:cubicBezTo>
                      <a:pt x="2058" y="683"/>
                      <a:pt x="2060" y="689"/>
                      <a:pt x="2062" y="696"/>
                    </a:cubicBezTo>
                    <a:cubicBezTo>
                      <a:pt x="2063" y="698"/>
                      <a:pt x="2065" y="699"/>
                      <a:pt x="2068" y="698"/>
                    </a:cubicBezTo>
                    <a:cubicBezTo>
                      <a:pt x="2070" y="697"/>
                      <a:pt x="2071" y="695"/>
                      <a:pt x="2070" y="693"/>
                    </a:cubicBezTo>
                    <a:cubicBezTo>
                      <a:pt x="2068" y="687"/>
                      <a:pt x="2065" y="680"/>
                      <a:pt x="2063" y="674"/>
                    </a:cubicBezTo>
                    <a:cubicBezTo>
                      <a:pt x="2062" y="672"/>
                      <a:pt x="2060" y="671"/>
                      <a:pt x="2057" y="672"/>
                    </a:cubicBezTo>
                    <a:cubicBezTo>
                      <a:pt x="2055" y="673"/>
                      <a:pt x="2054" y="675"/>
                      <a:pt x="2055" y="677"/>
                    </a:cubicBezTo>
                    <a:moveTo>
                      <a:pt x="2040" y="640"/>
                    </a:moveTo>
                    <a:cubicBezTo>
                      <a:pt x="2043" y="646"/>
                      <a:pt x="2045" y="652"/>
                      <a:pt x="2048" y="659"/>
                    </a:cubicBezTo>
                    <a:cubicBezTo>
                      <a:pt x="2049" y="661"/>
                      <a:pt x="2051" y="662"/>
                      <a:pt x="2053" y="661"/>
                    </a:cubicBezTo>
                    <a:cubicBezTo>
                      <a:pt x="2055" y="660"/>
                      <a:pt x="2056" y="658"/>
                      <a:pt x="2055" y="656"/>
                    </a:cubicBezTo>
                    <a:cubicBezTo>
                      <a:pt x="2053" y="649"/>
                      <a:pt x="2050" y="643"/>
                      <a:pt x="2047" y="637"/>
                    </a:cubicBezTo>
                    <a:cubicBezTo>
                      <a:pt x="2046" y="635"/>
                      <a:pt x="2044" y="634"/>
                      <a:pt x="2042" y="635"/>
                    </a:cubicBezTo>
                    <a:cubicBezTo>
                      <a:pt x="2040" y="636"/>
                      <a:pt x="2039" y="638"/>
                      <a:pt x="2040" y="640"/>
                    </a:cubicBezTo>
                    <a:cubicBezTo>
                      <a:pt x="2040" y="640"/>
                      <a:pt x="2040" y="640"/>
                      <a:pt x="2040" y="640"/>
                    </a:cubicBezTo>
                    <a:moveTo>
                      <a:pt x="2023" y="604"/>
                    </a:moveTo>
                    <a:cubicBezTo>
                      <a:pt x="2026" y="610"/>
                      <a:pt x="2029" y="616"/>
                      <a:pt x="2032" y="622"/>
                    </a:cubicBezTo>
                    <a:cubicBezTo>
                      <a:pt x="2033" y="624"/>
                      <a:pt x="2035" y="625"/>
                      <a:pt x="2037" y="624"/>
                    </a:cubicBezTo>
                    <a:cubicBezTo>
                      <a:pt x="2039" y="623"/>
                      <a:pt x="2040" y="621"/>
                      <a:pt x="2039" y="619"/>
                    </a:cubicBezTo>
                    <a:cubicBezTo>
                      <a:pt x="2036" y="613"/>
                      <a:pt x="2033" y="607"/>
                      <a:pt x="2030" y="601"/>
                    </a:cubicBezTo>
                    <a:cubicBezTo>
                      <a:pt x="2029" y="599"/>
                      <a:pt x="2027" y="598"/>
                      <a:pt x="2025" y="599"/>
                    </a:cubicBezTo>
                    <a:cubicBezTo>
                      <a:pt x="2023" y="600"/>
                      <a:pt x="2022" y="602"/>
                      <a:pt x="2023" y="604"/>
                    </a:cubicBezTo>
                    <a:moveTo>
                      <a:pt x="2005" y="569"/>
                    </a:moveTo>
                    <a:cubicBezTo>
                      <a:pt x="2008" y="575"/>
                      <a:pt x="2011" y="581"/>
                      <a:pt x="2014" y="586"/>
                    </a:cubicBezTo>
                    <a:cubicBezTo>
                      <a:pt x="2015" y="588"/>
                      <a:pt x="2018" y="589"/>
                      <a:pt x="2020" y="588"/>
                    </a:cubicBezTo>
                    <a:cubicBezTo>
                      <a:pt x="2022" y="587"/>
                      <a:pt x="2022" y="585"/>
                      <a:pt x="2021" y="583"/>
                    </a:cubicBezTo>
                    <a:cubicBezTo>
                      <a:pt x="2018" y="577"/>
                      <a:pt x="2015" y="571"/>
                      <a:pt x="2012" y="565"/>
                    </a:cubicBezTo>
                    <a:cubicBezTo>
                      <a:pt x="2011" y="563"/>
                      <a:pt x="2009" y="562"/>
                      <a:pt x="2007" y="563"/>
                    </a:cubicBezTo>
                    <a:cubicBezTo>
                      <a:pt x="2005" y="564"/>
                      <a:pt x="2004" y="567"/>
                      <a:pt x="2005" y="569"/>
                    </a:cubicBezTo>
                    <a:moveTo>
                      <a:pt x="1986" y="534"/>
                    </a:moveTo>
                    <a:cubicBezTo>
                      <a:pt x="1989" y="540"/>
                      <a:pt x="1992" y="546"/>
                      <a:pt x="1995" y="551"/>
                    </a:cubicBezTo>
                    <a:cubicBezTo>
                      <a:pt x="1997" y="553"/>
                      <a:pt x="1999" y="554"/>
                      <a:pt x="2001" y="553"/>
                    </a:cubicBezTo>
                    <a:cubicBezTo>
                      <a:pt x="2003" y="552"/>
                      <a:pt x="2004" y="549"/>
                      <a:pt x="2002" y="547"/>
                    </a:cubicBezTo>
                    <a:cubicBezTo>
                      <a:pt x="1999" y="542"/>
                      <a:pt x="1996" y="536"/>
                      <a:pt x="1993" y="530"/>
                    </a:cubicBezTo>
                    <a:cubicBezTo>
                      <a:pt x="1991" y="528"/>
                      <a:pt x="1989" y="528"/>
                      <a:pt x="1987" y="529"/>
                    </a:cubicBezTo>
                    <a:cubicBezTo>
                      <a:pt x="1985" y="530"/>
                      <a:pt x="1984" y="532"/>
                      <a:pt x="1986" y="534"/>
                    </a:cubicBezTo>
                    <a:moveTo>
                      <a:pt x="1965" y="500"/>
                    </a:moveTo>
                    <a:cubicBezTo>
                      <a:pt x="1968" y="506"/>
                      <a:pt x="1972" y="511"/>
                      <a:pt x="1975" y="517"/>
                    </a:cubicBezTo>
                    <a:cubicBezTo>
                      <a:pt x="1977" y="519"/>
                      <a:pt x="1979" y="519"/>
                      <a:pt x="1981" y="518"/>
                    </a:cubicBezTo>
                    <a:cubicBezTo>
                      <a:pt x="1983" y="517"/>
                      <a:pt x="1983" y="515"/>
                      <a:pt x="1982" y="513"/>
                    </a:cubicBezTo>
                    <a:cubicBezTo>
                      <a:pt x="1979" y="507"/>
                      <a:pt x="1975" y="501"/>
                      <a:pt x="1972" y="496"/>
                    </a:cubicBezTo>
                    <a:cubicBezTo>
                      <a:pt x="1970" y="494"/>
                      <a:pt x="1968" y="493"/>
                      <a:pt x="1966" y="495"/>
                    </a:cubicBezTo>
                    <a:cubicBezTo>
                      <a:pt x="1964" y="496"/>
                      <a:pt x="1964" y="498"/>
                      <a:pt x="1965" y="500"/>
                    </a:cubicBezTo>
                    <a:moveTo>
                      <a:pt x="1943" y="467"/>
                    </a:moveTo>
                    <a:cubicBezTo>
                      <a:pt x="1947" y="472"/>
                      <a:pt x="1950" y="478"/>
                      <a:pt x="1954" y="483"/>
                    </a:cubicBezTo>
                    <a:cubicBezTo>
                      <a:pt x="1955" y="485"/>
                      <a:pt x="1958" y="486"/>
                      <a:pt x="1960" y="485"/>
                    </a:cubicBezTo>
                    <a:cubicBezTo>
                      <a:pt x="1961" y="483"/>
                      <a:pt x="1962" y="481"/>
                      <a:pt x="1961" y="479"/>
                    </a:cubicBezTo>
                    <a:cubicBezTo>
                      <a:pt x="1957" y="473"/>
                      <a:pt x="1953" y="468"/>
                      <a:pt x="1949" y="462"/>
                    </a:cubicBezTo>
                    <a:cubicBezTo>
                      <a:pt x="1948" y="461"/>
                      <a:pt x="1946" y="460"/>
                      <a:pt x="1944" y="461"/>
                    </a:cubicBezTo>
                    <a:cubicBezTo>
                      <a:pt x="1942" y="463"/>
                      <a:pt x="1942" y="465"/>
                      <a:pt x="1943" y="467"/>
                    </a:cubicBezTo>
                    <a:moveTo>
                      <a:pt x="1920" y="435"/>
                    </a:moveTo>
                    <a:cubicBezTo>
                      <a:pt x="1924" y="440"/>
                      <a:pt x="1928" y="445"/>
                      <a:pt x="1931" y="451"/>
                    </a:cubicBezTo>
                    <a:cubicBezTo>
                      <a:pt x="1933" y="452"/>
                      <a:pt x="1935" y="453"/>
                      <a:pt x="1937" y="452"/>
                    </a:cubicBezTo>
                    <a:cubicBezTo>
                      <a:pt x="1939" y="450"/>
                      <a:pt x="1939" y="448"/>
                      <a:pt x="1938" y="446"/>
                    </a:cubicBezTo>
                    <a:cubicBezTo>
                      <a:pt x="1934" y="440"/>
                      <a:pt x="1930" y="435"/>
                      <a:pt x="1926" y="430"/>
                    </a:cubicBezTo>
                    <a:cubicBezTo>
                      <a:pt x="1925" y="428"/>
                      <a:pt x="1922" y="428"/>
                      <a:pt x="1920" y="429"/>
                    </a:cubicBezTo>
                    <a:cubicBezTo>
                      <a:pt x="1919" y="430"/>
                      <a:pt x="1918" y="433"/>
                      <a:pt x="1920" y="435"/>
                    </a:cubicBezTo>
                    <a:moveTo>
                      <a:pt x="1895" y="403"/>
                    </a:moveTo>
                    <a:cubicBezTo>
                      <a:pt x="1899" y="408"/>
                      <a:pt x="1904" y="413"/>
                      <a:pt x="1908" y="419"/>
                    </a:cubicBezTo>
                    <a:cubicBezTo>
                      <a:pt x="1909" y="420"/>
                      <a:pt x="1911" y="421"/>
                      <a:pt x="1913" y="419"/>
                    </a:cubicBezTo>
                    <a:cubicBezTo>
                      <a:pt x="1915" y="418"/>
                      <a:pt x="1915" y="415"/>
                      <a:pt x="1914" y="414"/>
                    </a:cubicBezTo>
                    <a:cubicBezTo>
                      <a:pt x="1910" y="408"/>
                      <a:pt x="1906" y="403"/>
                      <a:pt x="1901" y="398"/>
                    </a:cubicBezTo>
                    <a:cubicBezTo>
                      <a:pt x="1900" y="396"/>
                      <a:pt x="1898" y="396"/>
                      <a:pt x="1896" y="397"/>
                    </a:cubicBezTo>
                    <a:cubicBezTo>
                      <a:pt x="1894" y="399"/>
                      <a:pt x="1894" y="401"/>
                      <a:pt x="1895" y="403"/>
                    </a:cubicBezTo>
                    <a:moveTo>
                      <a:pt x="1870" y="372"/>
                    </a:moveTo>
                    <a:cubicBezTo>
                      <a:pt x="1874" y="377"/>
                      <a:pt x="1878" y="383"/>
                      <a:pt x="1883" y="388"/>
                    </a:cubicBezTo>
                    <a:cubicBezTo>
                      <a:pt x="1884" y="389"/>
                      <a:pt x="1887" y="390"/>
                      <a:pt x="1888" y="388"/>
                    </a:cubicBezTo>
                    <a:cubicBezTo>
                      <a:pt x="1890" y="387"/>
                      <a:pt x="1890" y="384"/>
                      <a:pt x="1889" y="382"/>
                    </a:cubicBezTo>
                    <a:cubicBezTo>
                      <a:pt x="1884" y="377"/>
                      <a:pt x="1880" y="372"/>
                      <a:pt x="1876" y="367"/>
                    </a:cubicBezTo>
                    <a:cubicBezTo>
                      <a:pt x="1874" y="366"/>
                      <a:pt x="1872" y="365"/>
                      <a:pt x="1870" y="367"/>
                    </a:cubicBezTo>
                    <a:cubicBezTo>
                      <a:pt x="1868" y="368"/>
                      <a:pt x="1868" y="371"/>
                      <a:pt x="1870" y="372"/>
                    </a:cubicBezTo>
                    <a:moveTo>
                      <a:pt x="1843" y="343"/>
                    </a:moveTo>
                    <a:cubicBezTo>
                      <a:pt x="1847" y="348"/>
                      <a:pt x="1852" y="353"/>
                      <a:pt x="1856" y="358"/>
                    </a:cubicBezTo>
                    <a:cubicBezTo>
                      <a:pt x="1858" y="359"/>
                      <a:pt x="1860" y="359"/>
                      <a:pt x="1862" y="358"/>
                    </a:cubicBezTo>
                    <a:cubicBezTo>
                      <a:pt x="1864" y="356"/>
                      <a:pt x="1864" y="354"/>
                      <a:pt x="1862" y="352"/>
                    </a:cubicBezTo>
                    <a:cubicBezTo>
                      <a:pt x="1858" y="347"/>
                      <a:pt x="1853" y="342"/>
                      <a:pt x="1849" y="337"/>
                    </a:cubicBezTo>
                    <a:cubicBezTo>
                      <a:pt x="1847" y="336"/>
                      <a:pt x="1845" y="336"/>
                      <a:pt x="1843" y="337"/>
                    </a:cubicBezTo>
                    <a:cubicBezTo>
                      <a:pt x="1841" y="339"/>
                      <a:pt x="1841" y="341"/>
                      <a:pt x="1843" y="343"/>
                    </a:cubicBezTo>
                    <a:moveTo>
                      <a:pt x="1815" y="314"/>
                    </a:moveTo>
                    <a:cubicBezTo>
                      <a:pt x="1820" y="319"/>
                      <a:pt x="1824" y="324"/>
                      <a:pt x="1829" y="328"/>
                    </a:cubicBezTo>
                    <a:cubicBezTo>
                      <a:pt x="1831" y="330"/>
                      <a:pt x="1833" y="330"/>
                      <a:pt x="1835" y="329"/>
                    </a:cubicBezTo>
                    <a:cubicBezTo>
                      <a:pt x="1836" y="327"/>
                      <a:pt x="1836" y="324"/>
                      <a:pt x="1835" y="323"/>
                    </a:cubicBezTo>
                    <a:cubicBezTo>
                      <a:pt x="1830" y="318"/>
                      <a:pt x="1825" y="313"/>
                      <a:pt x="1821" y="309"/>
                    </a:cubicBezTo>
                    <a:cubicBezTo>
                      <a:pt x="1819" y="307"/>
                      <a:pt x="1817" y="307"/>
                      <a:pt x="1815" y="309"/>
                    </a:cubicBezTo>
                    <a:cubicBezTo>
                      <a:pt x="1813" y="310"/>
                      <a:pt x="1814" y="313"/>
                      <a:pt x="1815" y="314"/>
                    </a:cubicBezTo>
                    <a:moveTo>
                      <a:pt x="1786" y="287"/>
                    </a:moveTo>
                    <a:cubicBezTo>
                      <a:pt x="1791" y="291"/>
                      <a:pt x="1796" y="296"/>
                      <a:pt x="1801" y="300"/>
                    </a:cubicBezTo>
                    <a:cubicBezTo>
                      <a:pt x="1802" y="302"/>
                      <a:pt x="1805" y="302"/>
                      <a:pt x="1806" y="300"/>
                    </a:cubicBezTo>
                    <a:cubicBezTo>
                      <a:pt x="1808" y="299"/>
                      <a:pt x="1808" y="296"/>
                      <a:pt x="1806" y="295"/>
                    </a:cubicBezTo>
                    <a:cubicBezTo>
                      <a:pt x="1801" y="290"/>
                      <a:pt x="1797" y="285"/>
                      <a:pt x="1792" y="281"/>
                    </a:cubicBezTo>
                    <a:cubicBezTo>
                      <a:pt x="1790" y="279"/>
                      <a:pt x="1787" y="279"/>
                      <a:pt x="1786" y="281"/>
                    </a:cubicBezTo>
                    <a:cubicBezTo>
                      <a:pt x="1784" y="283"/>
                      <a:pt x="1785" y="285"/>
                      <a:pt x="1786" y="287"/>
                    </a:cubicBezTo>
                    <a:cubicBezTo>
                      <a:pt x="1786" y="287"/>
                      <a:pt x="1786" y="287"/>
                      <a:pt x="1786" y="287"/>
                    </a:cubicBezTo>
                    <a:moveTo>
                      <a:pt x="1756" y="260"/>
                    </a:moveTo>
                    <a:cubicBezTo>
                      <a:pt x="1761" y="265"/>
                      <a:pt x="1766" y="269"/>
                      <a:pt x="1771" y="273"/>
                    </a:cubicBezTo>
                    <a:cubicBezTo>
                      <a:pt x="1773" y="275"/>
                      <a:pt x="1776" y="275"/>
                      <a:pt x="1777" y="273"/>
                    </a:cubicBezTo>
                    <a:cubicBezTo>
                      <a:pt x="1778" y="271"/>
                      <a:pt x="1778" y="269"/>
                      <a:pt x="1777" y="267"/>
                    </a:cubicBezTo>
                    <a:cubicBezTo>
                      <a:pt x="1772" y="263"/>
                      <a:pt x="1767" y="259"/>
                      <a:pt x="1761" y="254"/>
                    </a:cubicBezTo>
                    <a:cubicBezTo>
                      <a:pt x="1760" y="253"/>
                      <a:pt x="1757" y="253"/>
                      <a:pt x="1756" y="255"/>
                    </a:cubicBezTo>
                    <a:cubicBezTo>
                      <a:pt x="1754" y="256"/>
                      <a:pt x="1755" y="259"/>
                      <a:pt x="1756" y="260"/>
                    </a:cubicBezTo>
                    <a:moveTo>
                      <a:pt x="1725" y="235"/>
                    </a:moveTo>
                    <a:cubicBezTo>
                      <a:pt x="1731" y="239"/>
                      <a:pt x="1736" y="243"/>
                      <a:pt x="1741" y="248"/>
                    </a:cubicBezTo>
                    <a:cubicBezTo>
                      <a:pt x="1743" y="249"/>
                      <a:pt x="1745" y="249"/>
                      <a:pt x="1747" y="247"/>
                    </a:cubicBezTo>
                    <a:cubicBezTo>
                      <a:pt x="1748" y="245"/>
                      <a:pt x="1748" y="243"/>
                      <a:pt x="1746" y="241"/>
                    </a:cubicBezTo>
                    <a:cubicBezTo>
                      <a:pt x="1741" y="237"/>
                      <a:pt x="1736" y="233"/>
                      <a:pt x="1730" y="229"/>
                    </a:cubicBezTo>
                    <a:cubicBezTo>
                      <a:pt x="1729" y="227"/>
                      <a:pt x="1726" y="228"/>
                      <a:pt x="1725" y="229"/>
                    </a:cubicBezTo>
                    <a:cubicBezTo>
                      <a:pt x="1723" y="231"/>
                      <a:pt x="1724" y="234"/>
                      <a:pt x="1725" y="235"/>
                    </a:cubicBezTo>
                    <a:moveTo>
                      <a:pt x="1694" y="211"/>
                    </a:moveTo>
                    <a:cubicBezTo>
                      <a:pt x="1699" y="215"/>
                      <a:pt x="1704" y="219"/>
                      <a:pt x="1710" y="223"/>
                    </a:cubicBezTo>
                    <a:cubicBezTo>
                      <a:pt x="1711" y="224"/>
                      <a:pt x="1714" y="224"/>
                      <a:pt x="1715" y="222"/>
                    </a:cubicBezTo>
                    <a:cubicBezTo>
                      <a:pt x="1717" y="220"/>
                      <a:pt x="1716" y="218"/>
                      <a:pt x="1714" y="216"/>
                    </a:cubicBezTo>
                    <a:cubicBezTo>
                      <a:pt x="1709" y="212"/>
                      <a:pt x="1704" y="208"/>
                      <a:pt x="1698" y="204"/>
                    </a:cubicBezTo>
                    <a:cubicBezTo>
                      <a:pt x="1697" y="203"/>
                      <a:pt x="1694" y="203"/>
                      <a:pt x="1693" y="205"/>
                    </a:cubicBezTo>
                    <a:cubicBezTo>
                      <a:pt x="1691" y="207"/>
                      <a:pt x="1692" y="210"/>
                      <a:pt x="1694" y="211"/>
                    </a:cubicBezTo>
                    <a:cubicBezTo>
                      <a:pt x="1694" y="211"/>
                      <a:pt x="1694" y="211"/>
                      <a:pt x="1694" y="211"/>
                    </a:cubicBezTo>
                    <a:moveTo>
                      <a:pt x="1661" y="188"/>
                    </a:moveTo>
                    <a:cubicBezTo>
                      <a:pt x="1666" y="192"/>
                      <a:pt x="1672" y="195"/>
                      <a:pt x="1677" y="199"/>
                    </a:cubicBezTo>
                    <a:cubicBezTo>
                      <a:pt x="1679" y="200"/>
                      <a:pt x="1682" y="200"/>
                      <a:pt x="1683" y="198"/>
                    </a:cubicBezTo>
                    <a:cubicBezTo>
                      <a:pt x="1684" y="196"/>
                      <a:pt x="1684" y="194"/>
                      <a:pt x="1682" y="193"/>
                    </a:cubicBezTo>
                    <a:cubicBezTo>
                      <a:pt x="1676" y="189"/>
                      <a:pt x="1671" y="185"/>
                      <a:pt x="1665" y="181"/>
                    </a:cubicBezTo>
                    <a:cubicBezTo>
                      <a:pt x="1664" y="180"/>
                      <a:pt x="1661" y="181"/>
                      <a:pt x="1660" y="182"/>
                    </a:cubicBezTo>
                    <a:cubicBezTo>
                      <a:pt x="1659" y="184"/>
                      <a:pt x="1659" y="187"/>
                      <a:pt x="1661" y="188"/>
                    </a:cubicBezTo>
                    <a:moveTo>
                      <a:pt x="1627" y="166"/>
                    </a:moveTo>
                    <a:cubicBezTo>
                      <a:pt x="1633" y="170"/>
                      <a:pt x="1639" y="173"/>
                      <a:pt x="1644" y="177"/>
                    </a:cubicBezTo>
                    <a:cubicBezTo>
                      <a:pt x="1646" y="178"/>
                      <a:pt x="1649" y="178"/>
                      <a:pt x="1650" y="176"/>
                    </a:cubicBezTo>
                    <a:cubicBezTo>
                      <a:pt x="1651" y="174"/>
                      <a:pt x="1650" y="171"/>
                      <a:pt x="1649" y="170"/>
                    </a:cubicBezTo>
                    <a:cubicBezTo>
                      <a:pt x="1643" y="167"/>
                      <a:pt x="1637" y="163"/>
                      <a:pt x="1632" y="159"/>
                    </a:cubicBezTo>
                    <a:cubicBezTo>
                      <a:pt x="1630" y="158"/>
                      <a:pt x="1627" y="159"/>
                      <a:pt x="1626" y="161"/>
                    </a:cubicBezTo>
                    <a:cubicBezTo>
                      <a:pt x="1625" y="163"/>
                      <a:pt x="1625" y="165"/>
                      <a:pt x="1627" y="166"/>
                    </a:cubicBezTo>
                    <a:moveTo>
                      <a:pt x="1593" y="146"/>
                    </a:moveTo>
                    <a:cubicBezTo>
                      <a:pt x="1599" y="149"/>
                      <a:pt x="1605" y="152"/>
                      <a:pt x="1610" y="156"/>
                    </a:cubicBezTo>
                    <a:cubicBezTo>
                      <a:pt x="1612" y="157"/>
                      <a:pt x="1615" y="156"/>
                      <a:pt x="1616" y="154"/>
                    </a:cubicBezTo>
                    <a:cubicBezTo>
                      <a:pt x="1617" y="153"/>
                      <a:pt x="1616" y="150"/>
                      <a:pt x="1614" y="149"/>
                    </a:cubicBezTo>
                    <a:cubicBezTo>
                      <a:pt x="1609" y="146"/>
                      <a:pt x="1603" y="142"/>
                      <a:pt x="1597" y="139"/>
                    </a:cubicBezTo>
                    <a:cubicBezTo>
                      <a:pt x="1595" y="138"/>
                      <a:pt x="1593" y="138"/>
                      <a:pt x="1592" y="140"/>
                    </a:cubicBezTo>
                    <a:cubicBezTo>
                      <a:pt x="1590" y="142"/>
                      <a:pt x="1591" y="145"/>
                      <a:pt x="1593" y="146"/>
                    </a:cubicBezTo>
                    <a:moveTo>
                      <a:pt x="1558" y="127"/>
                    </a:moveTo>
                    <a:cubicBezTo>
                      <a:pt x="1564" y="130"/>
                      <a:pt x="1570" y="133"/>
                      <a:pt x="1576" y="136"/>
                    </a:cubicBezTo>
                    <a:cubicBezTo>
                      <a:pt x="1577" y="137"/>
                      <a:pt x="1580" y="136"/>
                      <a:pt x="1581" y="134"/>
                    </a:cubicBezTo>
                    <a:cubicBezTo>
                      <a:pt x="1582" y="133"/>
                      <a:pt x="1581" y="130"/>
                      <a:pt x="1579" y="129"/>
                    </a:cubicBezTo>
                    <a:cubicBezTo>
                      <a:pt x="1573" y="126"/>
                      <a:pt x="1568" y="123"/>
                      <a:pt x="1562" y="120"/>
                    </a:cubicBezTo>
                    <a:cubicBezTo>
                      <a:pt x="1560" y="119"/>
                      <a:pt x="1557" y="119"/>
                      <a:pt x="1556" y="121"/>
                    </a:cubicBezTo>
                    <a:cubicBezTo>
                      <a:pt x="1555" y="123"/>
                      <a:pt x="1556" y="126"/>
                      <a:pt x="1558" y="127"/>
                    </a:cubicBezTo>
                    <a:moveTo>
                      <a:pt x="1522" y="109"/>
                    </a:moveTo>
                    <a:cubicBezTo>
                      <a:pt x="1528" y="112"/>
                      <a:pt x="1534" y="115"/>
                      <a:pt x="1540" y="118"/>
                    </a:cubicBezTo>
                    <a:cubicBezTo>
                      <a:pt x="1542" y="119"/>
                      <a:pt x="1544" y="118"/>
                      <a:pt x="1545" y="116"/>
                    </a:cubicBezTo>
                    <a:cubicBezTo>
                      <a:pt x="1546" y="114"/>
                      <a:pt x="1546" y="111"/>
                      <a:pt x="1544" y="110"/>
                    </a:cubicBezTo>
                    <a:cubicBezTo>
                      <a:pt x="1538" y="107"/>
                      <a:pt x="1532" y="105"/>
                      <a:pt x="1525" y="102"/>
                    </a:cubicBezTo>
                    <a:cubicBezTo>
                      <a:pt x="1523" y="101"/>
                      <a:pt x="1521" y="102"/>
                      <a:pt x="1520" y="104"/>
                    </a:cubicBezTo>
                    <a:cubicBezTo>
                      <a:pt x="1519" y="106"/>
                      <a:pt x="1520" y="108"/>
                      <a:pt x="1522" y="109"/>
                    </a:cubicBezTo>
                    <a:moveTo>
                      <a:pt x="1486" y="92"/>
                    </a:moveTo>
                    <a:cubicBezTo>
                      <a:pt x="1492" y="95"/>
                      <a:pt x="1498" y="98"/>
                      <a:pt x="1504" y="100"/>
                    </a:cubicBezTo>
                    <a:cubicBezTo>
                      <a:pt x="1506" y="101"/>
                      <a:pt x="1508" y="100"/>
                      <a:pt x="1509" y="98"/>
                    </a:cubicBezTo>
                    <a:cubicBezTo>
                      <a:pt x="1510" y="96"/>
                      <a:pt x="1509" y="94"/>
                      <a:pt x="1507" y="93"/>
                    </a:cubicBezTo>
                    <a:cubicBezTo>
                      <a:pt x="1501" y="90"/>
                      <a:pt x="1495" y="88"/>
                      <a:pt x="1489" y="85"/>
                    </a:cubicBezTo>
                    <a:cubicBezTo>
                      <a:pt x="1487" y="84"/>
                      <a:pt x="1484" y="85"/>
                      <a:pt x="1483" y="87"/>
                    </a:cubicBezTo>
                    <a:cubicBezTo>
                      <a:pt x="1483" y="89"/>
                      <a:pt x="1484" y="92"/>
                      <a:pt x="1486" y="92"/>
                    </a:cubicBezTo>
                    <a:moveTo>
                      <a:pt x="1448" y="77"/>
                    </a:moveTo>
                    <a:cubicBezTo>
                      <a:pt x="1455" y="80"/>
                      <a:pt x="1461" y="82"/>
                      <a:pt x="1467" y="85"/>
                    </a:cubicBezTo>
                    <a:cubicBezTo>
                      <a:pt x="1469" y="86"/>
                      <a:pt x="1471" y="85"/>
                      <a:pt x="1472" y="83"/>
                    </a:cubicBezTo>
                    <a:cubicBezTo>
                      <a:pt x="1473" y="81"/>
                      <a:pt x="1472" y="78"/>
                      <a:pt x="1470" y="77"/>
                    </a:cubicBezTo>
                    <a:cubicBezTo>
                      <a:pt x="1464" y="75"/>
                      <a:pt x="1458" y="72"/>
                      <a:pt x="1451" y="70"/>
                    </a:cubicBezTo>
                    <a:cubicBezTo>
                      <a:pt x="1449" y="69"/>
                      <a:pt x="1447" y="70"/>
                      <a:pt x="1446" y="72"/>
                    </a:cubicBezTo>
                    <a:cubicBezTo>
                      <a:pt x="1445" y="74"/>
                      <a:pt x="1446" y="77"/>
                      <a:pt x="1448" y="77"/>
                    </a:cubicBezTo>
                    <a:moveTo>
                      <a:pt x="1411" y="64"/>
                    </a:moveTo>
                    <a:cubicBezTo>
                      <a:pt x="1417" y="66"/>
                      <a:pt x="1423" y="68"/>
                      <a:pt x="1430" y="70"/>
                    </a:cubicBezTo>
                    <a:cubicBezTo>
                      <a:pt x="1432" y="71"/>
                      <a:pt x="1434" y="70"/>
                      <a:pt x="1435" y="68"/>
                    </a:cubicBezTo>
                    <a:cubicBezTo>
                      <a:pt x="1436" y="66"/>
                      <a:pt x="1435" y="64"/>
                      <a:pt x="1432" y="63"/>
                    </a:cubicBezTo>
                    <a:cubicBezTo>
                      <a:pt x="1426" y="61"/>
                      <a:pt x="1420" y="58"/>
                      <a:pt x="1413" y="56"/>
                    </a:cubicBezTo>
                    <a:cubicBezTo>
                      <a:pt x="1411" y="56"/>
                      <a:pt x="1409" y="57"/>
                      <a:pt x="1408" y="59"/>
                    </a:cubicBezTo>
                    <a:cubicBezTo>
                      <a:pt x="1408" y="61"/>
                      <a:pt x="1409" y="63"/>
                      <a:pt x="1411" y="64"/>
                    </a:cubicBezTo>
                    <a:moveTo>
                      <a:pt x="1373" y="52"/>
                    </a:moveTo>
                    <a:cubicBezTo>
                      <a:pt x="1379" y="54"/>
                      <a:pt x="1385" y="56"/>
                      <a:pt x="1392" y="58"/>
                    </a:cubicBezTo>
                    <a:cubicBezTo>
                      <a:pt x="1394" y="58"/>
                      <a:pt x="1396" y="57"/>
                      <a:pt x="1397" y="55"/>
                    </a:cubicBezTo>
                    <a:cubicBezTo>
                      <a:pt x="1398" y="53"/>
                      <a:pt x="1396" y="51"/>
                      <a:pt x="1394" y="50"/>
                    </a:cubicBezTo>
                    <a:cubicBezTo>
                      <a:pt x="1388" y="48"/>
                      <a:pt x="1381" y="46"/>
                      <a:pt x="1375" y="44"/>
                    </a:cubicBezTo>
                    <a:cubicBezTo>
                      <a:pt x="1373" y="43"/>
                      <a:pt x="1371" y="45"/>
                      <a:pt x="1370" y="47"/>
                    </a:cubicBezTo>
                    <a:cubicBezTo>
                      <a:pt x="1369" y="49"/>
                      <a:pt x="1371" y="51"/>
                      <a:pt x="1373" y="52"/>
                    </a:cubicBezTo>
                    <a:moveTo>
                      <a:pt x="1334" y="41"/>
                    </a:moveTo>
                    <a:cubicBezTo>
                      <a:pt x="1341" y="43"/>
                      <a:pt x="1347" y="44"/>
                      <a:pt x="1354" y="46"/>
                    </a:cubicBezTo>
                    <a:cubicBezTo>
                      <a:pt x="1356" y="47"/>
                      <a:pt x="1358" y="45"/>
                      <a:pt x="1358" y="43"/>
                    </a:cubicBezTo>
                    <a:cubicBezTo>
                      <a:pt x="1359" y="41"/>
                      <a:pt x="1358" y="39"/>
                      <a:pt x="1356" y="38"/>
                    </a:cubicBezTo>
                    <a:cubicBezTo>
                      <a:pt x="1349" y="37"/>
                      <a:pt x="1343" y="35"/>
                      <a:pt x="1336" y="33"/>
                    </a:cubicBezTo>
                    <a:cubicBezTo>
                      <a:pt x="1334" y="33"/>
                      <a:pt x="1332" y="34"/>
                      <a:pt x="1331" y="36"/>
                    </a:cubicBezTo>
                    <a:cubicBezTo>
                      <a:pt x="1331" y="38"/>
                      <a:pt x="1332" y="40"/>
                      <a:pt x="1334" y="41"/>
                    </a:cubicBezTo>
                    <a:moveTo>
                      <a:pt x="1295" y="32"/>
                    </a:moveTo>
                    <a:cubicBezTo>
                      <a:pt x="1302" y="33"/>
                      <a:pt x="1308" y="35"/>
                      <a:pt x="1315" y="36"/>
                    </a:cubicBezTo>
                    <a:cubicBezTo>
                      <a:pt x="1317" y="37"/>
                      <a:pt x="1319" y="35"/>
                      <a:pt x="1320" y="33"/>
                    </a:cubicBezTo>
                    <a:cubicBezTo>
                      <a:pt x="1320" y="31"/>
                      <a:pt x="1319" y="29"/>
                      <a:pt x="1317" y="28"/>
                    </a:cubicBezTo>
                    <a:cubicBezTo>
                      <a:pt x="1310" y="27"/>
                      <a:pt x="1304" y="25"/>
                      <a:pt x="1297" y="24"/>
                    </a:cubicBezTo>
                    <a:cubicBezTo>
                      <a:pt x="1295" y="23"/>
                      <a:pt x="1293" y="25"/>
                      <a:pt x="1292" y="27"/>
                    </a:cubicBezTo>
                    <a:cubicBezTo>
                      <a:pt x="1292" y="29"/>
                      <a:pt x="1293" y="31"/>
                      <a:pt x="1295" y="32"/>
                    </a:cubicBezTo>
                    <a:moveTo>
                      <a:pt x="1256" y="24"/>
                    </a:moveTo>
                    <a:cubicBezTo>
                      <a:pt x="1263" y="25"/>
                      <a:pt x="1269" y="26"/>
                      <a:pt x="1276" y="28"/>
                    </a:cubicBezTo>
                    <a:cubicBezTo>
                      <a:pt x="1278" y="28"/>
                      <a:pt x="1280" y="27"/>
                      <a:pt x="1281" y="25"/>
                    </a:cubicBezTo>
                    <a:cubicBezTo>
                      <a:pt x="1281" y="22"/>
                      <a:pt x="1280" y="20"/>
                      <a:pt x="1277" y="20"/>
                    </a:cubicBezTo>
                    <a:cubicBezTo>
                      <a:pt x="1271" y="19"/>
                      <a:pt x="1264" y="17"/>
                      <a:pt x="1258" y="16"/>
                    </a:cubicBezTo>
                    <a:cubicBezTo>
                      <a:pt x="1256" y="16"/>
                      <a:pt x="1253" y="17"/>
                      <a:pt x="1253" y="19"/>
                    </a:cubicBezTo>
                    <a:cubicBezTo>
                      <a:pt x="1253" y="22"/>
                      <a:pt x="1254" y="24"/>
                      <a:pt x="1256" y="24"/>
                    </a:cubicBezTo>
                    <a:moveTo>
                      <a:pt x="1217" y="18"/>
                    </a:moveTo>
                    <a:cubicBezTo>
                      <a:pt x="1224" y="19"/>
                      <a:pt x="1230" y="20"/>
                      <a:pt x="1237" y="21"/>
                    </a:cubicBezTo>
                    <a:cubicBezTo>
                      <a:pt x="1239" y="21"/>
                      <a:pt x="1241" y="20"/>
                      <a:pt x="1241" y="17"/>
                    </a:cubicBezTo>
                    <a:cubicBezTo>
                      <a:pt x="1242" y="15"/>
                      <a:pt x="1240" y="13"/>
                      <a:pt x="1238" y="13"/>
                    </a:cubicBezTo>
                    <a:cubicBezTo>
                      <a:pt x="1231" y="12"/>
                      <a:pt x="1225" y="11"/>
                      <a:pt x="1218" y="10"/>
                    </a:cubicBezTo>
                    <a:cubicBezTo>
                      <a:pt x="1216" y="10"/>
                      <a:pt x="1214" y="11"/>
                      <a:pt x="1214" y="13"/>
                    </a:cubicBezTo>
                    <a:cubicBezTo>
                      <a:pt x="1213" y="15"/>
                      <a:pt x="1215" y="17"/>
                      <a:pt x="1217" y="18"/>
                    </a:cubicBezTo>
                    <a:moveTo>
                      <a:pt x="1177" y="13"/>
                    </a:moveTo>
                    <a:cubicBezTo>
                      <a:pt x="1184" y="14"/>
                      <a:pt x="1191" y="14"/>
                      <a:pt x="1197" y="15"/>
                    </a:cubicBezTo>
                    <a:cubicBezTo>
                      <a:pt x="1199" y="15"/>
                      <a:pt x="1201" y="14"/>
                      <a:pt x="1202" y="12"/>
                    </a:cubicBezTo>
                    <a:cubicBezTo>
                      <a:pt x="1202" y="9"/>
                      <a:pt x="1200" y="7"/>
                      <a:pt x="1198" y="7"/>
                    </a:cubicBezTo>
                    <a:cubicBezTo>
                      <a:pt x="1191" y="6"/>
                      <a:pt x="1185" y="6"/>
                      <a:pt x="1178" y="5"/>
                    </a:cubicBezTo>
                    <a:cubicBezTo>
                      <a:pt x="1176" y="5"/>
                      <a:pt x="1174" y="6"/>
                      <a:pt x="1174" y="9"/>
                    </a:cubicBezTo>
                    <a:cubicBezTo>
                      <a:pt x="1174" y="11"/>
                      <a:pt x="1175" y="13"/>
                      <a:pt x="1177" y="13"/>
                    </a:cubicBezTo>
                    <a:moveTo>
                      <a:pt x="1138" y="10"/>
                    </a:moveTo>
                    <a:cubicBezTo>
                      <a:pt x="1144" y="10"/>
                      <a:pt x="1151" y="11"/>
                      <a:pt x="1157" y="11"/>
                    </a:cubicBezTo>
                    <a:cubicBezTo>
                      <a:pt x="1160" y="11"/>
                      <a:pt x="1162" y="10"/>
                      <a:pt x="1162" y="7"/>
                    </a:cubicBezTo>
                    <a:cubicBezTo>
                      <a:pt x="1162" y="5"/>
                      <a:pt x="1160" y="3"/>
                      <a:pt x="1158" y="3"/>
                    </a:cubicBezTo>
                    <a:cubicBezTo>
                      <a:pt x="1151" y="3"/>
                      <a:pt x="1145" y="2"/>
                      <a:pt x="1138" y="2"/>
                    </a:cubicBezTo>
                    <a:cubicBezTo>
                      <a:pt x="1136" y="2"/>
                      <a:pt x="1134" y="3"/>
                      <a:pt x="1134" y="5"/>
                    </a:cubicBezTo>
                    <a:cubicBezTo>
                      <a:pt x="1134" y="8"/>
                      <a:pt x="1135" y="10"/>
                      <a:pt x="1138" y="10"/>
                    </a:cubicBezTo>
                    <a:moveTo>
                      <a:pt x="1098" y="8"/>
                    </a:moveTo>
                    <a:cubicBezTo>
                      <a:pt x="1104" y="8"/>
                      <a:pt x="1111" y="8"/>
                      <a:pt x="1118" y="9"/>
                    </a:cubicBezTo>
                    <a:cubicBezTo>
                      <a:pt x="1120" y="9"/>
                      <a:pt x="1122" y="7"/>
                      <a:pt x="1122" y="5"/>
                    </a:cubicBezTo>
                    <a:cubicBezTo>
                      <a:pt x="1122" y="3"/>
                      <a:pt x="1120" y="1"/>
                      <a:pt x="1118" y="1"/>
                    </a:cubicBezTo>
                    <a:cubicBezTo>
                      <a:pt x="1111" y="0"/>
                      <a:pt x="1105" y="0"/>
                      <a:pt x="1098" y="0"/>
                    </a:cubicBezTo>
                    <a:cubicBezTo>
                      <a:pt x="1096" y="0"/>
                      <a:pt x="1094" y="2"/>
                      <a:pt x="1094" y="4"/>
                    </a:cubicBezTo>
                    <a:cubicBezTo>
                      <a:pt x="1094" y="6"/>
                      <a:pt x="1095" y="8"/>
                      <a:pt x="1098" y="8"/>
                    </a:cubicBezTo>
                    <a:moveTo>
                      <a:pt x="1058" y="8"/>
                    </a:moveTo>
                    <a:cubicBezTo>
                      <a:pt x="1061" y="8"/>
                      <a:pt x="1065" y="8"/>
                      <a:pt x="1069" y="8"/>
                    </a:cubicBezTo>
                    <a:cubicBezTo>
                      <a:pt x="1072" y="8"/>
                      <a:pt x="1075" y="8"/>
                      <a:pt x="1078" y="8"/>
                    </a:cubicBezTo>
                    <a:cubicBezTo>
                      <a:pt x="1080" y="8"/>
                      <a:pt x="1082" y="6"/>
                      <a:pt x="1082" y="4"/>
                    </a:cubicBezTo>
                    <a:cubicBezTo>
                      <a:pt x="1082" y="1"/>
                      <a:pt x="1080" y="0"/>
                      <a:pt x="1078" y="0"/>
                    </a:cubicBezTo>
                    <a:cubicBezTo>
                      <a:pt x="1075" y="0"/>
                      <a:pt x="1072" y="0"/>
                      <a:pt x="1069" y="0"/>
                    </a:cubicBezTo>
                    <a:cubicBezTo>
                      <a:pt x="1065" y="0"/>
                      <a:pt x="1061" y="0"/>
                      <a:pt x="1058" y="0"/>
                    </a:cubicBezTo>
                    <a:cubicBezTo>
                      <a:pt x="1055" y="0"/>
                      <a:pt x="1054" y="1"/>
                      <a:pt x="1054" y="4"/>
                    </a:cubicBezTo>
                    <a:cubicBezTo>
                      <a:pt x="1054" y="6"/>
                      <a:pt x="1056" y="8"/>
                      <a:pt x="1058" y="8"/>
                    </a:cubicBezTo>
                    <a:cubicBezTo>
                      <a:pt x="1058" y="8"/>
                      <a:pt x="1058" y="8"/>
                      <a:pt x="1058" y="8"/>
                    </a:cubicBezTo>
                    <a:moveTo>
                      <a:pt x="1018" y="9"/>
                    </a:moveTo>
                    <a:cubicBezTo>
                      <a:pt x="1025" y="8"/>
                      <a:pt x="1031" y="8"/>
                      <a:pt x="1038" y="8"/>
                    </a:cubicBezTo>
                    <a:cubicBezTo>
                      <a:pt x="1040" y="8"/>
                      <a:pt x="1042" y="6"/>
                      <a:pt x="1042" y="4"/>
                    </a:cubicBezTo>
                    <a:cubicBezTo>
                      <a:pt x="1042" y="2"/>
                      <a:pt x="1040" y="0"/>
                      <a:pt x="1038" y="0"/>
                    </a:cubicBezTo>
                    <a:cubicBezTo>
                      <a:pt x="1031" y="0"/>
                      <a:pt x="1024" y="0"/>
                      <a:pt x="1018" y="1"/>
                    </a:cubicBezTo>
                    <a:cubicBezTo>
                      <a:pt x="1015" y="1"/>
                      <a:pt x="1014" y="3"/>
                      <a:pt x="1014" y="5"/>
                    </a:cubicBezTo>
                    <a:cubicBezTo>
                      <a:pt x="1014" y="7"/>
                      <a:pt x="1016" y="9"/>
                      <a:pt x="1018" y="9"/>
                    </a:cubicBezTo>
                    <a:moveTo>
                      <a:pt x="978" y="11"/>
                    </a:moveTo>
                    <a:cubicBezTo>
                      <a:pt x="985" y="11"/>
                      <a:pt x="991" y="10"/>
                      <a:pt x="998" y="10"/>
                    </a:cubicBezTo>
                    <a:cubicBezTo>
                      <a:pt x="1000" y="10"/>
                      <a:pt x="1002" y="8"/>
                      <a:pt x="1002" y="6"/>
                    </a:cubicBezTo>
                    <a:cubicBezTo>
                      <a:pt x="1002" y="3"/>
                      <a:pt x="1000" y="2"/>
                      <a:pt x="997" y="2"/>
                    </a:cubicBezTo>
                    <a:cubicBezTo>
                      <a:pt x="991" y="2"/>
                      <a:pt x="984" y="3"/>
                      <a:pt x="977" y="3"/>
                    </a:cubicBezTo>
                    <a:cubicBezTo>
                      <a:pt x="975" y="4"/>
                      <a:pt x="974" y="5"/>
                      <a:pt x="974" y="8"/>
                    </a:cubicBezTo>
                    <a:cubicBezTo>
                      <a:pt x="974" y="10"/>
                      <a:pt x="976" y="12"/>
                      <a:pt x="978" y="11"/>
                    </a:cubicBezTo>
                    <a:cubicBezTo>
                      <a:pt x="978" y="11"/>
                      <a:pt x="978" y="11"/>
                      <a:pt x="978" y="11"/>
                    </a:cubicBezTo>
                    <a:moveTo>
                      <a:pt x="938" y="15"/>
                    </a:moveTo>
                    <a:cubicBezTo>
                      <a:pt x="945" y="15"/>
                      <a:pt x="952" y="14"/>
                      <a:pt x="958" y="13"/>
                    </a:cubicBezTo>
                    <a:cubicBezTo>
                      <a:pt x="960" y="13"/>
                      <a:pt x="962" y="11"/>
                      <a:pt x="962" y="9"/>
                    </a:cubicBezTo>
                    <a:cubicBezTo>
                      <a:pt x="962" y="7"/>
                      <a:pt x="960" y="5"/>
                      <a:pt x="957" y="5"/>
                    </a:cubicBezTo>
                    <a:cubicBezTo>
                      <a:pt x="951" y="6"/>
                      <a:pt x="944" y="7"/>
                      <a:pt x="937" y="8"/>
                    </a:cubicBezTo>
                    <a:cubicBezTo>
                      <a:pt x="935" y="8"/>
                      <a:pt x="934" y="10"/>
                      <a:pt x="934" y="12"/>
                    </a:cubicBezTo>
                    <a:cubicBezTo>
                      <a:pt x="934" y="14"/>
                      <a:pt x="936" y="16"/>
                      <a:pt x="938" y="15"/>
                    </a:cubicBezTo>
                    <a:cubicBezTo>
                      <a:pt x="938" y="15"/>
                      <a:pt x="938" y="15"/>
                      <a:pt x="938" y="15"/>
                    </a:cubicBezTo>
                    <a:moveTo>
                      <a:pt x="899" y="21"/>
                    </a:moveTo>
                    <a:cubicBezTo>
                      <a:pt x="905" y="20"/>
                      <a:pt x="912" y="19"/>
                      <a:pt x="919" y="18"/>
                    </a:cubicBezTo>
                    <a:cubicBezTo>
                      <a:pt x="921" y="18"/>
                      <a:pt x="922" y="16"/>
                      <a:pt x="922" y="14"/>
                    </a:cubicBezTo>
                    <a:cubicBezTo>
                      <a:pt x="922" y="11"/>
                      <a:pt x="920" y="10"/>
                      <a:pt x="917" y="10"/>
                    </a:cubicBezTo>
                    <a:cubicBezTo>
                      <a:pt x="911" y="11"/>
                      <a:pt x="904" y="12"/>
                      <a:pt x="898" y="13"/>
                    </a:cubicBezTo>
                    <a:cubicBezTo>
                      <a:pt x="895" y="14"/>
                      <a:pt x="894" y="16"/>
                      <a:pt x="894" y="18"/>
                    </a:cubicBezTo>
                    <a:cubicBezTo>
                      <a:pt x="895" y="20"/>
                      <a:pt x="897" y="21"/>
                      <a:pt x="899" y="21"/>
                    </a:cubicBezTo>
                    <a:moveTo>
                      <a:pt x="860" y="28"/>
                    </a:moveTo>
                    <a:cubicBezTo>
                      <a:pt x="866" y="27"/>
                      <a:pt x="873" y="26"/>
                      <a:pt x="879" y="24"/>
                    </a:cubicBezTo>
                    <a:cubicBezTo>
                      <a:pt x="881" y="24"/>
                      <a:pt x="883" y="22"/>
                      <a:pt x="882" y="20"/>
                    </a:cubicBezTo>
                    <a:cubicBezTo>
                      <a:pt x="882" y="18"/>
                      <a:pt x="880" y="16"/>
                      <a:pt x="878" y="17"/>
                    </a:cubicBezTo>
                    <a:cubicBezTo>
                      <a:pt x="871" y="18"/>
                      <a:pt x="865" y="19"/>
                      <a:pt x="858" y="20"/>
                    </a:cubicBezTo>
                    <a:cubicBezTo>
                      <a:pt x="856" y="21"/>
                      <a:pt x="854" y="23"/>
                      <a:pt x="855" y="25"/>
                    </a:cubicBezTo>
                    <a:cubicBezTo>
                      <a:pt x="855" y="27"/>
                      <a:pt x="857" y="29"/>
                      <a:pt x="860" y="28"/>
                    </a:cubicBezTo>
                    <a:moveTo>
                      <a:pt x="821" y="37"/>
                    </a:moveTo>
                    <a:cubicBezTo>
                      <a:pt x="827" y="35"/>
                      <a:pt x="834" y="34"/>
                      <a:pt x="840" y="32"/>
                    </a:cubicBezTo>
                    <a:cubicBezTo>
                      <a:pt x="842" y="32"/>
                      <a:pt x="844" y="30"/>
                      <a:pt x="843" y="27"/>
                    </a:cubicBezTo>
                    <a:cubicBezTo>
                      <a:pt x="843" y="25"/>
                      <a:pt x="841" y="24"/>
                      <a:pt x="838" y="24"/>
                    </a:cubicBezTo>
                    <a:cubicBezTo>
                      <a:pt x="832" y="26"/>
                      <a:pt x="825" y="27"/>
                      <a:pt x="819" y="29"/>
                    </a:cubicBezTo>
                    <a:cubicBezTo>
                      <a:pt x="817" y="29"/>
                      <a:pt x="815" y="32"/>
                      <a:pt x="816" y="34"/>
                    </a:cubicBezTo>
                    <a:cubicBezTo>
                      <a:pt x="816" y="36"/>
                      <a:pt x="819" y="37"/>
                      <a:pt x="821" y="37"/>
                    </a:cubicBezTo>
                    <a:cubicBezTo>
                      <a:pt x="821" y="37"/>
                      <a:pt x="821" y="37"/>
                      <a:pt x="821" y="37"/>
                    </a:cubicBezTo>
                    <a:moveTo>
                      <a:pt x="782" y="47"/>
                    </a:moveTo>
                    <a:cubicBezTo>
                      <a:pt x="788" y="45"/>
                      <a:pt x="795" y="43"/>
                      <a:pt x="801" y="42"/>
                    </a:cubicBezTo>
                    <a:cubicBezTo>
                      <a:pt x="803" y="41"/>
                      <a:pt x="805" y="39"/>
                      <a:pt x="804" y="37"/>
                    </a:cubicBezTo>
                    <a:cubicBezTo>
                      <a:pt x="804" y="35"/>
                      <a:pt x="801" y="33"/>
                      <a:pt x="799" y="34"/>
                    </a:cubicBezTo>
                    <a:cubicBezTo>
                      <a:pt x="793" y="36"/>
                      <a:pt x="786" y="37"/>
                      <a:pt x="780" y="39"/>
                    </a:cubicBezTo>
                    <a:cubicBezTo>
                      <a:pt x="778" y="40"/>
                      <a:pt x="777" y="42"/>
                      <a:pt x="777" y="44"/>
                    </a:cubicBezTo>
                    <a:cubicBezTo>
                      <a:pt x="778" y="46"/>
                      <a:pt x="780" y="47"/>
                      <a:pt x="782" y="47"/>
                    </a:cubicBezTo>
                    <a:moveTo>
                      <a:pt x="744" y="58"/>
                    </a:moveTo>
                    <a:cubicBezTo>
                      <a:pt x="750" y="56"/>
                      <a:pt x="757" y="54"/>
                      <a:pt x="763" y="52"/>
                    </a:cubicBezTo>
                    <a:cubicBezTo>
                      <a:pt x="765" y="52"/>
                      <a:pt x="766" y="49"/>
                      <a:pt x="766" y="47"/>
                    </a:cubicBezTo>
                    <a:cubicBezTo>
                      <a:pt x="765" y="45"/>
                      <a:pt x="763" y="44"/>
                      <a:pt x="761" y="45"/>
                    </a:cubicBezTo>
                    <a:cubicBezTo>
                      <a:pt x="754" y="47"/>
                      <a:pt x="748" y="49"/>
                      <a:pt x="741" y="51"/>
                    </a:cubicBezTo>
                    <a:cubicBezTo>
                      <a:pt x="739" y="51"/>
                      <a:pt x="738" y="54"/>
                      <a:pt x="739" y="56"/>
                    </a:cubicBezTo>
                    <a:cubicBezTo>
                      <a:pt x="739" y="58"/>
                      <a:pt x="742" y="59"/>
                      <a:pt x="744" y="58"/>
                    </a:cubicBezTo>
                    <a:moveTo>
                      <a:pt x="706" y="71"/>
                    </a:moveTo>
                    <a:cubicBezTo>
                      <a:pt x="712" y="69"/>
                      <a:pt x="719" y="67"/>
                      <a:pt x="725" y="65"/>
                    </a:cubicBezTo>
                    <a:cubicBezTo>
                      <a:pt x="727" y="64"/>
                      <a:pt x="728" y="62"/>
                      <a:pt x="727" y="59"/>
                    </a:cubicBezTo>
                    <a:cubicBezTo>
                      <a:pt x="727" y="57"/>
                      <a:pt x="724" y="56"/>
                      <a:pt x="722" y="57"/>
                    </a:cubicBezTo>
                    <a:cubicBezTo>
                      <a:pt x="716" y="59"/>
                      <a:pt x="710" y="61"/>
                      <a:pt x="703" y="64"/>
                    </a:cubicBezTo>
                    <a:cubicBezTo>
                      <a:pt x="701" y="64"/>
                      <a:pt x="700" y="67"/>
                      <a:pt x="701" y="69"/>
                    </a:cubicBezTo>
                    <a:cubicBezTo>
                      <a:pt x="702" y="71"/>
                      <a:pt x="704" y="72"/>
                      <a:pt x="706" y="71"/>
                    </a:cubicBezTo>
                    <a:moveTo>
                      <a:pt x="669" y="86"/>
                    </a:moveTo>
                    <a:cubicBezTo>
                      <a:pt x="675" y="83"/>
                      <a:pt x="681" y="81"/>
                      <a:pt x="687" y="78"/>
                    </a:cubicBezTo>
                    <a:cubicBezTo>
                      <a:pt x="689" y="77"/>
                      <a:pt x="690" y="75"/>
                      <a:pt x="690" y="73"/>
                    </a:cubicBezTo>
                    <a:cubicBezTo>
                      <a:pt x="689" y="71"/>
                      <a:pt x="687" y="70"/>
                      <a:pt x="685" y="71"/>
                    </a:cubicBezTo>
                    <a:cubicBezTo>
                      <a:pt x="678" y="73"/>
                      <a:pt x="672" y="76"/>
                      <a:pt x="666" y="78"/>
                    </a:cubicBezTo>
                    <a:cubicBezTo>
                      <a:pt x="664" y="79"/>
                      <a:pt x="663" y="81"/>
                      <a:pt x="664" y="83"/>
                    </a:cubicBezTo>
                    <a:cubicBezTo>
                      <a:pt x="664" y="85"/>
                      <a:pt x="667" y="86"/>
                      <a:pt x="669" y="86"/>
                    </a:cubicBezTo>
                    <a:cubicBezTo>
                      <a:pt x="669" y="86"/>
                      <a:pt x="669" y="86"/>
                      <a:pt x="669" y="86"/>
                    </a:cubicBezTo>
                    <a:moveTo>
                      <a:pt x="632" y="101"/>
                    </a:moveTo>
                    <a:cubicBezTo>
                      <a:pt x="638" y="99"/>
                      <a:pt x="644" y="96"/>
                      <a:pt x="651" y="93"/>
                    </a:cubicBezTo>
                    <a:cubicBezTo>
                      <a:pt x="653" y="92"/>
                      <a:pt x="653" y="90"/>
                      <a:pt x="653" y="88"/>
                    </a:cubicBezTo>
                    <a:cubicBezTo>
                      <a:pt x="652" y="86"/>
                      <a:pt x="649" y="85"/>
                      <a:pt x="647" y="86"/>
                    </a:cubicBezTo>
                    <a:cubicBezTo>
                      <a:pt x="641" y="89"/>
                      <a:pt x="635" y="91"/>
                      <a:pt x="629" y="94"/>
                    </a:cubicBezTo>
                    <a:cubicBezTo>
                      <a:pt x="627" y="95"/>
                      <a:pt x="626" y="97"/>
                      <a:pt x="627" y="99"/>
                    </a:cubicBezTo>
                    <a:cubicBezTo>
                      <a:pt x="628" y="101"/>
                      <a:pt x="630" y="102"/>
                      <a:pt x="632" y="101"/>
                    </a:cubicBezTo>
                    <a:moveTo>
                      <a:pt x="596" y="118"/>
                    </a:moveTo>
                    <a:cubicBezTo>
                      <a:pt x="602" y="115"/>
                      <a:pt x="608" y="112"/>
                      <a:pt x="614" y="110"/>
                    </a:cubicBezTo>
                    <a:cubicBezTo>
                      <a:pt x="616" y="109"/>
                      <a:pt x="617" y="106"/>
                      <a:pt x="616" y="104"/>
                    </a:cubicBezTo>
                    <a:cubicBezTo>
                      <a:pt x="615" y="102"/>
                      <a:pt x="613" y="101"/>
                      <a:pt x="611" y="102"/>
                    </a:cubicBezTo>
                    <a:cubicBezTo>
                      <a:pt x="605" y="105"/>
                      <a:pt x="599" y="108"/>
                      <a:pt x="593" y="111"/>
                    </a:cubicBezTo>
                    <a:cubicBezTo>
                      <a:pt x="591" y="112"/>
                      <a:pt x="590" y="115"/>
                      <a:pt x="591" y="117"/>
                    </a:cubicBezTo>
                    <a:cubicBezTo>
                      <a:pt x="592" y="118"/>
                      <a:pt x="594" y="119"/>
                      <a:pt x="596" y="118"/>
                    </a:cubicBezTo>
                    <a:moveTo>
                      <a:pt x="561" y="137"/>
                    </a:moveTo>
                    <a:cubicBezTo>
                      <a:pt x="567" y="134"/>
                      <a:pt x="573" y="130"/>
                      <a:pt x="579" y="127"/>
                    </a:cubicBezTo>
                    <a:cubicBezTo>
                      <a:pt x="581" y="126"/>
                      <a:pt x="581" y="124"/>
                      <a:pt x="580" y="122"/>
                    </a:cubicBezTo>
                    <a:cubicBezTo>
                      <a:pt x="579" y="120"/>
                      <a:pt x="577" y="119"/>
                      <a:pt x="575" y="120"/>
                    </a:cubicBezTo>
                    <a:cubicBezTo>
                      <a:pt x="569" y="123"/>
                      <a:pt x="563" y="126"/>
                      <a:pt x="557" y="130"/>
                    </a:cubicBezTo>
                    <a:cubicBezTo>
                      <a:pt x="555" y="131"/>
                      <a:pt x="555" y="133"/>
                      <a:pt x="556" y="135"/>
                    </a:cubicBezTo>
                    <a:cubicBezTo>
                      <a:pt x="557" y="137"/>
                      <a:pt x="559" y="138"/>
                      <a:pt x="561" y="137"/>
                    </a:cubicBezTo>
                    <a:moveTo>
                      <a:pt x="527" y="156"/>
                    </a:moveTo>
                    <a:cubicBezTo>
                      <a:pt x="532" y="153"/>
                      <a:pt x="538" y="150"/>
                      <a:pt x="544" y="146"/>
                    </a:cubicBezTo>
                    <a:cubicBezTo>
                      <a:pt x="546" y="145"/>
                      <a:pt x="546" y="143"/>
                      <a:pt x="545" y="141"/>
                    </a:cubicBezTo>
                    <a:cubicBezTo>
                      <a:pt x="544" y="139"/>
                      <a:pt x="542" y="138"/>
                      <a:pt x="540" y="139"/>
                    </a:cubicBezTo>
                    <a:cubicBezTo>
                      <a:pt x="534" y="143"/>
                      <a:pt x="528" y="146"/>
                      <a:pt x="522" y="150"/>
                    </a:cubicBezTo>
                    <a:cubicBezTo>
                      <a:pt x="521" y="151"/>
                      <a:pt x="520" y="153"/>
                      <a:pt x="521" y="155"/>
                    </a:cubicBezTo>
                    <a:cubicBezTo>
                      <a:pt x="522" y="157"/>
                      <a:pt x="525" y="158"/>
                      <a:pt x="527" y="156"/>
                    </a:cubicBezTo>
                    <a:moveTo>
                      <a:pt x="493" y="177"/>
                    </a:moveTo>
                    <a:cubicBezTo>
                      <a:pt x="498" y="174"/>
                      <a:pt x="504" y="170"/>
                      <a:pt x="510" y="167"/>
                    </a:cubicBezTo>
                    <a:cubicBezTo>
                      <a:pt x="511" y="166"/>
                      <a:pt x="512" y="163"/>
                      <a:pt x="511" y="161"/>
                    </a:cubicBezTo>
                    <a:cubicBezTo>
                      <a:pt x="510" y="159"/>
                      <a:pt x="507" y="159"/>
                      <a:pt x="505" y="160"/>
                    </a:cubicBezTo>
                    <a:cubicBezTo>
                      <a:pt x="500" y="164"/>
                      <a:pt x="494" y="167"/>
                      <a:pt x="488" y="171"/>
                    </a:cubicBezTo>
                    <a:cubicBezTo>
                      <a:pt x="487" y="172"/>
                      <a:pt x="486" y="174"/>
                      <a:pt x="487" y="176"/>
                    </a:cubicBezTo>
                    <a:cubicBezTo>
                      <a:pt x="488" y="178"/>
                      <a:pt x="491" y="179"/>
                      <a:pt x="493" y="177"/>
                    </a:cubicBezTo>
                    <a:moveTo>
                      <a:pt x="460" y="200"/>
                    </a:moveTo>
                    <a:cubicBezTo>
                      <a:pt x="465" y="196"/>
                      <a:pt x="471" y="192"/>
                      <a:pt x="476" y="188"/>
                    </a:cubicBezTo>
                    <a:cubicBezTo>
                      <a:pt x="478" y="187"/>
                      <a:pt x="478" y="185"/>
                      <a:pt x="477" y="183"/>
                    </a:cubicBezTo>
                    <a:cubicBezTo>
                      <a:pt x="476" y="181"/>
                      <a:pt x="473" y="181"/>
                      <a:pt x="472" y="182"/>
                    </a:cubicBezTo>
                    <a:cubicBezTo>
                      <a:pt x="466" y="186"/>
                      <a:pt x="461" y="189"/>
                      <a:pt x="455" y="193"/>
                    </a:cubicBezTo>
                    <a:cubicBezTo>
                      <a:pt x="453" y="195"/>
                      <a:pt x="453" y="197"/>
                      <a:pt x="454" y="199"/>
                    </a:cubicBezTo>
                    <a:cubicBezTo>
                      <a:pt x="455" y="201"/>
                      <a:pt x="458" y="201"/>
                      <a:pt x="460" y="200"/>
                    </a:cubicBezTo>
                    <a:moveTo>
                      <a:pt x="428" y="223"/>
                    </a:moveTo>
                    <a:cubicBezTo>
                      <a:pt x="433" y="219"/>
                      <a:pt x="438" y="215"/>
                      <a:pt x="444" y="211"/>
                    </a:cubicBezTo>
                    <a:cubicBezTo>
                      <a:pt x="445" y="210"/>
                      <a:pt x="446" y="208"/>
                      <a:pt x="444" y="206"/>
                    </a:cubicBezTo>
                    <a:cubicBezTo>
                      <a:pt x="443" y="204"/>
                      <a:pt x="441" y="204"/>
                      <a:pt x="439" y="205"/>
                    </a:cubicBezTo>
                    <a:cubicBezTo>
                      <a:pt x="433" y="209"/>
                      <a:pt x="428" y="213"/>
                      <a:pt x="423" y="217"/>
                    </a:cubicBezTo>
                    <a:cubicBezTo>
                      <a:pt x="421" y="218"/>
                      <a:pt x="421" y="221"/>
                      <a:pt x="422" y="223"/>
                    </a:cubicBezTo>
                    <a:cubicBezTo>
                      <a:pt x="423" y="224"/>
                      <a:pt x="426" y="225"/>
                      <a:pt x="428" y="223"/>
                    </a:cubicBezTo>
                    <a:moveTo>
                      <a:pt x="396" y="248"/>
                    </a:moveTo>
                    <a:cubicBezTo>
                      <a:pt x="401" y="244"/>
                      <a:pt x="407" y="240"/>
                      <a:pt x="412" y="236"/>
                    </a:cubicBezTo>
                    <a:cubicBezTo>
                      <a:pt x="414" y="234"/>
                      <a:pt x="414" y="232"/>
                      <a:pt x="412" y="230"/>
                    </a:cubicBezTo>
                    <a:cubicBezTo>
                      <a:pt x="411" y="228"/>
                      <a:pt x="409" y="228"/>
                      <a:pt x="407" y="229"/>
                    </a:cubicBezTo>
                    <a:cubicBezTo>
                      <a:pt x="402" y="233"/>
                      <a:pt x="396" y="238"/>
                      <a:pt x="391" y="242"/>
                    </a:cubicBezTo>
                    <a:cubicBezTo>
                      <a:pt x="390" y="243"/>
                      <a:pt x="389" y="246"/>
                      <a:pt x="391" y="247"/>
                    </a:cubicBezTo>
                    <a:cubicBezTo>
                      <a:pt x="392" y="249"/>
                      <a:pt x="395" y="249"/>
                      <a:pt x="396" y="248"/>
                    </a:cubicBezTo>
                    <a:cubicBezTo>
                      <a:pt x="396" y="248"/>
                      <a:pt x="396" y="248"/>
                      <a:pt x="396" y="248"/>
                    </a:cubicBezTo>
                    <a:moveTo>
                      <a:pt x="366" y="274"/>
                    </a:moveTo>
                    <a:cubicBezTo>
                      <a:pt x="371" y="269"/>
                      <a:pt x="376" y="265"/>
                      <a:pt x="381" y="261"/>
                    </a:cubicBezTo>
                    <a:cubicBezTo>
                      <a:pt x="383" y="259"/>
                      <a:pt x="383" y="257"/>
                      <a:pt x="381" y="255"/>
                    </a:cubicBezTo>
                    <a:cubicBezTo>
                      <a:pt x="380" y="253"/>
                      <a:pt x="377" y="253"/>
                      <a:pt x="376" y="255"/>
                    </a:cubicBezTo>
                    <a:cubicBezTo>
                      <a:pt x="371" y="259"/>
                      <a:pt x="366" y="263"/>
                      <a:pt x="361" y="268"/>
                    </a:cubicBezTo>
                    <a:cubicBezTo>
                      <a:pt x="359" y="269"/>
                      <a:pt x="359" y="272"/>
                      <a:pt x="360" y="274"/>
                    </a:cubicBezTo>
                    <a:cubicBezTo>
                      <a:pt x="362" y="275"/>
                      <a:pt x="364" y="275"/>
                      <a:pt x="366" y="274"/>
                    </a:cubicBezTo>
                    <a:moveTo>
                      <a:pt x="337" y="301"/>
                    </a:moveTo>
                    <a:cubicBezTo>
                      <a:pt x="341" y="296"/>
                      <a:pt x="346" y="292"/>
                      <a:pt x="351" y="287"/>
                    </a:cubicBezTo>
                    <a:cubicBezTo>
                      <a:pt x="353" y="286"/>
                      <a:pt x="353" y="283"/>
                      <a:pt x="351" y="282"/>
                    </a:cubicBezTo>
                    <a:cubicBezTo>
                      <a:pt x="350" y="280"/>
                      <a:pt x="347" y="280"/>
                      <a:pt x="346" y="281"/>
                    </a:cubicBezTo>
                    <a:cubicBezTo>
                      <a:pt x="341" y="286"/>
                      <a:pt x="336" y="290"/>
                      <a:pt x="331" y="295"/>
                    </a:cubicBezTo>
                    <a:cubicBezTo>
                      <a:pt x="329" y="297"/>
                      <a:pt x="329" y="299"/>
                      <a:pt x="331" y="301"/>
                    </a:cubicBezTo>
                    <a:cubicBezTo>
                      <a:pt x="332" y="302"/>
                      <a:pt x="335" y="302"/>
                      <a:pt x="337" y="301"/>
                    </a:cubicBezTo>
                    <a:moveTo>
                      <a:pt x="308" y="329"/>
                    </a:moveTo>
                    <a:cubicBezTo>
                      <a:pt x="313" y="324"/>
                      <a:pt x="318" y="319"/>
                      <a:pt x="322" y="315"/>
                    </a:cubicBezTo>
                    <a:cubicBezTo>
                      <a:pt x="324" y="313"/>
                      <a:pt x="324" y="311"/>
                      <a:pt x="322" y="309"/>
                    </a:cubicBezTo>
                    <a:cubicBezTo>
                      <a:pt x="321" y="308"/>
                      <a:pt x="318" y="308"/>
                      <a:pt x="317" y="309"/>
                    </a:cubicBezTo>
                    <a:cubicBezTo>
                      <a:pt x="312" y="314"/>
                      <a:pt x="307" y="319"/>
                      <a:pt x="303" y="323"/>
                    </a:cubicBezTo>
                    <a:cubicBezTo>
                      <a:pt x="301" y="325"/>
                      <a:pt x="301" y="328"/>
                      <a:pt x="303" y="329"/>
                    </a:cubicBezTo>
                    <a:cubicBezTo>
                      <a:pt x="304" y="331"/>
                      <a:pt x="307" y="331"/>
                      <a:pt x="308" y="329"/>
                    </a:cubicBezTo>
                    <a:moveTo>
                      <a:pt x="281" y="358"/>
                    </a:moveTo>
                    <a:cubicBezTo>
                      <a:pt x="285" y="353"/>
                      <a:pt x="290" y="348"/>
                      <a:pt x="294" y="343"/>
                    </a:cubicBezTo>
                    <a:cubicBezTo>
                      <a:pt x="296" y="342"/>
                      <a:pt x="296" y="339"/>
                      <a:pt x="294" y="338"/>
                    </a:cubicBezTo>
                    <a:cubicBezTo>
                      <a:pt x="293" y="336"/>
                      <a:pt x="290" y="336"/>
                      <a:pt x="289" y="338"/>
                    </a:cubicBezTo>
                    <a:cubicBezTo>
                      <a:pt x="284" y="343"/>
                      <a:pt x="280" y="348"/>
                      <a:pt x="275" y="353"/>
                    </a:cubicBezTo>
                    <a:cubicBezTo>
                      <a:pt x="274" y="354"/>
                      <a:pt x="274" y="357"/>
                      <a:pt x="275" y="358"/>
                    </a:cubicBezTo>
                    <a:cubicBezTo>
                      <a:pt x="277" y="360"/>
                      <a:pt x="280" y="360"/>
                      <a:pt x="281" y="358"/>
                    </a:cubicBezTo>
                    <a:cubicBezTo>
                      <a:pt x="281" y="358"/>
                      <a:pt x="281" y="358"/>
                      <a:pt x="281" y="358"/>
                    </a:cubicBezTo>
                    <a:moveTo>
                      <a:pt x="255" y="388"/>
                    </a:moveTo>
                    <a:cubicBezTo>
                      <a:pt x="259" y="383"/>
                      <a:pt x="263" y="378"/>
                      <a:pt x="268" y="373"/>
                    </a:cubicBezTo>
                    <a:cubicBezTo>
                      <a:pt x="269" y="371"/>
                      <a:pt x="269" y="369"/>
                      <a:pt x="267" y="367"/>
                    </a:cubicBezTo>
                    <a:cubicBezTo>
                      <a:pt x="266" y="366"/>
                      <a:pt x="263" y="366"/>
                      <a:pt x="262" y="368"/>
                    </a:cubicBezTo>
                    <a:cubicBezTo>
                      <a:pt x="257" y="373"/>
                      <a:pt x="253" y="378"/>
                      <a:pt x="249" y="383"/>
                    </a:cubicBezTo>
                    <a:cubicBezTo>
                      <a:pt x="247" y="385"/>
                      <a:pt x="247" y="387"/>
                      <a:pt x="249" y="389"/>
                    </a:cubicBezTo>
                    <a:cubicBezTo>
                      <a:pt x="251" y="390"/>
                      <a:pt x="253" y="390"/>
                      <a:pt x="255" y="388"/>
                    </a:cubicBezTo>
                    <a:moveTo>
                      <a:pt x="230" y="419"/>
                    </a:moveTo>
                    <a:cubicBezTo>
                      <a:pt x="234" y="414"/>
                      <a:pt x="238" y="409"/>
                      <a:pt x="242" y="404"/>
                    </a:cubicBezTo>
                    <a:cubicBezTo>
                      <a:pt x="244" y="402"/>
                      <a:pt x="243" y="399"/>
                      <a:pt x="242" y="398"/>
                    </a:cubicBezTo>
                    <a:cubicBezTo>
                      <a:pt x="240" y="397"/>
                      <a:pt x="237" y="397"/>
                      <a:pt x="236" y="399"/>
                    </a:cubicBezTo>
                    <a:cubicBezTo>
                      <a:pt x="232" y="404"/>
                      <a:pt x="228" y="409"/>
                      <a:pt x="223" y="414"/>
                    </a:cubicBezTo>
                    <a:cubicBezTo>
                      <a:pt x="222" y="416"/>
                      <a:pt x="222" y="419"/>
                      <a:pt x="224" y="420"/>
                    </a:cubicBezTo>
                    <a:cubicBezTo>
                      <a:pt x="226" y="421"/>
                      <a:pt x="228" y="421"/>
                      <a:pt x="230" y="419"/>
                    </a:cubicBezTo>
                    <a:moveTo>
                      <a:pt x="206" y="451"/>
                    </a:moveTo>
                    <a:cubicBezTo>
                      <a:pt x="210" y="446"/>
                      <a:pt x="214" y="441"/>
                      <a:pt x="218" y="435"/>
                    </a:cubicBezTo>
                    <a:cubicBezTo>
                      <a:pt x="219" y="433"/>
                      <a:pt x="219" y="431"/>
                      <a:pt x="217" y="430"/>
                    </a:cubicBezTo>
                    <a:cubicBezTo>
                      <a:pt x="215" y="428"/>
                      <a:pt x="213" y="429"/>
                      <a:pt x="211" y="430"/>
                    </a:cubicBezTo>
                    <a:cubicBezTo>
                      <a:pt x="207" y="436"/>
                      <a:pt x="203" y="441"/>
                      <a:pt x="199" y="447"/>
                    </a:cubicBezTo>
                    <a:cubicBezTo>
                      <a:pt x="198" y="448"/>
                      <a:pt x="199" y="451"/>
                      <a:pt x="200" y="452"/>
                    </a:cubicBezTo>
                    <a:cubicBezTo>
                      <a:pt x="202" y="454"/>
                      <a:pt x="205" y="453"/>
                      <a:pt x="206" y="451"/>
                    </a:cubicBezTo>
                    <a:moveTo>
                      <a:pt x="183" y="484"/>
                    </a:moveTo>
                    <a:cubicBezTo>
                      <a:pt x="187" y="479"/>
                      <a:pt x="191" y="473"/>
                      <a:pt x="194" y="468"/>
                    </a:cubicBezTo>
                    <a:cubicBezTo>
                      <a:pt x="196" y="466"/>
                      <a:pt x="195" y="463"/>
                      <a:pt x="193" y="462"/>
                    </a:cubicBezTo>
                    <a:cubicBezTo>
                      <a:pt x="192" y="461"/>
                      <a:pt x="189" y="461"/>
                      <a:pt x="188" y="463"/>
                    </a:cubicBezTo>
                    <a:cubicBezTo>
                      <a:pt x="184" y="469"/>
                      <a:pt x="180" y="474"/>
                      <a:pt x="177" y="480"/>
                    </a:cubicBezTo>
                    <a:cubicBezTo>
                      <a:pt x="175" y="482"/>
                      <a:pt x="176" y="484"/>
                      <a:pt x="178" y="485"/>
                    </a:cubicBezTo>
                    <a:cubicBezTo>
                      <a:pt x="180" y="487"/>
                      <a:pt x="182" y="486"/>
                      <a:pt x="183" y="484"/>
                    </a:cubicBezTo>
                    <a:moveTo>
                      <a:pt x="162" y="518"/>
                    </a:moveTo>
                    <a:cubicBezTo>
                      <a:pt x="165" y="512"/>
                      <a:pt x="169" y="507"/>
                      <a:pt x="172" y="501"/>
                    </a:cubicBezTo>
                    <a:cubicBezTo>
                      <a:pt x="174" y="499"/>
                      <a:pt x="173" y="497"/>
                      <a:pt x="171" y="496"/>
                    </a:cubicBezTo>
                    <a:cubicBezTo>
                      <a:pt x="169" y="494"/>
                      <a:pt x="167" y="495"/>
                      <a:pt x="166" y="497"/>
                    </a:cubicBezTo>
                    <a:cubicBezTo>
                      <a:pt x="162" y="502"/>
                      <a:pt x="159" y="508"/>
                      <a:pt x="155" y="514"/>
                    </a:cubicBezTo>
                    <a:cubicBezTo>
                      <a:pt x="154" y="516"/>
                      <a:pt x="154" y="518"/>
                      <a:pt x="156" y="519"/>
                    </a:cubicBezTo>
                    <a:cubicBezTo>
                      <a:pt x="158" y="521"/>
                      <a:pt x="161" y="520"/>
                      <a:pt x="162" y="518"/>
                    </a:cubicBezTo>
                    <a:moveTo>
                      <a:pt x="142" y="553"/>
                    </a:moveTo>
                    <a:cubicBezTo>
                      <a:pt x="145" y="547"/>
                      <a:pt x="148" y="541"/>
                      <a:pt x="152" y="535"/>
                    </a:cubicBezTo>
                    <a:cubicBezTo>
                      <a:pt x="153" y="533"/>
                      <a:pt x="152" y="531"/>
                      <a:pt x="150" y="530"/>
                    </a:cubicBezTo>
                    <a:cubicBezTo>
                      <a:pt x="148" y="529"/>
                      <a:pt x="146" y="529"/>
                      <a:pt x="145" y="531"/>
                    </a:cubicBezTo>
                    <a:cubicBezTo>
                      <a:pt x="141" y="537"/>
                      <a:pt x="138" y="543"/>
                      <a:pt x="135" y="549"/>
                    </a:cubicBezTo>
                    <a:cubicBezTo>
                      <a:pt x="134" y="551"/>
                      <a:pt x="134" y="553"/>
                      <a:pt x="136" y="554"/>
                    </a:cubicBezTo>
                    <a:cubicBezTo>
                      <a:pt x="138" y="555"/>
                      <a:pt x="141" y="554"/>
                      <a:pt x="142" y="553"/>
                    </a:cubicBezTo>
                    <a:moveTo>
                      <a:pt x="123" y="588"/>
                    </a:moveTo>
                    <a:cubicBezTo>
                      <a:pt x="126" y="582"/>
                      <a:pt x="129" y="576"/>
                      <a:pt x="132" y="570"/>
                    </a:cubicBezTo>
                    <a:cubicBezTo>
                      <a:pt x="133" y="568"/>
                      <a:pt x="132" y="566"/>
                      <a:pt x="131" y="565"/>
                    </a:cubicBezTo>
                    <a:cubicBezTo>
                      <a:pt x="129" y="564"/>
                      <a:pt x="126" y="564"/>
                      <a:pt x="125" y="566"/>
                    </a:cubicBezTo>
                    <a:cubicBezTo>
                      <a:pt x="122" y="572"/>
                      <a:pt x="119" y="578"/>
                      <a:pt x="116" y="584"/>
                    </a:cubicBezTo>
                    <a:cubicBezTo>
                      <a:pt x="115" y="586"/>
                      <a:pt x="116" y="589"/>
                      <a:pt x="118" y="590"/>
                    </a:cubicBezTo>
                    <a:cubicBezTo>
                      <a:pt x="120" y="591"/>
                      <a:pt x="122" y="590"/>
                      <a:pt x="123" y="588"/>
                    </a:cubicBezTo>
                    <a:moveTo>
                      <a:pt x="105" y="624"/>
                    </a:moveTo>
                    <a:cubicBezTo>
                      <a:pt x="108" y="618"/>
                      <a:pt x="111" y="612"/>
                      <a:pt x="114" y="606"/>
                    </a:cubicBezTo>
                    <a:cubicBezTo>
                      <a:pt x="115" y="604"/>
                      <a:pt x="114" y="601"/>
                      <a:pt x="112" y="600"/>
                    </a:cubicBezTo>
                    <a:cubicBezTo>
                      <a:pt x="110" y="599"/>
                      <a:pt x="108" y="600"/>
                      <a:pt x="107" y="602"/>
                    </a:cubicBezTo>
                    <a:cubicBezTo>
                      <a:pt x="104" y="608"/>
                      <a:pt x="101" y="614"/>
                      <a:pt x="98" y="620"/>
                    </a:cubicBezTo>
                    <a:cubicBezTo>
                      <a:pt x="97" y="622"/>
                      <a:pt x="98" y="625"/>
                      <a:pt x="100" y="626"/>
                    </a:cubicBezTo>
                    <a:cubicBezTo>
                      <a:pt x="102" y="627"/>
                      <a:pt x="105" y="626"/>
                      <a:pt x="105" y="624"/>
                    </a:cubicBezTo>
                    <a:moveTo>
                      <a:pt x="89" y="660"/>
                    </a:moveTo>
                    <a:cubicBezTo>
                      <a:pt x="92" y="654"/>
                      <a:pt x="95" y="648"/>
                      <a:pt x="97" y="642"/>
                    </a:cubicBezTo>
                    <a:cubicBezTo>
                      <a:pt x="98" y="640"/>
                      <a:pt x="97" y="638"/>
                      <a:pt x="95" y="637"/>
                    </a:cubicBezTo>
                    <a:cubicBezTo>
                      <a:pt x="93" y="636"/>
                      <a:pt x="91" y="637"/>
                      <a:pt x="90" y="639"/>
                    </a:cubicBezTo>
                    <a:cubicBezTo>
                      <a:pt x="87" y="645"/>
                      <a:pt x="85" y="651"/>
                      <a:pt x="82" y="657"/>
                    </a:cubicBezTo>
                    <a:cubicBezTo>
                      <a:pt x="81" y="659"/>
                      <a:pt x="82" y="662"/>
                      <a:pt x="84" y="663"/>
                    </a:cubicBezTo>
                    <a:cubicBezTo>
                      <a:pt x="86" y="663"/>
                      <a:pt x="89" y="663"/>
                      <a:pt x="89" y="660"/>
                    </a:cubicBezTo>
                    <a:moveTo>
                      <a:pt x="75" y="698"/>
                    </a:moveTo>
                    <a:cubicBezTo>
                      <a:pt x="77" y="691"/>
                      <a:pt x="79" y="685"/>
                      <a:pt x="82" y="679"/>
                    </a:cubicBezTo>
                    <a:cubicBezTo>
                      <a:pt x="83" y="677"/>
                      <a:pt x="82" y="675"/>
                      <a:pt x="80" y="674"/>
                    </a:cubicBezTo>
                    <a:cubicBezTo>
                      <a:pt x="78" y="673"/>
                      <a:pt x="75" y="674"/>
                      <a:pt x="74" y="676"/>
                    </a:cubicBezTo>
                    <a:cubicBezTo>
                      <a:pt x="72" y="682"/>
                      <a:pt x="70" y="689"/>
                      <a:pt x="67" y="695"/>
                    </a:cubicBezTo>
                    <a:cubicBezTo>
                      <a:pt x="66" y="697"/>
                      <a:pt x="67" y="699"/>
                      <a:pt x="70" y="700"/>
                    </a:cubicBezTo>
                    <a:cubicBezTo>
                      <a:pt x="72" y="701"/>
                      <a:pt x="74" y="700"/>
                      <a:pt x="75" y="698"/>
                    </a:cubicBezTo>
                    <a:moveTo>
                      <a:pt x="61" y="735"/>
                    </a:moveTo>
                    <a:cubicBezTo>
                      <a:pt x="64" y="729"/>
                      <a:pt x="66" y="723"/>
                      <a:pt x="68" y="717"/>
                    </a:cubicBezTo>
                    <a:cubicBezTo>
                      <a:pt x="69" y="714"/>
                      <a:pt x="68" y="712"/>
                      <a:pt x="65" y="711"/>
                    </a:cubicBezTo>
                    <a:cubicBezTo>
                      <a:pt x="63" y="711"/>
                      <a:pt x="61" y="712"/>
                      <a:pt x="60" y="714"/>
                    </a:cubicBezTo>
                    <a:cubicBezTo>
                      <a:pt x="58" y="720"/>
                      <a:pt x="56" y="727"/>
                      <a:pt x="54" y="733"/>
                    </a:cubicBezTo>
                    <a:cubicBezTo>
                      <a:pt x="53" y="735"/>
                      <a:pt x="54" y="737"/>
                      <a:pt x="56" y="738"/>
                    </a:cubicBezTo>
                    <a:cubicBezTo>
                      <a:pt x="58" y="739"/>
                      <a:pt x="61" y="738"/>
                      <a:pt x="61" y="735"/>
                    </a:cubicBezTo>
                    <a:moveTo>
                      <a:pt x="50" y="774"/>
                    </a:moveTo>
                    <a:cubicBezTo>
                      <a:pt x="51" y="767"/>
                      <a:pt x="53" y="761"/>
                      <a:pt x="55" y="755"/>
                    </a:cubicBezTo>
                    <a:cubicBezTo>
                      <a:pt x="56" y="752"/>
                      <a:pt x="55" y="750"/>
                      <a:pt x="53" y="750"/>
                    </a:cubicBezTo>
                    <a:cubicBezTo>
                      <a:pt x="51" y="749"/>
                      <a:pt x="48" y="750"/>
                      <a:pt x="48" y="752"/>
                    </a:cubicBezTo>
                    <a:cubicBezTo>
                      <a:pt x="46" y="759"/>
                      <a:pt x="44" y="765"/>
                      <a:pt x="42" y="771"/>
                    </a:cubicBezTo>
                    <a:cubicBezTo>
                      <a:pt x="41" y="774"/>
                      <a:pt x="43" y="776"/>
                      <a:pt x="45" y="776"/>
                    </a:cubicBezTo>
                    <a:cubicBezTo>
                      <a:pt x="47" y="777"/>
                      <a:pt x="49" y="776"/>
                      <a:pt x="50" y="774"/>
                    </a:cubicBezTo>
                    <a:moveTo>
                      <a:pt x="39" y="812"/>
                    </a:moveTo>
                    <a:cubicBezTo>
                      <a:pt x="41" y="806"/>
                      <a:pt x="43" y="799"/>
                      <a:pt x="44" y="793"/>
                    </a:cubicBezTo>
                    <a:cubicBezTo>
                      <a:pt x="45" y="791"/>
                      <a:pt x="44" y="789"/>
                      <a:pt x="41" y="788"/>
                    </a:cubicBezTo>
                    <a:cubicBezTo>
                      <a:pt x="39" y="787"/>
                      <a:pt x="37" y="789"/>
                      <a:pt x="37" y="791"/>
                    </a:cubicBezTo>
                    <a:cubicBezTo>
                      <a:pt x="35" y="797"/>
                      <a:pt x="33" y="804"/>
                      <a:pt x="32" y="810"/>
                    </a:cubicBezTo>
                    <a:cubicBezTo>
                      <a:pt x="31" y="812"/>
                      <a:pt x="32" y="815"/>
                      <a:pt x="34" y="815"/>
                    </a:cubicBezTo>
                    <a:cubicBezTo>
                      <a:pt x="37" y="816"/>
                      <a:pt x="39" y="814"/>
                      <a:pt x="39" y="812"/>
                    </a:cubicBezTo>
                    <a:moveTo>
                      <a:pt x="30" y="851"/>
                    </a:moveTo>
                    <a:cubicBezTo>
                      <a:pt x="32" y="845"/>
                      <a:pt x="33" y="838"/>
                      <a:pt x="35" y="832"/>
                    </a:cubicBezTo>
                    <a:cubicBezTo>
                      <a:pt x="35" y="829"/>
                      <a:pt x="34" y="827"/>
                      <a:pt x="32" y="827"/>
                    </a:cubicBezTo>
                    <a:cubicBezTo>
                      <a:pt x="30" y="826"/>
                      <a:pt x="27" y="828"/>
                      <a:pt x="27" y="830"/>
                    </a:cubicBezTo>
                    <a:cubicBezTo>
                      <a:pt x="25" y="836"/>
                      <a:pt x="24" y="843"/>
                      <a:pt x="23" y="850"/>
                    </a:cubicBezTo>
                    <a:cubicBezTo>
                      <a:pt x="22" y="852"/>
                      <a:pt x="24" y="854"/>
                      <a:pt x="26" y="854"/>
                    </a:cubicBezTo>
                    <a:cubicBezTo>
                      <a:pt x="28" y="855"/>
                      <a:pt x="30" y="853"/>
                      <a:pt x="30" y="851"/>
                    </a:cubicBezTo>
                    <a:moveTo>
                      <a:pt x="23" y="890"/>
                    </a:moveTo>
                    <a:cubicBezTo>
                      <a:pt x="24" y="884"/>
                      <a:pt x="25" y="877"/>
                      <a:pt x="27" y="871"/>
                    </a:cubicBezTo>
                    <a:cubicBezTo>
                      <a:pt x="27" y="869"/>
                      <a:pt x="26" y="866"/>
                      <a:pt x="23" y="866"/>
                    </a:cubicBezTo>
                    <a:cubicBezTo>
                      <a:pt x="21" y="866"/>
                      <a:pt x="19" y="867"/>
                      <a:pt x="19" y="869"/>
                    </a:cubicBezTo>
                    <a:cubicBezTo>
                      <a:pt x="17" y="876"/>
                      <a:pt x="16" y="882"/>
                      <a:pt x="15" y="889"/>
                    </a:cubicBezTo>
                    <a:cubicBezTo>
                      <a:pt x="15" y="891"/>
                      <a:pt x="16" y="893"/>
                      <a:pt x="18" y="894"/>
                    </a:cubicBezTo>
                    <a:cubicBezTo>
                      <a:pt x="21" y="894"/>
                      <a:pt x="23" y="893"/>
                      <a:pt x="23" y="890"/>
                    </a:cubicBezTo>
                    <a:moveTo>
                      <a:pt x="17" y="930"/>
                    </a:moveTo>
                    <a:cubicBezTo>
                      <a:pt x="18" y="923"/>
                      <a:pt x="19" y="917"/>
                      <a:pt x="20" y="910"/>
                    </a:cubicBezTo>
                    <a:cubicBezTo>
                      <a:pt x="20" y="908"/>
                      <a:pt x="19" y="906"/>
                      <a:pt x="17" y="906"/>
                    </a:cubicBezTo>
                    <a:cubicBezTo>
                      <a:pt x="14" y="905"/>
                      <a:pt x="12" y="907"/>
                      <a:pt x="12" y="909"/>
                    </a:cubicBezTo>
                    <a:cubicBezTo>
                      <a:pt x="11" y="915"/>
                      <a:pt x="10" y="922"/>
                      <a:pt x="9" y="929"/>
                    </a:cubicBezTo>
                    <a:cubicBezTo>
                      <a:pt x="9" y="931"/>
                      <a:pt x="10" y="933"/>
                      <a:pt x="13" y="933"/>
                    </a:cubicBezTo>
                    <a:cubicBezTo>
                      <a:pt x="15" y="934"/>
                      <a:pt x="17" y="932"/>
                      <a:pt x="17" y="930"/>
                    </a:cubicBezTo>
                    <a:cubicBezTo>
                      <a:pt x="17" y="930"/>
                      <a:pt x="17" y="930"/>
                      <a:pt x="17" y="930"/>
                    </a:cubicBezTo>
                    <a:moveTo>
                      <a:pt x="13" y="969"/>
                    </a:moveTo>
                    <a:cubicBezTo>
                      <a:pt x="13" y="963"/>
                      <a:pt x="14" y="956"/>
                      <a:pt x="15" y="950"/>
                    </a:cubicBezTo>
                    <a:cubicBezTo>
                      <a:pt x="15" y="947"/>
                      <a:pt x="13" y="945"/>
                      <a:pt x="11" y="945"/>
                    </a:cubicBezTo>
                    <a:cubicBezTo>
                      <a:pt x="9" y="945"/>
                      <a:pt x="7" y="947"/>
                      <a:pt x="7" y="949"/>
                    </a:cubicBezTo>
                    <a:cubicBezTo>
                      <a:pt x="6" y="955"/>
                      <a:pt x="5" y="962"/>
                      <a:pt x="5" y="969"/>
                    </a:cubicBezTo>
                    <a:cubicBezTo>
                      <a:pt x="5" y="971"/>
                      <a:pt x="6" y="973"/>
                      <a:pt x="8" y="973"/>
                    </a:cubicBezTo>
                    <a:cubicBezTo>
                      <a:pt x="11" y="973"/>
                      <a:pt x="13" y="972"/>
                      <a:pt x="13" y="969"/>
                    </a:cubicBezTo>
                    <a:moveTo>
                      <a:pt x="10" y="1009"/>
                    </a:moveTo>
                    <a:cubicBezTo>
                      <a:pt x="10" y="1003"/>
                      <a:pt x="11" y="996"/>
                      <a:pt x="11" y="989"/>
                    </a:cubicBezTo>
                    <a:cubicBezTo>
                      <a:pt x="11" y="987"/>
                      <a:pt x="10" y="985"/>
                      <a:pt x="7" y="985"/>
                    </a:cubicBezTo>
                    <a:cubicBezTo>
                      <a:pt x="5" y="985"/>
                      <a:pt x="3" y="987"/>
                      <a:pt x="3" y="989"/>
                    </a:cubicBezTo>
                    <a:cubicBezTo>
                      <a:pt x="3" y="995"/>
                      <a:pt x="2" y="1002"/>
                      <a:pt x="2" y="1009"/>
                    </a:cubicBezTo>
                    <a:cubicBezTo>
                      <a:pt x="2" y="1011"/>
                      <a:pt x="3" y="1013"/>
                      <a:pt x="6" y="1013"/>
                    </a:cubicBezTo>
                    <a:cubicBezTo>
                      <a:pt x="8" y="1013"/>
                      <a:pt x="10" y="1011"/>
                      <a:pt x="10" y="1009"/>
                    </a:cubicBezTo>
                    <a:moveTo>
                      <a:pt x="8" y="1049"/>
                    </a:moveTo>
                    <a:cubicBezTo>
                      <a:pt x="8" y="1042"/>
                      <a:pt x="9" y="1036"/>
                      <a:pt x="9" y="1029"/>
                    </a:cubicBezTo>
                    <a:cubicBezTo>
                      <a:pt x="9" y="1027"/>
                      <a:pt x="7" y="1025"/>
                      <a:pt x="5" y="1025"/>
                    </a:cubicBezTo>
                    <a:cubicBezTo>
                      <a:pt x="3" y="1025"/>
                      <a:pt x="1" y="1027"/>
                      <a:pt x="1" y="1029"/>
                    </a:cubicBezTo>
                    <a:cubicBezTo>
                      <a:pt x="1" y="1036"/>
                      <a:pt x="0" y="1042"/>
                      <a:pt x="0" y="1049"/>
                    </a:cubicBezTo>
                    <a:cubicBezTo>
                      <a:pt x="0" y="1051"/>
                      <a:pt x="2" y="1053"/>
                      <a:pt x="4" y="1053"/>
                    </a:cubicBezTo>
                    <a:cubicBezTo>
                      <a:pt x="7" y="1053"/>
                      <a:pt x="8" y="1051"/>
                      <a:pt x="8" y="1049"/>
                    </a:cubicBezTo>
                    <a:moveTo>
                      <a:pt x="8" y="1089"/>
                    </a:moveTo>
                    <a:cubicBezTo>
                      <a:pt x="8" y="1082"/>
                      <a:pt x="8" y="1076"/>
                      <a:pt x="8" y="1069"/>
                    </a:cubicBezTo>
                    <a:cubicBezTo>
                      <a:pt x="8" y="1067"/>
                      <a:pt x="6" y="1065"/>
                      <a:pt x="4" y="1065"/>
                    </a:cubicBezTo>
                    <a:cubicBezTo>
                      <a:pt x="2" y="1065"/>
                      <a:pt x="0" y="1067"/>
                      <a:pt x="0" y="1069"/>
                    </a:cubicBezTo>
                    <a:cubicBezTo>
                      <a:pt x="0" y="1076"/>
                      <a:pt x="0" y="1083"/>
                      <a:pt x="0" y="1089"/>
                    </a:cubicBezTo>
                    <a:cubicBezTo>
                      <a:pt x="0" y="1091"/>
                      <a:pt x="2" y="1093"/>
                      <a:pt x="4" y="1093"/>
                    </a:cubicBezTo>
                    <a:cubicBezTo>
                      <a:pt x="7" y="1093"/>
                      <a:pt x="8" y="1091"/>
                      <a:pt x="8" y="1089"/>
                    </a:cubicBezTo>
                    <a:moveTo>
                      <a:pt x="10" y="1129"/>
                    </a:moveTo>
                    <a:cubicBezTo>
                      <a:pt x="10" y="1122"/>
                      <a:pt x="9" y="1116"/>
                      <a:pt x="9" y="1109"/>
                    </a:cubicBezTo>
                    <a:cubicBezTo>
                      <a:pt x="9" y="1107"/>
                      <a:pt x="7" y="1105"/>
                      <a:pt x="5" y="1105"/>
                    </a:cubicBezTo>
                    <a:cubicBezTo>
                      <a:pt x="3" y="1105"/>
                      <a:pt x="1" y="1107"/>
                      <a:pt x="1" y="1109"/>
                    </a:cubicBezTo>
                    <a:cubicBezTo>
                      <a:pt x="1" y="1116"/>
                      <a:pt x="2" y="1123"/>
                      <a:pt x="2" y="1129"/>
                    </a:cubicBezTo>
                    <a:cubicBezTo>
                      <a:pt x="2" y="1132"/>
                      <a:pt x="4" y="1133"/>
                      <a:pt x="6" y="1133"/>
                    </a:cubicBezTo>
                    <a:cubicBezTo>
                      <a:pt x="8" y="1133"/>
                      <a:pt x="10" y="1131"/>
                      <a:pt x="10" y="1129"/>
                    </a:cubicBezTo>
                    <a:moveTo>
                      <a:pt x="13" y="1169"/>
                    </a:moveTo>
                    <a:cubicBezTo>
                      <a:pt x="12" y="1162"/>
                      <a:pt x="12" y="1155"/>
                      <a:pt x="11" y="1149"/>
                    </a:cubicBezTo>
                    <a:cubicBezTo>
                      <a:pt x="11" y="1147"/>
                      <a:pt x="9" y="1145"/>
                      <a:pt x="7" y="1145"/>
                    </a:cubicBezTo>
                    <a:cubicBezTo>
                      <a:pt x="5" y="1145"/>
                      <a:pt x="3" y="1147"/>
                      <a:pt x="3" y="1149"/>
                    </a:cubicBezTo>
                    <a:cubicBezTo>
                      <a:pt x="4" y="1156"/>
                      <a:pt x="4" y="1163"/>
                      <a:pt x="5" y="1169"/>
                    </a:cubicBezTo>
                    <a:cubicBezTo>
                      <a:pt x="5" y="1172"/>
                      <a:pt x="7" y="1173"/>
                      <a:pt x="9" y="1173"/>
                    </a:cubicBezTo>
                    <a:cubicBezTo>
                      <a:pt x="11" y="1173"/>
                      <a:pt x="13" y="1171"/>
                      <a:pt x="13" y="1169"/>
                    </a:cubicBezTo>
                    <a:moveTo>
                      <a:pt x="17" y="1208"/>
                    </a:moveTo>
                    <a:cubicBezTo>
                      <a:pt x="16" y="1202"/>
                      <a:pt x="16" y="1195"/>
                      <a:pt x="15" y="1189"/>
                    </a:cubicBezTo>
                    <a:cubicBezTo>
                      <a:pt x="15" y="1186"/>
                      <a:pt x="13" y="1185"/>
                      <a:pt x="11" y="1185"/>
                    </a:cubicBezTo>
                    <a:cubicBezTo>
                      <a:pt x="8" y="1185"/>
                      <a:pt x="7" y="1187"/>
                      <a:pt x="7" y="1189"/>
                    </a:cubicBezTo>
                    <a:cubicBezTo>
                      <a:pt x="8" y="1196"/>
                      <a:pt x="9" y="1203"/>
                      <a:pt x="9" y="1209"/>
                    </a:cubicBezTo>
                    <a:cubicBezTo>
                      <a:pt x="10" y="1212"/>
                      <a:pt x="12" y="1213"/>
                      <a:pt x="14" y="1213"/>
                    </a:cubicBezTo>
                    <a:cubicBezTo>
                      <a:pt x="16" y="1213"/>
                      <a:pt x="18" y="1211"/>
                      <a:pt x="17" y="1208"/>
                    </a:cubicBezTo>
                    <a:moveTo>
                      <a:pt x="23" y="1248"/>
                    </a:moveTo>
                    <a:cubicBezTo>
                      <a:pt x="22" y="1241"/>
                      <a:pt x="21" y="1235"/>
                      <a:pt x="20" y="1228"/>
                    </a:cubicBezTo>
                    <a:cubicBezTo>
                      <a:pt x="20" y="1226"/>
                      <a:pt x="18" y="1224"/>
                      <a:pt x="16" y="1225"/>
                    </a:cubicBezTo>
                    <a:cubicBezTo>
                      <a:pt x="13" y="1225"/>
                      <a:pt x="12" y="1227"/>
                      <a:pt x="12" y="1229"/>
                    </a:cubicBezTo>
                    <a:cubicBezTo>
                      <a:pt x="13" y="1236"/>
                      <a:pt x="14" y="1243"/>
                      <a:pt x="15" y="1249"/>
                    </a:cubicBezTo>
                    <a:cubicBezTo>
                      <a:pt x="16" y="1251"/>
                      <a:pt x="18" y="1253"/>
                      <a:pt x="20" y="1252"/>
                    </a:cubicBezTo>
                    <a:cubicBezTo>
                      <a:pt x="22" y="1252"/>
                      <a:pt x="24" y="1250"/>
                      <a:pt x="23" y="1248"/>
                    </a:cubicBezTo>
                    <a:moveTo>
                      <a:pt x="31" y="1287"/>
                    </a:moveTo>
                    <a:cubicBezTo>
                      <a:pt x="29" y="1280"/>
                      <a:pt x="28" y="1274"/>
                      <a:pt x="27" y="1267"/>
                    </a:cubicBezTo>
                    <a:cubicBezTo>
                      <a:pt x="26" y="1265"/>
                      <a:pt x="24" y="1264"/>
                      <a:pt x="22" y="1264"/>
                    </a:cubicBezTo>
                    <a:cubicBezTo>
                      <a:pt x="20" y="1265"/>
                      <a:pt x="19" y="1267"/>
                      <a:pt x="19" y="1269"/>
                    </a:cubicBezTo>
                    <a:cubicBezTo>
                      <a:pt x="20" y="1275"/>
                      <a:pt x="22" y="1282"/>
                      <a:pt x="23" y="1289"/>
                    </a:cubicBezTo>
                    <a:cubicBezTo>
                      <a:pt x="23" y="1291"/>
                      <a:pt x="26" y="1292"/>
                      <a:pt x="28" y="1292"/>
                    </a:cubicBezTo>
                    <a:cubicBezTo>
                      <a:pt x="30" y="1291"/>
                      <a:pt x="31" y="1289"/>
                      <a:pt x="31" y="1287"/>
                    </a:cubicBezTo>
                    <a:moveTo>
                      <a:pt x="40" y="1326"/>
                    </a:moveTo>
                    <a:cubicBezTo>
                      <a:pt x="38" y="1319"/>
                      <a:pt x="37" y="1313"/>
                      <a:pt x="35" y="1306"/>
                    </a:cubicBezTo>
                    <a:cubicBezTo>
                      <a:pt x="35" y="1304"/>
                      <a:pt x="32" y="1303"/>
                      <a:pt x="30" y="1303"/>
                    </a:cubicBezTo>
                    <a:cubicBezTo>
                      <a:pt x="28" y="1304"/>
                      <a:pt x="27" y="1306"/>
                      <a:pt x="27" y="1308"/>
                    </a:cubicBezTo>
                    <a:cubicBezTo>
                      <a:pt x="29" y="1315"/>
                      <a:pt x="30" y="1321"/>
                      <a:pt x="32" y="1328"/>
                    </a:cubicBezTo>
                    <a:cubicBezTo>
                      <a:pt x="32" y="1330"/>
                      <a:pt x="35" y="1331"/>
                      <a:pt x="37" y="1331"/>
                    </a:cubicBezTo>
                    <a:cubicBezTo>
                      <a:pt x="39" y="1330"/>
                      <a:pt x="40" y="1328"/>
                      <a:pt x="40" y="1326"/>
                    </a:cubicBezTo>
                    <a:moveTo>
                      <a:pt x="50" y="1364"/>
                    </a:moveTo>
                    <a:cubicBezTo>
                      <a:pt x="48" y="1358"/>
                      <a:pt x="46" y="1352"/>
                      <a:pt x="45" y="1345"/>
                    </a:cubicBezTo>
                    <a:cubicBezTo>
                      <a:pt x="44" y="1343"/>
                      <a:pt x="42" y="1342"/>
                      <a:pt x="40" y="1342"/>
                    </a:cubicBezTo>
                    <a:cubicBezTo>
                      <a:pt x="38" y="1343"/>
                      <a:pt x="36" y="1345"/>
                      <a:pt x="37" y="1347"/>
                    </a:cubicBezTo>
                    <a:cubicBezTo>
                      <a:pt x="39" y="1354"/>
                      <a:pt x="41" y="1360"/>
                      <a:pt x="42" y="1367"/>
                    </a:cubicBezTo>
                    <a:cubicBezTo>
                      <a:pt x="43" y="1369"/>
                      <a:pt x="45" y="1370"/>
                      <a:pt x="47" y="1369"/>
                    </a:cubicBezTo>
                    <a:cubicBezTo>
                      <a:pt x="49" y="1369"/>
                      <a:pt x="51" y="1367"/>
                      <a:pt x="50" y="1364"/>
                    </a:cubicBezTo>
                    <a:moveTo>
                      <a:pt x="62" y="1402"/>
                    </a:moveTo>
                    <a:cubicBezTo>
                      <a:pt x="60" y="1396"/>
                      <a:pt x="58" y="1390"/>
                      <a:pt x="56" y="1383"/>
                    </a:cubicBezTo>
                    <a:cubicBezTo>
                      <a:pt x="55" y="1381"/>
                      <a:pt x="53" y="1380"/>
                      <a:pt x="51" y="1381"/>
                    </a:cubicBezTo>
                    <a:cubicBezTo>
                      <a:pt x="49" y="1382"/>
                      <a:pt x="48" y="1384"/>
                      <a:pt x="48" y="1386"/>
                    </a:cubicBezTo>
                    <a:cubicBezTo>
                      <a:pt x="50" y="1392"/>
                      <a:pt x="52" y="1399"/>
                      <a:pt x="54" y="1405"/>
                    </a:cubicBezTo>
                    <a:cubicBezTo>
                      <a:pt x="55" y="1407"/>
                      <a:pt x="57" y="1408"/>
                      <a:pt x="59" y="1408"/>
                    </a:cubicBezTo>
                    <a:cubicBezTo>
                      <a:pt x="61" y="1407"/>
                      <a:pt x="63" y="1405"/>
                      <a:pt x="62" y="1402"/>
                    </a:cubicBezTo>
                    <a:moveTo>
                      <a:pt x="75" y="1440"/>
                    </a:moveTo>
                    <a:cubicBezTo>
                      <a:pt x="73" y="1434"/>
                      <a:pt x="71" y="1428"/>
                      <a:pt x="68" y="1421"/>
                    </a:cubicBezTo>
                    <a:cubicBezTo>
                      <a:pt x="68" y="1419"/>
                      <a:pt x="65" y="1418"/>
                      <a:pt x="63" y="1419"/>
                    </a:cubicBezTo>
                    <a:cubicBezTo>
                      <a:pt x="61" y="1420"/>
                      <a:pt x="60" y="1422"/>
                      <a:pt x="61" y="1424"/>
                    </a:cubicBezTo>
                    <a:cubicBezTo>
                      <a:pt x="63" y="1430"/>
                      <a:pt x="65" y="1437"/>
                      <a:pt x="68" y="1443"/>
                    </a:cubicBezTo>
                    <a:cubicBezTo>
                      <a:pt x="68" y="1445"/>
                      <a:pt x="71" y="1446"/>
                      <a:pt x="73" y="1445"/>
                    </a:cubicBezTo>
                    <a:cubicBezTo>
                      <a:pt x="75" y="1444"/>
                      <a:pt x="76" y="1442"/>
                      <a:pt x="75" y="1440"/>
                    </a:cubicBezTo>
                    <a:cubicBezTo>
                      <a:pt x="75" y="1440"/>
                      <a:pt x="75" y="1440"/>
                      <a:pt x="75" y="1440"/>
                    </a:cubicBezTo>
                    <a:moveTo>
                      <a:pt x="90" y="1477"/>
                    </a:moveTo>
                    <a:cubicBezTo>
                      <a:pt x="87" y="1471"/>
                      <a:pt x="85" y="1465"/>
                      <a:pt x="82" y="1459"/>
                    </a:cubicBezTo>
                    <a:cubicBezTo>
                      <a:pt x="82" y="1457"/>
                      <a:pt x="79" y="1456"/>
                      <a:pt x="77" y="1456"/>
                    </a:cubicBezTo>
                    <a:cubicBezTo>
                      <a:pt x="75" y="1457"/>
                      <a:pt x="74" y="1460"/>
                      <a:pt x="75" y="1462"/>
                    </a:cubicBezTo>
                    <a:cubicBezTo>
                      <a:pt x="77" y="1468"/>
                      <a:pt x="80" y="1474"/>
                      <a:pt x="82" y="1480"/>
                    </a:cubicBezTo>
                    <a:cubicBezTo>
                      <a:pt x="83" y="1482"/>
                      <a:pt x="86" y="1483"/>
                      <a:pt x="88" y="1482"/>
                    </a:cubicBezTo>
                    <a:cubicBezTo>
                      <a:pt x="90" y="1482"/>
                      <a:pt x="91" y="1479"/>
                      <a:pt x="90" y="1477"/>
                    </a:cubicBezTo>
                    <a:cubicBezTo>
                      <a:pt x="90" y="1477"/>
                      <a:pt x="90" y="1477"/>
                      <a:pt x="90" y="1477"/>
                    </a:cubicBezTo>
                    <a:moveTo>
                      <a:pt x="106" y="1514"/>
                    </a:moveTo>
                    <a:cubicBezTo>
                      <a:pt x="103" y="1508"/>
                      <a:pt x="100" y="1501"/>
                      <a:pt x="98" y="1495"/>
                    </a:cubicBezTo>
                    <a:cubicBezTo>
                      <a:pt x="97" y="1493"/>
                      <a:pt x="94" y="1492"/>
                      <a:pt x="92" y="1493"/>
                    </a:cubicBezTo>
                    <a:cubicBezTo>
                      <a:pt x="90" y="1494"/>
                      <a:pt x="89" y="1497"/>
                      <a:pt x="90" y="1499"/>
                    </a:cubicBezTo>
                    <a:cubicBezTo>
                      <a:pt x="93" y="1505"/>
                      <a:pt x="96" y="1511"/>
                      <a:pt x="99" y="1517"/>
                    </a:cubicBezTo>
                    <a:cubicBezTo>
                      <a:pt x="100" y="1519"/>
                      <a:pt x="102" y="1520"/>
                      <a:pt x="104" y="1519"/>
                    </a:cubicBezTo>
                    <a:cubicBezTo>
                      <a:pt x="106" y="1518"/>
                      <a:pt x="107" y="1516"/>
                      <a:pt x="106" y="1514"/>
                    </a:cubicBezTo>
                    <a:moveTo>
                      <a:pt x="123" y="1549"/>
                    </a:moveTo>
                    <a:cubicBezTo>
                      <a:pt x="120" y="1543"/>
                      <a:pt x="117" y="1537"/>
                      <a:pt x="114" y="1531"/>
                    </a:cubicBezTo>
                    <a:cubicBezTo>
                      <a:pt x="113" y="1530"/>
                      <a:pt x="111" y="1529"/>
                      <a:pt x="109" y="1530"/>
                    </a:cubicBezTo>
                    <a:cubicBezTo>
                      <a:pt x="107" y="1531"/>
                      <a:pt x="106" y="1533"/>
                      <a:pt x="107" y="1535"/>
                    </a:cubicBezTo>
                    <a:cubicBezTo>
                      <a:pt x="110" y="1541"/>
                      <a:pt x="113" y="1547"/>
                      <a:pt x="116" y="1553"/>
                    </a:cubicBezTo>
                    <a:cubicBezTo>
                      <a:pt x="117" y="1555"/>
                      <a:pt x="120" y="1556"/>
                      <a:pt x="122" y="1555"/>
                    </a:cubicBezTo>
                    <a:cubicBezTo>
                      <a:pt x="124" y="1554"/>
                      <a:pt x="124" y="1551"/>
                      <a:pt x="123" y="1549"/>
                    </a:cubicBezTo>
                    <a:moveTo>
                      <a:pt x="142" y="1584"/>
                    </a:moveTo>
                    <a:cubicBezTo>
                      <a:pt x="139" y="1579"/>
                      <a:pt x="136" y="1573"/>
                      <a:pt x="132" y="1567"/>
                    </a:cubicBezTo>
                    <a:cubicBezTo>
                      <a:pt x="131" y="1565"/>
                      <a:pt x="129" y="1564"/>
                      <a:pt x="127" y="1565"/>
                    </a:cubicBezTo>
                    <a:cubicBezTo>
                      <a:pt x="125" y="1566"/>
                      <a:pt x="124" y="1569"/>
                      <a:pt x="125" y="1571"/>
                    </a:cubicBezTo>
                    <a:cubicBezTo>
                      <a:pt x="129" y="1577"/>
                      <a:pt x="132" y="1582"/>
                      <a:pt x="135" y="1588"/>
                    </a:cubicBezTo>
                    <a:cubicBezTo>
                      <a:pt x="136" y="1590"/>
                      <a:pt x="139" y="1591"/>
                      <a:pt x="140" y="1590"/>
                    </a:cubicBezTo>
                    <a:cubicBezTo>
                      <a:pt x="142" y="1589"/>
                      <a:pt x="143" y="1586"/>
                      <a:pt x="142" y="1584"/>
                    </a:cubicBezTo>
                    <a:moveTo>
                      <a:pt x="162" y="1619"/>
                    </a:moveTo>
                    <a:cubicBezTo>
                      <a:pt x="159" y="1613"/>
                      <a:pt x="155" y="1607"/>
                      <a:pt x="152" y="1602"/>
                    </a:cubicBezTo>
                    <a:cubicBezTo>
                      <a:pt x="151" y="1600"/>
                      <a:pt x="148" y="1599"/>
                      <a:pt x="146" y="1600"/>
                    </a:cubicBezTo>
                    <a:cubicBezTo>
                      <a:pt x="145" y="1601"/>
                      <a:pt x="144" y="1604"/>
                      <a:pt x="145" y="1606"/>
                    </a:cubicBezTo>
                    <a:cubicBezTo>
                      <a:pt x="148" y="1612"/>
                      <a:pt x="152" y="1617"/>
                      <a:pt x="155" y="1623"/>
                    </a:cubicBezTo>
                    <a:cubicBezTo>
                      <a:pt x="156" y="1625"/>
                      <a:pt x="159" y="1625"/>
                      <a:pt x="161" y="1624"/>
                    </a:cubicBezTo>
                    <a:cubicBezTo>
                      <a:pt x="163" y="1623"/>
                      <a:pt x="163" y="1621"/>
                      <a:pt x="162" y="1619"/>
                    </a:cubicBezTo>
                    <a:cubicBezTo>
                      <a:pt x="162" y="1619"/>
                      <a:pt x="162" y="1619"/>
                      <a:pt x="162" y="1619"/>
                    </a:cubicBezTo>
                    <a:moveTo>
                      <a:pt x="183" y="1652"/>
                    </a:moveTo>
                    <a:cubicBezTo>
                      <a:pt x="180" y="1647"/>
                      <a:pt x="176" y="1641"/>
                      <a:pt x="173" y="1636"/>
                    </a:cubicBezTo>
                    <a:cubicBezTo>
                      <a:pt x="171" y="1634"/>
                      <a:pt x="169" y="1633"/>
                      <a:pt x="167" y="1634"/>
                    </a:cubicBezTo>
                    <a:cubicBezTo>
                      <a:pt x="165" y="1636"/>
                      <a:pt x="165" y="1638"/>
                      <a:pt x="166" y="1640"/>
                    </a:cubicBezTo>
                    <a:cubicBezTo>
                      <a:pt x="169" y="1646"/>
                      <a:pt x="173" y="1651"/>
                      <a:pt x="177" y="1657"/>
                    </a:cubicBezTo>
                    <a:cubicBezTo>
                      <a:pt x="178" y="1659"/>
                      <a:pt x="180" y="1659"/>
                      <a:pt x="182" y="1658"/>
                    </a:cubicBezTo>
                    <a:cubicBezTo>
                      <a:pt x="184" y="1657"/>
                      <a:pt x="185" y="1654"/>
                      <a:pt x="183" y="1652"/>
                    </a:cubicBezTo>
                    <a:moveTo>
                      <a:pt x="206" y="1685"/>
                    </a:moveTo>
                    <a:cubicBezTo>
                      <a:pt x="202" y="1680"/>
                      <a:pt x="198" y="1674"/>
                      <a:pt x="195" y="1669"/>
                    </a:cubicBezTo>
                    <a:cubicBezTo>
                      <a:pt x="193" y="1667"/>
                      <a:pt x="191" y="1667"/>
                      <a:pt x="189" y="1668"/>
                    </a:cubicBezTo>
                    <a:cubicBezTo>
                      <a:pt x="187" y="1669"/>
                      <a:pt x="187" y="1672"/>
                      <a:pt x="188" y="1673"/>
                    </a:cubicBezTo>
                    <a:cubicBezTo>
                      <a:pt x="192" y="1679"/>
                      <a:pt x="196" y="1684"/>
                      <a:pt x="199" y="1690"/>
                    </a:cubicBezTo>
                    <a:cubicBezTo>
                      <a:pt x="201" y="1692"/>
                      <a:pt x="203" y="1692"/>
                      <a:pt x="205" y="1691"/>
                    </a:cubicBezTo>
                    <a:cubicBezTo>
                      <a:pt x="207" y="1690"/>
                      <a:pt x="207" y="1687"/>
                      <a:pt x="206" y="1685"/>
                    </a:cubicBezTo>
                    <a:moveTo>
                      <a:pt x="230" y="1717"/>
                    </a:moveTo>
                    <a:cubicBezTo>
                      <a:pt x="226" y="1712"/>
                      <a:pt x="222" y="1707"/>
                      <a:pt x="218" y="1701"/>
                    </a:cubicBezTo>
                    <a:cubicBezTo>
                      <a:pt x="216" y="1700"/>
                      <a:pt x="214" y="1699"/>
                      <a:pt x="212" y="1701"/>
                    </a:cubicBezTo>
                    <a:cubicBezTo>
                      <a:pt x="210" y="1702"/>
                      <a:pt x="210" y="1704"/>
                      <a:pt x="211" y="1706"/>
                    </a:cubicBezTo>
                    <a:cubicBezTo>
                      <a:pt x="215" y="1711"/>
                      <a:pt x="219" y="1717"/>
                      <a:pt x="223" y="1722"/>
                    </a:cubicBezTo>
                    <a:cubicBezTo>
                      <a:pt x="225" y="1724"/>
                      <a:pt x="227" y="1724"/>
                      <a:pt x="229" y="1723"/>
                    </a:cubicBezTo>
                    <a:cubicBezTo>
                      <a:pt x="231" y="1721"/>
                      <a:pt x="231" y="1719"/>
                      <a:pt x="230" y="1717"/>
                    </a:cubicBezTo>
                    <a:moveTo>
                      <a:pt x="255" y="1748"/>
                    </a:moveTo>
                    <a:cubicBezTo>
                      <a:pt x="251" y="1743"/>
                      <a:pt x="246" y="1738"/>
                      <a:pt x="242" y="1733"/>
                    </a:cubicBezTo>
                    <a:cubicBezTo>
                      <a:pt x="241" y="1731"/>
                      <a:pt x="238" y="1731"/>
                      <a:pt x="237" y="1732"/>
                    </a:cubicBezTo>
                    <a:cubicBezTo>
                      <a:pt x="235" y="1734"/>
                      <a:pt x="235" y="1736"/>
                      <a:pt x="236" y="1738"/>
                    </a:cubicBezTo>
                    <a:cubicBezTo>
                      <a:pt x="240" y="1743"/>
                      <a:pt x="244" y="1748"/>
                      <a:pt x="249" y="1753"/>
                    </a:cubicBezTo>
                    <a:cubicBezTo>
                      <a:pt x="250" y="1755"/>
                      <a:pt x="253" y="1755"/>
                      <a:pt x="254" y="1754"/>
                    </a:cubicBezTo>
                    <a:cubicBezTo>
                      <a:pt x="256" y="1752"/>
                      <a:pt x="256" y="1750"/>
                      <a:pt x="255" y="1748"/>
                    </a:cubicBezTo>
                    <a:moveTo>
                      <a:pt x="281" y="1778"/>
                    </a:moveTo>
                    <a:cubicBezTo>
                      <a:pt x="276" y="1773"/>
                      <a:pt x="272" y="1768"/>
                      <a:pt x="268" y="1763"/>
                    </a:cubicBezTo>
                    <a:cubicBezTo>
                      <a:pt x="266" y="1762"/>
                      <a:pt x="264" y="1762"/>
                      <a:pt x="262" y="1763"/>
                    </a:cubicBezTo>
                    <a:cubicBezTo>
                      <a:pt x="260" y="1764"/>
                      <a:pt x="260" y="1767"/>
                      <a:pt x="262" y="1769"/>
                    </a:cubicBezTo>
                    <a:cubicBezTo>
                      <a:pt x="266" y="1774"/>
                      <a:pt x="271" y="1779"/>
                      <a:pt x="275" y="1784"/>
                    </a:cubicBezTo>
                    <a:cubicBezTo>
                      <a:pt x="276" y="1785"/>
                      <a:pt x="279" y="1785"/>
                      <a:pt x="281" y="1784"/>
                    </a:cubicBezTo>
                    <a:cubicBezTo>
                      <a:pt x="282" y="1783"/>
                      <a:pt x="282" y="1780"/>
                      <a:pt x="281" y="1778"/>
                    </a:cubicBezTo>
                    <a:cubicBezTo>
                      <a:pt x="281" y="1778"/>
                      <a:pt x="281" y="1778"/>
                      <a:pt x="281" y="1778"/>
                    </a:cubicBezTo>
                    <a:moveTo>
                      <a:pt x="308" y="1807"/>
                    </a:moveTo>
                    <a:cubicBezTo>
                      <a:pt x="304" y="1803"/>
                      <a:pt x="299" y="1798"/>
                      <a:pt x="294" y="1793"/>
                    </a:cubicBezTo>
                    <a:cubicBezTo>
                      <a:pt x="293" y="1791"/>
                      <a:pt x="290" y="1791"/>
                      <a:pt x="289" y="1793"/>
                    </a:cubicBezTo>
                    <a:cubicBezTo>
                      <a:pt x="287" y="1794"/>
                      <a:pt x="287" y="1797"/>
                      <a:pt x="289" y="1799"/>
                    </a:cubicBezTo>
                    <a:cubicBezTo>
                      <a:pt x="293" y="1803"/>
                      <a:pt x="298" y="1808"/>
                      <a:pt x="302" y="1813"/>
                    </a:cubicBezTo>
                    <a:cubicBezTo>
                      <a:pt x="304" y="1815"/>
                      <a:pt x="307" y="1815"/>
                      <a:pt x="308" y="1813"/>
                    </a:cubicBezTo>
                    <a:cubicBezTo>
                      <a:pt x="310" y="1812"/>
                      <a:pt x="310" y="1809"/>
                      <a:pt x="308" y="1807"/>
                    </a:cubicBezTo>
                    <a:moveTo>
                      <a:pt x="337" y="1836"/>
                    </a:moveTo>
                    <a:cubicBezTo>
                      <a:pt x="332" y="1831"/>
                      <a:pt x="327" y="1826"/>
                      <a:pt x="322" y="1822"/>
                    </a:cubicBezTo>
                    <a:cubicBezTo>
                      <a:pt x="321" y="1820"/>
                      <a:pt x="318" y="1820"/>
                      <a:pt x="317" y="1822"/>
                    </a:cubicBezTo>
                    <a:cubicBezTo>
                      <a:pt x="315" y="1823"/>
                      <a:pt x="315" y="1826"/>
                      <a:pt x="317" y="1827"/>
                    </a:cubicBezTo>
                    <a:cubicBezTo>
                      <a:pt x="321" y="1832"/>
                      <a:pt x="326" y="1837"/>
                      <a:pt x="331" y="1841"/>
                    </a:cubicBezTo>
                    <a:cubicBezTo>
                      <a:pt x="333" y="1843"/>
                      <a:pt x="335" y="1843"/>
                      <a:pt x="337" y="1841"/>
                    </a:cubicBezTo>
                    <a:cubicBezTo>
                      <a:pt x="338" y="1840"/>
                      <a:pt x="338" y="1837"/>
                      <a:pt x="337" y="1836"/>
                    </a:cubicBezTo>
                    <a:cubicBezTo>
                      <a:pt x="337" y="1836"/>
                      <a:pt x="337" y="1836"/>
                      <a:pt x="337" y="1836"/>
                    </a:cubicBezTo>
                    <a:moveTo>
                      <a:pt x="366" y="1863"/>
                    </a:moveTo>
                    <a:cubicBezTo>
                      <a:pt x="361" y="1858"/>
                      <a:pt x="356" y="1854"/>
                      <a:pt x="351" y="1849"/>
                    </a:cubicBezTo>
                    <a:cubicBezTo>
                      <a:pt x="349" y="1848"/>
                      <a:pt x="347" y="1848"/>
                      <a:pt x="345" y="1849"/>
                    </a:cubicBezTo>
                    <a:cubicBezTo>
                      <a:pt x="344" y="1851"/>
                      <a:pt x="344" y="1854"/>
                      <a:pt x="346" y="1855"/>
                    </a:cubicBezTo>
                    <a:cubicBezTo>
                      <a:pt x="351" y="1860"/>
                      <a:pt x="356" y="1864"/>
                      <a:pt x="361" y="1869"/>
                    </a:cubicBezTo>
                    <a:cubicBezTo>
                      <a:pt x="362" y="1870"/>
                      <a:pt x="365" y="1870"/>
                      <a:pt x="366" y="1868"/>
                    </a:cubicBezTo>
                    <a:cubicBezTo>
                      <a:pt x="368" y="1867"/>
                      <a:pt x="368" y="1864"/>
                      <a:pt x="366" y="1863"/>
                    </a:cubicBezTo>
                    <a:moveTo>
                      <a:pt x="396" y="1888"/>
                    </a:moveTo>
                    <a:cubicBezTo>
                      <a:pt x="391" y="1884"/>
                      <a:pt x="386" y="1880"/>
                      <a:pt x="381" y="1876"/>
                    </a:cubicBezTo>
                    <a:cubicBezTo>
                      <a:pt x="379" y="1874"/>
                      <a:pt x="377" y="1874"/>
                      <a:pt x="375" y="1876"/>
                    </a:cubicBezTo>
                    <a:cubicBezTo>
                      <a:pt x="374" y="1878"/>
                      <a:pt x="374" y="1880"/>
                      <a:pt x="376" y="1882"/>
                    </a:cubicBezTo>
                    <a:cubicBezTo>
                      <a:pt x="381" y="1886"/>
                      <a:pt x="386" y="1890"/>
                      <a:pt x="391" y="1895"/>
                    </a:cubicBezTo>
                    <a:cubicBezTo>
                      <a:pt x="393" y="1896"/>
                      <a:pt x="395" y="1896"/>
                      <a:pt x="397" y="1894"/>
                    </a:cubicBezTo>
                    <a:cubicBezTo>
                      <a:pt x="398" y="1892"/>
                      <a:pt x="398" y="1890"/>
                      <a:pt x="396" y="1888"/>
                    </a:cubicBezTo>
                    <a:cubicBezTo>
                      <a:pt x="396" y="1888"/>
                      <a:pt x="396" y="1888"/>
                      <a:pt x="396" y="1888"/>
                    </a:cubicBezTo>
                    <a:moveTo>
                      <a:pt x="428" y="1913"/>
                    </a:moveTo>
                    <a:cubicBezTo>
                      <a:pt x="422" y="1909"/>
                      <a:pt x="417" y="1905"/>
                      <a:pt x="412" y="1901"/>
                    </a:cubicBezTo>
                    <a:cubicBezTo>
                      <a:pt x="410" y="1900"/>
                      <a:pt x="408" y="1900"/>
                      <a:pt x="406" y="1902"/>
                    </a:cubicBezTo>
                    <a:cubicBezTo>
                      <a:pt x="405" y="1903"/>
                      <a:pt x="405" y="1906"/>
                      <a:pt x="407" y="1907"/>
                    </a:cubicBezTo>
                    <a:cubicBezTo>
                      <a:pt x="412" y="1911"/>
                      <a:pt x="417" y="1916"/>
                      <a:pt x="423" y="1920"/>
                    </a:cubicBezTo>
                    <a:cubicBezTo>
                      <a:pt x="425" y="1921"/>
                      <a:pt x="427" y="1921"/>
                      <a:pt x="428" y="1919"/>
                    </a:cubicBezTo>
                    <a:cubicBezTo>
                      <a:pt x="430" y="1917"/>
                      <a:pt x="429" y="1915"/>
                      <a:pt x="428" y="1913"/>
                    </a:cubicBezTo>
                    <a:moveTo>
                      <a:pt x="460" y="1937"/>
                    </a:moveTo>
                    <a:cubicBezTo>
                      <a:pt x="454" y="1933"/>
                      <a:pt x="449" y="1929"/>
                      <a:pt x="444" y="1925"/>
                    </a:cubicBezTo>
                    <a:cubicBezTo>
                      <a:pt x="442" y="1924"/>
                      <a:pt x="439" y="1924"/>
                      <a:pt x="438" y="1926"/>
                    </a:cubicBezTo>
                    <a:cubicBezTo>
                      <a:pt x="437" y="1928"/>
                      <a:pt x="437" y="1930"/>
                      <a:pt x="439" y="1932"/>
                    </a:cubicBezTo>
                    <a:cubicBezTo>
                      <a:pt x="444" y="1936"/>
                      <a:pt x="450" y="1940"/>
                      <a:pt x="455" y="1943"/>
                    </a:cubicBezTo>
                    <a:cubicBezTo>
                      <a:pt x="457" y="1945"/>
                      <a:pt x="460" y="1944"/>
                      <a:pt x="461" y="1942"/>
                    </a:cubicBezTo>
                    <a:cubicBezTo>
                      <a:pt x="462" y="1941"/>
                      <a:pt x="462" y="1938"/>
                      <a:pt x="460" y="1937"/>
                    </a:cubicBezTo>
                    <a:moveTo>
                      <a:pt x="493" y="1959"/>
                    </a:moveTo>
                    <a:cubicBezTo>
                      <a:pt x="487" y="1956"/>
                      <a:pt x="482" y="1952"/>
                      <a:pt x="476" y="1948"/>
                    </a:cubicBezTo>
                    <a:cubicBezTo>
                      <a:pt x="474" y="1947"/>
                      <a:pt x="472" y="1947"/>
                      <a:pt x="471" y="1949"/>
                    </a:cubicBezTo>
                    <a:cubicBezTo>
                      <a:pt x="470" y="1951"/>
                      <a:pt x="470" y="1954"/>
                      <a:pt x="472" y="1955"/>
                    </a:cubicBezTo>
                    <a:cubicBezTo>
                      <a:pt x="477" y="1959"/>
                      <a:pt x="483" y="1962"/>
                      <a:pt x="489" y="1966"/>
                    </a:cubicBezTo>
                    <a:cubicBezTo>
                      <a:pt x="490" y="1967"/>
                      <a:pt x="493" y="1967"/>
                      <a:pt x="494" y="1965"/>
                    </a:cubicBezTo>
                    <a:cubicBezTo>
                      <a:pt x="495" y="1963"/>
                      <a:pt x="495" y="1960"/>
                      <a:pt x="493" y="1959"/>
                    </a:cubicBezTo>
                    <a:moveTo>
                      <a:pt x="527" y="1980"/>
                    </a:moveTo>
                    <a:cubicBezTo>
                      <a:pt x="521" y="1977"/>
                      <a:pt x="515" y="1973"/>
                      <a:pt x="510" y="1970"/>
                    </a:cubicBezTo>
                    <a:cubicBezTo>
                      <a:pt x="508" y="1969"/>
                      <a:pt x="505" y="1969"/>
                      <a:pt x="504" y="1971"/>
                    </a:cubicBezTo>
                    <a:cubicBezTo>
                      <a:pt x="503" y="1973"/>
                      <a:pt x="504" y="1975"/>
                      <a:pt x="506" y="1977"/>
                    </a:cubicBezTo>
                    <a:cubicBezTo>
                      <a:pt x="511" y="1980"/>
                      <a:pt x="517" y="1984"/>
                      <a:pt x="523" y="1987"/>
                    </a:cubicBezTo>
                    <a:cubicBezTo>
                      <a:pt x="525" y="1988"/>
                      <a:pt x="527" y="1988"/>
                      <a:pt x="528" y="1986"/>
                    </a:cubicBezTo>
                    <a:cubicBezTo>
                      <a:pt x="529" y="1984"/>
                      <a:pt x="529" y="1981"/>
                      <a:pt x="527" y="1980"/>
                    </a:cubicBezTo>
                    <a:cubicBezTo>
                      <a:pt x="527" y="1980"/>
                      <a:pt x="527" y="1980"/>
                      <a:pt x="527" y="1980"/>
                    </a:cubicBezTo>
                    <a:moveTo>
                      <a:pt x="562" y="2000"/>
                    </a:moveTo>
                    <a:cubicBezTo>
                      <a:pt x="556" y="1997"/>
                      <a:pt x="550" y="1994"/>
                      <a:pt x="544" y="1990"/>
                    </a:cubicBezTo>
                    <a:cubicBezTo>
                      <a:pt x="542" y="1989"/>
                      <a:pt x="540" y="1990"/>
                      <a:pt x="539" y="1992"/>
                    </a:cubicBezTo>
                    <a:cubicBezTo>
                      <a:pt x="538" y="1994"/>
                      <a:pt x="538" y="1996"/>
                      <a:pt x="540" y="1997"/>
                    </a:cubicBezTo>
                    <a:cubicBezTo>
                      <a:pt x="546" y="2001"/>
                      <a:pt x="552" y="2004"/>
                      <a:pt x="558" y="2007"/>
                    </a:cubicBezTo>
                    <a:cubicBezTo>
                      <a:pt x="560" y="2008"/>
                      <a:pt x="562" y="2007"/>
                      <a:pt x="563" y="2005"/>
                    </a:cubicBezTo>
                    <a:cubicBezTo>
                      <a:pt x="564" y="2004"/>
                      <a:pt x="564" y="2001"/>
                      <a:pt x="562" y="2000"/>
                    </a:cubicBezTo>
                    <a:cubicBezTo>
                      <a:pt x="562" y="2000"/>
                      <a:pt x="562" y="2000"/>
                      <a:pt x="562" y="2000"/>
                    </a:cubicBezTo>
                    <a:moveTo>
                      <a:pt x="597" y="2019"/>
                    </a:moveTo>
                    <a:cubicBezTo>
                      <a:pt x="591" y="2016"/>
                      <a:pt x="585" y="2013"/>
                      <a:pt x="579" y="2009"/>
                    </a:cubicBezTo>
                    <a:cubicBezTo>
                      <a:pt x="577" y="2008"/>
                      <a:pt x="575" y="2009"/>
                      <a:pt x="574" y="2011"/>
                    </a:cubicBezTo>
                    <a:cubicBezTo>
                      <a:pt x="573" y="2013"/>
                      <a:pt x="574" y="2016"/>
                      <a:pt x="576" y="2017"/>
                    </a:cubicBezTo>
                    <a:cubicBezTo>
                      <a:pt x="582" y="2020"/>
                      <a:pt x="588" y="2023"/>
                      <a:pt x="594" y="2026"/>
                    </a:cubicBezTo>
                    <a:cubicBezTo>
                      <a:pt x="596" y="2027"/>
                      <a:pt x="598" y="2026"/>
                      <a:pt x="599" y="2024"/>
                    </a:cubicBezTo>
                    <a:cubicBezTo>
                      <a:pt x="600" y="2022"/>
                      <a:pt x="599" y="2020"/>
                      <a:pt x="597" y="2019"/>
                    </a:cubicBezTo>
                    <a:moveTo>
                      <a:pt x="633" y="2036"/>
                    </a:moveTo>
                    <a:cubicBezTo>
                      <a:pt x="627" y="2033"/>
                      <a:pt x="621" y="2030"/>
                      <a:pt x="615" y="2027"/>
                    </a:cubicBezTo>
                    <a:cubicBezTo>
                      <a:pt x="613" y="2026"/>
                      <a:pt x="611" y="2027"/>
                      <a:pt x="610" y="2029"/>
                    </a:cubicBezTo>
                    <a:cubicBezTo>
                      <a:pt x="609" y="2031"/>
                      <a:pt x="610" y="2034"/>
                      <a:pt x="612" y="2035"/>
                    </a:cubicBezTo>
                    <a:cubicBezTo>
                      <a:pt x="618" y="2037"/>
                      <a:pt x="624" y="2040"/>
                      <a:pt x="630" y="2043"/>
                    </a:cubicBezTo>
                    <a:cubicBezTo>
                      <a:pt x="632" y="2044"/>
                      <a:pt x="634" y="2043"/>
                      <a:pt x="635" y="2041"/>
                    </a:cubicBezTo>
                    <a:cubicBezTo>
                      <a:pt x="636" y="2039"/>
                      <a:pt x="635" y="2037"/>
                      <a:pt x="633" y="2036"/>
                    </a:cubicBezTo>
                    <a:moveTo>
                      <a:pt x="670" y="2051"/>
                    </a:moveTo>
                    <a:cubicBezTo>
                      <a:pt x="664" y="2049"/>
                      <a:pt x="658" y="2046"/>
                      <a:pt x="652" y="2044"/>
                    </a:cubicBezTo>
                    <a:cubicBezTo>
                      <a:pt x="650" y="2043"/>
                      <a:pt x="647" y="2044"/>
                      <a:pt x="646" y="2046"/>
                    </a:cubicBezTo>
                    <a:cubicBezTo>
                      <a:pt x="645" y="2048"/>
                      <a:pt x="646" y="2050"/>
                      <a:pt x="648" y="2051"/>
                    </a:cubicBezTo>
                    <a:cubicBezTo>
                      <a:pt x="655" y="2054"/>
                      <a:pt x="661" y="2056"/>
                      <a:pt x="667" y="2059"/>
                    </a:cubicBezTo>
                    <a:cubicBezTo>
                      <a:pt x="669" y="2060"/>
                      <a:pt x="671" y="2059"/>
                      <a:pt x="672" y="2057"/>
                    </a:cubicBezTo>
                    <a:cubicBezTo>
                      <a:pt x="673" y="2055"/>
                      <a:pt x="672" y="2052"/>
                      <a:pt x="670" y="2051"/>
                    </a:cubicBezTo>
                    <a:moveTo>
                      <a:pt x="707" y="2066"/>
                    </a:moveTo>
                    <a:cubicBezTo>
                      <a:pt x="701" y="2064"/>
                      <a:pt x="695" y="2061"/>
                      <a:pt x="689" y="2059"/>
                    </a:cubicBezTo>
                    <a:cubicBezTo>
                      <a:pt x="687" y="2058"/>
                      <a:pt x="684" y="2059"/>
                      <a:pt x="683" y="2061"/>
                    </a:cubicBezTo>
                    <a:cubicBezTo>
                      <a:pt x="683" y="2063"/>
                      <a:pt x="684" y="2065"/>
                      <a:pt x="686" y="2066"/>
                    </a:cubicBezTo>
                    <a:cubicBezTo>
                      <a:pt x="692" y="2069"/>
                      <a:pt x="698" y="2071"/>
                      <a:pt x="705" y="2073"/>
                    </a:cubicBezTo>
                    <a:cubicBezTo>
                      <a:pt x="707" y="2074"/>
                      <a:pt x="709" y="2073"/>
                      <a:pt x="710" y="2071"/>
                    </a:cubicBezTo>
                    <a:cubicBezTo>
                      <a:pt x="711" y="2069"/>
                      <a:pt x="709" y="2067"/>
                      <a:pt x="707" y="2066"/>
                    </a:cubicBezTo>
                    <a:moveTo>
                      <a:pt x="745" y="2079"/>
                    </a:moveTo>
                    <a:cubicBezTo>
                      <a:pt x="739" y="2077"/>
                      <a:pt x="733" y="2075"/>
                      <a:pt x="726" y="2072"/>
                    </a:cubicBezTo>
                    <a:cubicBezTo>
                      <a:pt x="724" y="2072"/>
                      <a:pt x="722" y="2073"/>
                      <a:pt x="721" y="2075"/>
                    </a:cubicBezTo>
                    <a:cubicBezTo>
                      <a:pt x="720" y="2077"/>
                      <a:pt x="722" y="2079"/>
                      <a:pt x="724" y="2080"/>
                    </a:cubicBezTo>
                    <a:cubicBezTo>
                      <a:pt x="730" y="2082"/>
                      <a:pt x="736" y="2084"/>
                      <a:pt x="743" y="2086"/>
                    </a:cubicBezTo>
                    <a:cubicBezTo>
                      <a:pt x="745" y="2087"/>
                      <a:pt x="747" y="2086"/>
                      <a:pt x="748" y="2084"/>
                    </a:cubicBezTo>
                    <a:cubicBezTo>
                      <a:pt x="749" y="2082"/>
                      <a:pt x="747" y="2079"/>
                      <a:pt x="745" y="2079"/>
                    </a:cubicBezTo>
                    <a:moveTo>
                      <a:pt x="784" y="2090"/>
                    </a:moveTo>
                    <a:cubicBezTo>
                      <a:pt x="777" y="2088"/>
                      <a:pt x="771" y="2087"/>
                      <a:pt x="764" y="2085"/>
                    </a:cubicBezTo>
                    <a:cubicBezTo>
                      <a:pt x="762" y="2084"/>
                      <a:pt x="760" y="2085"/>
                      <a:pt x="759" y="2087"/>
                    </a:cubicBezTo>
                    <a:cubicBezTo>
                      <a:pt x="759" y="2089"/>
                      <a:pt x="760" y="2092"/>
                      <a:pt x="762" y="2092"/>
                    </a:cubicBezTo>
                    <a:cubicBezTo>
                      <a:pt x="768" y="2094"/>
                      <a:pt x="775" y="2096"/>
                      <a:pt x="781" y="2098"/>
                    </a:cubicBezTo>
                    <a:cubicBezTo>
                      <a:pt x="784" y="2098"/>
                      <a:pt x="786" y="2097"/>
                      <a:pt x="786" y="2095"/>
                    </a:cubicBezTo>
                    <a:cubicBezTo>
                      <a:pt x="787" y="2093"/>
                      <a:pt x="786" y="2091"/>
                      <a:pt x="784" y="2090"/>
                    </a:cubicBezTo>
                    <a:moveTo>
                      <a:pt x="822" y="2100"/>
                    </a:moveTo>
                    <a:cubicBezTo>
                      <a:pt x="816" y="2099"/>
                      <a:pt x="809" y="2097"/>
                      <a:pt x="803" y="2095"/>
                    </a:cubicBezTo>
                    <a:cubicBezTo>
                      <a:pt x="801" y="2095"/>
                      <a:pt x="798" y="2096"/>
                      <a:pt x="798" y="2098"/>
                    </a:cubicBezTo>
                    <a:cubicBezTo>
                      <a:pt x="797" y="2100"/>
                      <a:pt x="799" y="2103"/>
                      <a:pt x="801" y="2103"/>
                    </a:cubicBezTo>
                    <a:cubicBezTo>
                      <a:pt x="807" y="2105"/>
                      <a:pt x="814" y="2106"/>
                      <a:pt x="820" y="2108"/>
                    </a:cubicBezTo>
                    <a:cubicBezTo>
                      <a:pt x="822" y="2108"/>
                      <a:pt x="825" y="2107"/>
                      <a:pt x="825" y="2105"/>
                    </a:cubicBezTo>
                    <a:cubicBezTo>
                      <a:pt x="826" y="2103"/>
                      <a:pt x="824" y="2101"/>
                      <a:pt x="822" y="2100"/>
                    </a:cubicBezTo>
                    <a:cubicBezTo>
                      <a:pt x="822" y="2100"/>
                      <a:pt x="822" y="2100"/>
                      <a:pt x="822" y="2100"/>
                    </a:cubicBezTo>
                    <a:moveTo>
                      <a:pt x="861" y="2109"/>
                    </a:moveTo>
                    <a:cubicBezTo>
                      <a:pt x="855" y="2107"/>
                      <a:pt x="848" y="2106"/>
                      <a:pt x="842" y="2105"/>
                    </a:cubicBezTo>
                    <a:cubicBezTo>
                      <a:pt x="839" y="2104"/>
                      <a:pt x="837" y="2105"/>
                      <a:pt x="837" y="2108"/>
                    </a:cubicBezTo>
                    <a:cubicBezTo>
                      <a:pt x="836" y="2110"/>
                      <a:pt x="838" y="2112"/>
                      <a:pt x="840" y="2112"/>
                    </a:cubicBezTo>
                    <a:cubicBezTo>
                      <a:pt x="846" y="2114"/>
                      <a:pt x="853" y="2115"/>
                      <a:pt x="860" y="2117"/>
                    </a:cubicBezTo>
                    <a:cubicBezTo>
                      <a:pt x="862" y="2117"/>
                      <a:pt x="864" y="2116"/>
                      <a:pt x="864" y="2113"/>
                    </a:cubicBezTo>
                    <a:cubicBezTo>
                      <a:pt x="865" y="2111"/>
                      <a:pt x="863" y="2109"/>
                      <a:pt x="861" y="2109"/>
                    </a:cubicBezTo>
                    <a:moveTo>
                      <a:pt x="900" y="2116"/>
                    </a:moveTo>
                    <a:cubicBezTo>
                      <a:pt x="894" y="2115"/>
                      <a:pt x="887" y="2114"/>
                      <a:pt x="881" y="2112"/>
                    </a:cubicBezTo>
                    <a:cubicBezTo>
                      <a:pt x="879" y="2112"/>
                      <a:pt x="876" y="2113"/>
                      <a:pt x="876" y="2116"/>
                    </a:cubicBezTo>
                    <a:cubicBezTo>
                      <a:pt x="876" y="2118"/>
                      <a:pt x="877" y="2120"/>
                      <a:pt x="879" y="2120"/>
                    </a:cubicBezTo>
                    <a:cubicBezTo>
                      <a:pt x="886" y="2121"/>
                      <a:pt x="893" y="2123"/>
                      <a:pt x="899" y="2124"/>
                    </a:cubicBezTo>
                    <a:cubicBezTo>
                      <a:pt x="901" y="2124"/>
                      <a:pt x="903" y="2122"/>
                      <a:pt x="904" y="2120"/>
                    </a:cubicBezTo>
                    <a:cubicBezTo>
                      <a:pt x="904" y="2118"/>
                      <a:pt x="903" y="2116"/>
                      <a:pt x="900" y="2116"/>
                    </a:cubicBezTo>
                    <a:moveTo>
                      <a:pt x="940" y="2121"/>
                    </a:moveTo>
                    <a:cubicBezTo>
                      <a:pt x="933" y="2120"/>
                      <a:pt x="927" y="2120"/>
                      <a:pt x="920" y="2119"/>
                    </a:cubicBezTo>
                    <a:cubicBezTo>
                      <a:pt x="918" y="2118"/>
                      <a:pt x="916" y="2120"/>
                      <a:pt x="916" y="2122"/>
                    </a:cubicBezTo>
                    <a:cubicBezTo>
                      <a:pt x="915" y="2124"/>
                      <a:pt x="917" y="2126"/>
                      <a:pt x="919" y="2127"/>
                    </a:cubicBezTo>
                    <a:cubicBezTo>
                      <a:pt x="926" y="2128"/>
                      <a:pt x="932" y="2128"/>
                      <a:pt x="939" y="2129"/>
                    </a:cubicBezTo>
                    <a:cubicBezTo>
                      <a:pt x="941" y="2129"/>
                      <a:pt x="943" y="2128"/>
                      <a:pt x="943" y="2126"/>
                    </a:cubicBezTo>
                    <a:cubicBezTo>
                      <a:pt x="944" y="2124"/>
                      <a:pt x="942" y="2122"/>
                      <a:pt x="940" y="2121"/>
                    </a:cubicBezTo>
                    <a:cubicBezTo>
                      <a:pt x="940" y="2121"/>
                      <a:pt x="940" y="2121"/>
                      <a:pt x="940" y="2121"/>
                    </a:cubicBezTo>
                    <a:moveTo>
                      <a:pt x="980" y="2125"/>
                    </a:moveTo>
                    <a:cubicBezTo>
                      <a:pt x="973" y="2125"/>
                      <a:pt x="966" y="2124"/>
                      <a:pt x="960" y="2123"/>
                    </a:cubicBezTo>
                    <a:cubicBezTo>
                      <a:pt x="958" y="2123"/>
                      <a:pt x="956" y="2125"/>
                      <a:pt x="955" y="2127"/>
                    </a:cubicBezTo>
                    <a:cubicBezTo>
                      <a:pt x="955" y="2129"/>
                      <a:pt x="957" y="2131"/>
                      <a:pt x="959" y="2131"/>
                    </a:cubicBezTo>
                    <a:cubicBezTo>
                      <a:pt x="966" y="2132"/>
                      <a:pt x="972" y="2133"/>
                      <a:pt x="979" y="2133"/>
                    </a:cubicBezTo>
                    <a:cubicBezTo>
                      <a:pt x="981" y="2133"/>
                      <a:pt x="983" y="2132"/>
                      <a:pt x="983" y="2130"/>
                    </a:cubicBezTo>
                    <a:cubicBezTo>
                      <a:pt x="983" y="2127"/>
                      <a:pt x="982" y="2125"/>
                      <a:pt x="980" y="2125"/>
                    </a:cubicBezTo>
                    <a:moveTo>
                      <a:pt x="1019" y="2128"/>
                    </a:moveTo>
                    <a:cubicBezTo>
                      <a:pt x="1013" y="2128"/>
                      <a:pt x="1006" y="2127"/>
                      <a:pt x="1000" y="2127"/>
                    </a:cubicBezTo>
                    <a:cubicBezTo>
                      <a:pt x="997" y="2127"/>
                      <a:pt x="995" y="2128"/>
                      <a:pt x="995" y="2131"/>
                    </a:cubicBezTo>
                    <a:cubicBezTo>
                      <a:pt x="995" y="2133"/>
                      <a:pt x="997" y="2135"/>
                      <a:pt x="999" y="2135"/>
                    </a:cubicBezTo>
                    <a:cubicBezTo>
                      <a:pt x="1006" y="2135"/>
                      <a:pt x="1012" y="2136"/>
                      <a:pt x="1019" y="2136"/>
                    </a:cubicBezTo>
                    <a:cubicBezTo>
                      <a:pt x="1021" y="2136"/>
                      <a:pt x="1023" y="2134"/>
                      <a:pt x="1023" y="2132"/>
                    </a:cubicBezTo>
                    <a:cubicBezTo>
                      <a:pt x="1023" y="2130"/>
                      <a:pt x="1022" y="2128"/>
                      <a:pt x="1019" y="2128"/>
                    </a:cubicBezTo>
                    <a:cubicBezTo>
                      <a:pt x="1019" y="2128"/>
                      <a:pt x="1019" y="2128"/>
                      <a:pt x="1019" y="2128"/>
                    </a:cubicBezTo>
                    <a:moveTo>
                      <a:pt x="1059" y="2129"/>
                    </a:moveTo>
                    <a:cubicBezTo>
                      <a:pt x="1053" y="2129"/>
                      <a:pt x="1046" y="2129"/>
                      <a:pt x="1039" y="2129"/>
                    </a:cubicBezTo>
                    <a:cubicBezTo>
                      <a:pt x="1037" y="2129"/>
                      <a:pt x="1035" y="2130"/>
                      <a:pt x="1035" y="2133"/>
                    </a:cubicBezTo>
                    <a:cubicBezTo>
                      <a:pt x="1035" y="2135"/>
                      <a:pt x="1037" y="2137"/>
                      <a:pt x="1039" y="2137"/>
                    </a:cubicBezTo>
                    <a:cubicBezTo>
                      <a:pt x="1046" y="2137"/>
                      <a:pt x="1053" y="2137"/>
                      <a:pt x="1059" y="2137"/>
                    </a:cubicBezTo>
                    <a:cubicBezTo>
                      <a:pt x="1061" y="2137"/>
                      <a:pt x="1063" y="2135"/>
                      <a:pt x="1063" y="2133"/>
                    </a:cubicBezTo>
                    <a:cubicBezTo>
                      <a:pt x="1063" y="2131"/>
                      <a:pt x="1062" y="2129"/>
                      <a:pt x="1059" y="2129"/>
                    </a:cubicBezTo>
                    <a:moveTo>
                      <a:pt x="1099" y="2129"/>
                    </a:moveTo>
                    <a:cubicBezTo>
                      <a:pt x="1093" y="2129"/>
                      <a:pt x="1086" y="2129"/>
                      <a:pt x="1079" y="2129"/>
                    </a:cubicBezTo>
                    <a:cubicBezTo>
                      <a:pt x="1077" y="2129"/>
                      <a:pt x="1075" y="2131"/>
                      <a:pt x="1075" y="2133"/>
                    </a:cubicBezTo>
                    <a:cubicBezTo>
                      <a:pt x="1075" y="2135"/>
                      <a:pt x="1077" y="2137"/>
                      <a:pt x="1079" y="2137"/>
                    </a:cubicBezTo>
                    <a:cubicBezTo>
                      <a:pt x="1086" y="2137"/>
                      <a:pt x="1093" y="2137"/>
                      <a:pt x="1099" y="2137"/>
                    </a:cubicBezTo>
                    <a:cubicBezTo>
                      <a:pt x="1102" y="2137"/>
                      <a:pt x="1103" y="2135"/>
                      <a:pt x="1103" y="2132"/>
                    </a:cubicBezTo>
                    <a:cubicBezTo>
                      <a:pt x="1103" y="2130"/>
                      <a:pt x="1101" y="2129"/>
                      <a:pt x="1099" y="2129"/>
                    </a:cubicBezTo>
                    <a:moveTo>
                      <a:pt x="1139" y="2127"/>
                    </a:moveTo>
                    <a:cubicBezTo>
                      <a:pt x="1132" y="2127"/>
                      <a:pt x="1126" y="2128"/>
                      <a:pt x="1119" y="2128"/>
                    </a:cubicBezTo>
                    <a:cubicBezTo>
                      <a:pt x="1117" y="2128"/>
                      <a:pt x="1115" y="2130"/>
                      <a:pt x="1115" y="2132"/>
                    </a:cubicBezTo>
                    <a:cubicBezTo>
                      <a:pt x="1115" y="2134"/>
                      <a:pt x="1117" y="2136"/>
                      <a:pt x="1120" y="2136"/>
                    </a:cubicBezTo>
                    <a:cubicBezTo>
                      <a:pt x="1126" y="2136"/>
                      <a:pt x="1133" y="2135"/>
                      <a:pt x="1140" y="2135"/>
                    </a:cubicBezTo>
                    <a:cubicBezTo>
                      <a:pt x="1142" y="2135"/>
                      <a:pt x="1143" y="2133"/>
                      <a:pt x="1143" y="2130"/>
                    </a:cubicBezTo>
                    <a:cubicBezTo>
                      <a:pt x="1143" y="2128"/>
                      <a:pt x="1141" y="2127"/>
                      <a:pt x="1139" y="2127"/>
                    </a:cubicBezTo>
                    <a:cubicBezTo>
                      <a:pt x="1139" y="2127"/>
                      <a:pt x="1139" y="2127"/>
                      <a:pt x="1139" y="2127"/>
                    </a:cubicBezTo>
                    <a:moveTo>
                      <a:pt x="1179" y="2123"/>
                    </a:moveTo>
                    <a:cubicBezTo>
                      <a:pt x="1172" y="2124"/>
                      <a:pt x="1166" y="2125"/>
                      <a:pt x="1159" y="2125"/>
                    </a:cubicBezTo>
                    <a:cubicBezTo>
                      <a:pt x="1157" y="2125"/>
                      <a:pt x="1155" y="2127"/>
                      <a:pt x="1155" y="2130"/>
                    </a:cubicBezTo>
                    <a:cubicBezTo>
                      <a:pt x="1156" y="2132"/>
                      <a:pt x="1157" y="2133"/>
                      <a:pt x="1160" y="2133"/>
                    </a:cubicBezTo>
                    <a:cubicBezTo>
                      <a:pt x="1166" y="2133"/>
                      <a:pt x="1173" y="2132"/>
                      <a:pt x="1180" y="2131"/>
                    </a:cubicBezTo>
                    <a:cubicBezTo>
                      <a:pt x="1182" y="2131"/>
                      <a:pt x="1183" y="2129"/>
                      <a:pt x="1183" y="2127"/>
                    </a:cubicBezTo>
                    <a:cubicBezTo>
                      <a:pt x="1183" y="2125"/>
                      <a:pt x="1181" y="2123"/>
                      <a:pt x="1179" y="2123"/>
                    </a:cubicBezTo>
                    <a:cubicBezTo>
                      <a:pt x="1179" y="2123"/>
                      <a:pt x="1179" y="2123"/>
                      <a:pt x="1179" y="2123"/>
                    </a:cubicBezTo>
                    <a:moveTo>
                      <a:pt x="1218" y="2119"/>
                    </a:moveTo>
                    <a:cubicBezTo>
                      <a:pt x="1212" y="2119"/>
                      <a:pt x="1205" y="2120"/>
                      <a:pt x="1199" y="2121"/>
                    </a:cubicBezTo>
                    <a:cubicBezTo>
                      <a:pt x="1196" y="2121"/>
                      <a:pt x="1195" y="2123"/>
                      <a:pt x="1195" y="2126"/>
                    </a:cubicBezTo>
                    <a:cubicBezTo>
                      <a:pt x="1195" y="2128"/>
                      <a:pt x="1197" y="2129"/>
                      <a:pt x="1200" y="2129"/>
                    </a:cubicBezTo>
                    <a:cubicBezTo>
                      <a:pt x="1206" y="2128"/>
                      <a:pt x="1213" y="2127"/>
                      <a:pt x="1220" y="2126"/>
                    </a:cubicBezTo>
                    <a:cubicBezTo>
                      <a:pt x="1222" y="2126"/>
                      <a:pt x="1223" y="2124"/>
                      <a:pt x="1223" y="2122"/>
                    </a:cubicBezTo>
                    <a:cubicBezTo>
                      <a:pt x="1223" y="2120"/>
                      <a:pt x="1221" y="2118"/>
                      <a:pt x="1218" y="2119"/>
                    </a:cubicBezTo>
                    <a:moveTo>
                      <a:pt x="1258" y="2112"/>
                    </a:moveTo>
                    <a:cubicBezTo>
                      <a:pt x="1251" y="2113"/>
                      <a:pt x="1245" y="2115"/>
                      <a:pt x="1238" y="2116"/>
                    </a:cubicBezTo>
                    <a:cubicBezTo>
                      <a:pt x="1236" y="2116"/>
                      <a:pt x="1235" y="2118"/>
                      <a:pt x="1235" y="2120"/>
                    </a:cubicBezTo>
                    <a:cubicBezTo>
                      <a:pt x="1235" y="2122"/>
                      <a:pt x="1237" y="2124"/>
                      <a:pt x="1239" y="2123"/>
                    </a:cubicBezTo>
                    <a:cubicBezTo>
                      <a:pt x="1246" y="2122"/>
                      <a:pt x="1253" y="2121"/>
                      <a:pt x="1259" y="2120"/>
                    </a:cubicBezTo>
                    <a:cubicBezTo>
                      <a:pt x="1261" y="2120"/>
                      <a:pt x="1263" y="2118"/>
                      <a:pt x="1263" y="2115"/>
                    </a:cubicBezTo>
                    <a:cubicBezTo>
                      <a:pt x="1262" y="2113"/>
                      <a:pt x="1260" y="2112"/>
                      <a:pt x="1258" y="2112"/>
                    </a:cubicBezTo>
                    <a:moveTo>
                      <a:pt x="1297" y="2104"/>
                    </a:moveTo>
                    <a:cubicBezTo>
                      <a:pt x="1291" y="2106"/>
                      <a:pt x="1284" y="2107"/>
                      <a:pt x="1277" y="2109"/>
                    </a:cubicBezTo>
                    <a:cubicBezTo>
                      <a:pt x="1275" y="2109"/>
                      <a:pt x="1274" y="2111"/>
                      <a:pt x="1274" y="2113"/>
                    </a:cubicBezTo>
                    <a:cubicBezTo>
                      <a:pt x="1275" y="2115"/>
                      <a:pt x="1277" y="2117"/>
                      <a:pt x="1279" y="2116"/>
                    </a:cubicBezTo>
                    <a:cubicBezTo>
                      <a:pt x="1286" y="2115"/>
                      <a:pt x="1292" y="2114"/>
                      <a:pt x="1299" y="2112"/>
                    </a:cubicBezTo>
                    <a:cubicBezTo>
                      <a:pt x="1301" y="2112"/>
                      <a:pt x="1302" y="2110"/>
                      <a:pt x="1302" y="2107"/>
                    </a:cubicBezTo>
                    <a:cubicBezTo>
                      <a:pt x="1301" y="2105"/>
                      <a:pt x="1299" y="2104"/>
                      <a:pt x="1297" y="2104"/>
                    </a:cubicBezTo>
                    <a:cubicBezTo>
                      <a:pt x="1297" y="2104"/>
                      <a:pt x="1297" y="2104"/>
                      <a:pt x="1297" y="2104"/>
                    </a:cubicBezTo>
                    <a:moveTo>
                      <a:pt x="1336" y="2095"/>
                    </a:moveTo>
                    <a:cubicBezTo>
                      <a:pt x="1329" y="2097"/>
                      <a:pt x="1323" y="2098"/>
                      <a:pt x="1316" y="2100"/>
                    </a:cubicBezTo>
                    <a:cubicBezTo>
                      <a:pt x="1314" y="2101"/>
                      <a:pt x="1313" y="2103"/>
                      <a:pt x="1313" y="2105"/>
                    </a:cubicBezTo>
                    <a:cubicBezTo>
                      <a:pt x="1314" y="2107"/>
                      <a:pt x="1316" y="2108"/>
                      <a:pt x="1318" y="2108"/>
                    </a:cubicBezTo>
                    <a:cubicBezTo>
                      <a:pt x="1325" y="2106"/>
                      <a:pt x="1331" y="2105"/>
                      <a:pt x="1338" y="2103"/>
                    </a:cubicBezTo>
                    <a:cubicBezTo>
                      <a:pt x="1340" y="2102"/>
                      <a:pt x="1341" y="2100"/>
                      <a:pt x="1341" y="2098"/>
                    </a:cubicBezTo>
                    <a:cubicBezTo>
                      <a:pt x="1340" y="2096"/>
                      <a:pt x="1338" y="2095"/>
                      <a:pt x="1336" y="2095"/>
                    </a:cubicBezTo>
                    <a:moveTo>
                      <a:pt x="1374" y="2084"/>
                    </a:moveTo>
                    <a:cubicBezTo>
                      <a:pt x="1368" y="2086"/>
                      <a:pt x="1361" y="2088"/>
                      <a:pt x="1355" y="2090"/>
                    </a:cubicBezTo>
                    <a:cubicBezTo>
                      <a:pt x="1353" y="2091"/>
                      <a:pt x="1352" y="2093"/>
                      <a:pt x="1352" y="2095"/>
                    </a:cubicBezTo>
                    <a:cubicBezTo>
                      <a:pt x="1353" y="2097"/>
                      <a:pt x="1355" y="2098"/>
                      <a:pt x="1357" y="2098"/>
                    </a:cubicBezTo>
                    <a:cubicBezTo>
                      <a:pt x="1364" y="2096"/>
                      <a:pt x="1370" y="2094"/>
                      <a:pt x="1377" y="2092"/>
                    </a:cubicBezTo>
                    <a:cubicBezTo>
                      <a:pt x="1379" y="2091"/>
                      <a:pt x="1380" y="2089"/>
                      <a:pt x="1379" y="2087"/>
                    </a:cubicBezTo>
                    <a:cubicBezTo>
                      <a:pt x="1379" y="2085"/>
                      <a:pt x="1376" y="2084"/>
                      <a:pt x="1374" y="2084"/>
                    </a:cubicBezTo>
                    <a:moveTo>
                      <a:pt x="1412" y="2072"/>
                    </a:moveTo>
                    <a:cubicBezTo>
                      <a:pt x="1406" y="2074"/>
                      <a:pt x="1400" y="2076"/>
                      <a:pt x="1393" y="2079"/>
                    </a:cubicBezTo>
                    <a:cubicBezTo>
                      <a:pt x="1391" y="2079"/>
                      <a:pt x="1390" y="2081"/>
                      <a:pt x="1391" y="2084"/>
                    </a:cubicBezTo>
                    <a:cubicBezTo>
                      <a:pt x="1391" y="2086"/>
                      <a:pt x="1394" y="2087"/>
                      <a:pt x="1396" y="2086"/>
                    </a:cubicBezTo>
                    <a:cubicBezTo>
                      <a:pt x="1402" y="2084"/>
                      <a:pt x="1408" y="2082"/>
                      <a:pt x="1415" y="2080"/>
                    </a:cubicBezTo>
                    <a:cubicBezTo>
                      <a:pt x="1417" y="2079"/>
                      <a:pt x="1418" y="2077"/>
                      <a:pt x="1417" y="2075"/>
                    </a:cubicBezTo>
                    <a:cubicBezTo>
                      <a:pt x="1417" y="2073"/>
                      <a:pt x="1414" y="2072"/>
                      <a:pt x="1412" y="2072"/>
                    </a:cubicBezTo>
                    <a:moveTo>
                      <a:pt x="1450" y="2059"/>
                    </a:moveTo>
                    <a:cubicBezTo>
                      <a:pt x="1444" y="2061"/>
                      <a:pt x="1437" y="2063"/>
                      <a:pt x="1431" y="2066"/>
                    </a:cubicBezTo>
                    <a:cubicBezTo>
                      <a:pt x="1429" y="2066"/>
                      <a:pt x="1428" y="2069"/>
                      <a:pt x="1429" y="2071"/>
                    </a:cubicBezTo>
                    <a:cubicBezTo>
                      <a:pt x="1429" y="2073"/>
                      <a:pt x="1432" y="2074"/>
                      <a:pt x="1434" y="2073"/>
                    </a:cubicBezTo>
                    <a:cubicBezTo>
                      <a:pt x="1440" y="2071"/>
                      <a:pt x="1446" y="2068"/>
                      <a:pt x="1453" y="2066"/>
                    </a:cubicBezTo>
                    <a:cubicBezTo>
                      <a:pt x="1455" y="2065"/>
                      <a:pt x="1456" y="2063"/>
                      <a:pt x="1455" y="2061"/>
                    </a:cubicBezTo>
                    <a:cubicBezTo>
                      <a:pt x="1454" y="2059"/>
                      <a:pt x="1452" y="2058"/>
                      <a:pt x="1450" y="2059"/>
                    </a:cubicBezTo>
                    <a:cubicBezTo>
                      <a:pt x="1450" y="2059"/>
                      <a:pt x="1450" y="2059"/>
                      <a:pt x="1450" y="2059"/>
                    </a:cubicBezTo>
                    <a:moveTo>
                      <a:pt x="1487" y="2044"/>
                    </a:moveTo>
                    <a:cubicBezTo>
                      <a:pt x="1481" y="2046"/>
                      <a:pt x="1474" y="2049"/>
                      <a:pt x="1468" y="2051"/>
                    </a:cubicBezTo>
                    <a:cubicBezTo>
                      <a:pt x="1466" y="2052"/>
                      <a:pt x="1465" y="2054"/>
                      <a:pt x="1466" y="2056"/>
                    </a:cubicBezTo>
                    <a:cubicBezTo>
                      <a:pt x="1467" y="2059"/>
                      <a:pt x="1469" y="2060"/>
                      <a:pt x="1471" y="2059"/>
                    </a:cubicBezTo>
                    <a:cubicBezTo>
                      <a:pt x="1477" y="2056"/>
                      <a:pt x="1484" y="2054"/>
                      <a:pt x="1490" y="2051"/>
                    </a:cubicBezTo>
                    <a:cubicBezTo>
                      <a:pt x="1492" y="2050"/>
                      <a:pt x="1493" y="2048"/>
                      <a:pt x="1492" y="2046"/>
                    </a:cubicBezTo>
                    <a:cubicBezTo>
                      <a:pt x="1491" y="2044"/>
                      <a:pt x="1489" y="2043"/>
                      <a:pt x="1487" y="2044"/>
                    </a:cubicBezTo>
                    <a:moveTo>
                      <a:pt x="1523" y="2027"/>
                    </a:moveTo>
                    <a:cubicBezTo>
                      <a:pt x="1517" y="2030"/>
                      <a:pt x="1511" y="2033"/>
                      <a:pt x="1505" y="2036"/>
                    </a:cubicBezTo>
                    <a:cubicBezTo>
                      <a:pt x="1503" y="2037"/>
                      <a:pt x="1502" y="2039"/>
                      <a:pt x="1503" y="2041"/>
                    </a:cubicBezTo>
                    <a:cubicBezTo>
                      <a:pt x="1504" y="2043"/>
                      <a:pt x="1506" y="2044"/>
                      <a:pt x="1508" y="2043"/>
                    </a:cubicBezTo>
                    <a:cubicBezTo>
                      <a:pt x="1514" y="2040"/>
                      <a:pt x="1520" y="2037"/>
                      <a:pt x="1526" y="2035"/>
                    </a:cubicBezTo>
                    <a:cubicBezTo>
                      <a:pt x="1528" y="2034"/>
                      <a:pt x="1529" y="2031"/>
                      <a:pt x="1528" y="2029"/>
                    </a:cubicBezTo>
                    <a:cubicBezTo>
                      <a:pt x="1527" y="2027"/>
                      <a:pt x="1525" y="2026"/>
                      <a:pt x="1523" y="2027"/>
                    </a:cubicBezTo>
                    <a:moveTo>
                      <a:pt x="1558" y="2010"/>
                    </a:moveTo>
                    <a:cubicBezTo>
                      <a:pt x="1553" y="2013"/>
                      <a:pt x="1547" y="2016"/>
                      <a:pt x="1541" y="2019"/>
                    </a:cubicBezTo>
                    <a:cubicBezTo>
                      <a:pt x="1539" y="2020"/>
                      <a:pt x="1538" y="2022"/>
                      <a:pt x="1539" y="2024"/>
                    </a:cubicBezTo>
                    <a:cubicBezTo>
                      <a:pt x="1540" y="2026"/>
                      <a:pt x="1542" y="2027"/>
                      <a:pt x="1544" y="2026"/>
                    </a:cubicBezTo>
                    <a:cubicBezTo>
                      <a:pt x="1550" y="2023"/>
                      <a:pt x="1556" y="2020"/>
                      <a:pt x="1562" y="2017"/>
                    </a:cubicBezTo>
                    <a:cubicBezTo>
                      <a:pt x="1564" y="2016"/>
                      <a:pt x="1565" y="2013"/>
                      <a:pt x="1564" y="2011"/>
                    </a:cubicBezTo>
                    <a:cubicBezTo>
                      <a:pt x="1563" y="2009"/>
                      <a:pt x="1560" y="2009"/>
                      <a:pt x="1558" y="2010"/>
                    </a:cubicBezTo>
                    <a:cubicBezTo>
                      <a:pt x="1558" y="2010"/>
                      <a:pt x="1558" y="2010"/>
                      <a:pt x="1558" y="2010"/>
                    </a:cubicBezTo>
                    <a:moveTo>
                      <a:pt x="1593" y="1991"/>
                    </a:moveTo>
                    <a:cubicBezTo>
                      <a:pt x="1588" y="1994"/>
                      <a:pt x="1582" y="1997"/>
                      <a:pt x="1576" y="2000"/>
                    </a:cubicBezTo>
                    <a:cubicBezTo>
                      <a:pt x="1574" y="2001"/>
                      <a:pt x="1573" y="2004"/>
                      <a:pt x="1574" y="2006"/>
                    </a:cubicBezTo>
                    <a:cubicBezTo>
                      <a:pt x="1575" y="2008"/>
                      <a:pt x="1578" y="2008"/>
                      <a:pt x="1580" y="2007"/>
                    </a:cubicBezTo>
                    <a:cubicBezTo>
                      <a:pt x="1586" y="2004"/>
                      <a:pt x="1592" y="2001"/>
                      <a:pt x="1597" y="1997"/>
                    </a:cubicBezTo>
                    <a:cubicBezTo>
                      <a:pt x="1599" y="1996"/>
                      <a:pt x="1600" y="1994"/>
                      <a:pt x="1599" y="1992"/>
                    </a:cubicBezTo>
                    <a:cubicBezTo>
                      <a:pt x="1598" y="1990"/>
                      <a:pt x="1595" y="1989"/>
                      <a:pt x="1593" y="1991"/>
                    </a:cubicBezTo>
                    <a:cubicBezTo>
                      <a:pt x="1593" y="1991"/>
                      <a:pt x="1593" y="1991"/>
                      <a:pt x="1593" y="1991"/>
                    </a:cubicBezTo>
                    <a:moveTo>
                      <a:pt x="1628" y="1970"/>
                    </a:moveTo>
                    <a:cubicBezTo>
                      <a:pt x="1622" y="1974"/>
                      <a:pt x="1616" y="1977"/>
                      <a:pt x="1611" y="1980"/>
                    </a:cubicBezTo>
                    <a:cubicBezTo>
                      <a:pt x="1609" y="1982"/>
                      <a:pt x="1608" y="1984"/>
                      <a:pt x="1609" y="1986"/>
                    </a:cubicBezTo>
                    <a:cubicBezTo>
                      <a:pt x="1610" y="1988"/>
                      <a:pt x="1613" y="1988"/>
                      <a:pt x="1615" y="1987"/>
                    </a:cubicBezTo>
                    <a:cubicBezTo>
                      <a:pt x="1620" y="1984"/>
                      <a:pt x="1626" y="1980"/>
                      <a:pt x="1632" y="1977"/>
                    </a:cubicBezTo>
                    <a:cubicBezTo>
                      <a:pt x="1634" y="1976"/>
                      <a:pt x="1634" y="1973"/>
                      <a:pt x="1633" y="1971"/>
                    </a:cubicBezTo>
                    <a:cubicBezTo>
                      <a:pt x="1632" y="1970"/>
                      <a:pt x="1630" y="1969"/>
                      <a:pt x="1628" y="1970"/>
                    </a:cubicBezTo>
                    <a:cubicBezTo>
                      <a:pt x="1628" y="1970"/>
                      <a:pt x="1628" y="1970"/>
                      <a:pt x="1628" y="1970"/>
                    </a:cubicBezTo>
                    <a:moveTo>
                      <a:pt x="1661" y="1949"/>
                    </a:moveTo>
                    <a:cubicBezTo>
                      <a:pt x="1656" y="1952"/>
                      <a:pt x="1650" y="1956"/>
                      <a:pt x="1644" y="1959"/>
                    </a:cubicBezTo>
                    <a:cubicBezTo>
                      <a:pt x="1643" y="1961"/>
                      <a:pt x="1642" y="1963"/>
                      <a:pt x="1643" y="1965"/>
                    </a:cubicBezTo>
                    <a:cubicBezTo>
                      <a:pt x="1644" y="1967"/>
                      <a:pt x="1647" y="1967"/>
                      <a:pt x="1649" y="1966"/>
                    </a:cubicBezTo>
                    <a:cubicBezTo>
                      <a:pt x="1654" y="1963"/>
                      <a:pt x="1660" y="1959"/>
                      <a:pt x="1666" y="1955"/>
                    </a:cubicBezTo>
                    <a:cubicBezTo>
                      <a:pt x="1667" y="1954"/>
                      <a:pt x="1668" y="1951"/>
                      <a:pt x="1667" y="1950"/>
                    </a:cubicBezTo>
                    <a:cubicBezTo>
                      <a:pt x="1665" y="1948"/>
                      <a:pt x="1663" y="1947"/>
                      <a:pt x="1661" y="1949"/>
                    </a:cubicBezTo>
                    <a:moveTo>
                      <a:pt x="1694" y="1926"/>
                    </a:moveTo>
                    <a:cubicBezTo>
                      <a:pt x="1688" y="1930"/>
                      <a:pt x="1683" y="1933"/>
                      <a:pt x="1677" y="1937"/>
                    </a:cubicBezTo>
                    <a:cubicBezTo>
                      <a:pt x="1676" y="1938"/>
                      <a:pt x="1675" y="1941"/>
                      <a:pt x="1677" y="1943"/>
                    </a:cubicBezTo>
                    <a:cubicBezTo>
                      <a:pt x="1678" y="1945"/>
                      <a:pt x="1680" y="1945"/>
                      <a:pt x="1682" y="1944"/>
                    </a:cubicBezTo>
                    <a:cubicBezTo>
                      <a:pt x="1688" y="1940"/>
                      <a:pt x="1693" y="1936"/>
                      <a:pt x="1698" y="1932"/>
                    </a:cubicBezTo>
                    <a:cubicBezTo>
                      <a:pt x="1700" y="1931"/>
                      <a:pt x="1701" y="1928"/>
                      <a:pt x="1699" y="1926"/>
                    </a:cubicBezTo>
                    <a:cubicBezTo>
                      <a:pt x="1698" y="1925"/>
                      <a:pt x="1695" y="1924"/>
                      <a:pt x="1694" y="1926"/>
                    </a:cubicBezTo>
                    <a:cubicBezTo>
                      <a:pt x="1694" y="1926"/>
                      <a:pt x="1694" y="1926"/>
                      <a:pt x="1694" y="1926"/>
                    </a:cubicBezTo>
                    <a:moveTo>
                      <a:pt x="1725" y="1902"/>
                    </a:moveTo>
                    <a:cubicBezTo>
                      <a:pt x="1720" y="1906"/>
                      <a:pt x="1715" y="1910"/>
                      <a:pt x="1710" y="1914"/>
                    </a:cubicBezTo>
                    <a:cubicBezTo>
                      <a:pt x="1708" y="1915"/>
                      <a:pt x="1708" y="1918"/>
                      <a:pt x="1709" y="1919"/>
                    </a:cubicBezTo>
                    <a:cubicBezTo>
                      <a:pt x="1710" y="1921"/>
                      <a:pt x="1713" y="1921"/>
                      <a:pt x="1715" y="1920"/>
                    </a:cubicBezTo>
                    <a:cubicBezTo>
                      <a:pt x="1720" y="1916"/>
                      <a:pt x="1725" y="1912"/>
                      <a:pt x="1730" y="1908"/>
                    </a:cubicBezTo>
                    <a:cubicBezTo>
                      <a:pt x="1732" y="1906"/>
                      <a:pt x="1732" y="1904"/>
                      <a:pt x="1731" y="1902"/>
                    </a:cubicBezTo>
                    <a:cubicBezTo>
                      <a:pt x="1730" y="1900"/>
                      <a:pt x="1727" y="1900"/>
                      <a:pt x="1725" y="1902"/>
                    </a:cubicBezTo>
                    <a:moveTo>
                      <a:pt x="1756" y="1876"/>
                    </a:moveTo>
                    <a:cubicBezTo>
                      <a:pt x="1751" y="1881"/>
                      <a:pt x="1746" y="1885"/>
                      <a:pt x="1741" y="1889"/>
                    </a:cubicBezTo>
                    <a:cubicBezTo>
                      <a:pt x="1739" y="1890"/>
                      <a:pt x="1739" y="1893"/>
                      <a:pt x="1740" y="1895"/>
                    </a:cubicBezTo>
                    <a:cubicBezTo>
                      <a:pt x="1742" y="1896"/>
                      <a:pt x="1744" y="1897"/>
                      <a:pt x="1746" y="1895"/>
                    </a:cubicBezTo>
                    <a:cubicBezTo>
                      <a:pt x="1751" y="1891"/>
                      <a:pt x="1756" y="1887"/>
                      <a:pt x="1761" y="1882"/>
                    </a:cubicBezTo>
                    <a:cubicBezTo>
                      <a:pt x="1763" y="1881"/>
                      <a:pt x="1763" y="1878"/>
                      <a:pt x="1762" y="1877"/>
                    </a:cubicBezTo>
                    <a:cubicBezTo>
                      <a:pt x="1760" y="1875"/>
                      <a:pt x="1758" y="1875"/>
                      <a:pt x="1756" y="1876"/>
                    </a:cubicBezTo>
                    <a:moveTo>
                      <a:pt x="1786" y="1850"/>
                    </a:moveTo>
                    <a:cubicBezTo>
                      <a:pt x="1781" y="1854"/>
                      <a:pt x="1776" y="1859"/>
                      <a:pt x="1771" y="1863"/>
                    </a:cubicBezTo>
                    <a:cubicBezTo>
                      <a:pt x="1770" y="1865"/>
                      <a:pt x="1770" y="1867"/>
                      <a:pt x="1771" y="1869"/>
                    </a:cubicBezTo>
                    <a:cubicBezTo>
                      <a:pt x="1772" y="1870"/>
                      <a:pt x="1775" y="1871"/>
                      <a:pt x="1777" y="1869"/>
                    </a:cubicBezTo>
                    <a:cubicBezTo>
                      <a:pt x="1782" y="1865"/>
                      <a:pt x="1787" y="1860"/>
                      <a:pt x="1792" y="1856"/>
                    </a:cubicBezTo>
                    <a:cubicBezTo>
                      <a:pt x="1793" y="1854"/>
                      <a:pt x="1793" y="1852"/>
                      <a:pt x="1792" y="1850"/>
                    </a:cubicBezTo>
                    <a:cubicBezTo>
                      <a:pt x="1790" y="1848"/>
                      <a:pt x="1788" y="1848"/>
                      <a:pt x="1786" y="1850"/>
                    </a:cubicBezTo>
                    <a:cubicBezTo>
                      <a:pt x="1786" y="1850"/>
                      <a:pt x="1786" y="1850"/>
                      <a:pt x="1786" y="1850"/>
                    </a:cubicBezTo>
                    <a:moveTo>
                      <a:pt x="1815" y="1822"/>
                    </a:moveTo>
                    <a:cubicBezTo>
                      <a:pt x="1810" y="1827"/>
                      <a:pt x="1806" y="1832"/>
                      <a:pt x="1801" y="1836"/>
                    </a:cubicBezTo>
                    <a:cubicBezTo>
                      <a:pt x="1799" y="1838"/>
                      <a:pt x="1799" y="1840"/>
                      <a:pt x="1801" y="1842"/>
                    </a:cubicBezTo>
                    <a:cubicBezTo>
                      <a:pt x="1802" y="1843"/>
                      <a:pt x="1805" y="1844"/>
                      <a:pt x="1806" y="1842"/>
                    </a:cubicBezTo>
                    <a:cubicBezTo>
                      <a:pt x="1811" y="1837"/>
                      <a:pt x="1816" y="1833"/>
                      <a:pt x="1821" y="1828"/>
                    </a:cubicBezTo>
                    <a:cubicBezTo>
                      <a:pt x="1822" y="1826"/>
                      <a:pt x="1822" y="1824"/>
                      <a:pt x="1821" y="1822"/>
                    </a:cubicBezTo>
                    <a:cubicBezTo>
                      <a:pt x="1819" y="1821"/>
                      <a:pt x="1817" y="1821"/>
                      <a:pt x="1815" y="1822"/>
                    </a:cubicBezTo>
                    <a:moveTo>
                      <a:pt x="1843" y="1794"/>
                    </a:moveTo>
                    <a:cubicBezTo>
                      <a:pt x="1838" y="1799"/>
                      <a:pt x="1834" y="1803"/>
                      <a:pt x="1829" y="1808"/>
                    </a:cubicBezTo>
                    <a:cubicBezTo>
                      <a:pt x="1828" y="1810"/>
                      <a:pt x="1828" y="1812"/>
                      <a:pt x="1829" y="1814"/>
                    </a:cubicBezTo>
                    <a:cubicBezTo>
                      <a:pt x="1831" y="1815"/>
                      <a:pt x="1833" y="1815"/>
                      <a:pt x="1835" y="1814"/>
                    </a:cubicBezTo>
                    <a:cubicBezTo>
                      <a:pt x="1839" y="1809"/>
                      <a:pt x="1844" y="1804"/>
                      <a:pt x="1849" y="1799"/>
                    </a:cubicBezTo>
                    <a:cubicBezTo>
                      <a:pt x="1850" y="1798"/>
                      <a:pt x="1850" y="1795"/>
                      <a:pt x="1848" y="1794"/>
                    </a:cubicBezTo>
                    <a:cubicBezTo>
                      <a:pt x="1847" y="1792"/>
                      <a:pt x="1844" y="1792"/>
                      <a:pt x="1843" y="1794"/>
                    </a:cubicBezTo>
                    <a:moveTo>
                      <a:pt x="1870" y="1764"/>
                    </a:moveTo>
                    <a:cubicBezTo>
                      <a:pt x="1865" y="1769"/>
                      <a:pt x="1861" y="1774"/>
                      <a:pt x="1856" y="1779"/>
                    </a:cubicBezTo>
                    <a:cubicBezTo>
                      <a:pt x="1855" y="1781"/>
                      <a:pt x="1855" y="1783"/>
                      <a:pt x="1857" y="1785"/>
                    </a:cubicBezTo>
                    <a:cubicBezTo>
                      <a:pt x="1858" y="1786"/>
                      <a:pt x="1861" y="1786"/>
                      <a:pt x="1862" y="1784"/>
                    </a:cubicBezTo>
                    <a:cubicBezTo>
                      <a:pt x="1867" y="1779"/>
                      <a:pt x="1871" y="1774"/>
                      <a:pt x="1876" y="1769"/>
                    </a:cubicBezTo>
                    <a:cubicBezTo>
                      <a:pt x="1877" y="1768"/>
                      <a:pt x="1877" y="1765"/>
                      <a:pt x="1875" y="1764"/>
                    </a:cubicBezTo>
                    <a:cubicBezTo>
                      <a:pt x="1874" y="1762"/>
                      <a:pt x="1871" y="1762"/>
                      <a:pt x="1870" y="1764"/>
                    </a:cubicBezTo>
                    <a:cubicBezTo>
                      <a:pt x="1870" y="1764"/>
                      <a:pt x="1870" y="1764"/>
                      <a:pt x="1870" y="1764"/>
                    </a:cubicBezTo>
                    <a:moveTo>
                      <a:pt x="1895" y="1734"/>
                    </a:moveTo>
                    <a:cubicBezTo>
                      <a:pt x="1891" y="1739"/>
                      <a:pt x="1887" y="1744"/>
                      <a:pt x="1883" y="1749"/>
                    </a:cubicBezTo>
                    <a:cubicBezTo>
                      <a:pt x="1881" y="1751"/>
                      <a:pt x="1881" y="1753"/>
                      <a:pt x="1883" y="1755"/>
                    </a:cubicBezTo>
                    <a:cubicBezTo>
                      <a:pt x="1885" y="1756"/>
                      <a:pt x="1887" y="1756"/>
                      <a:pt x="1889" y="1754"/>
                    </a:cubicBezTo>
                    <a:cubicBezTo>
                      <a:pt x="1893" y="1749"/>
                      <a:pt x="1897" y="1744"/>
                      <a:pt x="1901" y="1739"/>
                    </a:cubicBezTo>
                    <a:cubicBezTo>
                      <a:pt x="1903" y="1737"/>
                      <a:pt x="1903" y="1734"/>
                      <a:pt x="1901" y="1733"/>
                    </a:cubicBezTo>
                    <a:cubicBezTo>
                      <a:pt x="1899" y="1732"/>
                      <a:pt x="1897" y="1732"/>
                      <a:pt x="1895" y="1734"/>
                    </a:cubicBezTo>
                    <a:moveTo>
                      <a:pt x="1920" y="1702"/>
                    </a:moveTo>
                    <a:cubicBezTo>
                      <a:pt x="1916" y="1707"/>
                      <a:pt x="1912" y="1713"/>
                      <a:pt x="1908" y="1718"/>
                    </a:cubicBezTo>
                    <a:cubicBezTo>
                      <a:pt x="1906" y="1720"/>
                      <a:pt x="1907" y="1722"/>
                      <a:pt x="1908" y="1723"/>
                    </a:cubicBezTo>
                    <a:cubicBezTo>
                      <a:pt x="1910" y="1725"/>
                      <a:pt x="1913" y="1724"/>
                      <a:pt x="1914" y="1723"/>
                    </a:cubicBezTo>
                    <a:cubicBezTo>
                      <a:pt x="1918" y="1717"/>
                      <a:pt x="1922" y="1712"/>
                      <a:pt x="1926" y="1707"/>
                    </a:cubicBezTo>
                    <a:cubicBezTo>
                      <a:pt x="1927" y="1705"/>
                      <a:pt x="1927" y="1702"/>
                      <a:pt x="1925" y="1701"/>
                    </a:cubicBezTo>
                    <a:cubicBezTo>
                      <a:pt x="1924" y="1700"/>
                      <a:pt x="1921" y="1700"/>
                      <a:pt x="1920" y="1702"/>
                    </a:cubicBezTo>
                    <a:cubicBezTo>
                      <a:pt x="1920" y="1702"/>
                      <a:pt x="1920" y="1702"/>
                      <a:pt x="1920" y="1702"/>
                    </a:cubicBezTo>
                    <a:moveTo>
                      <a:pt x="1943" y="1669"/>
                    </a:moveTo>
                    <a:cubicBezTo>
                      <a:pt x="1939" y="1675"/>
                      <a:pt x="1935" y="1680"/>
                      <a:pt x="1931" y="1686"/>
                    </a:cubicBezTo>
                    <a:cubicBezTo>
                      <a:pt x="1930" y="1688"/>
                      <a:pt x="1931" y="1690"/>
                      <a:pt x="1932" y="1691"/>
                    </a:cubicBezTo>
                    <a:cubicBezTo>
                      <a:pt x="1934" y="1693"/>
                      <a:pt x="1937" y="1692"/>
                      <a:pt x="1938" y="1691"/>
                    </a:cubicBezTo>
                    <a:cubicBezTo>
                      <a:pt x="1942" y="1685"/>
                      <a:pt x="1946" y="1680"/>
                      <a:pt x="1950" y="1674"/>
                    </a:cubicBezTo>
                    <a:cubicBezTo>
                      <a:pt x="1951" y="1672"/>
                      <a:pt x="1950" y="1670"/>
                      <a:pt x="1949" y="1668"/>
                    </a:cubicBezTo>
                    <a:cubicBezTo>
                      <a:pt x="1947" y="1667"/>
                      <a:pt x="1944" y="1668"/>
                      <a:pt x="1943" y="1669"/>
                    </a:cubicBezTo>
                    <a:moveTo>
                      <a:pt x="1965" y="1636"/>
                    </a:moveTo>
                    <a:cubicBezTo>
                      <a:pt x="1961" y="1642"/>
                      <a:pt x="1958" y="1647"/>
                      <a:pt x="1954" y="1653"/>
                    </a:cubicBezTo>
                    <a:cubicBezTo>
                      <a:pt x="1953" y="1655"/>
                      <a:pt x="1953" y="1657"/>
                      <a:pt x="1955" y="1658"/>
                    </a:cubicBezTo>
                    <a:cubicBezTo>
                      <a:pt x="1957" y="1660"/>
                      <a:pt x="1960" y="1659"/>
                      <a:pt x="1961" y="1657"/>
                    </a:cubicBezTo>
                    <a:cubicBezTo>
                      <a:pt x="1965" y="1652"/>
                      <a:pt x="1968" y="1646"/>
                      <a:pt x="1972" y="1640"/>
                    </a:cubicBezTo>
                    <a:cubicBezTo>
                      <a:pt x="1973" y="1639"/>
                      <a:pt x="1972" y="1636"/>
                      <a:pt x="1971" y="1635"/>
                    </a:cubicBezTo>
                    <a:cubicBezTo>
                      <a:pt x="1969" y="1634"/>
                      <a:pt x="1966" y="1634"/>
                      <a:pt x="1965" y="1636"/>
                    </a:cubicBezTo>
                    <a:moveTo>
                      <a:pt x="1986" y="1602"/>
                    </a:moveTo>
                    <a:cubicBezTo>
                      <a:pt x="1982" y="1608"/>
                      <a:pt x="1979" y="1614"/>
                      <a:pt x="1976" y="1619"/>
                    </a:cubicBezTo>
                    <a:cubicBezTo>
                      <a:pt x="1974" y="1621"/>
                      <a:pt x="1975" y="1624"/>
                      <a:pt x="1977" y="1625"/>
                    </a:cubicBezTo>
                    <a:cubicBezTo>
                      <a:pt x="1979" y="1626"/>
                      <a:pt x="1981" y="1625"/>
                      <a:pt x="1982" y="1623"/>
                    </a:cubicBezTo>
                    <a:cubicBezTo>
                      <a:pt x="1986" y="1618"/>
                      <a:pt x="1989" y="1612"/>
                      <a:pt x="1993" y="1606"/>
                    </a:cubicBezTo>
                    <a:cubicBezTo>
                      <a:pt x="1994" y="1604"/>
                      <a:pt x="1993" y="1602"/>
                      <a:pt x="1991" y="1601"/>
                    </a:cubicBezTo>
                    <a:cubicBezTo>
                      <a:pt x="1989" y="1599"/>
                      <a:pt x="1987" y="1600"/>
                      <a:pt x="1986" y="1602"/>
                    </a:cubicBezTo>
                    <a:moveTo>
                      <a:pt x="2005" y="1567"/>
                    </a:moveTo>
                    <a:cubicBezTo>
                      <a:pt x="2002" y="1573"/>
                      <a:pt x="1999" y="1579"/>
                      <a:pt x="1996" y="1585"/>
                    </a:cubicBezTo>
                    <a:cubicBezTo>
                      <a:pt x="1995" y="1587"/>
                      <a:pt x="1995" y="1589"/>
                      <a:pt x="1997" y="1590"/>
                    </a:cubicBezTo>
                    <a:cubicBezTo>
                      <a:pt x="1999" y="1591"/>
                      <a:pt x="2002" y="1591"/>
                      <a:pt x="2003" y="1589"/>
                    </a:cubicBezTo>
                    <a:cubicBezTo>
                      <a:pt x="2006" y="1583"/>
                      <a:pt x="2009" y="1577"/>
                      <a:pt x="2012" y="1571"/>
                    </a:cubicBezTo>
                    <a:cubicBezTo>
                      <a:pt x="2013" y="1569"/>
                      <a:pt x="2013" y="1567"/>
                      <a:pt x="2011" y="1565"/>
                    </a:cubicBezTo>
                    <a:cubicBezTo>
                      <a:pt x="2009" y="1564"/>
                      <a:pt x="2006" y="1565"/>
                      <a:pt x="2005" y="1567"/>
                    </a:cubicBezTo>
                    <a:moveTo>
                      <a:pt x="2023" y="1532"/>
                    </a:moveTo>
                    <a:cubicBezTo>
                      <a:pt x="2021" y="1538"/>
                      <a:pt x="2018" y="1543"/>
                      <a:pt x="2015" y="1549"/>
                    </a:cubicBezTo>
                    <a:cubicBezTo>
                      <a:pt x="2014" y="1551"/>
                      <a:pt x="2014" y="1554"/>
                      <a:pt x="2016" y="1555"/>
                    </a:cubicBezTo>
                    <a:cubicBezTo>
                      <a:pt x="2018" y="1556"/>
                      <a:pt x="2021" y="1555"/>
                      <a:pt x="2022" y="1553"/>
                    </a:cubicBezTo>
                    <a:cubicBezTo>
                      <a:pt x="2025" y="1547"/>
                      <a:pt x="2028" y="1541"/>
                      <a:pt x="2031" y="1535"/>
                    </a:cubicBezTo>
                    <a:cubicBezTo>
                      <a:pt x="2032" y="1533"/>
                      <a:pt x="2031" y="1531"/>
                      <a:pt x="2029" y="1530"/>
                    </a:cubicBezTo>
                    <a:cubicBezTo>
                      <a:pt x="2027" y="1529"/>
                      <a:pt x="2024" y="1530"/>
                      <a:pt x="2023" y="1532"/>
                    </a:cubicBezTo>
                    <a:cubicBezTo>
                      <a:pt x="2023" y="1532"/>
                      <a:pt x="2023" y="1532"/>
                      <a:pt x="2023" y="1532"/>
                    </a:cubicBezTo>
                    <a:moveTo>
                      <a:pt x="2040" y="1495"/>
                    </a:moveTo>
                    <a:cubicBezTo>
                      <a:pt x="2038" y="1501"/>
                      <a:pt x="2035" y="1507"/>
                      <a:pt x="2032" y="1513"/>
                    </a:cubicBezTo>
                    <a:cubicBezTo>
                      <a:pt x="2031" y="1515"/>
                      <a:pt x="2032" y="1518"/>
                      <a:pt x="2034" y="1519"/>
                    </a:cubicBezTo>
                    <a:cubicBezTo>
                      <a:pt x="2036" y="1520"/>
                      <a:pt x="2038" y="1519"/>
                      <a:pt x="2039" y="1517"/>
                    </a:cubicBezTo>
                    <a:cubicBezTo>
                      <a:pt x="2042" y="1511"/>
                      <a:pt x="2045" y="1505"/>
                      <a:pt x="2048" y="1498"/>
                    </a:cubicBezTo>
                    <a:cubicBezTo>
                      <a:pt x="2048" y="1496"/>
                      <a:pt x="2048" y="1494"/>
                      <a:pt x="2046" y="1493"/>
                    </a:cubicBezTo>
                    <a:cubicBezTo>
                      <a:pt x="2044" y="1492"/>
                      <a:pt x="2041" y="1493"/>
                      <a:pt x="2040" y="1495"/>
                    </a:cubicBezTo>
                    <a:moveTo>
                      <a:pt x="2056" y="1458"/>
                    </a:moveTo>
                    <a:cubicBezTo>
                      <a:pt x="2053" y="1464"/>
                      <a:pt x="2051" y="1471"/>
                      <a:pt x="2048" y="1477"/>
                    </a:cubicBezTo>
                    <a:cubicBezTo>
                      <a:pt x="2047" y="1479"/>
                      <a:pt x="2048" y="1481"/>
                      <a:pt x="2050" y="1482"/>
                    </a:cubicBezTo>
                    <a:cubicBezTo>
                      <a:pt x="2052" y="1483"/>
                      <a:pt x="2055" y="1482"/>
                      <a:pt x="2056" y="1480"/>
                    </a:cubicBezTo>
                    <a:cubicBezTo>
                      <a:pt x="2058" y="1474"/>
                      <a:pt x="2061" y="1467"/>
                      <a:pt x="2063" y="1461"/>
                    </a:cubicBezTo>
                    <a:cubicBezTo>
                      <a:pt x="2064" y="1459"/>
                      <a:pt x="2063" y="1457"/>
                      <a:pt x="2061" y="1456"/>
                    </a:cubicBezTo>
                    <a:cubicBezTo>
                      <a:pt x="2059" y="1455"/>
                      <a:pt x="2057" y="1456"/>
                      <a:pt x="2056" y="1458"/>
                    </a:cubicBezTo>
                    <a:moveTo>
                      <a:pt x="2070" y="1421"/>
                    </a:moveTo>
                    <a:cubicBezTo>
                      <a:pt x="2068" y="1427"/>
                      <a:pt x="2065" y="1433"/>
                      <a:pt x="2063" y="1440"/>
                    </a:cubicBezTo>
                    <a:cubicBezTo>
                      <a:pt x="2062" y="1442"/>
                      <a:pt x="2063" y="1444"/>
                      <a:pt x="2065" y="1445"/>
                    </a:cubicBezTo>
                    <a:cubicBezTo>
                      <a:pt x="2067" y="1446"/>
                      <a:pt x="2070" y="1444"/>
                      <a:pt x="2070" y="1442"/>
                    </a:cubicBezTo>
                    <a:cubicBezTo>
                      <a:pt x="2073" y="1436"/>
                      <a:pt x="2075" y="1430"/>
                      <a:pt x="2077" y="1423"/>
                    </a:cubicBezTo>
                    <a:cubicBezTo>
                      <a:pt x="2078" y="1421"/>
                      <a:pt x="2077" y="1419"/>
                      <a:pt x="2075" y="1418"/>
                    </a:cubicBezTo>
                    <a:cubicBezTo>
                      <a:pt x="2073" y="1418"/>
                      <a:pt x="2070" y="1419"/>
                      <a:pt x="2070" y="1421"/>
                    </a:cubicBezTo>
                    <a:moveTo>
                      <a:pt x="2082" y="1383"/>
                    </a:moveTo>
                    <a:cubicBezTo>
                      <a:pt x="2080" y="1389"/>
                      <a:pt x="2078" y="1395"/>
                      <a:pt x="2076" y="1402"/>
                    </a:cubicBezTo>
                    <a:cubicBezTo>
                      <a:pt x="2076" y="1404"/>
                      <a:pt x="2077" y="1406"/>
                      <a:pt x="2079" y="1407"/>
                    </a:cubicBezTo>
                    <a:cubicBezTo>
                      <a:pt x="2081" y="1408"/>
                      <a:pt x="2083" y="1406"/>
                      <a:pt x="2084" y="1404"/>
                    </a:cubicBezTo>
                    <a:cubicBezTo>
                      <a:pt x="2086" y="1398"/>
                      <a:pt x="2088" y="1392"/>
                      <a:pt x="2090" y="1385"/>
                    </a:cubicBezTo>
                    <a:cubicBezTo>
                      <a:pt x="2091" y="1383"/>
                      <a:pt x="2089" y="1381"/>
                      <a:pt x="2087" y="1380"/>
                    </a:cubicBezTo>
                    <a:cubicBezTo>
                      <a:pt x="2085" y="1379"/>
                      <a:pt x="2083" y="1381"/>
                      <a:pt x="2082" y="1383"/>
                    </a:cubicBezTo>
                    <a:moveTo>
                      <a:pt x="2093" y="1344"/>
                    </a:moveTo>
                    <a:cubicBezTo>
                      <a:pt x="2092" y="1351"/>
                      <a:pt x="2090" y="1357"/>
                      <a:pt x="2088" y="1364"/>
                    </a:cubicBezTo>
                    <a:cubicBezTo>
                      <a:pt x="2087" y="1366"/>
                      <a:pt x="2089" y="1368"/>
                      <a:pt x="2091" y="1369"/>
                    </a:cubicBezTo>
                    <a:cubicBezTo>
                      <a:pt x="2093" y="1369"/>
                      <a:pt x="2095" y="1368"/>
                      <a:pt x="2096" y="1366"/>
                    </a:cubicBezTo>
                    <a:cubicBezTo>
                      <a:pt x="2098" y="1359"/>
                      <a:pt x="2099" y="1353"/>
                      <a:pt x="2101" y="1346"/>
                    </a:cubicBezTo>
                    <a:cubicBezTo>
                      <a:pt x="2102" y="1344"/>
                      <a:pt x="2100" y="1342"/>
                      <a:pt x="2098" y="1342"/>
                    </a:cubicBezTo>
                    <a:cubicBezTo>
                      <a:pt x="2096" y="1341"/>
                      <a:pt x="2094" y="1342"/>
                      <a:pt x="2093" y="1344"/>
                    </a:cubicBezTo>
                    <a:moveTo>
                      <a:pt x="2103" y="1306"/>
                    </a:moveTo>
                    <a:cubicBezTo>
                      <a:pt x="2102" y="1312"/>
                      <a:pt x="2100" y="1319"/>
                      <a:pt x="2098" y="1325"/>
                    </a:cubicBezTo>
                    <a:cubicBezTo>
                      <a:pt x="2098" y="1327"/>
                      <a:pt x="2099" y="1329"/>
                      <a:pt x="2101" y="1330"/>
                    </a:cubicBezTo>
                    <a:cubicBezTo>
                      <a:pt x="2103" y="1330"/>
                      <a:pt x="2106" y="1329"/>
                      <a:pt x="2106" y="1327"/>
                    </a:cubicBezTo>
                    <a:cubicBezTo>
                      <a:pt x="2108" y="1321"/>
                      <a:pt x="2109" y="1314"/>
                      <a:pt x="2111" y="1307"/>
                    </a:cubicBezTo>
                    <a:cubicBezTo>
                      <a:pt x="2111" y="1305"/>
                      <a:pt x="2110" y="1303"/>
                      <a:pt x="2108" y="1303"/>
                    </a:cubicBezTo>
                    <a:cubicBezTo>
                      <a:pt x="2106" y="1302"/>
                      <a:pt x="2104" y="1304"/>
                      <a:pt x="2103" y="1306"/>
                    </a:cubicBezTo>
                    <a:moveTo>
                      <a:pt x="2111" y="1267"/>
                    </a:moveTo>
                    <a:cubicBezTo>
                      <a:pt x="2110" y="1273"/>
                      <a:pt x="2109" y="1280"/>
                      <a:pt x="2107" y="1286"/>
                    </a:cubicBezTo>
                    <a:cubicBezTo>
                      <a:pt x="2107" y="1288"/>
                      <a:pt x="2108" y="1290"/>
                      <a:pt x="2110" y="1291"/>
                    </a:cubicBezTo>
                    <a:cubicBezTo>
                      <a:pt x="2113" y="1291"/>
                      <a:pt x="2115" y="1290"/>
                      <a:pt x="2115" y="1288"/>
                    </a:cubicBezTo>
                    <a:cubicBezTo>
                      <a:pt x="2116" y="1281"/>
                      <a:pt x="2118" y="1275"/>
                      <a:pt x="2119" y="1268"/>
                    </a:cubicBezTo>
                    <a:cubicBezTo>
                      <a:pt x="2119" y="1266"/>
                      <a:pt x="2118" y="1264"/>
                      <a:pt x="2116" y="1263"/>
                    </a:cubicBezTo>
                    <a:cubicBezTo>
                      <a:pt x="2114" y="1263"/>
                      <a:pt x="2112" y="1264"/>
                      <a:pt x="2111" y="1267"/>
                    </a:cubicBezTo>
                    <a:moveTo>
                      <a:pt x="2118" y="1227"/>
                    </a:moveTo>
                    <a:cubicBezTo>
                      <a:pt x="2117" y="1234"/>
                      <a:pt x="2116" y="1240"/>
                      <a:pt x="2115" y="1247"/>
                    </a:cubicBezTo>
                    <a:cubicBezTo>
                      <a:pt x="2114" y="1249"/>
                      <a:pt x="2116" y="1251"/>
                      <a:pt x="2118" y="1252"/>
                    </a:cubicBezTo>
                    <a:cubicBezTo>
                      <a:pt x="2120" y="1252"/>
                      <a:pt x="2122" y="1251"/>
                      <a:pt x="2123" y="1248"/>
                    </a:cubicBezTo>
                    <a:cubicBezTo>
                      <a:pt x="2124" y="1242"/>
                      <a:pt x="2125" y="1235"/>
                      <a:pt x="2126" y="1228"/>
                    </a:cubicBezTo>
                    <a:cubicBezTo>
                      <a:pt x="2126" y="1226"/>
                      <a:pt x="2125" y="1224"/>
                      <a:pt x="2122" y="1224"/>
                    </a:cubicBezTo>
                    <a:cubicBezTo>
                      <a:pt x="2120" y="1224"/>
                      <a:pt x="2118" y="1225"/>
                      <a:pt x="2118" y="1227"/>
                    </a:cubicBezTo>
                    <a:moveTo>
                      <a:pt x="2123" y="1188"/>
                    </a:moveTo>
                    <a:cubicBezTo>
                      <a:pt x="2122" y="1194"/>
                      <a:pt x="2122" y="1201"/>
                      <a:pt x="2121" y="1208"/>
                    </a:cubicBezTo>
                    <a:cubicBezTo>
                      <a:pt x="2120" y="1210"/>
                      <a:pt x="2122" y="1212"/>
                      <a:pt x="2124" y="1212"/>
                    </a:cubicBezTo>
                    <a:cubicBezTo>
                      <a:pt x="2126" y="1212"/>
                      <a:pt x="2128" y="1211"/>
                      <a:pt x="2129" y="1209"/>
                    </a:cubicBezTo>
                    <a:cubicBezTo>
                      <a:pt x="2129" y="1202"/>
                      <a:pt x="2130" y="1195"/>
                      <a:pt x="2131" y="1189"/>
                    </a:cubicBezTo>
                    <a:cubicBezTo>
                      <a:pt x="2131" y="1186"/>
                      <a:pt x="2130" y="1184"/>
                      <a:pt x="2127" y="1184"/>
                    </a:cubicBezTo>
                    <a:cubicBezTo>
                      <a:pt x="2125" y="1184"/>
                      <a:pt x="2123" y="1186"/>
                      <a:pt x="2123" y="1188"/>
                    </a:cubicBezTo>
                    <a:moveTo>
                      <a:pt x="2127" y="1148"/>
                    </a:moveTo>
                    <a:cubicBezTo>
                      <a:pt x="2126" y="1155"/>
                      <a:pt x="2126" y="1161"/>
                      <a:pt x="2125" y="1168"/>
                    </a:cubicBezTo>
                    <a:cubicBezTo>
                      <a:pt x="2125" y="1170"/>
                      <a:pt x="2127" y="1172"/>
                      <a:pt x="2129" y="1172"/>
                    </a:cubicBezTo>
                    <a:cubicBezTo>
                      <a:pt x="2131" y="1172"/>
                      <a:pt x="2133" y="1171"/>
                      <a:pt x="2133" y="1169"/>
                    </a:cubicBezTo>
                    <a:cubicBezTo>
                      <a:pt x="2134" y="1162"/>
                      <a:pt x="2134" y="1155"/>
                      <a:pt x="2135" y="1149"/>
                    </a:cubicBezTo>
                    <a:cubicBezTo>
                      <a:pt x="2135" y="1146"/>
                      <a:pt x="2133" y="1144"/>
                      <a:pt x="2131" y="1144"/>
                    </a:cubicBezTo>
                    <a:cubicBezTo>
                      <a:pt x="2129" y="1144"/>
                      <a:pt x="2127" y="1146"/>
                      <a:pt x="2127" y="1148"/>
                    </a:cubicBezTo>
                    <a:moveTo>
                      <a:pt x="2129" y="1108"/>
                    </a:moveTo>
                    <a:cubicBezTo>
                      <a:pt x="2129" y="1115"/>
                      <a:pt x="2128" y="1121"/>
                      <a:pt x="2128" y="1128"/>
                    </a:cubicBezTo>
                    <a:cubicBezTo>
                      <a:pt x="2128" y="1130"/>
                      <a:pt x="2130" y="1132"/>
                      <a:pt x="2132" y="1132"/>
                    </a:cubicBezTo>
                    <a:cubicBezTo>
                      <a:pt x="2134" y="1132"/>
                      <a:pt x="2136" y="1131"/>
                      <a:pt x="2136" y="1129"/>
                    </a:cubicBezTo>
                    <a:cubicBezTo>
                      <a:pt x="2136" y="1122"/>
                      <a:pt x="2137" y="1115"/>
                      <a:pt x="2137" y="1108"/>
                    </a:cubicBezTo>
                    <a:cubicBezTo>
                      <a:pt x="2137" y="1106"/>
                      <a:pt x="2135" y="1104"/>
                      <a:pt x="2133" y="1104"/>
                    </a:cubicBezTo>
                    <a:cubicBezTo>
                      <a:pt x="2131" y="1104"/>
                      <a:pt x="2129" y="1106"/>
                      <a:pt x="2129" y="1108"/>
                    </a:cubicBezTo>
                  </a:path>
                </a:pathLst>
              </a:custGeom>
              <a:solidFill>
                <a:schemeClr val="tx2">
                  <a:lumMod val="20000"/>
                  <a:lumOff val="80000"/>
                </a:schemeClr>
              </a:solidFill>
              <a:ln>
                <a:noFill/>
              </a:ln>
            </p:spPr>
            <p:txBody>
              <a:bodyPr anchor="ctr"/>
              <a:lstStyle/>
              <a:p>
                <a:pPr algn="ctr"/>
                <a:endParaRPr/>
              </a:p>
            </p:txBody>
          </p:sp>
          <p:sp>
            <p:nvSpPr>
              <p:cNvPr id="847" name="îṥliḍé">
                <a:extLst>
                  <a:ext uri="{FF2B5EF4-FFF2-40B4-BE49-F238E27FC236}">
                    <a16:creationId xmlns="" xmlns:a16="http://schemas.microsoft.com/office/drawing/2014/main" id="{BBA574F8-E72E-4876-939F-CB3F16DE973B}"/>
                  </a:ext>
                </a:extLst>
              </p:cNvPr>
              <p:cNvSpPr/>
              <p:nvPr/>
            </p:nvSpPr>
            <p:spPr bwMode="auto">
              <a:xfrm>
                <a:off x="4527435" y="2757226"/>
                <a:ext cx="3214033" cy="3213398"/>
              </a:xfrm>
              <a:custGeom>
                <a:avLst/>
                <a:gdLst>
                  <a:gd name="T0" fmla="*/ 2132 w 2138"/>
                  <a:gd name="T1" fmla="*/ 1011 h 2138"/>
                  <a:gd name="T2" fmla="*/ 2118 w 2138"/>
                  <a:gd name="T3" fmla="*/ 908 h 2138"/>
                  <a:gd name="T4" fmla="*/ 2096 w 2138"/>
                  <a:gd name="T5" fmla="*/ 786 h 2138"/>
                  <a:gd name="T6" fmla="*/ 2068 w 2138"/>
                  <a:gd name="T7" fmla="*/ 699 h 2138"/>
                  <a:gd name="T8" fmla="*/ 2005 w 2138"/>
                  <a:gd name="T9" fmla="*/ 570 h 2138"/>
                  <a:gd name="T10" fmla="*/ 1965 w 2138"/>
                  <a:gd name="T11" fmla="*/ 501 h 2138"/>
                  <a:gd name="T12" fmla="*/ 1896 w 2138"/>
                  <a:gd name="T13" fmla="*/ 398 h 2138"/>
                  <a:gd name="T14" fmla="*/ 1821 w 2138"/>
                  <a:gd name="T15" fmla="*/ 309 h 2138"/>
                  <a:gd name="T16" fmla="*/ 1747 w 2138"/>
                  <a:gd name="T17" fmla="*/ 248 h 2138"/>
                  <a:gd name="T18" fmla="*/ 1627 w 2138"/>
                  <a:gd name="T19" fmla="*/ 167 h 2138"/>
                  <a:gd name="T20" fmla="*/ 1558 w 2138"/>
                  <a:gd name="T21" fmla="*/ 127 h 2138"/>
                  <a:gd name="T22" fmla="*/ 1446 w 2138"/>
                  <a:gd name="T23" fmla="*/ 73 h 2138"/>
                  <a:gd name="T24" fmla="*/ 1336 w 2138"/>
                  <a:gd name="T25" fmla="*/ 34 h 2138"/>
                  <a:gd name="T26" fmla="*/ 1238 w 2138"/>
                  <a:gd name="T27" fmla="*/ 14 h 2138"/>
                  <a:gd name="T28" fmla="*/ 1122 w 2138"/>
                  <a:gd name="T29" fmla="*/ 6 h 2138"/>
                  <a:gd name="T30" fmla="*/ 1014 w 2138"/>
                  <a:gd name="T31" fmla="*/ 6 h 2138"/>
                  <a:gd name="T32" fmla="*/ 919 w 2138"/>
                  <a:gd name="T33" fmla="*/ 19 h 2138"/>
                  <a:gd name="T34" fmla="*/ 821 w 2138"/>
                  <a:gd name="T35" fmla="*/ 37 h 2138"/>
                  <a:gd name="T36" fmla="*/ 703 w 2138"/>
                  <a:gd name="T37" fmla="*/ 64 h 2138"/>
                  <a:gd name="T38" fmla="*/ 616 w 2138"/>
                  <a:gd name="T39" fmla="*/ 105 h 2138"/>
                  <a:gd name="T40" fmla="*/ 510 w 2138"/>
                  <a:gd name="T41" fmla="*/ 168 h 2138"/>
                  <a:gd name="T42" fmla="*/ 396 w 2138"/>
                  <a:gd name="T43" fmla="*/ 249 h 2138"/>
                  <a:gd name="T44" fmla="*/ 337 w 2138"/>
                  <a:gd name="T45" fmla="*/ 302 h 2138"/>
                  <a:gd name="T46" fmla="*/ 249 w 2138"/>
                  <a:gd name="T47" fmla="*/ 384 h 2138"/>
                  <a:gd name="T48" fmla="*/ 188 w 2138"/>
                  <a:gd name="T49" fmla="*/ 464 h 2138"/>
                  <a:gd name="T50" fmla="*/ 132 w 2138"/>
                  <a:gd name="T51" fmla="*/ 571 h 2138"/>
                  <a:gd name="T52" fmla="*/ 75 w 2138"/>
                  <a:gd name="T53" fmla="*/ 698 h 2138"/>
                  <a:gd name="T54" fmla="*/ 45 w 2138"/>
                  <a:gd name="T55" fmla="*/ 777 h 2138"/>
                  <a:gd name="T56" fmla="*/ 15 w 2138"/>
                  <a:gd name="T57" fmla="*/ 890 h 2138"/>
                  <a:gd name="T58" fmla="*/ 3 w 2138"/>
                  <a:gd name="T59" fmla="*/ 990 h 2138"/>
                  <a:gd name="T60" fmla="*/ 5 w 2138"/>
                  <a:gd name="T61" fmla="*/ 1106 h 2138"/>
                  <a:gd name="T62" fmla="*/ 20 w 2138"/>
                  <a:gd name="T63" fmla="*/ 1229 h 2138"/>
                  <a:gd name="T64" fmla="*/ 50 w 2138"/>
                  <a:gd name="T65" fmla="*/ 1365 h 2138"/>
                  <a:gd name="T66" fmla="*/ 75 w 2138"/>
                  <a:gd name="T67" fmla="*/ 1441 h 2138"/>
                  <a:gd name="T68" fmla="*/ 107 w 2138"/>
                  <a:gd name="T69" fmla="*/ 1536 h 2138"/>
                  <a:gd name="T70" fmla="*/ 173 w 2138"/>
                  <a:gd name="T71" fmla="*/ 1636 h 2138"/>
                  <a:gd name="T72" fmla="*/ 230 w 2138"/>
                  <a:gd name="T73" fmla="*/ 1718 h 2138"/>
                  <a:gd name="T74" fmla="*/ 302 w 2138"/>
                  <a:gd name="T75" fmla="*/ 1814 h 2138"/>
                  <a:gd name="T76" fmla="*/ 375 w 2138"/>
                  <a:gd name="T77" fmla="*/ 1877 h 2138"/>
                  <a:gd name="T78" fmla="*/ 493 w 2138"/>
                  <a:gd name="T79" fmla="*/ 1960 h 2138"/>
                  <a:gd name="T80" fmla="*/ 563 w 2138"/>
                  <a:gd name="T81" fmla="*/ 2006 h 2138"/>
                  <a:gd name="T82" fmla="*/ 648 w 2138"/>
                  <a:gd name="T83" fmla="*/ 2052 h 2138"/>
                  <a:gd name="T84" fmla="*/ 759 w 2138"/>
                  <a:gd name="T85" fmla="*/ 2088 h 2138"/>
                  <a:gd name="T86" fmla="*/ 900 w 2138"/>
                  <a:gd name="T87" fmla="*/ 2116 h 2138"/>
                  <a:gd name="T88" fmla="*/ 983 w 2138"/>
                  <a:gd name="T89" fmla="*/ 2130 h 2138"/>
                  <a:gd name="T90" fmla="*/ 1079 w 2138"/>
                  <a:gd name="T91" fmla="*/ 2138 h 2138"/>
                  <a:gd name="T92" fmla="*/ 1218 w 2138"/>
                  <a:gd name="T93" fmla="*/ 2119 h 2138"/>
                  <a:gd name="T94" fmla="*/ 1297 w 2138"/>
                  <a:gd name="T95" fmla="*/ 2105 h 2138"/>
                  <a:gd name="T96" fmla="*/ 1415 w 2138"/>
                  <a:gd name="T97" fmla="*/ 2081 h 2138"/>
                  <a:gd name="T98" fmla="*/ 1505 w 2138"/>
                  <a:gd name="T99" fmla="*/ 2036 h 2138"/>
                  <a:gd name="T100" fmla="*/ 1593 w 2138"/>
                  <a:gd name="T101" fmla="*/ 1991 h 2138"/>
                  <a:gd name="T102" fmla="*/ 1682 w 2138"/>
                  <a:gd name="T103" fmla="*/ 1945 h 2138"/>
                  <a:gd name="T104" fmla="*/ 1771 w 2138"/>
                  <a:gd name="T105" fmla="*/ 1864 h 2138"/>
                  <a:gd name="T106" fmla="*/ 1843 w 2138"/>
                  <a:gd name="T107" fmla="*/ 1794 h 2138"/>
                  <a:gd name="T108" fmla="*/ 1925 w 2138"/>
                  <a:gd name="T109" fmla="*/ 1702 h 2138"/>
                  <a:gd name="T110" fmla="*/ 1982 w 2138"/>
                  <a:gd name="T111" fmla="*/ 1624 h 2138"/>
                  <a:gd name="T112" fmla="*/ 2040 w 2138"/>
                  <a:gd name="T113" fmla="*/ 1496 h 2138"/>
                  <a:gd name="T114" fmla="*/ 2075 w 2138"/>
                  <a:gd name="T115" fmla="*/ 1419 h 2138"/>
                  <a:gd name="T116" fmla="*/ 2106 w 2138"/>
                  <a:gd name="T117" fmla="*/ 1328 h 2138"/>
                  <a:gd name="T118" fmla="*/ 2124 w 2138"/>
                  <a:gd name="T119" fmla="*/ 1213 h 2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138" h="2138">
                    <a:moveTo>
                      <a:pt x="2130" y="1067"/>
                    </a:moveTo>
                    <a:cubicBezTo>
                      <a:pt x="2130" y="1068"/>
                      <a:pt x="2130" y="1068"/>
                      <a:pt x="2130" y="1069"/>
                    </a:cubicBezTo>
                    <a:cubicBezTo>
                      <a:pt x="2130" y="1076"/>
                      <a:pt x="2130" y="1082"/>
                      <a:pt x="2130" y="1089"/>
                    </a:cubicBezTo>
                    <a:cubicBezTo>
                      <a:pt x="2129" y="1091"/>
                      <a:pt x="2131" y="1093"/>
                      <a:pt x="2133" y="1093"/>
                    </a:cubicBezTo>
                    <a:cubicBezTo>
                      <a:pt x="2136" y="1093"/>
                      <a:pt x="2137" y="1091"/>
                      <a:pt x="2138" y="1089"/>
                    </a:cubicBezTo>
                    <a:cubicBezTo>
                      <a:pt x="2138" y="1082"/>
                      <a:pt x="2138" y="1076"/>
                      <a:pt x="2138" y="1069"/>
                    </a:cubicBezTo>
                    <a:cubicBezTo>
                      <a:pt x="2138" y="1068"/>
                      <a:pt x="2138" y="1068"/>
                      <a:pt x="2138" y="1067"/>
                    </a:cubicBezTo>
                    <a:cubicBezTo>
                      <a:pt x="2138" y="1065"/>
                      <a:pt x="2136" y="1063"/>
                      <a:pt x="2134" y="1063"/>
                    </a:cubicBezTo>
                    <a:cubicBezTo>
                      <a:pt x="2131" y="1063"/>
                      <a:pt x="2130" y="1065"/>
                      <a:pt x="2130" y="1067"/>
                    </a:cubicBezTo>
                    <a:moveTo>
                      <a:pt x="2129" y="1027"/>
                    </a:moveTo>
                    <a:cubicBezTo>
                      <a:pt x="2129" y="1034"/>
                      <a:pt x="2129" y="1041"/>
                      <a:pt x="2129" y="1047"/>
                    </a:cubicBezTo>
                    <a:cubicBezTo>
                      <a:pt x="2130" y="1050"/>
                      <a:pt x="2131" y="1051"/>
                      <a:pt x="2134" y="1051"/>
                    </a:cubicBezTo>
                    <a:cubicBezTo>
                      <a:pt x="2136" y="1051"/>
                      <a:pt x="2138" y="1049"/>
                      <a:pt x="2137" y="1047"/>
                    </a:cubicBezTo>
                    <a:cubicBezTo>
                      <a:pt x="2137" y="1041"/>
                      <a:pt x="2137" y="1034"/>
                      <a:pt x="2137" y="1027"/>
                    </a:cubicBezTo>
                    <a:cubicBezTo>
                      <a:pt x="2137" y="1025"/>
                      <a:pt x="2135" y="1023"/>
                      <a:pt x="2133" y="1023"/>
                    </a:cubicBezTo>
                    <a:cubicBezTo>
                      <a:pt x="2131" y="1023"/>
                      <a:pt x="2129" y="1025"/>
                      <a:pt x="2129" y="1027"/>
                    </a:cubicBezTo>
                    <a:cubicBezTo>
                      <a:pt x="2129" y="1027"/>
                      <a:pt x="2129" y="1027"/>
                      <a:pt x="2129" y="1027"/>
                    </a:cubicBezTo>
                    <a:moveTo>
                      <a:pt x="2127" y="988"/>
                    </a:moveTo>
                    <a:cubicBezTo>
                      <a:pt x="2127" y="994"/>
                      <a:pt x="2128" y="1001"/>
                      <a:pt x="2128" y="1008"/>
                    </a:cubicBezTo>
                    <a:cubicBezTo>
                      <a:pt x="2128" y="1010"/>
                      <a:pt x="2130" y="1011"/>
                      <a:pt x="2132" y="1011"/>
                    </a:cubicBezTo>
                    <a:cubicBezTo>
                      <a:pt x="2134" y="1011"/>
                      <a:pt x="2136" y="1009"/>
                      <a:pt x="2136" y="1007"/>
                    </a:cubicBezTo>
                    <a:cubicBezTo>
                      <a:pt x="2136" y="1000"/>
                      <a:pt x="2135" y="994"/>
                      <a:pt x="2135" y="987"/>
                    </a:cubicBezTo>
                    <a:cubicBezTo>
                      <a:pt x="2134" y="985"/>
                      <a:pt x="2133" y="983"/>
                      <a:pt x="2130" y="983"/>
                    </a:cubicBezTo>
                    <a:cubicBezTo>
                      <a:pt x="2128" y="984"/>
                      <a:pt x="2126" y="985"/>
                      <a:pt x="2127" y="988"/>
                    </a:cubicBezTo>
                    <a:moveTo>
                      <a:pt x="2123" y="948"/>
                    </a:moveTo>
                    <a:cubicBezTo>
                      <a:pt x="2124" y="955"/>
                      <a:pt x="2124" y="961"/>
                      <a:pt x="2125" y="968"/>
                    </a:cubicBezTo>
                    <a:cubicBezTo>
                      <a:pt x="2125" y="970"/>
                      <a:pt x="2127" y="972"/>
                      <a:pt x="2129" y="971"/>
                    </a:cubicBezTo>
                    <a:cubicBezTo>
                      <a:pt x="2131" y="971"/>
                      <a:pt x="2133" y="969"/>
                      <a:pt x="2133" y="967"/>
                    </a:cubicBezTo>
                    <a:cubicBezTo>
                      <a:pt x="2132" y="960"/>
                      <a:pt x="2132" y="954"/>
                      <a:pt x="2131" y="947"/>
                    </a:cubicBezTo>
                    <a:cubicBezTo>
                      <a:pt x="2131" y="945"/>
                      <a:pt x="2129" y="943"/>
                      <a:pt x="2126" y="944"/>
                    </a:cubicBezTo>
                    <a:cubicBezTo>
                      <a:pt x="2124" y="944"/>
                      <a:pt x="2123" y="946"/>
                      <a:pt x="2123" y="948"/>
                    </a:cubicBezTo>
                    <a:cubicBezTo>
                      <a:pt x="2123" y="948"/>
                      <a:pt x="2123" y="948"/>
                      <a:pt x="2123" y="948"/>
                    </a:cubicBezTo>
                    <a:moveTo>
                      <a:pt x="2118" y="908"/>
                    </a:moveTo>
                    <a:cubicBezTo>
                      <a:pt x="2119" y="915"/>
                      <a:pt x="2120" y="922"/>
                      <a:pt x="2120" y="928"/>
                    </a:cubicBezTo>
                    <a:cubicBezTo>
                      <a:pt x="2121" y="930"/>
                      <a:pt x="2123" y="932"/>
                      <a:pt x="2125" y="932"/>
                    </a:cubicBezTo>
                    <a:cubicBezTo>
                      <a:pt x="2127" y="931"/>
                      <a:pt x="2129" y="929"/>
                      <a:pt x="2128" y="927"/>
                    </a:cubicBezTo>
                    <a:cubicBezTo>
                      <a:pt x="2127" y="920"/>
                      <a:pt x="2127" y="914"/>
                      <a:pt x="2126" y="907"/>
                    </a:cubicBezTo>
                    <a:cubicBezTo>
                      <a:pt x="2125" y="905"/>
                      <a:pt x="2123" y="903"/>
                      <a:pt x="2121" y="904"/>
                    </a:cubicBezTo>
                    <a:cubicBezTo>
                      <a:pt x="2119" y="904"/>
                      <a:pt x="2117" y="906"/>
                      <a:pt x="2118" y="908"/>
                    </a:cubicBezTo>
                    <a:cubicBezTo>
                      <a:pt x="2118" y="908"/>
                      <a:pt x="2118" y="908"/>
                      <a:pt x="2118" y="908"/>
                    </a:cubicBezTo>
                    <a:moveTo>
                      <a:pt x="2111" y="869"/>
                    </a:moveTo>
                    <a:cubicBezTo>
                      <a:pt x="2112" y="876"/>
                      <a:pt x="2113" y="882"/>
                      <a:pt x="2114" y="889"/>
                    </a:cubicBezTo>
                    <a:cubicBezTo>
                      <a:pt x="2115" y="891"/>
                      <a:pt x="2117" y="892"/>
                      <a:pt x="2119" y="892"/>
                    </a:cubicBezTo>
                    <a:cubicBezTo>
                      <a:pt x="2121" y="892"/>
                      <a:pt x="2123" y="890"/>
                      <a:pt x="2122" y="887"/>
                    </a:cubicBezTo>
                    <a:cubicBezTo>
                      <a:pt x="2121" y="881"/>
                      <a:pt x="2120" y="874"/>
                      <a:pt x="2119" y="868"/>
                    </a:cubicBezTo>
                    <a:cubicBezTo>
                      <a:pt x="2118" y="865"/>
                      <a:pt x="2116" y="864"/>
                      <a:pt x="2114" y="864"/>
                    </a:cubicBezTo>
                    <a:cubicBezTo>
                      <a:pt x="2112" y="865"/>
                      <a:pt x="2110" y="867"/>
                      <a:pt x="2111" y="869"/>
                    </a:cubicBezTo>
                    <a:moveTo>
                      <a:pt x="2103" y="830"/>
                    </a:moveTo>
                    <a:cubicBezTo>
                      <a:pt x="2104" y="836"/>
                      <a:pt x="2106" y="843"/>
                      <a:pt x="2107" y="849"/>
                    </a:cubicBezTo>
                    <a:cubicBezTo>
                      <a:pt x="2107" y="852"/>
                      <a:pt x="2110" y="853"/>
                      <a:pt x="2112" y="853"/>
                    </a:cubicBezTo>
                    <a:cubicBezTo>
                      <a:pt x="2114" y="852"/>
                      <a:pt x="2115" y="850"/>
                      <a:pt x="2115" y="848"/>
                    </a:cubicBezTo>
                    <a:cubicBezTo>
                      <a:pt x="2113" y="841"/>
                      <a:pt x="2112" y="835"/>
                      <a:pt x="2110" y="828"/>
                    </a:cubicBezTo>
                    <a:cubicBezTo>
                      <a:pt x="2110" y="826"/>
                      <a:pt x="2108" y="825"/>
                      <a:pt x="2106" y="825"/>
                    </a:cubicBezTo>
                    <a:cubicBezTo>
                      <a:pt x="2104" y="826"/>
                      <a:pt x="2102" y="828"/>
                      <a:pt x="2103" y="830"/>
                    </a:cubicBezTo>
                    <a:moveTo>
                      <a:pt x="2093" y="791"/>
                    </a:moveTo>
                    <a:cubicBezTo>
                      <a:pt x="2095" y="798"/>
                      <a:pt x="2096" y="804"/>
                      <a:pt x="2098" y="811"/>
                    </a:cubicBezTo>
                    <a:cubicBezTo>
                      <a:pt x="2099" y="813"/>
                      <a:pt x="2101" y="814"/>
                      <a:pt x="2103" y="814"/>
                    </a:cubicBezTo>
                    <a:cubicBezTo>
                      <a:pt x="2105" y="813"/>
                      <a:pt x="2106" y="811"/>
                      <a:pt x="2106" y="809"/>
                    </a:cubicBezTo>
                    <a:cubicBezTo>
                      <a:pt x="2104" y="802"/>
                      <a:pt x="2102" y="796"/>
                      <a:pt x="2101" y="789"/>
                    </a:cubicBezTo>
                    <a:cubicBezTo>
                      <a:pt x="2100" y="787"/>
                      <a:pt x="2098" y="786"/>
                      <a:pt x="2096" y="786"/>
                    </a:cubicBezTo>
                    <a:cubicBezTo>
                      <a:pt x="2094" y="787"/>
                      <a:pt x="2092" y="789"/>
                      <a:pt x="2093" y="791"/>
                    </a:cubicBezTo>
                    <a:cubicBezTo>
                      <a:pt x="2093" y="791"/>
                      <a:pt x="2093" y="791"/>
                      <a:pt x="2093" y="791"/>
                    </a:cubicBezTo>
                    <a:moveTo>
                      <a:pt x="2082" y="753"/>
                    </a:moveTo>
                    <a:cubicBezTo>
                      <a:pt x="2084" y="759"/>
                      <a:pt x="2086" y="766"/>
                      <a:pt x="2088" y="772"/>
                    </a:cubicBezTo>
                    <a:cubicBezTo>
                      <a:pt x="2088" y="774"/>
                      <a:pt x="2090" y="775"/>
                      <a:pt x="2093" y="775"/>
                    </a:cubicBezTo>
                    <a:cubicBezTo>
                      <a:pt x="2095" y="774"/>
                      <a:pt x="2096" y="772"/>
                      <a:pt x="2095" y="770"/>
                    </a:cubicBezTo>
                    <a:cubicBezTo>
                      <a:pt x="2093" y="763"/>
                      <a:pt x="2091" y="757"/>
                      <a:pt x="2089" y="751"/>
                    </a:cubicBezTo>
                    <a:cubicBezTo>
                      <a:pt x="2089" y="748"/>
                      <a:pt x="2087" y="747"/>
                      <a:pt x="2084" y="748"/>
                    </a:cubicBezTo>
                    <a:cubicBezTo>
                      <a:pt x="2082" y="749"/>
                      <a:pt x="2081" y="751"/>
                      <a:pt x="2082" y="753"/>
                    </a:cubicBezTo>
                    <a:cubicBezTo>
                      <a:pt x="2082" y="753"/>
                      <a:pt x="2082" y="753"/>
                      <a:pt x="2082" y="753"/>
                    </a:cubicBezTo>
                    <a:moveTo>
                      <a:pt x="2069" y="715"/>
                    </a:moveTo>
                    <a:cubicBezTo>
                      <a:pt x="2071" y="721"/>
                      <a:pt x="2074" y="728"/>
                      <a:pt x="2076" y="734"/>
                    </a:cubicBezTo>
                    <a:cubicBezTo>
                      <a:pt x="2076" y="736"/>
                      <a:pt x="2079" y="737"/>
                      <a:pt x="2081" y="737"/>
                    </a:cubicBezTo>
                    <a:cubicBezTo>
                      <a:pt x="2083" y="736"/>
                      <a:pt x="2084" y="734"/>
                      <a:pt x="2083" y="731"/>
                    </a:cubicBezTo>
                    <a:cubicBezTo>
                      <a:pt x="2081" y="725"/>
                      <a:pt x="2079" y="719"/>
                      <a:pt x="2077" y="712"/>
                    </a:cubicBezTo>
                    <a:cubicBezTo>
                      <a:pt x="2076" y="710"/>
                      <a:pt x="2074" y="709"/>
                      <a:pt x="2072" y="710"/>
                    </a:cubicBezTo>
                    <a:cubicBezTo>
                      <a:pt x="2070" y="711"/>
                      <a:pt x="2069" y="713"/>
                      <a:pt x="2069" y="715"/>
                    </a:cubicBezTo>
                    <a:moveTo>
                      <a:pt x="2055" y="678"/>
                    </a:moveTo>
                    <a:cubicBezTo>
                      <a:pt x="2058" y="684"/>
                      <a:pt x="2060" y="690"/>
                      <a:pt x="2062" y="696"/>
                    </a:cubicBezTo>
                    <a:cubicBezTo>
                      <a:pt x="2063" y="698"/>
                      <a:pt x="2065" y="699"/>
                      <a:pt x="2068" y="699"/>
                    </a:cubicBezTo>
                    <a:cubicBezTo>
                      <a:pt x="2070" y="698"/>
                      <a:pt x="2071" y="696"/>
                      <a:pt x="2070" y="694"/>
                    </a:cubicBezTo>
                    <a:cubicBezTo>
                      <a:pt x="2068" y="687"/>
                      <a:pt x="2065" y="681"/>
                      <a:pt x="2063" y="675"/>
                    </a:cubicBezTo>
                    <a:cubicBezTo>
                      <a:pt x="2062" y="673"/>
                      <a:pt x="2060" y="672"/>
                      <a:pt x="2057" y="673"/>
                    </a:cubicBezTo>
                    <a:cubicBezTo>
                      <a:pt x="2055" y="673"/>
                      <a:pt x="2054" y="676"/>
                      <a:pt x="2055" y="678"/>
                    </a:cubicBezTo>
                    <a:moveTo>
                      <a:pt x="2040" y="641"/>
                    </a:moveTo>
                    <a:cubicBezTo>
                      <a:pt x="2043" y="647"/>
                      <a:pt x="2045" y="653"/>
                      <a:pt x="2048" y="659"/>
                    </a:cubicBezTo>
                    <a:cubicBezTo>
                      <a:pt x="2049" y="661"/>
                      <a:pt x="2051" y="662"/>
                      <a:pt x="2053" y="662"/>
                    </a:cubicBezTo>
                    <a:cubicBezTo>
                      <a:pt x="2055" y="661"/>
                      <a:pt x="2056" y="658"/>
                      <a:pt x="2055" y="656"/>
                    </a:cubicBezTo>
                    <a:cubicBezTo>
                      <a:pt x="2053" y="650"/>
                      <a:pt x="2050" y="644"/>
                      <a:pt x="2047" y="638"/>
                    </a:cubicBezTo>
                    <a:cubicBezTo>
                      <a:pt x="2046" y="636"/>
                      <a:pt x="2044" y="635"/>
                      <a:pt x="2042" y="636"/>
                    </a:cubicBezTo>
                    <a:cubicBezTo>
                      <a:pt x="2040" y="637"/>
                      <a:pt x="2039" y="639"/>
                      <a:pt x="2040" y="641"/>
                    </a:cubicBezTo>
                    <a:cubicBezTo>
                      <a:pt x="2040" y="641"/>
                      <a:pt x="2040" y="641"/>
                      <a:pt x="2040" y="641"/>
                    </a:cubicBezTo>
                    <a:moveTo>
                      <a:pt x="2023" y="605"/>
                    </a:moveTo>
                    <a:cubicBezTo>
                      <a:pt x="2026" y="611"/>
                      <a:pt x="2029" y="617"/>
                      <a:pt x="2032" y="623"/>
                    </a:cubicBezTo>
                    <a:cubicBezTo>
                      <a:pt x="2033" y="625"/>
                      <a:pt x="2035" y="626"/>
                      <a:pt x="2037" y="625"/>
                    </a:cubicBezTo>
                    <a:cubicBezTo>
                      <a:pt x="2039" y="624"/>
                      <a:pt x="2040" y="622"/>
                      <a:pt x="2039" y="620"/>
                    </a:cubicBezTo>
                    <a:cubicBezTo>
                      <a:pt x="2036" y="614"/>
                      <a:pt x="2033" y="608"/>
                      <a:pt x="2030" y="602"/>
                    </a:cubicBezTo>
                    <a:cubicBezTo>
                      <a:pt x="2029" y="600"/>
                      <a:pt x="2027" y="599"/>
                      <a:pt x="2025" y="600"/>
                    </a:cubicBezTo>
                    <a:cubicBezTo>
                      <a:pt x="2023" y="601"/>
                      <a:pt x="2022" y="603"/>
                      <a:pt x="2023" y="605"/>
                    </a:cubicBezTo>
                    <a:moveTo>
                      <a:pt x="2005" y="570"/>
                    </a:moveTo>
                    <a:cubicBezTo>
                      <a:pt x="2008" y="575"/>
                      <a:pt x="2011" y="581"/>
                      <a:pt x="2014" y="587"/>
                    </a:cubicBezTo>
                    <a:cubicBezTo>
                      <a:pt x="2015" y="589"/>
                      <a:pt x="2018" y="590"/>
                      <a:pt x="2020" y="589"/>
                    </a:cubicBezTo>
                    <a:cubicBezTo>
                      <a:pt x="2022" y="588"/>
                      <a:pt x="2022" y="586"/>
                      <a:pt x="2021" y="584"/>
                    </a:cubicBezTo>
                    <a:cubicBezTo>
                      <a:pt x="2018" y="578"/>
                      <a:pt x="2015" y="572"/>
                      <a:pt x="2012" y="566"/>
                    </a:cubicBezTo>
                    <a:cubicBezTo>
                      <a:pt x="2011" y="564"/>
                      <a:pt x="2009" y="563"/>
                      <a:pt x="2007" y="564"/>
                    </a:cubicBezTo>
                    <a:cubicBezTo>
                      <a:pt x="2005" y="565"/>
                      <a:pt x="2004" y="568"/>
                      <a:pt x="2005" y="570"/>
                    </a:cubicBezTo>
                    <a:moveTo>
                      <a:pt x="1986" y="535"/>
                    </a:moveTo>
                    <a:cubicBezTo>
                      <a:pt x="1989" y="541"/>
                      <a:pt x="1992" y="546"/>
                      <a:pt x="1995" y="552"/>
                    </a:cubicBezTo>
                    <a:cubicBezTo>
                      <a:pt x="1997" y="554"/>
                      <a:pt x="1999" y="555"/>
                      <a:pt x="2001" y="554"/>
                    </a:cubicBezTo>
                    <a:cubicBezTo>
                      <a:pt x="2003" y="553"/>
                      <a:pt x="2004" y="550"/>
                      <a:pt x="2002" y="548"/>
                    </a:cubicBezTo>
                    <a:cubicBezTo>
                      <a:pt x="1999" y="542"/>
                      <a:pt x="1996" y="537"/>
                      <a:pt x="1993" y="531"/>
                    </a:cubicBezTo>
                    <a:cubicBezTo>
                      <a:pt x="1991" y="529"/>
                      <a:pt x="1989" y="528"/>
                      <a:pt x="1987" y="529"/>
                    </a:cubicBezTo>
                    <a:cubicBezTo>
                      <a:pt x="1985" y="531"/>
                      <a:pt x="1984" y="533"/>
                      <a:pt x="1986" y="535"/>
                    </a:cubicBezTo>
                    <a:moveTo>
                      <a:pt x="1965" y="501"/>
                    </a:moveTo>
                    <a:cubicBezTo>
                      <a:pt x="1968" y="506"/>
                      <a:pt x="1972" y="512"/>
                      <a:pt x="1975" y="518"/>
                    </a:cubicBezTo>
                    <a:cubicBezTo>
                      <a:pt x="1977" y="520"/>
                      <a:pt x="1979" y="520"/>
                      <a:pt x="1981" y="519"/>
                    </a:cubicBezTo>
                    <a:cubicBezTo>
                      <a:pt x="1983" y="518"/>
                      <a:pt x="1983" y="515"/>
                      <a:pt x="1982" y="514"/>
                    </a:cubicBezTo>
                    <a:cubicBezTo>
                      <a:pt x="1979" y="508"/>
                      <a:pt x="1975" y="502"/>
                      <a:pt x="1972" y="497"/>
                    </a:cubicBezTo>
                    <a:cubicBezTo>
                      <a:pt x="1970" y="495"/>
                      <a:pt x="1968" y="494"/>
                      <a:pt x="1966" y="495"/>
                    </a:cubicBezTo>
                    <a:cubicBezTo>
                      <a:pt x="1964" y="497"/>
                      <a:pt x="1964" y="499"/>
                      <a:pt x="1965" y="501"/>
                    </a:cubicBezTo>
                    <a:moveTo>
                      <a:pt x="1943" y="468"/>
                    </a:moveTo>
                    <a:cubicBezTo>
                      <a:pt x="1947" y="473"/>
                      <a:pt x="1950" y="479"/>
                      <a:pt x="1954" y="484"/>
                    </a:cubicBezTo>
                    <a:cubicBezTo>
                      <a:pt x="1955" y="486"/>
                      <a:pt x="1958" y="486"/>
                      <a:pt x="1960" y="485"/>
                    </a:cubicBezTo>
                    <a:cubicBezTo>
                      <a:pt x="1961" y="484"/>
                      <a:pt x="1962" y="482"/>
                      <a:pt x="1961" y="480"/>
                    </a:cubicBezTo>
                    <a:cubicBezTo>
                      <a:pt x="1957" y="474"/>
                      <a:pt x="1953" y="469"/>
                      <a:pt x="1949" y="463"/>
                    </a:cubicBezTo>
                    <a:cubicBezTo>
                      <a:pt x="1948" y="461"/>
                      <a:pt x="1946" y="461"/>
                      <a:pt x="1944" y="462"/>
                    </a:cubicBezTo>
                    <a:cubicBezTo>
                      <a:pt x="1942" y="463"/>
                      <a:pt x="1942" y="466"/>
                      <a:pt x="1943" y="468"/>
                    </a:cubicBezTo>
                    <a:moveTo>
                      <a:pt x="1920" y="435"/>
                    </a:moveTo>
                    <a:cubicBezTo>
                      <a:pt x="1924" y="441"/>
                      <a:pt x="1928" y="446"/>
                      <a:pt x="1931" y="451"/>
                    </a:cubicBezTo>
                    <a:cubicBezTo>
                      <a:pt x="1933" y="453"/>
                      <a:pt x="1935" y="454"/>
                      <a:pt x="1937" y="452"/>
                    </a:cubicBezTo>
                    <a:cubicBezTo>
                      <a:pt x="1939" y="451"/>
                      <a:pt x="1939" y="448"/>
                      <a:pt x="1938" y="447"/>
                    </a:cubicBezTo>
                    <a:cubicBezTo>
                      <a:pt x="1934" y="441"/>
                      <a:pt x="1930" y="436"/>
                      <a:pt x="1926" y="430"/>
                    </a:cubicBezTo>
                    <a:cubicBezTo>
                      <a:pt x="1925" y="429"/>
                      <a:pt x="1922" y="428"/>
                      <a:pt x="1920" y="430"/>
                    </a:cubicBezTo>
                    <a:cubicBezTo>
                      <a:pt x="1919" y="431"/>
                      <a:pt x="1918" y="434"/>
                      <a:pt x="1920" y="435"/>
                    </a:cubicBezTo>
                    <a:moveTo>
                      <a:pt x="1895" y="404"/>
                    </a:moveTo>
                    <a:cubicBezTo>
                      <a:pt x="1899" y="409"/>
                      <a:pt x="1904" y="414"/>
                      <a:pt x="1908" y="419"/>
                    </a:cubicBezTo>
                    <a:cubicBezTo>
                      <a:pt x="1909" y="421"/>
                      <a:pt x="1911" y="421"/>
                      <a:pt x="1913" y="420"/>
                    </a:cubicBezTo>
                    <a:cubicBezTo>
                      <a:pt x="1915" y="419"/>
                      <a:pt x="1915" y="416"/>
                      <a:pt x="1914" y="415"/>
                    </a:cubicBezTo>
                    <a:cubicBezTo>
                      <a:pt x="1910" y="409"/>
                      <a:pt x="1906" y="404"/>
                      <a:pt x="1901" y="399"/>
                    </a:cubicBezTo>
                    <a:cubicBezTo>
                      <a:pt x="1900" y="397"/>
                      <a:pt x="1898" y="397"/>
                      <a:pt x="1896" y="398"/>
                    </a:cubicBezTo>
                    <a:cubicBezTo>
                      <a:pt x="1894" y="400"/>
                      <a:pt x="1894" y="402"/>
                      <a:pt x="1895" y="404"/>
                    </a:cubicBezTo>
                    <a:moveTo>
                      <a:pt x="1870" y="373"/>
                    </a:moveTo>
                    <a:cubicBezTo>
                      <a:pt x="1874" y="378"/>
                      <a:pt x="1878" y="383"/>
                      <a:pt x="1883" y="388"/>
                    </a:cubicBezTo>
                    <a:cubicBezTo>
                      <a:pt x="1884" y="390"/>
                      <a:pt x="1887" y="390"/>
                      <a:pt x="1888" y="389"/>
                    </a:cubicBezTo>
                    <a:cubicBezTo>
                      <a:pt x="1890" y="387"/>
                      <a:pt x="1890" y="385"/>
                      <a:pt x="1889" y="383"/>
                    </a:cubicBezTo>
                    <a:cubicBezTo>
                      <a:pt x="1884" y="378"/>
                      <a:pt x="1880" y="373"/>
                      <a:pt x="1876" y="368"/>
                    </a:cubicBezTo>
                    <a:cubicBezTo>
                      <a:pt x="1874" y="366"/>
                      <a:pt x="1872" y="366"/>
                      <a:pt x="1870" y="368"/>
                    </a:cubicBezTo>
                    <a:cubicBezTo>
                      <a:pt x="1868" y="369"/>
                      <a:pt x="1868" y="372"/>
                      <a:pt x="1870" y="373"/>
                    </a:cubicBezTo>
                    <a:moveTo>
                      <a:pt x="1843" y="344"/>
                    </a:moveTo>
                    <a:cubicBezTo>
                      <a:pt x="1847" y="348"/>
                      <a:pt x="1852" y="353"/>
                      <a:pt x="1856" y="358"/>
                    </a:cubicBezTo>
                    <a:cubicBezTo>
                      <a:pt x="1858" y="360"/>
                      <a:pt x="1860" y="360"/>
                      <a:pt x="1862" y="359"/>
                    </a:cubicBezTo>
                    <a:cubicBezTo>
                      <a:pt x="1864" y="357"/>
                      <a:pt x="1864" y="355"/>
                      <a:pt x="1862" y="353"/>
                    </a:cubicBezTo>
                    <a:cubicBezTo>
                      <a:pt x="1858" y="348"/>
                      <a:pt x="1853" y="343"/>
                      <a:pt x="1849" y="338"/>
                    </a:cubicBezTo>
                    <a:cubicBezTo>
                      <a:pt x="1847" y="337"/>
                      <a:pt x="1845" y="336"/>
                      <a:pt x="1843" y="338"/>
                    </a:cubicBezTo>
                    <a:cubicBezTo>
                      <a:pt x="1841" y="339"/>
                      <a:pt x="1841" y="342"/>
                      <a:pt x="1843" y="344"/>
                    </a:cubicBezTo>
                    <a:moveTo>
                      <a:pt x="1815" y="315"/>
                    </a:moveTo>
                    <a:cubicBezTo>
                      <a:pt x="1820" y="320"/>
                      <a:pt x="1824" y="324"/>
                      <a:pt x="1829" y="329"/>
                    </a:cubicBezTo>
                    <a:cubicBezTo>
                      <a:pt x="1831" y="331"/>
                      <a:pt x="1833" y="331"/>
                      <a:pt x="1835" y="329"/>
                    </a:cubicBezTo>
                    <a:cubicBezTo>
                      <a:pt x="1836" y="328"/>
                      <a:pt x="1836" y="325"/>
                      <a:pt x="1835" y="324"/>
                    </a:cubicBezTo>
                    <a:cubicBezTo>
                      <a:pt x="1830" y="319"/>
                      <a:pt x="1825" y="314"/>
                      <a:pt x="1821" y="309"/>
                    </a:cubicBezTo>
                    <a:cubicBezTo>
                      <a:pt x="1819" y="308"/>
                      <a:pt x="1817" y="308"/>
                      <a:pt x="1815" y="309"/>
                    </a:cubicBezTo>
                    <a:cubicBezTo>
                      <a:pt x="1813" y="311"/>
                      <a:pt x="1814" y="313"/>
                      <a:pt x="1815" y="315"/>
                    </a:cubicBezTo>
                    <a:moveTo>
                      <a:pt x="1786" y="287"/>
                    </a:moveTo>
                    <a:cubicBezTo>
                      <a:pt x="1791" y="292"/>
                      <a:pt x="1796" y="297"/>
                      <a:pt x="1801" y="301"/>
                    </a:cubicBezTo>
                    <a:cubicBezTo>
                      <a:pt x="1802" y="303"/>
                      <a:pt x="1805" y="303"/>
                      <a:pt x="1806" y="301"/>
                    </a:cubicBezTo>
                    <a:cubicBezTo>
                      <a:pt x="1808" y="299"/>
                      <a:pt x="1808" y="297"/>
                      <a:pt x="1806" y="295"/>
                    </a:cubicBezTo>
                    <a:cubicBezTo>
                      <a:pt x="1801" y="291"/>
                      <a:pt x="1797" y="286"/>
                      <a:pt x="1792" y="282"/>
                    </a:cubicBezTo>
                    <a:cubicBezTo>
                      <a:pt x="1790" y="280"/>
                      <a:pt x="1787" y="280"/>
                      <a:pt x="1786" y="282"/>
                    </a:cubicBezTo>
                    <a:cubicBezTo>
                      <a:pt x="1784" y="283"/>
                      <a:pt x="1785" y="286"/>
                      <a:pt x="1786" y="287"/>
                    </a:cubicBezTo>
                    <a:cubicBezTo>
                      <a:pt x="1786" y="287"/>
                      <a:pt x="1786" y="287"/>
                      <a:pt x="1786" y="287"/>
                    </a:cubicBezTo>
                    <a:moveTo>
                      <a:pt x="1756" y="261"/>
                    </a:moveTo>
                    <a:cubicBezTo>
                      <a:pt x="1761" y="265"/>
                      <a:pt x="1766" y="270"/>
                      <a:pt x="1771" y="274"/>
                    </a:cubicBezTo>
                    <a:cubicBezTo>
                      <a:pt x="1773" y="276"/>
                      <a:pt x="1776" y="275"/>
                      <a:pt x="1777" y="274"/>
                    </a:cubicBezTo>
                    <a:cubicBezTo>
                      <a:pt x="1778" y="272"/>
                      <a:pt x="1778" y="270"/>
                      <a:pt x="1777" y="268"/>
                    </a:cubicBezTo>
                    <a:cubicBezTo>
                      <a:pt x="1772" y="264"/>
                      <a:pt x="1767" y="259"/>
                      <a:pt x="1761" y="255"/>
                    </a:cubicBezTo>
                    <a:cubicBezTo>
                      <a:pt x="1760" y="254"/>
                      <a:pt x="1757" y="254"/>
                      <a:pt x="1756" y="255"/>
                    </a:cubicBezTo>
                    <a:cubicBezTo>
                      <a:pt x="1754" y="257"/>
                      <a:pt x="1755" y="260"/>
                      <a:pt x="1756" y="261"/>
                    </a:cubicBezTo>
                    <a:moveTo>
                      <a:pt x="1725" y="236"/>
                    </a:moveTo>
                    <a:cubicBezTo>
                      <a:pt x="1731" y="240"/>
                      <a:pt x="1736" y="244"/>
                      <a:pt x="1741" y="248"/>
                    </a:cubicBezTo>
                    <a:cubicBezTo>
                      <a:pt x="1743" y="250"/>
                      <a:pt x="1745" y="249"/>
                      <a:pt x="1747" y="248"/>
                    </a:cubicBezTo>
                    <a:cubicBezTo>
                      <a:pt x="1748" y="246"/>
                      <a:pt x="1748" y="243"/>
                      <a:pt x="1746" y="242"/>
                    </a:cubicBezTo>
                    <a:cubicBezTo>
                      <a:pt x="1741" y="238"/>
                      <a:pt x="1736" y="234"/>
                      <a:pt x="1730" y="229"/>
                    </a:cubicBezTo>
                    <a:cubicBezTo>
                      <a:pt x="1729" y="228"/>
                      <a:pt x="1726" y="228"/>
                      <a:pt x="1725" y="230"/>
                    </a:cubicBezTo>
                    <a:cubicBezTo>
                      <a:pt x="1723" y="232"/>
                      <a:pt x="1724" y="234"/>
                      <a:pt x="1725" y="236"/>
                    </a:cubicBezTo>
                    <a:moveTo>
                      <a:pt x="1694" y="212"/>
                    </a:moveTo>
                    <a:cubicBezTo>
                      <a:pt x="1699" y="216"/>
                      <a:pt x="1704" y="219"/>
                      <a:pt x="1710" y="224"/>
                    </a:cubicBezTo>
                    <a:cubicBezTo>
                      <a:pt x="1711" y="225"/>
                      <a:pt x="1714" y="225"/>
                      <a:pt x="1715" y="223"/>
                    </a:cubicBezTo>
                    <a:cubicBezTo>
                      <a:pt x="1717" y="221"/>
                      <a:pt x="1716" y="218"/>
                      <a:pt x="1714" y="217"/>
                    </a:cubicBezTo>
                    <a:cubicBezTo>
                      <a:pt x="1709" y="213"/>
                      <a:pt x="1704" y="209"/>
                      <a:pt x="1698" y="205"/>
                    </a:cubicBezTo>
                    <a:cubicBezTo>
                      <a:pt x="1697" y="204"/>
                      <a:pt x="1694" y="204"/>
                      <a:pt x="1693" y="206"/>
                    </a:cubicBezTo>
                    <a:cubicBezTo>
                      <a:pt x="1691" y="208"/>
                      <a:pt x="1692" y="210"/>
                      <a:pt x="1694" y="212"/>
                    </a:cubicBezTo>
                    <a:cubicBezTo>
                      <a:pt x="1694" y="212"/>
                      <a:pt x="1694" y="212"/>
                      <a:pt x="1694" y="212"/>
                    </a:cubicBezTo>
                    <a:moveTo>
                      <a:pt x="1661" y="189"/>
                    </a:moveTo>
                    <a:cubicBezTo>
                      <a:pt x="1666" y="192"/>
                      <a:pt x="1672" y="196"/>
                      <a:pt x="1677" y="200"/>
                    </a:cubicBezTo>
                    <a:cubicBezTo>
                      <a:pt x="1679" y="201"/>
                      <a:pt x="1682" y="201"/>
                      <a:pt x="1683" y="199"/>
                    </a:cubicBezTo>
                    <a:cubicBezTo>
                      <a:pt x="1684" y="197"/>
                      <a:pt x="1684" y="195"/>
                      <a:pt x="1682" y="193"/>
                    </a:cubicBezTo>
                    <a:cubicBezTo>
                      <a:pt x="1676" y="190"/>
                      <a:pt x="1671" y="186"/>
                      <a:pt x="1665" y="182"/>
                    </a:cubicBezTo>
                    <a:cubicBezTo>
                      <a:pt x="1664" y="181"/>
                      <a:pt x="1661" y="181"/>
                      <a:pt x="1660" y="183"/>
                    </a:cubicBezTo>
                    <a:cubicBezTo>
                      <a:pt x="1659" y="185"/>
                      <a:pt x="1659" y="187"/>
                      <a:pt x="1661" y="189"/>
                    </a:cubicBezTo>
                    <a:moveTo>
                      <a:pt x="1627" y="167"/>
                    </a:moveTo>
                    <a:cubicBezTo>
                      <a:pt x="1633" y="170"/>
                      <a:pt x="1639" y="174"/>
                      <a:pt x="1644" y="178"/>
                    </a:cubicBezTo>
                    <a:cubicBezTo>
                      <a:pt x="1646" y="179"/>
                      <a:pt x="1649" y="178"/>
                      <a:pt x="1650" y="176"/>
                    </a:cubicBezTo>
                    <a:cubicBezTo>
                      <a:pt x="1651" y="175"/>
                      <a:pt x="1650" y="172"/>
                      <a:pt x="1649" y="171"/>
                    </a:cubicBezTo>
                    <a:cubicBezTo>
                      <a:pt x="1643" y="167"/>
                      <a:pt x="1637" y="164"/>
                      <a:pt x="1632" y="160"/>
                    </a:cubicBezTo>
                    <a:cubicBezTo>
                      <a:pt x="1630" y="159"/>
                      <a:pt x="1627" y="160"/>
                      <a:pt x="1626" y="161"/>
                    </a:cubicBezTo>
                    <a:cubicBezTo>
                      <a:pt x="1625" y="163"/>
                      <a:pt x="1625" y="166"/>
                      <a:pt x="1627" y="167"/>
                    </a:cubicBezTo>
                    <a:moveTo>
                      <a:pt x="1593" y="147"/>
                    </a:moveTo>
                    <a:cubicBezTo>
                      <a:pt x="1599" y="150"/>
                      <a:pt x="1605" y="153"/>
                      <a:pt x="1610" y="157"/>
                    </a:cubicBezTo>
                    <a:cubicBezTo>
                      <a:pt x="1612" y="158"/>
                      <a:pt x="1615" y="157"/>
                      <a:pt x="1616" y="155"/>
                    </a:cubicBezTo>
                    <a:cubicBezTo>
                      <a:pt x="1617" y="153"/>
                      <a:pt x="1616" y="151"/>
                      <a:pt x="1614" y="150"/>
                    </a:cubicBezTo>
                    <a:cubicBezTo>
                      <a:pt x="1609" y="146"/>
                      <a:pt x="1603" y="143"/>
                      <a:pt x="1597" y="140"/>
                    </a:cubicBezTo>
                    <a:cubicBezTo>
                      <a:pt x="1595" y="138"/>
                      <a:pt x="1593" y="139"/>
                      <a:pt x="1592" y="141"/>
                    </a:cubicBezTo>
                    <a:cubicBezTo>
                      <a:pt x="1590" y="143"/>
                      <a:pt x="1591" y="145"/>
                      <a:pt x="1593" y="147"/>
                    </a:cubicBezTo>
                    <a:moveTo>
                      <a:pt x="1558" y="127"/>
                    </a:moveTo>
                    <a:cubicBezTo>
                      <a:pt x="1564" y="130"/>
                      <a:pt x="1570" y="134"/>
                      <a:pt x="1576" y="137"/>
                    </a:cubicBezTo>
                    <a:cubicBezTo>
                      <a:pt x="1577" y="138"/>
                      <a:pt x="1580" y="137"/>
                      <a:pt x="1581" y="135"/>
                    </a:cubicBezTo>
                    <a:cubicBezTo>
                      <a:pt x="1582" y="133"/>
                      <a:pt x="1581" y="131"/>
                      <a:pt x="1579" y="130"/>
                    </a:cubicBezTo>
                    <a:cubicBezTo>
                      <a:pt x="1573" y="127"/>
                      <a:pt x="1568" y="123"/>
                      <a:pt x="1562" y="120"/>
                    </a:cubicBezTo>
                    <a:cubicBezTo>
                      <a:pt x="1560" y="119"/>
                      <a:pt x="1557" y="120"/>
                      <a:pt x="1556" y="122"/>
                    </a:cubicBezTo>
                    <a:cubicBezTo>
                      <a:pt x="1555" y="124"/>
                      <a:pt x="1556" y="126"/>
                      <a:pt x="1558" y="127"/>
                    </a:cubicBezTo>
                    <a:moveTo>
                      <a:pt x="1522" y="110"/>
                    </a:moveTo>
                    <a:cubicBezTo>
                      <a:pt x="1528" y="112"/>
                      <a:pt x="1534" y="115"/>
                      <a:pt x="1540" y="118"/>
                    </a:cubicBezTo>
                    <a:cubicBezTo>
                      <a:pt x="1542" y="119"/>
                      <a:pt x="1544" y="119"/>
                      <a:pt x="1545" y="117"/>
                    </a:cubicBezTo>
                    <a:cubicBezTo>
                      <a:pt x="1546" y="115"/>
                      <a:pt x="1546" y="112"/>
                      <a:pt x="1544" y="111"/>
                    </a:cubicBezTo>
                    <a:cubicBezTo>
                      <a:pt x="1538" y="108"/>
                      <a:pt x="1532" y="105"/>
                      <a:pt x="1525" y="102"/>
                    </a:cubicBezTo>
                    <a:cubicBezTo>
                      <a:pt x="1523" y="101"/>
                      <a:pt x="1521" y="102"/>
                      <a:pt x="1520" y="104"/>
                    </a:cubicBezTo>
                    <a:cubicBezTo>
                      <a:pt x="1519" y="106"/>
                      <a:pt x="1520" y="109"/>
                      <a:pt x="1522" y="110"/>
                    </a:cubicBezTo>
                    <a:moveTo>
                      <a:pt x="1486" y="93"/>
                    </a:moveTo>
                    <a:cubicBezTo>
                      <a:pt x="1492" y="96"/>
                      <a:pt x="1498" y="99"/>
                      <a:pt x="1504" y="101"/>
                    </a:cubicBezTo>
                    <a:cubicBezTo>
                      <a:pt x="1506" y="102"/>
                      <a:pt x="1508" y="101"/>
                      <a:pt x="1509" y="99"/>
                    </a:cubicBezTo>
                    <a:cubicBezTo>
                      <a:pt x="1510" y="97"/>
                      <a:pt x="1509" y="95"/>
                      <a:pt x="1507" y="94"/>
                    </a:cubicBezTo>
                    <a:cubicBezTo>
                      <a:pt x="1501" y="91"/>
                      <a:pt x="1495" y="88"/>
                      <a:pt x="1489" y="86"/>
                    </a:cubicBezTo>
                    <a:cubicBezTo>
                      <a:pt x="1487" y="85"/>
                      <a:pt x="1484" y="86"/>
                      <a:pt x="1483" y="88"/>
                    </a:cubicBezTo>
                    <a:cubicBezTo>
                      <a:pt x="1483" y="90"/>
                      <a:pt x="1484" y="92"/>
                      <a:pt x="1486" y="93"/>
                    </a:cubicBezTo>
                    <a:moveTo>
                      <a:pt x="1448" y="78"/>
                    </a:moveTo>
                    <a:cubicBezTo>
                      <a:pt x="1455" y="81"/>
                      <a:pt x="1461" y="83"/>
                      <a:pt x="1467" y="86"/>
                    </a:cubicBezTo>
                    <a:cubicBezTo>
                      <a:pt x="1469" y="86"/>
                      <a:pt x="1471" y="85"/>
                      <a:pt x="1472" y="83"/>
                    </a:cubicBezTo>
                    <a:cubicBezTo>
                      <a:pt x="1473" y="81"/>
                      <a:pt x="1472" y="79"/>
                      <a:pt x="1470" y="78"/>
                    </a:cubicBezTo>
                    <a:cubicBezTo>
                      <a:pt x="1464" y="76"/>
                      <a:pt x="1458" y="73"/>
                      <a:pt x="1451" y="71"/>
                    </a:cubicBezTo>
                    <a:cubicBezTo>
                      <a:pt x="1449" y="70"/>
                      <a:pt x="1447" y="71"/>
                      <a:pt x="1446" y="73"/>
                    </a:cubicBezTo>
                    <a:cubicBezTo>
                      <a:pt x="1445" y="75"/>
                      <a:pt x="1446" y="77"/>
                      <a:pt x="1448" y="78"/>
                    </a:cubicBezTo>
                    <a:moveTo>
                      <a:pt x="1411" y="65"/>
                    </a:moveTo>
                    <a:cubicBezTo>
                      <a:pt x="1417" y="67"/>
                      <a:pt x="1423" y="69"/>
                      <a:pt x="1430" y="71"/>
                    </a:cubicBezTo>
                    <a:cubicBezTo>
                      <a:pt x="1432" y="72"/>
                      <a:pt x="1434" y="71"/>
                      <a:pt x="1435" y="69"/>
                    </a:cubicBezTo>
                    <a:cubicBezTo>
                      <a:pt x="1436" y="67"/>
                      <a:pt x="1435" y="64"/>
                      <a:pt x="1432" y="64"/>
                    </a:cubicBezTo>
                    <a:cubicBezTo>
                      <a:pt x="1426" y="61"/>
                      <a:pt x="1420" y="59"/>
                      <a:pt x="1413" y="57"/>
                    </a:cubicBezTo>
                    <a:cubicBezTo>
                      <a:pt x="1411" y="56"/>
                      <a:pt x="1409" y="57"/>
                      <a:pt x="1408" y="59"/>
                    </a:cubicBezTo>
                    <a:cubicBezTo>
                      <a:pt x="1408" y="62"/>
                      <a:pt x="1409" y="64"/>
                      <a:pt x="1411" y="65"/>
                    </a:cubicBezTo>
                    <a:moveTo>
                      <a:pt x="1373" y="52"/>
                    </a:moveTo>
                    <a:cubicBezTo>
                      <a:pt x="1379" y="54"/>
                      <a:pt x="1385" y="56"/>
                      <a:pt x="1392" y="58"/>
                    </a:cubicBezTo>
                    <a:cubicBezTo>
                      <a:pt x="1394" y="59"/>
                      <a:pt x="1396" y="58"/>
                      <a:pt x="1397" y="56"/>
                    </a:cubicBezTo>
                    <a:cubicBezTo>
                      <a:pt x="1398" y="54"/>
                      <a:pt x="1396" y="51"/>
                      <a:pt x="1394" y="51"/>
                    </a:cubicBezTo>
                    <a:cubicBezTo>
                      <a:pt x="1388" y="49"/>
                      <a:pt x="1381" y="47"/>
                      <a:pt x="1375" y="45"/>
                    </a:cubicBezTo>
                    <a:cubicBezTo>
                      <a:pt x="1373" y="44"/>
                      <a:pt x="1371" y="45"/>
                      <a:pt x="1370" y="47"/>
                    </a:cubicBezTo>
                    <a:cubicBezTo>
                      <a:pt x="1369" y="50"/>
                      <a:pt x="1371" y="52"/>
                      <a:pt x="1373" y="52"/>
                    </a:cubicBezTo>
                    <a:moveTo>
                      <a:pt x="1334" y="42"/>
                    </a:moveTo>
                    <a:cubicBezTo>
                      <a:pt x="1341" y="43"/>
                      <a:pt x="1347" y="45"/>
                      <a:pt x="1354" y="47"/>
                    </a:cubicBezTo>
                    <a:cubicBezTo>
                      <a:pt x="1356" y="47"/>
                      <a:pt x="1358" y="46"/>
                      <a:pt x="1358" y="44"/>
                    </a:cubicBezTo>
                    <a:cubicBezTo>
                      <a:pt x="1359" y="42"/>
                      <a:pt x="1358" y="40"/>
                      <a:pt x="1356" y="39"/>
                    </a:cubicBezTo>
                    <a:cubicBezTo>
                      <a:pt x="1349" y="37"/>
                      <a:pt x="1343" y="36"/>
                      <a:pt x="1336" y="34"/>
                    </a:cubicBezTo>
                    <a:cubicBezTo>
                      <a:pt x="1334" y="33"/>
                      <a:pt x="1332" y="35"/>
                      <a:pt x="1331" y="37"/>
                    </a:cubicBezTo>
                    <a:cubicBezTo>
                      <a:pt x="1331" y="39"/>
                      <a:pt x="1332" y="41"/>
                      <a:pt x="1334" y="42"/>
                    </a:cubicBezTo>
                    <a:moveTo>
                      <a:pt x="1295" y="32"/>
                    </a:moveTo>
                    <a:cubicBezTo>
                      <a:pt x="1302" y="34"/>
                      <a:pt x="1308" y="35"/>
                      <a:pt x="1315" y="37"/>
                    </a:cubicBezTo>
                    <a:cubicBezTo>
                      <a:pt x="1317" y="37"/>
                      <a:pt x="1319" y="36"/>
                      <a:pt x="1320" y="34"/>
                    </a:cubicBezTo>
                    <a:cubicBezTo>
                      <a:pt x="1320" y="32"/>
                      <a:pt x="1319" y="30"/>
                      <a:pt x="1317" y="29"/>
                    </a:cubicBezTo>
                    <a:cubicBezTo>
                      <a:pt x="1310" y="28"/>
                      <a:pt x="1304" y="26"/>
                      <a:pt x="1297" y="25"/>
                    </a:cubicBezTo>
                    <a:cubicBezTo>
                      <a:pt x="1295" y="24"/>
                      <a:pt x="1293" y="26"/>
                      <a:pt x="1292" y="28"/>
                    </a:cubicBezTo>
                    <a:cubicBezTo>
                      <a:pt x="1292" y="30"/>
                      <a:pt x="1293" y="32"/>
                      <a:pt x="1295" y="32"/>
                    </a:cubicBezTo>
                    <a:moveTo>
                      <a:pt x="1256" y="25"/>
                    </a:moveTo>
                    <a:cubicBezTo>
                      <a:pt x="1263" y="26"/>
                      <a:pt x="1269" y="27"/>
                      <a:pt x="1276" y="28"/>
                    </a:cubicBezTo>
                    <a:cubicBezTo>
                      <a:pt x="1278" y="29"/>
                      <a:pt x="1280" y="27"/>
                      <a:pt x="1281" y="25"/>
                    </a:cubicBezTo>
                    <a:cubicBezTo>
                      <a:pt x="1281" y="23"/>
                      <a:pt x="1280" y="21"/>
                      <a:pt x="1277" y="21"/>
                    </a:cubicBezTo>
                    <a:cubicBezTo>
                      <a:pt x="1271" y="19"/>
                      <a:pt x="1264" y="18"/>
                      <a:pt x="1258" y="17"/>
                    </a:cubicBezTo>
                    <a:cubicBezTo>
                      <a:pt x="1256" y="16"/>
                      <a:pt x="1253" y="18"/>
                      <a:pt x="1253" y="20"/>
                    </a:cubicBezTo>
                    <a:cubicBezTo>
                      <a:pt x="1253" y="22"/>
                      <a:pt x="1254" y="24"/>
                      <a:pt x="1256" y="25"/>
                    </a:cubicBezTo>
                    <a:moveTo>
                      <a:pt x="1217" y="18"/>
                    </a:moveTo>
                    <a:cubicBezTo>
                      <a:pt x="1224" y="19"/>
                      <a:pt x="1230" y="20"/>
                      <a:pt x="1237" y="21"/>
                    </a:cubicBezTo>
                    <a:cubicBezTo>
                      <a:pt x="1239" y="22"/>
                      <a:pt x="1241" y="20"/>
                      <a:pt x="1241" y="18"/>
                    </a:cubicBezTo>
                    <a:cubicBezTo>
                      <a:pt x="1242" y="16"/>
                      <a:pt x="1240" y="14"/>
                      <a:pt x="1238" y="14"/>
                    </a:cubicBezTo>
                    <a:cubicBezTo>
                      <a:pt x="1231" y="12"/>
                      <a:pt x="1225" y="11"/>
                      <a:pt x="1218" y="11"/>
                    </a:cubicBezTo>
                    <a:cubicBezTo>
                      <a:pt x="1216" y="10"/>
                      <a:pt x="1214" y="12"/>
                      <a:pt x="1214" y="14"/>
                    </a:cubicBezTo>
                    <a:cubicBezTo>
                      <a:pt x="1213" y="16"/>
                      <a:pt x="1215" y="18"/>
                      <a:pt x="1217" y="18"/>
                    </a:cubicBezTo>
                    <a:moveTo>
                      <a:pt x="1177" y="14"/>
                    </a:moveTo>
                    <a:cubicBezTo>
                      <a:pt x="1184" y="14"/>
                      <a:pt x="1191" y="15"/>
                      <a:pt x="1197" y="16"/>
                    </a:cubicBezTo>
                    <a:cubicBezTo>
                      <a:pt x="1199" y="16"/>
                      <a:pt x="1201" y="15"/>
                      <a:pt x="1202" y="12"/>
                    </a:cubicBezTo>
                    <a:cubicBezTo>
                      <a:pt x="1202" y="10"/>
                      <a:pt x="1200" y="8"/>
                      <a:pt x="1198" y="8"/>
                    </a:cubicBezTo>
                    <a:cubicBezTo>
                      <a:pt x="1191" y="7"/>
                      <a:pt x="1185" y="6"/>
                      <a:pt x="1178" y="6"/>
                    </a:cubicBezTo>
                    <a:cubicBezTo>
                      <a:pt x="1176" y="6"/>
                      <a:pt x="1174" y="7"/>
                      <a:pt x="1174" y="9"/>
                    </a:cubicBezTo>
                    <a:cubicBezTo>
                      <a:pt x="1174" y="12"/>
                      <a:pt x="1175" y="13"/>
                      <a:pt x="1177" y="14"/>
                    </a:cubicBezTo>
                    <a:moveTo>
                      <a:pt x="1138" y="10"/>
                    </a:moveTo>
                    <a:cubicBezTo>
                      <a:pt x="1144" y="11"/>
                      <a:pt x="1151" y="11"/>
                      <a:pt x="1157" y="12"/>
                    </a:cubicBezTo>
                    <a:cubicBezTo>
                      <a:pt x="1160" y="12"/>
                      <a:pt x="1162" y="10"/>
                      <a:pt x="1162" y="8"/>
                    </a:cubicBezTo>
                    <a:cubicBezTo>
                      <a:pt x="1162" y="6"/>
                      <a:pt x="1160" y="4"/>
                      <a:pt x="1158" y="4"/>
                    </a:cubicBezTo>
                    <a:cubicBezTo>
                      <a:pt x="1151" y="3"/>
                      <a:pt x="1145" y="3"/>
                      <a:pt x="1138" y="2"/>
                    </a:cubicBezTo>
                    <a:cubicBezTo>
                      <a:pt x="1136" y="2"/>
                      <a:pt x="1134" y="4"/>
                      <a:pt x="1134" y="6"/>
                    </a:cubicBezTo>
                    <a:cubicBezTo>
                      <a:pt x="1134" y="8"/>
                      <a:pt x="1135" y="10"/>
                      <a:pt x="1138" y="10"/>
                    </a:cubicBezTo>
                    <a:moveTo>
                      <a:pt x="1098" y="9"/>
                    </a:moveTo>
                    <a:cubicBezTo>
                      <a:pt x="1104" y="9"/>
                      <a:pt x="1111" y="9"/>
                      <a:pt x="1118" y="9"/>
                    </a:cubicBezTo>
                    <a:cubicBezTo>
                      <a:pt x="1120" y="9"/>
                      <a:pt x="1122" y="8"/>
                      <a:pt x="1122" y="6"/>
                    </a:cubicBezTo>
                    <a:cubicBezTo>
                      <a:pt x="1122" y="3"/>
                      <a:pt x="1120" y="1"/>
                      <a:pt x="1118" y="1"/>
                    </a:cubicBezTo>
                    <a:cubicBezTo>
                      <a:pt x="1111" y="1"/>
                      <a:pt x="1105" y="1"/>
                      <a:pt x="1098" y="1"/>
                    </a:cubicBezTo>
                    <a:cubicBezTo>
                      <a:pt x="1096" y="1"/>
                      <a:pt x="1094" y="2"/>
                      <a:pt x="1094" y="5"/>
                    </a:cubicBezTo>
                    <a:cubicBezTo>
                      <a:pt x="1094" y="7"/>
                      <a:pt x="1095" y="9"/>
                      <a:pt x="1098" y="9"/>
                    </a:cubicBezTo>
                    <a:moveTo>
                      <a:pt x="1058" y="8"/>
                    </a:moveTo>
                    <a:cubicBezTo>
                      <a:pt x="1061" y="8"/>
                      <a:pt x="1065" y="8"/>
                      <a:pt x="1069" y="8"/>
                    </a:cubicBezTo>
                    <a:cubicBezTo>
                      <a:pt x="1072" y="8"/>
                      <a:pt x="1075" y="8"/>
                      <a:pt x="1078" y="8"/>
                    </a:cubicBezTo>
                    <a:cubicBezTo>
                      <a:pt x="1080" y="8"/>
                      <a:pt x="1082" y="7"/>
                      <a:pt x="1082" y="4"/>
                    </a:cubicBezTo>
                    <a:cubicBezTo>
                      <a:pt x="1082" y="2"/>
                      <a:pt x="1080" y="0"/>
                      <a:pt x="1078" y="0"/>
                    </a:cubicBezTo>
                    <a:cubicBezTo>
                      <a:pt x="1075" y="0"/>
                      <a:pt x="1072" y="0"/>
                      <a:pt x="1069" y="0"/>
                    </a:cubicBezTo>
                    <a:cubicBezTo>
                      <a:pt x="1065" y="0"/>
                      <a:pt x="1061" y="0"/>
                      <a:pt x="1058" y="0"/>
                    </a:cubicBezTo>
                    <a:cubicBezTo>
                      <a:pt x="1055" y="0"/>
                      <a:pt x="1054" y="2"/>
                      <a:pt x="1054" y="4"/>
                    </a:cubicBezTo>
                    <a:cubicBezTo>
                      <a:pt x="1054" y="7"/>
                      <a:pt x="1056" y="8"/>
                      <a:pt x="1058" y="8"/>
                    </a:cubicBezTo>
                    <a:cubicBezTo>
                      <a:pt x="1058" y="8"/>
                      <a:pt x="1058" y="8"/>
                      <a:pt x="1058" y="8"/>
                    </a:cubicBezTo>
                    <a:moveTo>
                      <a:pt x="1018" y="9"/>
                    </a:moveTo>
                    <a:cubicBezTo>
                      <a:pt x="1025" y="9"/>
                      <a:pt x="1031" y="9"/>
                      <a:pt x="1038" y="9"/>
                    </a:cubicBezTo>
                    <a:cubicBezTo>
                      <a:pt x="1040" y="9"/>
                      <a:pt x="1042" y="7"/>
                      <a:pt x="1042" y="5"/>
                    </a:cubicBezTo>
                    <a:cubicBezTo>
                      <a:pt x="1042" y="2"/>
                      <a:pt x="1040" y="1"/>
                      <a:pt x="1038" y="1"/>
                    </a:cubicBezTo>
                    <a:cubicBezTo>
                      <a:pt x="1031" y="1"/>
                      <a:pt x="1024" y="1"/>
                      <a:pt x="1018" y="1"/>
                    </a:cubicBezTo>
                    <a:cubicBezTo>
                      <a:pt x="1015" y="2"/>
                      <a:pt x="1014" y="3"/>
                      <a:pt x="1014" y="6"/>
                    </a:cubicBezTo>
                    <a:cubicBezTo>
                      <a:pt x="1014" y="8"/>
                      <a:pt x="1016" y="10"/>
                      <a:pt x="1018" y="9"/>
                    </a:cubicBezTo>
                    <a:cubicBezTo>
                      <a:pt x="1018" y="9"/>
                      <a:pt x="1018" y="9"/>
                      <a:pt x="1018" y="9"/>
                    </a:cubicBezTo>
                    <a:moveTo>
                      <a:pt x="978" y="12"/>
                    </a:moveTo>
                    <a:cubicBezTo>
                      <a:pt x="985" y="12"/>
                      <a:pt x="991" y="11"/>
                      <a:pt x="998" y="11"/>
                    </a:cubicBezTo>
                    <a:cubicBezTo>
                      <a:pt x="1000" y="10"/>
                      <a:pt x="1002" y="9"/>
                      <a:pt x="1002" y="6"/>
                    </a:cubicBezTo>
                    <a:cubicBezTo>
                      <a:pt x="1002" y="4"/>
                      <a:pt x="1000" y="2"/>
                      <a:pt x="997" y="3"/>
                    </a:cubicBezTo>
                    <a:cubicBezTo>
                      <a:pt x="991" y="3"/>
                      <a:pt x="984" y="4"/>
                      <a:pt x="977" y="4"/>
                    </a:cubicBezTo>
                    <a:cubicBezTo>
                      <a:pt x="975" y="4"/>
                      <a:pt x="974" y="6"/>
                      <a:pt x="974" y="8"/>
                    </a:cubicBezTo>
                    <a:cubicBezTo>
                      <a:pt x="974" y="11"/>
                      <a:pt x="976" y="12"/>
                      <a:pt x="978" y="12"/>
                    </a:cubicBezTo>
                    <a:cubicBezTo>
                      <a:pt x="978" y="12"/>
                      <a:pt x="978" y="12"/>
                      <a:pt x="978" y="12"/>
                    </a:cubicBezTo>
                    <a:moveTo>
                      <a:pt x="938" y="16"/>
                    </a:moveTo>
                    <a:cubicBezTo>
                      <a:pt x="945" y="15"/>
                      <a:pt x="952" y="15"/>
                      <a:pt x="958" y="14"/>
                    </a:cubicBezTo>
                    <a:cubicBezTo>
                      <a:pt x="960" y="14"/>
                      <a:pt x="962" y="12"/>
                      <a:pt x="962" y="10"/>
                    </a:cubicBezTo>
                    <a:cubicBezTo>
                      <a:pt x="962" y="7"/>
                      <a:pt x="960" y="6"/>
                      <a:pt x="957" y="6"/>
                    </a:cubicBezTo>
                    <a:cubicBezTo>
                      <a:pt x="951" y="7"/>
                      <a:pt x="944" y="7"/>
                      <a:pt x="937" y="8"/>
                    </a:cubicBezTo>
                    <a:cubicBezTo>
                      <a:pt x="935" y="9"/>
                      <a:pt x="934" y="11"/>
                      <a:pt x="934" y="13"/>
                    </a:cubicBezTo>
                    <a:cubicBezTo>
                      <a:pt x="934" y="15"/>
                      <a:pt x="936" y="16"/>
                      <a:pt x="938" y="16"/>
                    </a:cubicBezTo>
                    <a:cubicBezTo>
                      <a:pt x="938" y="16"/>
                      <a:pt x="938" y="16"/>
                      <a:pt x="938" y="16"/>
                    </a:cubicBezTo>
                    <a:moveTo>
                      <a:pt x="899" y="22"/>
                    </a:moveTo>
                    <a:cubicBezTo>
                      <a:pt x="905" y="21"/>
                      <a:pt x="912" y="20"/>
                      <a:pt x="919" y="19"/>
                    </a:cubicBezTo>
                    <a:cubicBezTo>
                      <a:pt x="921" y="19"/>
                      <a:pt x="922" y="16"/>
                      <a:pt x="922" y="14"/>
                    </a:cubicBezTo>
                    <a:cubicBezTo>
                      <a:pt x="922" y="12"/>
                      <a:pt x="920" y="11"/>
                      <a:pt x="917" y="11"/>
                    </a:cubicBezTo>
                    <a:cubicBezTo>
                      <a:pt x="911" y="12"/>
                      <a:pt x="904" y="13"/>
                      <a:pt x="898" y="14"/>
                    </a:cubicBezTo>
                    <a:cubicBezTo>
                      <a:pt x="895" y="14"/>
                      <a:pt x="894" y="16"/>
                      <a:pt x="894" y="19"/>
                    </a:cubicBezTo>
                    <a:cubicBezTo>
                      <a:pt x="895" y="21"/>
                      <a:pt x="897" y="22"/>
                      <a:pt x="899" y="22"/>
                    </a:cubicBezTo>
                    <a:cubicBezTo>
                      <a:pt x="899" y="22"/>
                      <a:pt x="899" y="22"/>
                      <a:pt x="899" y="22"/>
                    </a:cubicBezTo>
                    <a:moveTo>
                      <a:pt x="860" y="29"/>
                    </a:moveTo>
                    <a:cubicBezTo>
                      <a:pt x="866" y="28"/>
                      <a:pt x="873" y="26"/>
                      <a:pt x="879" y="25"/>
                    </a:cubicBezTo>
                    <a:cubicBezTo>
                      <a:pt x="881" y="25"/>
                      <a:pt x="883" y="23"/>
                      <a:pt x="882" y="21"/>
                    </a:cubicBezTo>
                    <a:cubicBezTo>
                      <a:pt x="882" y="18"/>
                      <a:pt x="880" y="17"/>
                      <a:pt x="878" y="17"/>
                    </a:cubicBezTo>
                    <a:cubicBezTo>
                      <a:pt x="871" y="18"/>
                      <a:pt x="865" y="20"/>
                      <a:pt x="858" y="21"/>
                    </a:cubicBezTo>
                    <a:cubicBezTo>
                      <a:pt x="856" y="21"/>
                      <a:pt x="854" y="24"/>
                      <a:pt x="855" y="26"/>
                    </a:cubicBezTo>
                    <a:cubicBezTo>
                      <a:pt x="855" y="28"/>
                      <a:pt x="857" y="29"/>
                      <a:pt x="860" y="29"/>
                    </a:cubicBezTo>
                    <a:moveTo>
                      <a:pt x="821" y="37"/>
                    </a:moveTo>
                    <a:cubicBezTo>
                      <a:pt x="827" y="36"/>
                      <a:pt x="834" y="34"/>
                      <a:pt x="840" y="33"/>
                    </a:cubicBezTo>
                    <a:cubicBezTo>
                      <a:pt x="842" y="33"/>
                      <a:pt x="844" y="30"/>
                      <a:pt x="843" y="28"/>
                    </a:cubicBezTo>
                    <a:cubicBezTo>
                      <a:pt x="843" y="26"/>
                      <a:pt x="841" y="25"/>
                      <a:pt x="838" y="25"/>
                    </a:cubicBezTo>
                    <a:cubicBezTo>
                      <a:pt x="832" y="27"/>
                      <a:pt x="825" y="28"/>
                      <a:pt x="819" y="30"/>
                    </a:cubicBezTo>
                    <a:cubicBezTo>
                      <a:pt x="817" y="30"/>
                      <a:pt x="815" y="32"/>
                      <a:pt x="816" y="35"/>
                    </a:cubicBezTo>
                    <a:cubicBezTo>
                      <a:pt x="816" y="37"/>
                      <a:pt x="819" y="38"/>
                      <a:pt x="821" y="37"/>
                    </a:cubicBezTo>
                    <a:cubicBezTo>
                      <a:pt x="821" y="37"/>
                      <a:pt x="821" y="37"/>
                      <a:pt x="821" y="37"/>
                    </a:cubicBezTo>
                    <a:moveTo>
                      <a:pt x="782" y="48"/>
                    </a:moveTo>
                    <a:cubicBezTo>
                      <a:pt x="788" y="46"/>
                      <a:pt x="795" y="44"/>
                      <a:pt x="801" y="42"/>
                    </a:cubicBezTo>
                    <a:cubicBezTo>
                      <a:pt x="803" y="42"/>
                      <a:pt x="805" y="40"/>
                      <a:pt x="804" y="37"/>
                    </a:cubicBezTo>
                    <a:cubicBezTo>
                      <a:pt x="804" y="35"/>
                      <a:pt x="801" y="34"/>
                      <a:pt x="799" y="35"/>
                    </a:cubicBezTo>
                    <a:cubicBezTo>
                      <a:pt x="793" y="36"/>
                      <a:pt x="786" y="38"/>
                      <a:pt x="780" y="40"/>
                    </a:cubicBezTo>
                    <a:cubicBezTo>
                      <a:pt x="778" y="40"/>
                      <a:pt x="777" y="43"/>
                      <a:pt x="777" y="45"/>
                    </a:cubicBezTo>
                    <a:cubicBezTo>
                      <a:pt x="778" y="47"/>
                      <a:pt x="780" y="48"/>
                      <a:pt x="782" y="48"/>
                    </a:cubicBezTo>
                    <a:moveTo>
                      <a:pt x="744" y="59"/>
                    </a:moveTo>
                    <a:cubicBezTo>
                      <a:pt x="750" y="57"/>
                      <a:pt x="757" y="55"/>
                      <a:pt x="763" y="53"/>
                    </a:cubicBezTo>
                    <a:cubicBezTo>
                      <a:pt x="765" y="52"/>
                      <a:pt x="766" y="50"/>
                      <a:pt x="766" y="48"/>
                    </a:cubicBezTo>
                    <a:cubicBezTo>
                      <a:pt x="765" y="46"/>
                      <a:pt x="763" y="45"/>
                      <a:pt x="761" y="45"/>
                    </a:cubicBezTo>
                    <a:cubicBezTo>
                      <a:pt x="754" y="47"/>
                      <a:pt x="748" y="49"/>
                      <a:pt x="741" y="51"/>
                    </a:cubicBezTo>
                    <a:cubicBezTo>
                      <a:pt x="739" y="52"/>
                      <a:pt x="738" y="54"/>
                      <a:pt x="739" y="56"/>
                    </a:cubicBezTo>
                    <a:cubicBezTo>
                      <a:pt x="739" y="59"/>
                      <a:pt x="742" y="60"/>
                      <a:pt x="744" y="59"/>
                    </a:cubicBezTo>
                    <a:moveTo>
                      <a:pt x="706" y="72"/>
                    </a:moveTo>
                    <a:cubicBezTo>
                      <a:pt x="712" y="70"/>
                      <a:pt x="719" y="67"/>
                      <a:pt x="725" y="65"/>
                    </a:cubicBezTo>
                    <a:cubicBezTo>
                      <a:pt x="727" y="65"/>
                      <a:pt x="728" y="62"/>
                      <a:pt x="727" y="60"/>
                    </a:cubicBezTo>
                    <a:cubicBezTo>
                      <a:pt x="727" y="58"/>
                      <a:pt x="724" y="57"/>
                      <a:pt x="722" y="58"/>
                    </a:cubicBezTo>
                    <a:cubicBezTo>
                      <a:pt x="716" y="60"/>
                      <a:pt x="710" y="62"/>
                      <a:pt x="703" y="64"/>
                    </a:cubicBezTo>
                    <a:cubicBezTo>
                      <a:pt x="701" y="65"/>
                      <a:pt x="700" y="67"/>
                      <a:pt x="701" y="70"/>
                    </a:cubicBezTo>
                    <a:cubicBezTo>
                      <a:pt x="702" y="72"/>
                      <a:pt x="704" y="73"/>
                      <a:pt x="706" y="72"/>
                    </a:cubicBezTo>
                    <a:moveTo>
                      <a:pt x="669" y="86"/>
                    </a:moveTo>
                    <a:cubicBezTo>
                      <a:pt x="675" y="84"/>
                      <a:pt x="681" y="81"/>
                      <a:pt x="687" y="79"/>
                    </a:cubicBezTo>
                    <a:cubicBezTo>
                      <a:pt x="689" y="78"/>
                      <a:pt x="690" y="76"/>
                      <a:pt x="690" y="74"/>
                    </a:cubicBezTo>
                    <a:cubicBezTo>
                      <a:pt x="689" y="72"/>
                      <a:pt x="687" y="71"/>
                      <a:pt x="685" y="71"/>
                    </a:cubicBezTo>
                    <a:cubicBezTo>
                      <a:pt x="678" y="74"/>
                      <a:pt x="672" y="76"/>
                      <a:pt x="666" y="79"/>
                    </a:cubicBezTo>
                    <a:cubicBezTo>
                      <a:pt x="664" y="80"/>
                      <a:pt x="663" y="82"/>
                      <a:pt x="664" y="84"/>
                    </a:cubicBezTo>
                    <a:cubicBezTo>
                      <a:pt x="664" y="86"/>
                      <a:pt x="667" y="87"/>
                      <a:pt x="669" y="86"/>
                    </a:cubicBezTo>
                    <a:cubicBezTo>
                      <a:pt x="669" y="86"/>
                      <a:pt x="669" y="86"/>
                      <a:pt x="669" y="86"/>
                    </a:cubicBezTo>
                    <a:moveTo>
                      <a:pt x="632" y="102"/>
                    </a:moveTo>
                    <a:cubicBezTo>
                      <a:pt x="638" y="99"/>
                      <a:pt x="644" y="97"/>
                      <a:pt x="651" y="94"/>
                    </a:cubicBezTo>
                    <a:cubicBezTo>
                      <a:pt x="653" y="93"/>
                      <a:pt x="653" y="91"/>
                      <a:pt x="653" y="89"/>
                    </a:cubicBezTo>
                    <a:cubicBezTo>
                      <a:pt x="652" y="87"/>
                      <a:pt x="649" y="86"/>
                      <a:pt x="647" y="87"/>
                    </a:cubicBezTo>
                    <a:cubicBezTo>
                      <a:pt x="641" y="89"/>
                      <a:pt x="635" y="92"/>
                      <a:pt x="629" y="95"/>
                    </a:cubicBezTo>
                    <a:cubicBezTo>
                      <a:pt x="627" y="96"/>
                      <a:pt x="626" y="98"/>
                      <a:pt x="627" y="100"/>
                    </a:cubicBezTo>
                    <a:cubicBezTo>
                      <a:pt x="628" y="102"/>
                      <a:pt x="630" y="103"/>
                      <a:pt x="632" y="102"/>
                    </a:cubicBezTo>
                    <a:moveTo>
                      <a:pt x="596" y="119"/>
                    </a:moveTo>
                    <a:cubicBezTo>
                      <a:pt x="602" y="116"/>
                      <a:pt x="608" y="113"/>
                      <a:pt x="614" y="110"/>
                    </a:cubicBezTo>
                    <a:cubicBezTo>
                      <a:pt x="616" y="109"/>
                      <a:pt x="617" y="107"/>
                      <a:pt x="616" y="105"/>
                    </a:cubicBezTo>
                    <a:cubicBezTo>
                      <a:pt x="615" y="103"/>
                      <a:pt x="613" y="102"/>
                      <a:pt x="611" y="103"/>
                    </a:cubicBezTo>
                    <a:cubicBezTo>
                      <a:pt x="605" y="106"/>
                      <a:pt x="599" y="109"/>
                      <a:pt x="593" y="112"/>
                    </a:cubicBezTo>
                    <a:cubicBezTo>
                      <a:pt x="591" y="113"/>
                      <a:pt x="590" y="115"/>
                      <a:pt x="591" y="117"/>
                    </a:cubicBezTo>
                    <a:cubicBezTo>
                      <a:pt x="592" y="119"/>
                      <a:pt x="594" y="120"/>
                      <a:pt x="596" y="119"/>
                    </a:cubicBezTo>
                    <a:moveTo>
                      <a:pt x="561" y="137"/>
                    </a:moveTo>
                    <a:cubicBezTo>
                      <a:pt x="567" y="134"/>
                      <a:pt x="573" y="131"/>
                      <a:pt x="579" y="128"/>
                    </a:cubicBezTo>
                    <a:cubicBezTo>
                      <a:pt x="581" y="127"/>
                      <a:pt x="581" y="125"/>
                      <a:pt x="580" y="123"/>
                    </a:cubicBezTo>
                    <a:cubicBezTo>
                      <a:pt x="579" y="121"/>
                      <a:pt x="577" y="120"/>
                      <a:pt x="575" y="121"/>
                    </a:cubicBezTo>
                    <a:cubicBezTo>
                      <a:pt x="569" y="124"/>
                      <a:pt x="563" y="127"/>
                      <a:pt x="557" y="130"/>
                    </a:cubicBezTo>
                    <a:cubicBezTo>
                      <a:pt x="555" y="132"/>
                      <a:pt x="555" y="134"/>
                      <a:pt x="556" y="136"/>
                    </a:cubicBezTo>
                    <a:cubicBezTo>
                      <a:pt x="557" y="138"/>
                      <a:pt x="559" y="139"/>
                      <a:pt x="561" y="137"/>
                    </a:cubicBezTo>
                    <a:moveTo>
                      <a:pt x="527" y="157"/>
                    </a:moveTo>
                    <a:cubicBezTo>
                      <a:pt x="532" y="154"/>
                      <a:pt x="538" y="150"/>
                      <a:pt x="544" y="147"/>
                    </a:cubicBezTo>
                    <a:cubicBezTo>
                      <a:pt x="546" y="146"/>
                      <a:pt x="546" y="144"/>
                      <a:pt x="545" y="142"/>
                    </a:cubicBezTo>
                    <a:cubicBezTo>
                      <a:pt x="544" y="140"/>
                      <a:pt x="542" y="139"/>
                      <a:pt x="540" y="140"/>
                    </a:cubicBezTo>
                    <a:cubicBezTo>
                      <a:pt x="534" y="144"/>
                      <a:pt x="528" y="147"/>
                      <a:pt x="522" y="150"/>
                    </a:cubicBezTo>
                    <a:cubicBezTo>
                      <a:pt x="521" y="151"/>
                      <a:pt x="520" y="154"/>
                      <a:pt x="521" y="156"/>
                    </a:cubicBezTo>
                    <a:cubicBezTo>
                      <a:pt x="522" y="158"/>
                      <a:pt x="525" y="158"/>
                      <a:pt x="527" y="157"/>
                    </a:cubicBezTo>
                    <a:moveTo>
                      <a:pt x="493" y="178"/>
                    </a:moveTo>
                    <a:cubicBezTo>
                      <a:pt x="498" y="175"/>
                      <a:pt x="504" y="171"/>
                      <a:pt x="510" y="168"/>
                    </a:cubicBezTo>
                    <a:cubicBezTo>
                      <a:pt x="511" y="166"/>
                      <a:pt x="512" y="164"/>
                      <a:pt x="511" y="162"/>
                    </a:cubicBezTo>
                    <a:cubicBezTo>
                      <a:pt x="510" y="160"/>
                      <a:pt x="507" y="160"/>
                      <a:pt x="505" y="161"/>
                    </a:cubicBezTo>
                    <a:cubicBezTo>
                      <a:pt x="500" y="164"/>
                      <a:pt x="494" y="168"/>
                      <a:pt x="488" y="172"/>
                    </a:cubicBezTo>
                    <a:cubicBezTo>
                      <a:pt x="487" y="173"/>
                      <a:pt x="486" y="175"/>
                      <a:pt x="487" y="177"/>
                    </a:cubicBezTo>
                    <a:cubicBezTo>
                      <a:pt x="488" y="179"/>
                      <a:pt x="491" y="179"/>
                      <a:pt x="493" y="178"/>
                    </a:cubicBezTo>
                    <a:moveTo>
                      <a:pt x="460" y="201"/>
                    </a:moveTo>
                    <a:cubicBezTo>
                      <a:pt x="465" y="197"/>
                      <a:pt x="471" y="193"/>
                      <a:pt x="476" y="189"/>
                    </a:cubicBezTo>
                    <a:cubicBezTo>
                      <a:pt x="478" y="188"/>
                      <a:pt x="478" y="186"/>
                      <a:pt x="477" y="184"/>
                    </a:cubicBezTo>
                    <a:cubicBezTo>
                      <a:pt x="476" y="182"/>
                      <a:pt x="473" y="181"/>
                      <a:pt x="472" y="183"/>
                    </a:cubicBezTo>
                    <a:cubicBezTo>
                      <a:pt x="466" y="186"/>
                      <a:pt x="461" y="190"/>
                      <a:pt x="455" y="194"/>
                    </a:cubicBezTo>
                    <a:cubicBezTo>
                      <a:pt x="453" y="195"/>
                      <a:pt x="453" y="198"/>
                      <a:pt x="454" y="200"/>
                    </a:cubicBezTo>
                    <a:cubicBezTo>
                      <a:pt x="455" y="201"/>
                      <a:pt x="458" y="202"/>
                      <a:pt x="460" y="201"/>
                    </a:cubicBezTo>
                    <a:moveTo>
                      <a:pt x="428" y="224"/>
                    </a:moveTo>
                    <a:cubicBezTo>
                      <a:pt x="433" y="220"/>
                      <a:pt x="438" y="216"/>
                      <a:pt x="444" y="212"/>
                    </a:cubicBezTo>
                    <a:cubicBezTo>
                      <a:pt x="445" y="211"/>
                      <a:pt x="446" y="208"/>
                      <a:pt x="444" y="207"/>
                    </a:cubicBezTo>
                    <a:cubicBezTo>
                      <a:pt x="443" y="205"/>
                      <a:pt x="441" y="204"/>
                      <a:pt x="439" y="206"/>
                    </a:cubicBezTo>
                    <a:cubicBezTo>
                      <a:pt x="433" y="210"/>
                      <a:pt x="428" y="214"/>
                      <a:pt x="423" y="218"/>
                    </a:cubicBezTo>
                    <a:cubicBezTo>
                      <a:pt x="421" y="219"/>
                      <a:pt x="421" y="222"/>
                      <a:pt x="422" y="223"/>
                    </a:cubicBezTo>
                    <a:cubicBezTo>
                      <a:pt x="423" y="225"/>
                      <a:pt x="426" y="225"/>
                      <a:pt x="428" y="224"/>
                    </a:cubicBezTo>
                    <a:moveTo>
                      <a:pt x="396" y="249"/>
                    </a:moveTo>
                    <a:cubicBezTo>
                      <a:pt x="401" y="245"/>
                      <a:pt x="407" y="240"/>
                      <a:pt x="412" y="236"/>
                    </a:cubicBezTo>
                    <a:cubicBezTo>
                      <a:pt x="414" y="235"/>
                      <a:pt x="414" y="232"/>
                      <a:pt x="412" y="231"/>
                    </a:cubicBezTo>
                    <a:cubicBezTo>
                      <a:pt x="411" y="229"/>
                      <a:pt x="409" y="229"/>
                      <a:pt x="407" y="230"/>
                    </a:cubicBezTo>
                    <a:cubicBezTo>
                      <a:pt x="402" y="234"/>
                      <a:pt x="396" y="238"/>
                      <a:pt x="391" y="243"/>
                    </a:cubicBezTo>
                    <a:cubicBezTo>
                      <a:pt x="390" y="244"/>
                      <a:pt x="389" y="247"/>
                      <a:pt x="391" y="248"/>
                    </a:cubicBezTo>
                    <a:cubicBezTo>
                      <a:pt x="392" y="250"/>
                      <a:pt x="395" y="250"/>
                      <a:pt x="396" y="249"/>
                    </a:cubicBezTo>
                    <a:moveTo>
                      <a:pt x="366" y="275"/>
                    </a:moveTo>
                    <a:cubicBezTo>
                      <a:pt x="371" y="270"/>
                      <a:pt x="376" y="266"/>
                      <a:pt x="381" y="262"/>
                    </a:cubicBezTo>
                    <a:cubicBezTo>
                      <a:pt x="383" y="260"/>
                      <a:pt x="383" y="258"/>
                      <a:pt x="381" y="256"/>
                    </a:cubicBezTo>
                    <a:cubicBezTo>
                      <a:pt x="380" y="254"/>
                      <a:pt x="377" y="254"/>
                      <a:pt x="376" y="255"/>
                    </a:cubicBezTo>
                    <a:cubicBezTo>
                      <a:pt x="371" y="260"/>
                      <a:pt x="366" y="264"/>
                      <a:pt x="361" y="269"/>
                    </a:cubicBezTo>
                    <a:cubicBezTo>
                      <a:pt x="359" y="270"/>
                      <a:pt x="359" y="273"/>
                      <a:pt x="360" y="274"/>
                    </a:cubicBezTo>
                    <a:cubicBezTo>
                      <a:pt x="362" y="276"/>
                      <a:pt x="364" y="276"/>
                      <a:pt x="366" y="275"/>
                    </a:cubicBezTo>
                    <a:moveTo>
                      <a:pt x="337" y="302"/>
                    </a:moveTo>
                    <a:cubicBezTo>
                      <a:pt x="341" y="297"/>
                      <a:pt x="346" y="292"/>
                      <a:pt x="351" y="288"/>
                    </a:cubicBezTo>
                    <a:cubicBezTo>
                      <a:pt x="353" y="287"/>
                      <a:pt x="353" y="284"/>
                      <a:pt x="351" y="282"/>
                    </a:cubicBezTo>
                    <a:cubicBezTo>
                      <a:pt x="350" y="281"/>
                      <a:pt x="347" y="281"/>
                      <a:pt x="346" y="282"/>
                    </a:cubicBezTo>
                    <a:cubicBezTo>
                      <a:pt x="341" y="287"/>
                      <a:pt x="336" y="291"/>
                      <a:pt x="331" y="296"/>
                    </a:cubicBezTo>
                    <a:cubicBezTo>
                      <a:pt x="329" y="297"/>
                      <a:pt x="329" y="300"/>
                      <a:pt x="331" y="302"/>
                    </a:cubicBezTo>
                    <a:cubicBezTo>
                      <a:pt x="332" y="303"/>
                      <a:pt x="335" y="303"/>
                      <a:pt x="337" y="302"/>
                    </a:cubicBezTo>
                    <a:moveTo>
                      <a:pt x="308" y="330"/>
                    </a:moveTo>
                    <a:cubicBezTo>
                      <a:pt x="313" y="325"/>
                      <a:pt x="318" y="320"/>
                      <a:pt x="322" y="316"/>
                    </a:cubicBezTo>
                    <a:cubicBezTo>
                      <a:pt x="324" y="314"/>
                      <a:pt x="324" y="311"/>
                      <a:pt x="322" y="310"/>
                    </a:cubicBezTo>
                    <a:cubicBezTo>
                      <a:pt x="321" y="308"/>
                      <a:pt x="318" y="308"/>
                      <a:pt x="317" y="310"/>
                    </a:cubicBezTo>
                    <a:cubicBezTo>
                      <a:pt x="312" y="315"/>
                      <a:pt x="307" y="319"/>
                      <a:pt x="303" y="324"/>
                    </a:cubicBezTo>
                    <a:cubicBezTo>
                      <a:pt x="301" y="326"/>
                      <a:pt x="301" y="328"/>
                      <a:pt x="303" y="330"/>
                    </a:cubicBezTo>
                    <a:cubicBezTo>
                      <a:pt x="304" y="331"/>
                      <a:pt x="307" y="331"/>
                      <a:pt x="308" y="330"/>
                    </a:cubicBezTo>
                    <a:moveTo>
                      <a:pt x="281" y="359"/>
                    </a:moveTo>
                    <a:cubicBezTo>
                      <a:pt x="285" y="354"/>
                      <a:pt x="290" y="349"/>
                      <a:pt x="294" y="344"/>
                    </a:cubicBezTo>
                    <a:cubicBezTo>
                      <a:pt x="296" y="343"/>
                      <a:pt x="296" y="340"/>
                      <a:pt x="294" y="338"/>
                    </a:cubicBezTo>
                    <a:cubicBezTo>
                      <a:pt x="293" y="337"/>
                      <a:pt x="290" y="337"/>
                      <a:pt x="289" y="339"/>
                    </a:cubicBezTo>
                    <a:cubicBezTo>
                      <a:pt x="284" y="344"/>
                      <a:pt x="280" y="349"/>
                      <a:pt x="275" y="353"/>
                    </a:cubicBezTo>
                    <a:cubicBezTo>
                      <a:pt x="274" y="355"/>
                      <a:pt x="274" y="358"/>
                      <a:pt x="275" y="359"/>
                    </a:cubicBezTo>
                    <a:cubicBezTo>
                      <a:pt x="277" y="361"/>
                      <a:pt x="280" y="360"/>
                      <a:pt x="281" y="359"/>
                    </a:cubicBezTo>
                    <a:cubicBezTo>
                      <a:pt x="281" y="359"/>
                      <a:pt x="281" y="359"/>
                      <a:pt x="281" y="359"/>
                    </a:cubicBezTo>
                    <a:moveTo>
                      <a:pt x="255" y="389"/>
                    </a:moveTo>
                    <a:cubicBezTo>
                      <a:pt x="259" y="384"/>
                      <a:pt x="263" y="379"/>
                      <a:pt x="268" y="374"/>
                    </a:cubicBezTo>
                    <a:cubicBezTo>
                      <a:pt x="269" y="372"/>
                      <a:pt x="269" y="370"/>
                      <a:pt x="267" y="368"/>
                    </a:cubicBezTo>
                    <a:cubicBezTo>
                      <a:pt x="266" y="367"/>
                      <a:pt x="263" y="367"/>
                      <a:pt x="262" y="369"/>
                    </a:cubicBezTo>
                    <a:cubicBezTo>
                      <a:pt x="257" y="374"/>
                      <a:pt x="253" y="379"/>
                      <a:pt x="249" y="384"/>
                    </a:cubicBezTo>
                    <a:cubicBezTo>
                      <a:pt x="247" y="386"/>
                      <a:pt x="247" y="388"/>
                      <a:pt x="249" y="389"/>
                    </a:cubicBezTo>
                    <a:cubicBezTo>
                      <a:pt x="251" y="391"/>
                      <a:pt x="253" y="391"/>
                      <a:pt x="255" y="389"/>
                    </a:cubicBezTo>
                    <a:moveTo>
                      <a:pt x="230" y="420"/>
                    </a:moveTo>
                    <a:cubicBezTo>
                      <a:pt x="234" y="415"/>
                      <a:pt x="238" y="410"/>
                      <a:pt x="242" y="404"/>
                    </a:cubicBezTo>
                    <a:cubicBezTo>
                      <a:pt x="244" y="403"/>
                      <a:pt x="243" y="400"/>
                      <a:pt x="242" y="399"/>
                    </a:cubicBezTo>
                    <a:cubicBezTo>
                      <a:pt x="240" y="397"/>
                      <a:pt x="237" y="398"/>
                      <a:pt x="236" y="399"/>
                    </a:cubicBezTo>
                    <a:cubicBezTo>
                      <a:pt x="232" y="405"/>
                      <a:pt x="228" y="410"/>
                      <a:pt x="223" y="415"/>
                    </a:cubicBezTo>
                    <a:cubicBezTo>
                      <a:pt x="222" y="417"/>
                      <a:pt x="222" y="419"/>
                      <a:pt x="224" y="421"/>
                    </a:cubicBezTo>
                    <a:cubicBezTo>
                      <a:pt x="226" y="422"/>
                      <a:pt x="228" y="422"/>
                      <a:pt x="230" y="420"/>
                    </a:cubicBezTo>
                    <a:moveTo>
                      <a:pt x="206" y="452"/>
                    </a:moveTo>
                    <a:cubicBezTo>
                      <a:pt x="210" y="447"/>
                      <a:pt x="214" y="441"/>
                      <a:pt x="218" y="436"/>
                    </a:cubicBezTo>
                    <a:cubicBezTo>
                      <a:pt x="219" y="434"/>
                      <a:pt x="219" y="432"/>
                      <a:pt x="217" y="430"/>
                    </a:cubicBezTo>
                    <a:cubicBezTo>
                      <a:pt x="215" y="429"/>
                      <a:pt x="213" y="429"/>
                      <a:pt x="211" y="431"/>
                    </a:cubicBezTo>
                    <a:cubicBezTo>
                      <a:pt x="207" y="437"/>
                      <a:pt x="203" y="442"/>
                      <a:pt x="199" y="447"/>
                    </a:cubicBezTo>
                    <a:cubicBezTo>
                      <a:pt x="198" y="449"/>
                      <a:pt x="199" y="452"/>
                      <a:pt x="200" y="453"/>
                    </a:cubicBezTo>
                    <a:cubicBezTo>
                      <a:pt x="202" y="454"/>
                      <a:pt x="205" y="454"/>
                      <a:pt x="206" y="452"/>
                    </a:cubicBezTo>
                    <a:moveTo>
                      <a:pt x="183" y="485"/>
                    </a:moveTo>
                    <a:cubicBezTo>
                      <a:pt x="187" y="479"/>
                      <a:pt x="191" y="474"/>
                      <a:pt x="194" y="468"/>
                    </a:cubicBezTo>
                    <a:cubicBezTo>
                      <a:pt x="196" y="467"/>
                      <a:pt x="195" y="464"/>
                      <a:pt x="193" y="463"/>
                    </a:cubicBezTo>
                    <a:cubicBezTo>
                      <a:pt x="192" y="462"/>
                      <a:pt x="189" y="462"/>
                      <a:pt x="188" y="464"/>
                    </a:cubicBezTo>
                    <a:cubicBezTo>
                      <a:pt x="184" y="469"/>
                      <a:pt x="180" y="475"/>
                      <a:pt x="177" y="481"/>
                    </a:cubicBezTo>
                    <a:cubicBezTo>
                      <a:pt x="175" y="482"/>
                      <a:pt x="176" y="485"/>
                      <a:pt x="178" y="486"/>
                    </a:cubicBezTo>
                    <a:cubicBezTo>
                      <a:pt x="180" y="487"/>
                      <a:pt x="182" y="487"/>
                      <a:pt x="183" y="485"/>
                    </a:cubicBezTo>
                    <a:cubicBezTo>
                      <a:pt x="183" y="485"/>
                      <a:pt x="183" y="485"/>
                      <a:pt x="183" y="485"/>
                    </a:cubicBezTo>
                    <a:moveTo>
                      <a:pt x="162" y="519"/>
                    </a:moveTo>
                    <a:cubicBezTo>
                      <a:pt x="165" y="513"/>
                      <a:pt x="169" y="507"/>
                      <a:pt x="172" y="502"/>
                    </a:cubicBezTo>
                    <a:cubicBezTo>
                      <a:pt x="174" y="500"/>
                      <a:pt x="173" y="497"/>
                      <a:pt x="171" y="496"/>
                    </a:cubicBezTo>
                    <a:cubicBezTo>
                      <a:pt x="169" y="495"/>
                      <a:pt x="167" y="496"/>
                      <a:pt x="166" y="498"/>
                    </a:cubicBezTo>
                    <a:cubicBezTo>
                      <a:pt x="162" y="503"/>
                      <a:pt x="159" y="509"/>
                      <a:pt x="155" y="515"/>
                    </a:cubicBezTo>
                    <a:cubicBezTo>
                      <a:pt x="154" y="517"/>
                      <a:pt x="154" y="519"/>
                      <a:pt x="156" y="520"/>
                    </a:cubicBezTo>
                    <a:cubicBezTo>
                      <a:pt x="158" y="521"/>
                      <a:pt x="161" y="521"/>
                      <a:pt x="162" y="519"/>
                    </a:cubicBezTo>
                    <a:moveTo>
                      <a:pt x="142" y="553"/>
                    </a:moveTo>
                    <a:cubicBezTo>
                      <a:pt x="145" y="547"/>
                      <a:pt x="148" y="542"/>
                      <a:pt x="152" y="536"/>
                    </a:cubicBezTo>
                    <a:cubicBezTo>
                      <a:pt x="153" y="534"/>
                      <a:pt x="152" y="532"/>
                      <a:pt x="150" y="530"/>
                    </a:cubicBezTo>
                    <a:cubicBezTo>
                      <a:pt x="148" y="529"/>
                      <a:pt x="146" y="530"/>
                      <a:pt x="145" y="532"/>
                    </a:cubicBezTo>
                    <a:cubicBezTo>
                      <a:pt x="141" y="538"/>
                      <a:pt x="138" y="544"/>
                      <a:pt x="135" y="549"/>
                    </a:cubicBezTo>
                    <a:cubicBezTo>
                      <a:pt x="134" y="551"/>
                      <a:pt x="134" y="554"/>
                      <a:pt x="136" y="555"/>
                    </a:cubicBezTo>
                    <a:cubicBezTo>
                      <a:pt x="138" y="556"/>
                      <a:pt x="141" y="555"/>
                      <a:pt x="142" y="553"/>
                    </a:cubicBezTo>
                    <a:moveTo>
                      <a:pt x="123" y="589"/>
                    </a:moveTo>
                    <a:cubicBezTo>
                      <a:pt x="126" y="583"/>
                      <a:pt x="129" y="577"/>
                      <a:pt x="132" y="571"/>
                    </a:cubicBezTo>
                    <a:cubicBezTo>
                      <a:pt x="133" y="569"/>
                      <a:pt x="132" y="566"/>
                      <a:pt x="131" y="565"/>
                    </a:cubicBezTo>
                    <a:cubicBezTo>
                      <a:pt x="129" y="564"/>
                      <a:pt x="126" y="565"/>
                      <a:pt x="125" y="567"/>
                    </a:cubicBezTo>
                    <a:cubicBezTo>
                      <a:pt x="122" y="573"/>
                      <a:pt x="119" y="579"/>
                      <a:pt x="116" y="585"/>
                    </a:cubicBezTo>
                    <a:cubicBezTo>
                      <a:pt x="115" y="587"/>
                      <a:pt x="116" y="589"/>
                      <a:pt x="118" y="590"/>
                    </a:cubicBezTo>
                    <a:cubicBezTo>
                      <a:pt x="120" y="591"/>
                      <a:pt x="122" y="591"/>
                      <a:pt x="123" y="589"/>
                    </a:cubicBezTo>
                    <a:moveTo>
                      <a:pt x="105" y="625"/>
                    </a:moveTo>
                    <a:cubicBezTo>
                      <a:pt x="108" y="619"/>
                      <a:pt x="111" y="613"/>
                      <a:pt x="114" y="607"/>
                    </a:cubicBezTo>
                    <a:cubicBezTo>
                      <a:pt x="115" y="605"/>
                      <a:pt x="114" y="602"/>
                      <a:pt x="112" y="601"/>
                    </a:cubicBezTo>
                    <a:cubicBezTo>
                      <a:pt x="110" y="600"/>
                      <a:pt x="108" y="601"/>
                      <a:pt x="107" y="603"/>
                    </a:cubicBezTo>
                    <a:cubicBezTo>
                      <a:pt x="104" y="609"/>
                      <a:pt x="101" y="615"/>
                      <a:pt x="98" y="621"/>
                    </a:cubicBezTo>
                    <a:cubicBezTo>
                      <a:pt x="97" y="623"/>
                      <a:pt x="98" y="626"/>
                      <a:pt x="100" y="627"/>
                    </a:cubicBezTo>
                    <a:cubicBezTo>
                      <a:pt x="102" y="627"/>
                      <a:pt x="105" y="627"/>
                      <a:pt x="105" y="625"/>
                    </a:cubicBezTo>
                    <a:moveTo>
                      <a:pt x="89" y="661"/>
                    </a:moveTo>
                    <a:cubicBezTo>
                      <a:pt x="92" y="655"/>
                      <a:pt x="95" y="649"/>
                      <a:pt x="97" y="643"/>
                    </a:cubicBezTo>
                    <a:cubicBezTo>
                      <a:pt x="98" y="641"/>
                      <a:pt x="97" y="638"/>
                      <a:pt x="95" y="638"/>
                    </a:cubicBezTo>
                    <a:cubicBezTo>
                      <a:pt x="93" y="637"/>
                      <a:pt x="91" y="638"/>
                      <a:pt x="90" y="640"/>
                    </a:cubicBezTo>
                    <a:cubicBezTo>
                      <a:pt x="87" y="646"/>
                      <a:pt x="85" y="652"/>
                      <a:pt x="82" y="658"/>
                    </a:cubicBezTo>
                    <a:cubicBezTo>
                      <a:pt x="81" y="660"/>
                      <a:pt x="82" y="663"/>
                      <a:pt x="84" y="663"/>
                    </a:cubicBezTo>
                    <a:cubicBezTo>
                      <a:pt x="86" y="664"/>
                      <a:pt x="89" y="663"/>
                      <a:pt x="89" y="661"/>
                    </a:cubicBezTo>
                    <a:moveTo>
                      <a:pt x="75" y="698"/>
                    </a:moveTo>
                    <a:cubicBezTo>
                      <a:pt x="77" y="692"/>
                      <a:pt x="79" y="686"/>
                      <a:pt x="82" y="680"/>
                    </a:cubicBezTo>
                    <a:cubicBezTo>
                      <a:pt x="83" y="678"/>
                      <a:pt x="82" y="675"/>
                      <a:pt x="80" y="675"/>
                    </a:cubicBezTo>
                    <a:cubicBezTo>
                      <a:pt x="78" y="674"/>
                      <a:pt x="75" y="675"/>
                      <a:pt x="74" y="677"/>
                    </a:cubicBezTo>
                    <a:cubicBezTo>
                      <a:pt x="72" y="683"/>
                      <a:pt x="70" y="689"/>
                      <a:pt x="67" y="696"/>
                    </a:cubicBezTo>
                    <a:cubicBezTo>
                      <a:pt x="66" y="698"/>
                      <a:pt x="67" y="700"/>
                      <a:pt x="70" y="701"/>
                    </a:cubicBezTo>
                    <a:cubicBezTo>
                      <a:pt x="72" y="702"/>
                      <a:pt x="74" y="701"/>
                      <a:pt x="75" y="698"/>
                    </a:cubicBezTo>
                    <a:cubicBezTo>
                      <a:pt x="75" y="698"/>
                      <a:pt x="75" y="698"/>
                      <a:pt x="75" y="698"/>
                    </a:cubicBezTo>
                    <a:moveTo>
                      <a:pt x="61" y="736"/>
                    </a:moveTo>
                    <a:cubicBezTo>
                      <a:pt x="64" y="730"/>
                      <a:pt x="66" y="724"/>
                      <a:pt x="68" y="717"/>
                    </a:cubicBezTo>
                    <a:cubicBezTo>
                      <a:pt x="69" y="715"/>
                      <a:pt x="68" y="713"/>
                      <a:pt x="65" y="712"/>
                    </a:cubicBezTo>
                    <a:cubicBezTo>
                      <a:pt x="63" y="711"/>
                      <a:pt x="61" y="713"/>
                      <a:pt x="60" y="715"/>
                    </a:cubicBezTo>
                    <a:cubicBezTo>
                      <a:pt x="58" y="721"/>
                      <a:pt x="56" y="727"/>
                      <a:pt x="54" y="734"/>
                    </a:cubicBezTo>
                    <a:cubicBezTo>
                      <a:pt x="53" y="736"/>
                      <a:pt x="54" y="738"/>
                      <a:pt x="56" y="739"/>
                    </a:cubicBezTo>
                    <a:cubicBezTo>
                      <a:pt x="58" y="739"/>
                      <a:pt x="61" y="738"/>
                      <a:pt x="61" y="736"/>
                    </a:cubicBezTo>
                    <a:moveTo>
                      <a:pt x="50" y="774"/>
                    </a:moveTo>
                    <a:cubicBezTo>
                      <a:pt x="51" y="768"/>
                      <a:pt x="53" y="762"/>
                      <a:pt x="55" y="755"/>
                    </a:cubicBezTo>
                    <a:cubicBezTo>
                      <a:pt x="56" y="753"/>
                      <a:pt x="55" y="751"/>
                      <a:pt x="53" y="750"/>
                    </a:cubicBezTo>
                    <a:cubicBezTo>
                      <a:pt x="51" y="750"/>
                      <a:pt x="48" y="751"/>
                      <a:pt x="48" y="753"/>
                    </a:cubicBezTo>
                    <a:cubicBezTo>
                      <a:pt x="46" y="759"/>
                      <a:pt x="44" y="766"/>
                      <a:pt x="42" y="772"/>
                    </a:cubicBezTo>
                    <a:cubicBezTo>
                      <a:pt x="41" y="774"/>
                      <a:pt x="43" y="777"/>
                      <a:pt x="45" y="777"/>
                    </a:cubicBezTo>
                    <a:cubicBezTo>
                      <a:pt x="47" y="778"/>
                      <a:pt x="49" y="777"/>
                      <a:pt x="50" y="774"/>
                    </a:cubicBezTo>
                    <a:moveTo>
                      <a:pt x="39" y="813"/>
                    </a:moveTo>
                    <a:cubicBezTo>
                      <a:pt x="41" y="807"/>
                      <a:pt x="43" y="800"/>
                      <a:pt x="44" y="794"/>
                    </a:cubicBezTo>
                    <a:cubicBezTo>
                      <a:pt x="45" y="792"/>
                      <a:pt x="44" y="789"/>
                      <a:pt x="41" y="789"/>
                    </a:cubicBezTo>
                    <a:cubicBezTo>
                      <a:pt x="39" y="788"/>
                      <a:pt x="37" y="789"/>
                      <a:pt x="37" y="792"/>
                    </a:cubicBezTo>
                    <a:cubicBezTo>
                      <a:pt x="35" y="798"/>
                      <a:pt x="33" y="805"/>
                      <a:pt x="32" y="811"/>
                    </a:cubicBezTo>
                    <a:cubicBezTo>
                      <a:pt x="31" y="813"/>
                      <a:pt x="32" y="815"/>
                      <a:pt x="34" y="816"/>
                    </a:cubicBezTo>
                    <a:cubicBezTo>
                      <a:pt x="37" y="816"/>
                      <a:pt x="39" y="815"/>
                      <a:pt x="39" y="813"/>
                    </a:cubicBezTo>
                    <a:moveTo>
                      <a:pt x="30" y="852"/>
                    </a:moveTo>
                    <a:cubicBezTo>
                      <a:pt x="32" y="845"/>
                      <a:pt x="33" y="839"/>
                      <a:pt x="35" y="832"/>
                    </a:cubicBezTo>
                    <a:cubicBezTo>
                      <a:pt x="35" y="830"/>
                      <a:pt x="34" y="828"/>
                      <a:pt x="32" y="828"/>
                    </a:cubicBezTo>
                    <a:cubicBezTo>
                      <a:pt x="30" y="827"/>
                      <a:pt x="27" y="828"/>
                      <a:pt x="27" y="831"/>
                    </a:cubicBezTo>
                    <a:cubicBezTo>
                      <a:pt x="25" y="837"/>
                      <a:pt x="24" y="844"/>
                      <a:pt x="23" y="850"/>
                    </a:cubicBezTo>
                    <a:cubicBezTo>
                      <a:pt x="22" y="852"/>
                      <a:pt x="24" y="855"/>
                      <a:pt x="26" y="855"/>
                    </a:cubicBezTo>
                    <a:cubicBezTo>
                      <a:pt x="28" y="855"/>
                      <a:pt x="30" y="854"/>
                      <a:pt x="30" y="852"/>
                    </a:cubicBezTo>
                    <a:moveTo>
                      <a:pt x="23" y="891"/>
                    </a:moveTo>
                    <a:cubicBezTo>
                      <a:pt x="24" y="885"/>
                      <a:pt x="25" y="878"/>
                      <a:pt x="27" y="871"/>
                    </a:cubicBezTo>
                    <a:cubicBezTo>
                      <a:pt x="27" y="869"/>
                      <a:pt x="26" y="867"/>
                      <a:pt x="23" y="867"/>
                    </a:cubicBezTo>
                    <a:cubicBezTo>
                      <a:pt x="21" y="866"/>
                      <a:pt x="19" y="868"/>
                      <a:pt x="19" y="870"/>
                    </a:cubicBezTo>
                    <a:cubicBezTo>
                      <a:pt x="17" y="877"/>
                      <a:pt x="16" y="883"/>
                      <a:pt x="15" y="890"/>
                    </a:cubicBezTo>
                    <a:cubicBezTo>
                      <a:pt x="15" y="892"/>
                      <a:pt x="16" y="894"/>
                      <a:pt x="18" y="894"/>
                    </a:cubicBezTo>
                    <a:cubicBezTo>
                      <a:pt x="21" y="895"/>
                      <a:pt x="23" y="893"/>
                      <a:pt x="23" y="891"/>
                    </a:cubicBezTo>
                    <a:moveTo>
                      <a:pt x="17" y="931"/>
                    </a:moveTo>
                    <a:cubicBezTo>
                      <a:pt x="18" y="924"/>
                      <a:pt x="19" y="917"/>
                      <a:pt x="20" y="911"/>
                    </a:cubicBezTo>
                    <a:cubicBezTo>
                      <a:pt x="20" y="909"/>
                      <a:pt x="19" y="907"/>
                      <a:pt x="17" y="906"/>
                    </a:cubicBezTo>
                    <a:cubicBezTo>
                      <a:pt x="14" y="906"/>
                      <a:pt x="12" y="907"/>
                      <a:pt x="12" y="910"/>
                    </a:cubicBezTo>
                    <a:cubicBezTo>
                      <a:pt x="11" y="916"/>
                      <a:pt x="10" y="923"/>
                      <a:pt x="9" y="930"/>
                    </a:cubicBezTo>
                    <a:cubicBezTo>
                      <a:pt x="9" y="932"/>
                      <a:pt x="10" y="934"/>
                      <a:pt x="13" y="934"/>
                    </a:cubicBezTo>
                    <a:cubicBezTo>
                      <a:pt x="15" y="934"/>
                      <a:pt x="17" y="933"/>
                      <a:pt x="17" y="931"/>
                    </a:cubicBezTo>
                    <a:moveTo>
                      <a:pt x="13" y="970"/>
                    </a:moveTo>
                    <a:cubicBezTo>
                      <a:pt x="13" y="964"/>
                      <a:pt x="14" y="957"/>
                      <a:pt x="15" y="950"/>
                    </a:cubicBezTo>
                    <a:cubicBezTo>
                      <a:pt x="15" y="948"/>
                      <a:pt x="13" y="946"/>
                      <a:pt x="11" y="946"/>
                    </a:cubicBezTo>
                    <a:cubicBezTo>
                      <a:pt x="9" y="946"/>
                      <a:pt x="7" y="947"/>
                      <a:pt x="7" y="949"/>
                    </a:cubicBezTo>
                    <a:cubicBezTo>
                      <a:pt x="6" y="956"/>
                      <a:pt x="5" y="963"/>
                      <a:pt x="5" y="969"/>
                    </a:cubicBezTo>
                    <a:cubicBezTo>
                      <a:pt x="5" y="972"/>
                      <a:pt x="6" y="974"/>
                      <a:pt x="8" y="974"/>
                    </a:cubicBezTo>
                    <a:cubicBezTo>
                      <a:pt x="11" y="974"/>
                      <a:pt x="13" y="972"/>
                      <a:pt x="13" y="970"/>
                    </a:cubicBezTo>
                    <a:moveTo>
                      <a:pt x="10" y="1010"/>
                    </a:moveTo>
                    <a:cubicBezTo>
                      <a:pt x="10" y="1003"/>
                      <a:pt x="11" y="997"/>
                      <a:pt x="11" y="990"/>
                    </a:cubicBezTo>
                    <a:cubicBezTo>
                      <a:pt x="11" y="988"/>
                      <a:pt x="10" y="986"/>
                      <a:pt x="7" y="986"/>
                    </a:cubicBezTo>
                    <a:cubicBezTo>
                      <a:pt x="5" y="986"/>
                      <a:pt x="3" y="987"/>
                      <a:pt x="3" y="990"/>
                    </a:cubicBezTo>
                    <a:cubicBezTo>
                      <a:pt x="3" y="996"/>
                      <a:pt x="2" y="1003"/>
                      <a:pt x="2" y="1010"/>
                    </a:cubicBezTo>
                    <a:cubicBezTo>
                      <a:pt x="2" y="1012"/>
                      <a:pt x="3" y="1014"/>
                      <a:pt x="6" y="1014"/>
                    </a:cubicBezTo>
                    <a:cubicBezTo>
                      <a:pt x="8" y="1014"/>
                      <a:pt x="10" y="1012"/>
                      <a:pt x="10" y="1010"/>
                    </a:cubicBezTo>
                    <a:moveTo>
                      <a:pt x="8" y="1050"/>
                    </a:moveTo>
                    <a:cubicBezTo>
                      <a:pt x="8" y="1043"/>
                      <a:pt x="9" y="1037"/>
                      <a:pt x="9" y="1030"/>
                    </a:cubicBezTo>
                    <a:cubicBezTo>
                      <a:pt x="9" y="1028"/>
                      <a:pt x="7" y="1026"/>
                      <a:pt x="5" y="1026"/>
                    </a:cubicBezTo>
                    <a:cubicBezTo>
                      <a:pt x="3" y="1026"/>
                      <a:pt x="1" y="1027"/>
                      <a:pt x="1" y="1030"/>
                    </a:cubicBezTo>
                    <a:cubicBezTo>
                      <a:pt x="1" y="1036"/>
                      <a:pt x="0" y="1043"/>
                      <a:pt x="0" y="1050"/>
                    </a:cubicBezTo>
                    <a:cubicBezTo>
                      <a:pt x="0" y="1052"/>
                      <a:pt x="2" y="1054"/>
                      <a:pt x="4" y="1054"/>
                    </a:cubicBezTo>
                    <a:cubicBezTo>
                      <a:pt x="7" y="1054"/>
                      <a:pt x="8" y="1052"/>
                      <a:pt x="8" y="1050"/>
                    </a:cubicBezTo>
                    <a:moveTo>
                      <a:pt x="8" y="1090"/>
                    </a:moveTo>
                    <a:cubicBezTo>
                      <a:pt x="8" y="1083"/>
                      <a:pt x="8" y="1077"/>
                      <a:pt x="8" y="1070"/>
                    </a:cubicBezTo>
                    <a:cubicBezTo>
                      <a:pt x="8" y="1068"/>
                      <a:pt x="6" y="1066"/>
                      <a:pt x="4" y="1066"/>
                    </a:cubicBezTo>
                    <a:cubicBezTo>
                      <a:pt x="2" y="1066"/>
                      <a:pt x="0" y="1068"/>
                      <a:pt x="0" y="1070"/>
                    </a:cubicBezTo>
                    <a:cubicBezTo>
                      <a:pt x="0" y="1077"/>
                      <a:pt x="0" y="1083"/>
                      <a:pt x="0" y="1090"/>
                    </a:cubicBezTo>
                    <a:cubicBezTo>
                      <a:pt x="0" y="1092"/>
                      <a:pt x="2" y="1094"/>
                      <a:pt x="4" y="1094"/>
                    </a:cubicBezTo>
                    <a:cubicBezTo>
                      <a:pt x="7" y="1094"/>
                      <a:pt x="8" y="1092"/>
                      <a:pt x="8" y="1090"/>
                    </a:cubicBezTo>
                    <a:moveTo>
                      <a:pt x="10" y="1130"/>
                    </a:moveTo>
                    <a:cubicBezTo>
                      <a:pt x="10" y="1123"/>
                      <a:pt x="9" y="1116"/>
                      <a:pt x="9" y="1110"/>
                    </a:cubicBezTo>
                    <a:cubicBezTo>
                      <a:pt x="9" y="1108"/>
                      <a:pt x="7" y="1106"/>
                      <a:pt x="5" y="1106"/>
                    </a:cubicBezTo>
                    <a:cubicBezTo>
                      <a:pt x="3" y="1106"/>
                      <a:pt x="1" y="1108"/>
                      <a:pt x="1" y="1110"/>
                    </a:cubicBezTo>
                    <a:cubicBezTo>
                      <a:pt x="1" y="1117"/>
                      <a:pt x="2" y="1123"/>
                      <a:pt x="2" y="1130"/>
                    </a:cubicBezTo>
                    <a:cubicBezTo>
                      <a:pt x="2" y="1132"/>
                      <a:pt x="4" y="1134"/>
                      <a:pt x="6" y="1134"/>
                    </a:cubicBezTo>
                    <a:cubicBezTo>
                      <a:pt x="8" y="1134"/>
                      <a:pt x="10" y="1132"/>
                      <a:pt x="10" y="1130"/>
                    </a:cubicBezTo>
                    <a:moveTo>
                      <a:pt x="13" y="1169"/>
                    </a:moveTo>
                    <a:cubicBezTo>
                      <a:pt x="12" y="1163"/>
                      <a:pt x="12" y="1156"/>
                      <a:pt x="11" y="1150"/>
                    </a:cubicBezTo>
                    <a:cubicBezTo>
                      <a:pt x="11" y="1147"/>
                      <a:pt x="9" y="1146"/>
                      <a:pt x="7" y="1146"/>
                    </a:cubicBezTo>
                    <a:cubicBezTo>
                      <a:pt x="5" y="1146"/>
                      <a:pt x="3" y="1148"/>
                      <a:pt x="3" y="1150"/>
                    </a:cubicBezTo>
                    <a:cubicBezTo>
                      <a:pt x="4" y="1157"/>
                      <a:pt x="4" y="1164"/>
                      <a:pt x="5" y="1170"/>
                    </a:cubicBezTo>
                    <a:cubicBezTo>
                      <a:pt x="5" y="1172"/>
                      <a:pt x="7" y="1174"/>
                      <a:pt x="9" y="1174"/>
                    </a:cubicBezTo>
                    <a:cubicBezTo>
                      <a:pt x="11" y="1174"/>
                      <a:pt x="13" y="1172"/>
                      <a:pt x="13" y="1169"/>
                    </a:cubicBezTo>
                    <a:moveTo>
                      <a:pt x="17" y="1209"/>
                    </a:moveTo>
                    <a:cubicBezTo>
                      <a:pt x="16" y="1202"/>
                      <a:pt x="16" y="1196"/>
                      <a:pt x="15" y="1189"/>
                    </a:cubicBezTo>
                    <a:cubicBezTo>
                      <a:pt x="15" y="1187"/>
                      <a:pt x="13" y="1186"/>
                      <a:pt x="11" y="1186"/>
                    </a:cubicBezTo>
                    <a:cubicBezTo>
                      <a:pt x="8" y="1186"/>
                      <a:pt x="7" y="1188"/>
                      <a:pt x="7" y="1190"/>
                    </a:cubicBezTo>
                    <a:cubicBezTo>
                      <a:pt x="8" y="1197"/>
                      <a:pt x="9" y="1203"/>
                      <a:pt x="9" y="1210"/>
                    </a:cubicBezTo>
                    <a:cubicBezTo>
                      <a:pt x="10" y="1212"/>
                      <a:pt x="12" y="1214"/>
                      <a:pt x="14" y="1214"/>
                    </a:cubicBezTo>
                    <a:cubicBezTo>
                      <a:pt x="16" y="1213"/>
                      <a:pt x="18" y="1211"/>
                      <a:pt x="17" y="1209"/>
                    </a:cubicBezTo>
                    <a:moveTo>
                      <a:pt x="23" y="1249"/>
                    </a:moveTo>
                    <a:cubicBezTo>
                      <a:pt x="22" y="1242"/>
                      <a:pt x="21" y="1235"/>
                      <a:pt x="20" y="1229"/>
                    </a:cubicBezTo>
                    <a:cubicBezTo>
                      <a:pt x="20" y="1227"/>
                      <a:pt x="18" y="1225"/>
                      <a:pt x="16" y="1225"/>
                    </a:cubicBezTo>
                    <a:cubicBezTo>
                      <a:pt x="13" y="1226"/>
                      <a:pt x="12" y="1228"/>
                      <a:pt x="12" y="1230"/>
                    </a:cubicBezTo>
                    <a:cubicBezTo>
                      <a:pt x="13" y="1237"/>
                      <a:pt x="14" y="1243"/>
                      <a:pt x="15" y="1250"/>
                    </a:cubicBezTo>
                    <a:cubicBezTo>
                      <a:pt x="16" y="1252"/>
                      <a:pt x="18" y="1254"/>
                      <a:pt x="20" y="1253"/>
                    </a:cubicBezTo>
                    <a:cubicBezTo>
                      <a:pt x="22" y="1253"/>
                      <a:pt x="24" y="1251"/>
                      <a:pt x="23" y="1249"/>
                    </a:cubicBezTo>
                    <a:moveTo>
                      <a:pt x="31" y="1288"/>
                    </a:moveTo>
                    <a:cubicBezTo>
                      <a:pt x="29" y="1281"/>
                      <a:pt x="28" y="1275"/>
                      <a:pt x="27" y="1268"/>
                    </a:cubicBezTo>
                    <a:cubicBezTo>
                      <a:pt x="26" y="1266"/>
                      <a:pt x="24" y="1265"/>
                      <a:pt x="22" y="1265"/>
                    </a:cubicBezTo>
                    <a:cubicBezTo>
                      <a:pt x="20" y="1265"/>
                      <a:pt x="19" y="1267"/>
                      <a:pt x="19" y="1270"/>
                    </a:cubicBezTo>
                    <a:cubicBezTo>
                      <a:pt x="20" y="1276"/>
                      <a:pt x="22" y="1283"/>
                      <a:pt x="23" y="1289"/>
                    </a:cubicBezTo>
                    <a:cubicBezTo>
                      <a:pt x="23" y="1292"/>
                      <a:pt x="26" y="1293"/>
                      <a:pt x="28" y="1292"/>
                    </a:cubicBezTo>
                    <a:cubicBezTo>
                      <a:pt x="30" y="1292"/>
                      <a:pt x="31" y="1290"/>
                      <a:pt x="31" y="1288"/>
                    </a:cubicBezTo>
                    <a:moveTo>
                      <a:pt x="40" y="1327"/>
                    </a:moveTo>
                    <a:cubicBezTo>
                      <a:pt x="38" y="1320"/>
                      <a:pt x="37" y="1314"/>
                      <a:pt x="35" y="1307"/>
                    </a:cubicBezTo>
                    <a:cubicBezTo>
                      <a:pt x="35" y="1305"/>
                      <a:pt x="32" y="1304"/>
                      <a:pt x="30" y="1304"/>
                    </a:cubicBezTo>
                    <a:cubicBezTo>
                      <a:pt x="28" y="1305"/>
                      <a:pt x="27" y="1307"/>
                      <a:pt x="27" y="1309"/>
                    </a:cubicBezTo>
                    <a:cubicBezTo>
                      <a:pt x="29" y="1316"/>
                      <a:pt x="30" y="1322"/>
                      <a:pt x="32" y="1329"/>
                    </a:cubicBezTo>
                    <a:cubicBezTo>
                      <a:pt x="32" y="1331"/>
                      <a:pt x="35" y="1332"/>
                      <a:pt x="37" y="1331"/>
                    </a:cubicBezTo>
                    <a:cubicBezTo>
                      <a:pt x="39" y="1331"/>
                      <a:pt x="40" y="1329"/>
                      <a:pt x="40" y="1327"/>
                    </a:cubicBezTo>
                    <a:moveTo>
                      <a:pt x="50" y="1365"/>
                    </a:moveTo>
                    <a:cubicBezTo>
                      <a:pt x="48" y="1359"/>
                      <a:pt x="46" y="1352"/>
                      <a:pt x="45" y="1346"/>
                    </a:cubicBezTo>
                    <a:cubicBezTo>
                      <a:pt x="44" y="1344"/>
                      <a:pt x="42" y="1343"/>
                      <a:pt x="40" y="1343"/>
                    </a:cubicBezTo>
                    <a:cubicBezTo>
                      <a:pt x="38" y="1344"/>
                      <a:pt x="36" y="1346"/>
                      <a:pt x="37" y="1348"/>
                    </a:cubicBezTo>
                    <a:cubicBezTo>
                      <a:pt x="39" y="1354"/>
                      <a:pt x="41" y="1361"/>
                      <a:pt x="42" y="1367"/>
                    </a:cubicBezTo>
                    <a:cubicBezTo>
                      <a:pt x="43" y="1369"/>
                      <a:pt x="45" y="1371"/>
                      <a:pt x="47" y="1370"/>
                    </a:cubicBezTo>
                    <a:cubicBezTo>
                      <a:pt x="49" y="1369"/>
                      <a:pt x="51" y="1367"/>
                      <a:pt x="50" y="1365"/>
                    </a:cubicBezTo>
                    <a:moveTo>
                      <a:pt x="62" y="1403"/>
                    </a:moveTo>
                    <a:cubicBezTo>
                      <a:pt x="60" y="1397"/>
                      <a:pt x="58" y="1391"/>
                      <a:pt x="56" y="1384"/>
                    </a:cubicBezTo>
                    <a:cubicBezTo>
                      <a:pt x="55" y="1382"/>
                      <a:pt x="53" y="1381"/>
                      <a:pt x="51" y="1382"/>
                    </a:cubicBezTo>
                    <a:cubicBezTo>
                      <a:pt x="49" y="1382"/>
                      <a:pt x="48" y="1385"/>
                      <a:pt x="48" y="1387"/>
                    </a:cubicBezTo>
                    <a:cubicBezTo>
                      <a:pt x="50" y="1393"/>
                      <a:pt x="52" y="1399"/>
                      <a:pt x="54" y="1406"/>
                    </a:cubicBezTo>
                    <a:cubicBezTo>
                      <a:pt x="55" y="1408"/>
                      <a:pt x="57" y="1409"/>
                      <a:pt x="59" y="1408"/>
                    </a:cubicBezTo>
                    <a:cubicBezTo>
                      <a:pt x="61" y="1408"/>
                      <a:pt x="63" y="1405"/>
                      <a:pt x="62" y="1403"/>
                    </a:cubicBezTo>
                    <a:moveTo>
                      <a:pt x="75" y="1441"/>
                    </a:moveTo>
                    <a:cubicBezTo>
                      <a:pt x="73" y="1435"/>
                      <a:pt x="71" y="1428"/>
                      <a:pt x="68" y="1422"/>
                    </a:cubicBezTo>
                    <a:cubicBezTo>
                      <a:pt x="68" y="1420"/>
                      <a:pt x="65" y="1419"/>
                      <a:pt x="63" y="1420"/>
                    </a:cubicBezTo>
                    <a:cubicBezTo>
                      <a:pt x="61" y="1420"/>
                      <a:pt x="60" y="1423"/>
                      <a:pt x="61" y="1425"/>
                    </a:cubicBezTo>
                    <a:cubicBezTo>
                      <a:pt x="63" y="1431"/>
                      <a:pt x="65" y="1437"/>
                      <a:pt x="68" y="1444"/>
                    </a:cubicBezTo>
                    <a:cubicBezTo>
                      <a:pt x="68" y="1446"/>
                      <a:pt x="71" y="1447"/>
                      <a:pt x="73" y="1446"/>
                    </a:cubicBezTo>
                    <a:cubicBezTo>
                      <a:pt x="75" y="1445"/>
                      <a:pt x="76" y="1443"/>
                      <a:pt x="75" y="1441"/>
                    </a:cubicBezTo>
                    <a:cubicBezTo>
                      <a:pt x="75" y="1441"/>
                      <a:pt x="75" y="1441"/>
                      <a:pt x="75" y="1441"/>
                    </a:cubicBezTo>
                    <a:moveTo>
                      <a:pt x="90" y="1478"/>
                    </a:moveTo>
                    <a:cubicBezTo>
                      <a:pt x="87" y="1472"/>
                      <a:pt x="85" y="1466"/>
                      <a:pt x="82" y="1459"/>
                    </a:cubicBezTo>
                    <a:cubicBezTo>
                      <a:pt x="82" y="1457"/>
                      <a:pt x="79" y="1456"/>
                      <a:pt x="77" y="1457"/>
                    </a:cubicBezTo>
                    <a:cubicBezTo>
                      <a:pt x="75" y="1458"/>
                      <a:pt x="74" y="1460"/>
                      <a:pt x="75" y="1462"/>
                    </a:cubicBezTo>
                    <a:cubicBezTo>
                      <a:pt x="77" y="1469"/>
                      <a:pt x="80" y="1475"/>
                      <a:pt x="82" y="1481"/>
                    </a:cubicBezTo>
                    <a:cubicBezTo>
                      <a:pt x="83" y="1483"/>
                      <a:pt x="86" y="1484"/>
                      <a:pt x="88" y="1483"/>
                    </a:cubicBezTo>
                    <a:cubicBezTo>
                      <a:pt x="90" y="1482"/>
                      <a:pt x="91" y="1480"/>
                      <a:pt x="90" y="1478"/>
                    </a:cubicBezTo>
                    <a:moveTo>
                      <a:pt x="106" y="1514"/>
                    </a:moveTo>
                    <a:cubicBezTo>
                      <a:pt x="103" y="1508"/>
                      <a:pt x="100" y="1502"/>
                      <a:pt x="98" y="1496"/>
                    </a:cubicBezTo>
                    <a:cubicBezTo>
                      <a:pt x="97" y="1494"/>
                      <a:pt x="94" y="1493"/>
                      <a:pt x="92" y="1494"/>
                    </a:cubicBezTo>
                    <a:cubicBezTo>
                      <a:pt x="90" y="1495"/>
                      <a:pt x="89" y="1497"/>
                      <a:pt x="90" y="1499"/>
                    </a:cubicBezTo>
                    <a:cubicBezTo>
                      <a:pt x="93" y="1506"/>
                      <a:pt x="96" y="1512"/>
                      <a:pt x="99" y="1518"/>
                    </a:cubicBezTo>
                    <a:cubicBezTo>
                      <a:pt x="100" y="1520"/>
                      <a:pt x="102" y="1521"/>
                      <a:pt x="104" y="1520"/>
                    </a:cubicBezTo>
                    <a:cubicBezTo>
                      <a:pt x="106" y="1519"/>
                      <a:pt x="107" y="1516"/>
                      <a:pt x="106" y="1514"/>
                    </a:cubicBezTo>
                    <a:cubicBezTo>
                      <a:pt x="106" y="1514"/>
                      <a:pt x="106" y="1514"/>
                      <a:pt x="106" y="1514"/>
                    </a:cubicBezTo>
                    <a:moveTo>
                      <a:pt x="123" y="1550"/>
                    </a:moveTo>
                    <a:cubicBezTo>
                      <a:pt x="120" y="1544"/>
                      <a:pt x="117" y="1538"/>
                      <a:pt x="114" y="1532"/>
                    </a:cubicBezTo>
                    <a:cubicBezTo>
                      <a:pt x="113" y="1530"/>
                      <a:pt x="111" y="1529"/>
                      <a:pt x="109" y="1530"/>
                    </a:cubicBezTo>
                    <a:cubicBezTo>
                      <a:pt x="107" y="1531"/>
                      <a:pt x="106" y="1534"/>
                      <a:pt x="107" y="1536"/>
                    </a:cubicBezTo>
                    <a:cubicBezTo>
                      <a:pt x="110" y="1542"/>
                      <a:pt x="113" y="1548"/>
                      <a:pt x="116" y="1554"/>
                    </a:cubicBezTo>
                    <a:cubicBezTo>
                      <a:pt x="117" y="1556"/>
                      <a:pt x="120" y="1556"/>
                      <a:pt x="122" y="1555"/>
                    </a:cubicBezTo>
                    <a:cubicBezTo>
                      <a:pt x="124" y="1554"/>
                      <a:pt x="124" y="1552"/>
                      <a:pt x="123" y="1550"/>
                    </a:cubicBezTo>
                    <a:moveTo>
                      <a:pt x="142" y="1585"/>
                    </a:moveTo>
                    <a:cubicBezTo>
                      <a:pt x="139" y="1579"/>
                      <a:pt x="136" y="1574"/>
                      <a:pt x="132" y="1568"/>
                    </a:cubicBezTo>
                    <a:cubicBezTo>
                      <a:pt x="131" y="1566"/>
                      <a:pt x="129" y="1565"/>
                      <a:pt x="127" y="1566"/>
                    </a:cubicBezTo>
                    <a:cubicBezTo>
                      <a:pt x="125" y="1567"/>
                      <a:pt x="124" y="1570"/>
                      <a:pt x="125" y="1571"/>
                    </a:cubicBezTo>
                    <a:cubicBezTo>
                      <a:pt x="129" y="1577"/>
                      <a:pt x="132" y="1583"/>
                      <a:pt x="135" y="1589"/>
                    </a:cubicBezTo>
                    <a:cubicBezTo>
                      <a:pt x="136" y="1591"/>
                      <a:pt x="139" y="1592"/>
                      <a:pt x="140" y="1591"/>
                    </a:cubicBezTo>
                    <a:cubicBezTo>
                      <a:pt x="142" y="1590"/>
                      <a:pt x="143" y="1587"/>
                      <a:pt x="142" y="1585"/>
                    </a:cubicBezTo>
                    <a:moveTo>
                      <a:pt x="162" y="1620"/>
                    </a:moveTo>
                    <a:cubicBezTo>
                      <a:pt x="159" y="1614"/>
                      <a:pt x="155" y="1608"/>
                      <a:pt x="152" y="1602"/>
                    </a:cubicBezTo>
                    <a:cubicBezTo>
                      <a:pt x="151" y="1601"/>
                      <a:pt x="148" y="1600"/>
                      <a:pt x="146" y="1601"/>
                    </a:cubicBezTo>
                    <a:cubicBezTo>
                      <a:pt x="144" y="1602"/>
                      <a:pt x="144" y="1605"/>
                      <a:pt x="145" y="1606"/>
                    </a:cubicBezTo>
                    <a:cubicBezTo>
                      <a:pt x="148" y="1612"/>
                      <a:pt x="152" y="1618"/>
                      <a:pt x="155" y="1624"/>
                    </a:cubicBezTo>
                    <a:cubicBezTo>
                      <a:pt x="156" y="1626"/>
                      <a:pt x="159" y="1626"/>
                      <a:pt x="161" y="1625"/>
                    </a:cubicBezTo>
                    <a:cubicBezTo>
                      <a:pt x="163" y="1624"/>
                      <a:pt x="163" y="1621"/>
                      <a:pt x="162" y="1620"/>
                    </a:cubicBezTo>
                    <a:cubicBezTo>
                      <a:pt x="162" y="1620"/>
                      <a:pt x="162" y="1620"/>
                      <a:pt x="162" y="1620"/>
                    </a:cubicBezTo>
                    <a:moveTo>
                      <a:pt x="183" y="1653"/>
                    </a:moveTo>
                    <a:cubicBezTo>
                      <a:pt x="180" y="1648"/>
                      <a:pt x="176" y="1642"/>
                      <a:pt x="173" y="1636"/>
                    </a:cubicBezTo>
                    <a:cubicBezTo>
                      <a:pt x="171" y="1635"/>
                      <a:pt x="169" y="1634"/>
                      <a:pt x="167" y="1635"/>
                    </a:cubicBezTo>
                    <a:cubicBezTo>
                      <a:pt x="165" y="1636"/>
                      <a:pt x="165" y="1639"/>
                      <a:pt x="166" y="1641"/>
                    </a:cubicBezTo>
                    <a:cubicBezTo>
                      <a:pt x="169" y="1646"/>
                      <a:pt x="173" y="1652"/>
                      <a:pt x="177" y="1658"/>
                    </a:cubicBezTo>
                    <a:cubicBezTo>
                      <a:pt x="178" y="1659"/>
                      <a:pt x="180" y="1660"/>
                      <a:pt x="182" y="1659"/>
                    </a:cubicBezTo>
                    <a:cubicBezTo>
                      <a:pt x="184" y="1658"/>
                      <a:pt x="185" y="1655"/>
                      <a:pt x="183" y="1653"/>
                    </a:cubicBezTo>
                    <a:moveTo>
                      <a:pt x="206" y="1686"/>
                    </a:moveTo>
                    <a:cubicBezTo>
                      <a:pt x="202" y="1681"/>
                      <a:pt x="198" y="1675"/>
                      <a:pt x="195" y="1670"/>
                    </a:cubicBezTo>
                    <a:cubicBezTo>
                      <a:pt x="193" y="1668"/>
                      <a:pt x="191" y="1667"/>
                      <a:pt x="189" y="1669"/>
                    </a:cubicBezTo>
                    <a:cubicBezTo>
                      <a:pt x="187" y="1670"/>
                      <a:pt x="187" y="1672"/>
                      <a:pt x="188" y="1674"/>
                    </a:cubicBezTo>
                    <a:cubicBezTo>
                      <a:pt x="192" y="1680"/>
                      <a:pt x="196" y="1685"/>
                      <a:pt x="199" y="1691"/>
                    </a:cubicBezTo>
                    <a:cubicBezTo>
                      <a:pt x="201" y="1692"/>
                      <a:pt x="203" y="1693"/>
                      <a:pt x="205" y="1692"/>
                    </a:cubicBezTo>
                    <a:cubicBezTo>
                      <a:pt x="207" y="1690"/>
                      <a:pt x="207" y="1688"/>
                      <a:pt x="206" y="1686"/>
                    </a:cubicBezTo>
                    <a:moveTo>
                      <a:pt x="230" y="1718"/>
                    </a:moveTo>
                    <a:cubicBezTo>
                      <a:pt x="226" y="1713"/>
                      <a:pt x="222" y="1707"/>
                      <a:pt x="218" y="1702"/>
                    </a:cubicBezTo>
                    <a:cubicBezTo>
                      <a:pt x="216" y="1700"/>
                      <a:pt x="214" y="1700"/>
                      <a:pt x="212" y="1701"/>
                    </a:cubicBezTo>
                    <a:cubicBezTo>
                      <a:pt x="210" y="1703"/>
                      <a:pt x="210" y="1705"/>
                      <a:pt x="211" y="1707"/>
                    </a:cubicBezTo>
                    <a:cubicBezTo>
                      <a:pt x="215" y="1712"/>
                      <a:pt x="219" y="1718"/>
                      <a:pt x="223" y="1723"/>
                    </a:cubicBezTo>
                    <a:cubicBezTo>
                      <a:pt x="225" y="1725"/>
                      <a:pt x="227" y="1725"/>
                      <a:pt x="229" y="1724"/>
                    </a:cubicBezTo>
                    <a:cubicBezTo>
                      <a:pt x="231" y="1722"/>
                      <a:pt x="231" y="1720"/>
                      <a:pt x="230" y="1718"/>
                    </a:cubicBezTo>
                    <a:cubicBezTo>
                      <a:pt x="230" y="1718"/>
                      <a:pt x="230" y="1718"/>
                      <a:pt x="230" y="1718"/>
                    </a:cubicBezTo>
                    <a:moveTo>
                      <a:pt x="255" y="1749"/>
                    </a:moveTo>
                    <a:cubicBezTo>
                      <a:pt x="251" y="1744"/>
                      <a:pt x="246" y="1739"/>
                      <a:pt x="242" y="1734"/>
                    </a:cubicBezTo>
                    <a:cubicBezTo>
                      <a:pt x="241" y="1732"/>
                      <a:pt x="238" y="1732"/>
                      <a:pt x="237" y="1733"/>
                    </a:cubicBezTo>
                    <a:cubicBezTo>
                      <a:pt x="235" y="1734"/>
                      <a:pt x="235" y="1737"/>
                      <a:pt x="236" y="1739"/>
                    </a:cubicBezTo>
                    <a:cubicBezTo>
                      <a:pt x="240" y="1744"/>
                      <a:pt x="244" y="1749"/>
                      <a:pt x="249" y="1754"/>
                    </a:cubicBezTo>
                    <a:cubicBezTo>
                      <a:pt x="250" y="1756"/>
                      <a:pt x="253" y="1756"/>
                      <a:pt x="254" y="1755"/>
                    </a:cubicBezTo>
                    <a:cubicBezTo>
                      <a:pt x="256" y="1753"/>
                      <a:pt x="256" y="1751"/>
                      <a:pt x="255" y="1749"/>
                    </a:cubicBezTo>
                    <a:moveTo>
                      <a:pt x="281" y="1779"/>
                    </a:moveTo>
                    <a:cubicBezTo>
                      <a:pt x="276" y="1774"/>
                      <a:pt x="272" y="1769"/>
                      <a:pt x="268" y="1764"/>
                    </a:cubicBezTo>
                    <a:cubicBezTo>
                      <a:pt x="266" y="1763"/>
                      <a:pt x="264" y="1762"/>
                      <a:pt x="262" y="1764"/>
                    </a:cubicBezTo>
                    <a:cubicBezTo>
                      <a:pt x="260" y="1765"/>
                      <a:pt x="260" y="1768"/>
                      <a:pt x="262" y="1769"/>
                    </a:cubicBezTo>
                    <a:cubicBezTo>
                      <a:pt x="266" y="1774"/>
                      <a:pt x="271" y="1780"/>
                      <a:pt x="275" y="1784"/>
                    </a:cubicBezTo>
                    <a:cubicBezTo>
                      <a:pt x="276" y="1786"/>
                      <a:pt x="279" y="1786"/>
                      <a:pt x="281" y="1785"/>
                    </a:cubicBezTo>
                    <a:cubicBezTo>
                      <a:pt x="282" y="1783"/>
                      <a:pt x="282" y="1781"/>
                      <a:pt x="281" y="1779"/>
                    </a:cubicBezTo>
                    <a:cubicBezTo>
                      <a:pt x="281" y="1779"/>
                      <a:pt x="281" y="1779"/>
                      <a:pt x="281" y="1779"/>
                    </a:cubicBezTo>
                    <a:moveTo>
                      <a:pt x="308" y="1808"/>
                    </a:moveTo>
                    <a:cubicBezTo>
                      <a:pt x="304" y="1803"/>
                      <a:pt x="299" y="1799"/>
                      <a:pt x="294" y="1794"/>
                    </a:cubicBezTo>
                    <a:cubicBezTo>
                      <a:pt x="293" y="1792"/>
                      <a:pt x="290" y="1792"/>
                      <a:pt x="289" y="1794"/>
                    </a:cubicBezTo>
                    <a:cubicBezTo>
                      <a:pt x="287" y="1795"/>
                      <a:pt x="287" y="1798"/>
                      <a:pt x="289" y="1799"/>
                    </a:cubicBezTo>
                    <a:cubicBezTo>
                      <a:pt x="293" y="1804"/>
                      <a:pt x="298" y="1809"/>
                      <a:pt x="302" y="1814"/>
                    </a:cubicBezTo>
                    <a:cubicBezTo>
                      <a:pt x="304" y="1815"/>
                      <a:pt x="307" y="1815"/>
                      <a:pt x="308" y="1814"/>
                    </a:cubicBezTo>
                    <a:cubicBezTo>
                      <a:pt x="310" y="1812"/>
                      <a:pt x="310" y="1810"/>
                      <a:pt x="308" y="1808"/>
                    </a:cubicBezTo>
                    <a:moveTo>
                      <a:pt x="337" y="1836"/>
                    </a:moveTo>
                    <a:cubicBezTo>
                      <a:pt x="332" y="1832"/>
                      <a:pt x="327" y="1827"/>
                      <a:pt x="322" y="1822"/>
                    </a:cubicBezTo>
                    <a:cubicBezTo>
                      <a:pt x="321" y="1821"/>
                      <a:pt x="318" y="1821"/>
                      <a:pt x="317" y="1822"/>
                    </a:cubicBezTo>
                    <a:cubicBezTo>
                      <a:pt x="315" y="1824"/>
                      <a:pt x="315" y="1827"/>
                      <a:pt x="317" y="1828"/>
                    </a:cubicBezTo>
                    <a:cubicBezTo>
                      <a:pt x="321" y="1833"/>
                      <a:pt x="326" y="1837"/>
                      <a:pt x="331" y="1842"/>
                    </a:cubicBezTo>
                    <a:cubicBezTo>
                      <a:pt x="333" y="1844"/>
                      <a:pt x="335" y="1844"/>
                      <a:pt x="337" y="1842"/>
                    </a:cubicBezTo>
                    <a:cubicBezTo>
                      <a:pt x="338" y="1840"/>
                      <a:pt x="338" y="1838"/>
                      <a:pt x="337" y="1836"/>
                    </a:cubicBezTo>
                    <a:cubicBezTo>
                      <a:pt x="337" y="1836"/>
                      <a:pt x="337" y="1836"/>
                      <a:pt x="337" y="1836"/>
                    </a:cubicBezTo>
                    <a:moveTo>
                      <a:pt x="366" y="1863"/>
                    </a:moveTo>
                    <a:cubicBezTo>
                      <a:pt x="361" y="1859"/>
                      <a:pt x="356" y="1854"/>
                      <a:pt x="351" y="1850"/>
                    </a:cubicBezTo>
                    <a:cubicBezTo>
                      <a:pt x="349" y="1848"/>
                      <a:pt x="347" y="1849"/>
                      <a:pt x="345" y="1850"/>
                    </a:cubicBezTo>
                    <a:cubicBezTo>
                      <a:pt x="344" y="1852"/>
                      <a:pt x="344" y="1854"/>
                      <a:pt x="346" y="1856"/>
                    </a:cubicBezTo>
                    <a:cubicBezTo>
                      <a:pt x="351" y="1860"/>
                      <a:pt x="356" y="1865"/>
                      <a:pt x="361" y="1869"/>
                    </a:cubicBezTo>
                    <a:cubicBezTo>
                      <a:pt x="362" y="1871"/>
                      <a:pt x="365" y="1871"/>
                      <a:pt x="366" y="1869"/>
                    </a:cubicBezTo>
                    <a:cubicBezTo>
                      <a:pt x="368" y="1867"/>
                      <a:pt x="368" y="1865"/>
                      <a:pt x="366" y="1863"/>
                    </a:cubicBezTo>
                    <a:moveTo>
                      <a:pt x="396" y="1889"/>
                    </a:moveTo>
                    <a:cubicBezTo>
                      <a:pt x="391" y="1885"/>
                      <a:pt x="386" y="1881"/>
                      <a:pt x="381" y="1876"/>
                    </a:cubicBezTo>
                    <a:cubicBezTo>
                      <a:pt x="379" y="1875"/>
                      <a:pt x="377" y="1875"/>
                      <a:pt x="375" y="1877"/>
                    </a:cubicBezTo>
                    <a:cubicBezTo>
                      <a:pt x="374" y="1879"/>
                      <a:pt x="374" y="1881"/>
                      <a:pt x="376" y="1883"/>
                    </a:cubicBezTo>
                    <a:cubicBezTo>
                      <a:pt x="381" y="1887"/>
                      <a:pt x="386" y="1891"/>
                      <a:pt x="391" y="1895"/>
                    </a:cubicBezTo>
                    <a:cubicBezTo>
                      <a:pt x="393" y="1897"/>
                      <a:pt x="395" y="1897"/>
                      <a:pt x="397" y="1895"/>
                    </a:cubicBezTo>
                    <a:cubicBezTo>
                      <a:pt x="398" y="1893"/>
                      <a:pt x="398" y="1891"/>
                      <a:pt x="396" y="1889"/>
                    </a:cubicBezTo>
                    <a:cubicBezTo>
                      <a:pt x="396" y="1889"/>
                      <a:pt x="396" y="1889"/>
                      <a:pt x="396" y="1889"/>
                    </a:cubicBezTo>
                    <a:moveTo>
                      <a:pt x="428" y="1914"/>
                    </a:moveTo>
                    <a:cubicBezTo>
                      <a:pt x="422" y="1910"/>
                      <a:pt x="417" y="1906"/>
                      <a:pt x="412" y="1902"/>
                    </a:cubicBezTo>
                    <a:cubicBezTo>
                      <a:pt x="410" y="1900"/>
                      <a:pt x="408" y="1901"/>
                      <a:pt x="406" y="1902"/>
                    </a:cubicBezTo>
                    <a:cubicBezTo>
                      <a:pt x="405" y="1904"/>
                      <a:pt x="405" y="1907"/>
                      <a:pt x="407" y="1908"/>
                    </a:cubicBezTo>
                    <a:cubicBezTo>
                      <a:pt x="412" y="1912"/>
                      <a:pt x="417" y="1916"/>
                      <a:pt x="423" y="1920"/>
                    </a:cubicBezTo>
                    <a:cubicBezTo>
                      <a:pt x="425" y="1922"/>
                      <a:pt x="427" y="1921"/>
                      <a:pt x="428" y="1920"/>
                    </a:cubicBezTo>
                    <a:cubicBezTo>
                      <a:pt x="430" y="1918"/>
                      <a:pt x="429" y="1915"/>
                      <a:pt x="428" y="1914"/>
                    </a:cubicBezTo>
                    <a:moveTo>
                      <a:pt x="460" y="1938"/>
                    </a:moveTo>
                    <a:cubicBezTo>
                      <a:pt x="454" y="1934"/>
                      <a:pt x="449" y="1930"/>
                      <a:pt x="444" y="1926"/>
                    </a:cubicBezTo>
                    <a:cubicBezTo>
                      <a:pt x="442" y="1925"/>
                      <a:pt x="439" y="1925"/>
                      <a:pt x="438" y="1927"/>
                    </a:cubicBezTo>
                    <a:cubicBezTo>
                      <a:pt x="437" y="1929"/>
                      <a:pt x="437" y="1931"/>
                      <a:pt x="439" y="1932"/>
                    </a:cubicBezTo>
                    <a:cubicBezTo>
                      <a:pt x="444" y="1936"/>
                      <a:pt x="450" y="1940"/>
                      <a:pt x="455" y="1944"/>
                    </a:cubicBezTo>
                    <a:cubicBezTo>
                      <a:pt x="457" y="1945"/>
                      <a:pt x="460" y="1945"/>
                      <a:pt x="461" y="1943"/>
                    </a:cubicBezTo>
                    <a:cubicBezTo>
                      <a:pt x="462" y="1941"/>
                      <a:pt x="462" y="1939"/>
                      <a:pt x="460" y="1938"/>
                    </a:cubicBezTo>
                    <a:moveTo>
                      <a:pt x="493" y="1960"/>
                    </a:moveTo>
                    <a:cubicBezTo>
                      <a:pt x="487" y="1956"/>
                      <a:pt x="482" y="1953"/>
                      <a:pt x="476" y="1949"/>
                    </a:cubicBezTo>
                    <a:cubicBezTo>
                      <a:pt x="474" y="1948"/>
                      <a:pt x="472" y="1948"/>
                      <a:pt x="471" y="1950"/>
                    </a:cubicBezTo>
                    <a:cubicBezTo>
                      <a:pt x="470" y="1952"/>
                      <a:pt x="470" y="1954"/>
                      <a:pt x="472" y="1956"/>
                    </a:cubicBezTo>
                    <a:cubicBezTo>
                      <a:pt x="477" y="1959"/>
                      <a:pt x="483" y="1963"/>
                      <a:pt x="489" y="1967"/>
                    </a:cubicBezTo>
                    <a:cubicBezTo>
                      <a:pt x="490" y="1968"/>
                      <a:pt x="493" y="1967"/>
                      <a:pt x="494" y="1965"/>
                    </a:cubicBezTo>
                    <a:cubicBezTo>
                      <a:pt x="495" y="1964"/>
                      <a:pt x="495" y="1961"/>
                      <a:pt x="493" y="1960"/>
                    </a:cubicBezTo>
                    <a:moveTo>
                      <a:pt x="527" y="1981"/>
                    </a:moveTo>
                    <a:cubicBezTo>
                      <a:pt x="521" y="1978"/>
                      <a:pt x="515" y="1974"/>
                      <a:pt x="510" y="1971"/>
                    </a:cubicBezTo>
                    <a:cubicBezTo>
                      <a:pt x="508" y="1969"/>
                      <a:pt x="505" y="1970"/>
                      <a:pt x="504" y="1972"/>
                    </a:cubicBezTo>
                    <a:cubicBezTo>
                      <a:pt x="503" y="1974"/>
                      <a:pt x="504" y="1976"/>
                      <a:pt x="506" y="1977"/>
                    </a:cubicBezTo>
                    <a:cubicBezTo>
                      <a:pt x="511" y="1981"/>
                      <a:pt x="517" y="1984"/>
                      <a:pt x="523" y="1988"/>
                    </a:cubicBezTo>
                    <a:cubicBezTo>
                      <a:pt x="525" y="1989"/>
                      <a:pt x="527" y="1988"/>
                      <a:pt x="528" y="1986"/>
                    </a:cubicBezTo>
                    <a:cubicBezTo>
                      <a:pt x="529" y="1985"/>
                      <a:pt x="529" y="1982"/>
                      <a:pt x="527" y="1981"/>
                    </a:cubicBezTo>
                    <a:cubicBezTo>
                      <a:pt x="527" y="1981"/>
                      <a:pt x="527" y="1981"/>
                      <a:pt x="527" y="1981"/>
                    </a:cubicBezTo>
                    <a:moveTo>
                      <a:pt x="562" y="2001"/>
                    </a:moveTo>
                    <a:cubicBezTo>
                      <a:pt x="556" y="1998"/>
                      <a:pt x="550" y="1994"/>
                      <a:pt x="544" y="1991"/>
                    </a:cubicBezTo>
                    <a:cubicBezTo>
                      <a:pt x="542" y="1990"/>
                      <a:pt x="540" y="1991"/>
                      <a:pt x="539" y="1993"/>
                    </a:cubicBezTo>
                    <a:cubicBezTo>
                      <a:pt x="538" y="1994"/>
                      <a:pt x="538" y="1997"/>
                      <a:pt x="540" y="1998"/>
                    </a:cubicBezTo>
                    <a:cubicBezTo>
                      <a:pt x="546" y="2001"/>
                      <a:pt x="552" y="2005"/>
                      <a:pt x="558" y="2008"/>
                    </a:cubicBezTo>
                    <a:cubicBezTo>
                      <a:pt x="560" y="2009"/>
                      <a:pt x="562" y="2008"/>
                      <a:pt x="563" y="2006"/>
                    </a:cubicBezTo>
                    <a:cubicBezTo>
                      <a:pt x="564" y="2004"/>
                      <a:pt x="564" y="2002"/>
                      <a:pt x="562" y="2001"/>
                    </a:cubicBezTo>
                    <a:cubicBezTo>
                      <a:pt x="562" y="2001"/>
                      <a:pt x="562" y="2001"/>
                      <a:pt x="562" y="2001"/>
                    </a:cubicBezTo>
                    <a:moveTo>
                      <a:pt x="597" y="2019"/>
                    </a:moveTo>
                    <a:cubicBezTo>
                      <a:pt x="591" y="2016"/>
                      <a:pt x="585" y="2013"/>
                      <a:pt x="579" y="2010"/>
                    </a:cubicBezTo>
                    <a:cubicBezTo>
                      <a:pt x="577" y="2009"/>
                      <a:pt x="575" y="2010"/>
                      <a:pt x="574" y="2012"/>
                    </a:cubicBezTo>
                    <a:cubicBezTo>
                      <a:pt x="573" y="2014"/>
                      <a:pt x="574" y="2016"/>
                      <a:pt x="576" y="2017"/>
                    </a:cubicBezTo>
                    <a:cubicBezTo>
                      <a:pt x="582" y="2020"/>
                      <a:pt x="588" y="2023"/>
                      <a:pt x="594" y="2026"/>
                    </a:cubicBezTo>
                    <a:cubicBezTo>
                      <a:pt x="596" y="2027"/>
                      <a:pt x="598" y="2027"/>
                      <a:pt x="599" y="2025"/>
                    </a:cubicBezTo>
                    <a:cubicBezTo>
                      <a:pt x="600" y="2023"/>
                      <a:pt x="599" y="2020"/>
                      <a:pt x="597" y="2019"/>
                    </a:cubicBezTo>
                    <a:moveTo>
                      <a:pt x="633" y="2036"/>
                    </a:moveTo>
                    <a:cubicBezTo>
                      <a:pt x="627" y="2034"/>
                      <a:pt x="621" y="2031"/>
                      <a:pt x="615" y="2028"/>
                    </a:cubicBezTo>
                    <a:cubicBezTo>
                      <a:pt x="613" y="2027"/>
                      <a:pt x="611" y="2028"/>
                      <a:pt x="610" y="2030"/>
                    </a:cubicBezTo>
                    <a:cubicBezTo>
                      <a:pt x="609" y="2032"/>
                      <a:pt x="610" y="2034"/>
                      <a:pt x="612" y="2035"/>
                    </a:cubicBezTo>
                    <a:cubicBezTo>
                      <a:pt x="618" y="2038"/>
                      <a:pt x="624" y="2041"/>
                      <a:pt x="630" y="2044"/>
                    </a:cubicBezTo>
                    <a:cubicBezTo>
                      <a:pt x="632" y="2045"/>
                      <a:pt x="634" y="2044"/>
                      <a:pt x="635" y="2042"/>
                    </a:cubicBezTo>
                    <a:cubicBezTo>
                      <a:pt x="636" y="2040"/>
                      <a:pt x="635" y="2037"/>
                      <a:pt x="633" y="2036"/>
                    </a:cubicBezTo>
                    <a:moveTo>
                      <a:pt x="670" y="2052"/>
                    </a:moveTo>
                    <a:cubicBezTo>
                      <a:pt x="664" y="2050"/>
                      <a:pt x="658" y="2047"/>
                      <a:pt x="652" y="2044"/>
                    </a:cubicBezTo>
                    <a:cubicBezTo>
                      <a:pt x="650" y="2044"/>
                      <a:pt x="647" y="2045"/>
                      <a:pt x="646" y="2047"/>
                    </a:cubicBezTo>
                    <a:cubicBezTo>
                      <a:pt x="645" y="2049"/>
                      <a:pt x="646" y="2051"/>
                      <a:pt x="648" y="2052"/>
                    </a:cubicBezTo>
                    <a:cubicBezTo>
                      <a:pt x="655" y="2054"/>
                      <a:pt x="661" y="2057"/>
                      <a:pt x="667" y="2060"/>
                    </a:cubicBezTo>
                    <a:cubicBezTo>
                      <a:pt x="669" y="2060"/>
                      <a:pt x="671" y="2059"/>
                      <a:pt x="672" y="2057"/>
                    </a:cubicBezTo>
                    <a:cubicBezTo>
                      <a:pt x="673" y="2055"/>
                      <a:pt x="672" y="2053"/>
                      <a:pt x="670" y="2052"/>
                    </a:cubicBezTo>
                    <a:moveTo>
                      <a:pt x="707" y="2067"/>
                    </a:moveTo>
                    <a:cubicBezTo>
                      <a:pt x="701" y="2064"/>
                      <a:pt x="695" y="2062"/>
                      <a:pt x="689" y="2060"/>
                    </a:cubicBezTo>
                    <a:cubicBezTo>
                      <a:pt x="687" y="2059"/>
                      <a:pt x="684" y="2060"/>
                      <a:pt x="683" y="2062"/>
                    </a:cubicBezTo>
                    <a:cubicBezTo>
                      <a:pt x="683" y="2064"/>
                      <a:pt x="684" y="2066"/>
                      <a:pt x="686" y="2067"/>
                    </a:cubicBezTo>
                    <a:cubicBezTo>
                      <a:pt x="692" y="2069"/>
                      <a:pt x="698" y="2072"/>
                      <a:pt x="705" y="2074"/>
                    </a:cubicBezTo>
                    <a:cubicBezTo>
                      <a:pt x="707" y="2075"/>
                      <a:pt x="709" y="2074"/>
                      <a:pt x="710" y="2072"/>
                    </a:cubicBezTo>
                    <a:cubicBezTo>
                      <a:pt x="711" y="2070"/>
                      <a:pt x="709" y="2067"/>
                      <a:pt x="707" y="2067"/>
                    </a:cubicBezTo>
                    <a:moveTo>
                      <a:pt x="745" y="2079"/>
                    </a:moveTo>
                    <a:cubicBezTo>
                      <a:pt x="739" y="2077"/>
                      <a:pt x="733" y="2075"/>
                      <a:pt x="726" y="2073"/>
                    </a:cubicBezTo>
                    <a:cubicBezTo>
                      <a:pt x="724" y="2072"/>
                      <a:pt x="722" y="2074"/>
                      <a:pt x="721" y="2076"/>
                    </a:cubicBezTo>
                    <a:cubicBezTo>
                      <a:pt x="720" y="2078"/>
                      <a:pt x="722" y="2080"/>
                      <a:pt x="724" y="2081"/>
                    </a:cubicBezTo>
                    <a:cubicBezTo>
                      <a:pt x="730" y="2083"/>
                      <a:pt x="736" y="2085"/>
                      <a:pt x="743" y="2087"/>
                    </a:cubicBezTo>
                    <a:cubicBezTo>
                      <a:pt x="745" y="2088"/>
                      <a:pt x="747" y="2087"/>
                      <a:pt x="748" y="2085"/>
                    </a:cubicBezTo>
                    <a:cubicBezTo>
                      <a:pt x="749" y="2082"/>
                      <a:pt x="747" y="2080"/>
                      <a:pt x="745" y="2079"/>
                    </a:cubicBezTo>
                    <a:moveTo>
                      <a:pt x="784" y="2091"/>
                    </a:moveTo>
                    <a:cubicBezTo>
                      <a:pt x="777" y="2089"/>
                      <a:pt x="771" y="2087"/>
                      <a:pt x="764" y="2085"/>
                    </a:cubicBezTo>
                    <a:cubicBezTo>
                      <a:pt x="762" y="2085"/>
                      <a:pt x="760" y="2086"/>
                      <a:pt x="759" y="2088"/>
                    </a:cubicBezTo>
                    <a:cubicBezTo>
                      <a:pt x="759" y="2090"/>
                      <a:pt x="760" y="2092"/>
                      <a:pt x="762" y="2093"/>
                    </a:cubicBezTo>
                    <a:cubicBezTo>
                      <a:pt x="768" y="2095"/>
                      <a:pt x="775" y="2097"/>
                      <a:pt x="781" y="2099"/>
                    </a:cubicBezTo>
                    <a:cubicBezTo>
                      <a:pt x="784" y="2099"/>
                      <a:pt x="786" y="2098"/>
                      <a:pt x="786" y="2096"/>
                    </a:cubicBezTo>
                    <a:cubicBezTo>
                      <a:pt x="787" y="2094"/>
                      <a:pt x="786" y="2092"/>
                      <a:pt x="784" y="2091"/>
                    </a:cubicBezTo>
                    <a:moveTo>
                      <a:pt x="822" y="2101"/>
                    </a:moveTo>
                    <a:cubicBezTo>
                      <a:pt x="816" y="2099"/>
                      <a:pt x="809" y="2098"/>
                      <a:pt x="803" y="2096"/>
                    </a:cubicBezTo>
                    <a:cubicBezTo>
                      <a:pt x="801" y="2096"/>
                      <a:pt x="798" y="2097"/>
                      <a:pt x="798" y="2099"/>
                    </a:cubicBezTo>
                    <a:cubicBezTo>
                      <a:pt x="797" y="2101"/>
                      <a:pt x="799" y="2103"/>
                      <a:pt x="801" y="2104"/>
                    </a:cubicBezTo>
                    <a:cubicBezTo>
                      <a:pt x="807" y="2106"/>
                      <a:pt x="814" y="2107"/>
                      <a:pt x="820" y="2109"/>
                    </a:cubicBezTo>
                    <a:cubicBezTo>
                      <a:pt x="822" y="2109"/>
                      <a:pt x="825" y="2108"/>
                      <a:pt x="825" y="2106"/>
                    </a:cubicBezTo>
                    <a:cubicBezTo>
                      <a:pt x="826" y="2104"/>
                      <a:pt x="824" y="2101"/>
                      <a:pt x="822" y="2101"/>
                    </a:cubicBezTo>
                    <a:cubicBezTo>
                      <a:pt x="822" y="2101"/>
                      <a:pt x="822" y="2101"/>
                      <a:pt x="822" y="2101"/>
                    </a:cubicBezTo>
                    <a:moveTo>
                      <a:pt x="861" y="2109"/>
                    </a:moveTo>
                    <a:cubicBezTo>
                      <a:pt x="855" y="2108"/>
                      <a:pt x="848" y="2107"/>
                      <a:pt x="842" y="2105"/>
                    </a:cubicBezTo>
                    <a:cubicBezTo>
                      <a:pt x="839" y="2105"/>
                      <a:pt x="837" y="2106"/>
                      <a:pt x="837" y="2108"/>
                    </a:cubicBezTo>
                    <a:cubicBezTo>
                      <a:pt x="836" y="2111"/>
                      <a:pt x="838" y="2113"/>
                      <a:pt x="840" y="2113"/>
                    </a:cubicBezTo>
                    <a:cubicBezTo>
                      <a:pt x="846" y="2115"/>
                      <a:pt x="853" y="2116"/>
                      <a:pt x="860" y="2117"/>
                    </a:cubicBezTo>
                    <a:cubicBezTo>
                      <a:pt x="862" y="2118"/>
                      <a:pt x="864" y="2116"/>
                      <a:pt x="864" y="2114"/>
                    </a:cubicBezTo>
                    <a:cubicBezTo>
                      <a:pt x="865" y="2112"/>
                      <a:pt x="863" y="2110"/>
                      <a:pt x="861" y="2109"/>
                    </a:cubicBezTo>
                    <a:moveTo>
                      <a:pt x="900" y="2116"/>
                    </a:moveTo>
                    <a:cubicBezTo>
                      <a:pt x="894" y="2115"/>
                      <a:pt x="887" y="2114"/>
                      <a:pt x="881" y="2113"/>
                    </a:cubicBezTo>
                    <a:cubicBezTo>
                      <a:pt x="879" y="2113"/>
                      <a:pt x="876" y="2114"/>
                      <a:pt x="876" y="2116"/>
                    </a:cubicBezTo>
                    <a:cubicBezTo>
                      <a:pt x="876" y="2119"/>
                      <a:pt x="877" y="2121"/>
                      <a:pt x="879" y="2121"/>
                    </a:cubicBezTo>
                    <a:cubicBezTo>
                      <a:pt x="886" y="2122"/>
                      <a:pt x="893" y="2123"/>
                      <a:pt x="899" y="2124"/>
                    </a:cubicBezTo>
                    <a:cubicBezTo>
                      <a:pt x="901" y="2125"/>
                      <a:pt x="903" y="2123"/>
                      <a:pt x="904" y="2121"/>
                    </a:cubicBezTo>
                    <a:cubicBezTo>
                      <a:pt x="904" y="2119"/>
                      <a:pt x="903" y="2117"/>
                      <a:pt x="900" y="2116"/>
                    </a:cubicBezTo>
                    <a:moveTo>
                      <a:pt x="940" y="2122"/>
                    </a:moveTo>
                    <a:cubicBezTo>
                      <a:pt x="933" y="2121"/>
                      <a:pt x="927" y="2120"/>
                      <a:pt x="920" y="2119"/>
                    </a:cubicBezTo>
                    <a:cubicBezTo>
                      <a:pt x="918" y="2119"/>
                      <a:pt x="916" y="2121"/>
                      <a:pt x="916" y="2123"/>
                    </a:cubicBezTo>
                    <a:cubicBezTo>
                      <a:pt x="915" y="2125"/>
                      <a:pt x="917" y="2127"/>
                      <a:pt x="919" y="2127"/>
                    </a:cubicBezTo>
                    <a:cubicBezTo>
                      <a:pt x="926" y="2128"/>
                      <a:pt x="932" y="2129"/>
                      <a:pt x="939" y="2130"/>
                    </a:cubicBezTo>
                    <a:cubicBezTo>
                      <a:pt x="941" y="2130"/>
                      <a:pt x="943" y="2129"/>
                      <a:pt x="943" y="2126"/>
                    </a:cubicBezTo>
                    <a:cubicBezTo>
                      <a:pt x="944" y="2124"/>
                      <a:pt x="942" y="2122"/>
                      <a:pt x="940" y="2122"/>
                    </a:cubicBezTo>
                    <a:cubicBezTo>
                      <a:pt x="940" y="2122"/>
                      <a:pt x="940" y="2122"/>
                      <a:pt x="940" y="2122"/>
                    </a:cubicBezTo>
                    <a:moveTo>
                      <a:pt x="980" y="2126"/>
                    </a:moveTo>
                    <a:cubicBezTo>
                      <a:pt x="973" y="2126"/>
                      <a:pt x="966" y="2125"/>
                      <a:pt x="960" y="2124"/>
                    </a:cubicBezTo>
                    <a:cubicBezTo>
                      <a:pt x="958" y="2124"/>
                      <a:pt x="956" y="2126"/>
                      <a:pt x="955" y="2128"/>
                    </a:cubicBezTo>
                    <a:cubicBezTo>
                      <a:pt x="955" y="2130"/>
                      <a:pt x="957" y="2132"/>
                      <a:pt x="959" y="2132"/>
                    </a:cubicBezTo>
                    <a:cubicBezTo>
                      <a:pt x="966" y="2133"/>
                      <a:pt x="972" y="2133"/>
                      <a:pt x="979" y="2134"/>
                    </a:cubicBezTo>
                    <a:cubicBezTo>
                      <a:pt x="981" y="2134"/>
                      <a:pt x="983" y="2133"/>
                      <a:pt x="983" y="2130"/>
                    </a:cubicBezTo>
                    <a:cubicBezTo>
                      <a:pt x="983" y="2128"/>
                      <a:pt x="982" y="2126"/>
                      <a:pt x="980" y="2126"/>
                    </a:cubicBezTo>
                    <a:moveTo>
                      <a:pt x="1019" y="2129"/>
                    </a:moveTo>
                    <a:cubicBezTo>
                      <a:pt x="1013" y="2128"/>
                      <a:pt x="1006" y="2128"/>
                      <a:pt x="1000" y="2128"/>
                    </a:cubicBezTo>
                    <a:cubicBezTo>
                      <a:pt x="997" y="2127"/>
                      <a:pt x="995" y="2129"/>
                      <a:pt x="995" y="2131"/>
                    </a:cubicBezTo>
                    <a:cubicBezTo>
                      <a:pt x="995" y="2133"/>
                      <a:pt x="997" y="2135"/>
                      <a:pt x="999" y="2136"/>
                    </a:cubicBezTo>
                    <a:cubicBezTo>
                      <a:pt x="1006" y="2136"/>
                      <a:pt x="1012" y="2136"/>
                      <a:pt x="1019" y="2137"/>
                    </a:cubicBezTo>
                    <a:cubicBezTo>
                      <a:pt x="1021" y="2137"/>
                      <a:pt x="1023" y="2135"/>
                      <a:pt x="1023" y="2133"/>
                    </a:cubicBezTo>
                    <a:cubicBezTo>
                      <a:pt x="1023" y="2131"/>
                      <a:pt x="1022" y="2129"/>
                      <a:pt x="1019" y="2129"/>
                    </a:cubicBezTo>
                    <a:cubicBezTo>
                      <a:pt x="1019" y="2129"/>
                      <a:pt x="1019" y="2129"/>
                      <a:pt x="1019" y="2129"/>
                    </a:cubicBezTo>
                    <a:moveTo>
                      <a:pt x="1059" y="2130"/>
                    </a:moveTo>
                    <a:cubicBezTo>
                      <a:pt x="1053" y="2130"/>
                      <a:pt x="1046" y="2130"/>
                      <a:pt x="1039" y="2129"/>
                    </a:cubicBezTo>
                    <a:cubicBezTo>
                      <a:pt x="1037" y="2129"/>
                      <a:pt x="1035" y="2131"/>
                      <a:pt x="1035" y="2133"/>
                    </a:cubicBezTo>
                    <a:cubicBezTo>
                      <a:pt x="1035" y="2135"/>
                      <a:pt x="1037" y="2137"/>
                      <a:pt x="1039" y="2137"/>
                    </a:cubicBezTo>
                    <a:cubicBezTo>
                      <a:pt x="1046" y="2138"/>
                      <a:pt x="1053" y="2138"/>
                      <a:pt x="1059" y="2138"/>
                    </a:cubicBezTo>
                    <a:cubicBezTo>
                      <a:pt x="1061" y="2138"/>
                      <a:pt x="1063" y="2136"/>
                      <a:pt x="1063" y="2134"/>
                    </a:cubicBezTo>
                    <a:cubicBezTo>
                      <a:pt x="1063" y="2132"/>
                      <a:pt x="1062" y="2130"/>
                      <a:pt x="1059" y="2130"/>
                    </a:cubicBezTo>
                    <a:moveTo>
                      <a:pt x="1099" y="2129"/>
                    </a:moveTo>
                    <a:cubicBezTo>
                      <a:pt x="1093" y="2130"/>
                      <a:pt x="1086" y="2130"/>
                      <a:pt x="1079" y="2130"/>
                    </a:cubicBezTo>
                    <a:cubicBezTo>
                      <a:pt x="1077" y="2130"/>
                      <a:pt x="1075" y="2132"/>
                      <a:pt x="1075" y="2134"/>
                    </a:cubicBezTo>
                    <a:cubicBezTo>
                      <a:pt x="1075" y="2136"/>
                      <a:pt x="1077" y="2138"/>
                      <a:pt x="1079" y="2138"/>
                    </a:cubicBezTo>
                    <a:cubicBezTo>
                      <a:pt x="1086" y="2138"/>
                      <a:pt x="1093" y="2138"/>
                      <a:pt x="1099" y="2137"/>
                    </a:cubicBezTo>
                    <a:cubicBezTo>
                      <a:pt x="1102" y="2137"/>
                      <a:pt x="1103" y="2135"/>
                      <a:pt x="1103" y="2133"/>
                    </a:cubicBezTo>
                    <a:cubicBezTo>
                      <a:pt x="1103" y="2131"/>
                      <a:pt x="1101" y="2129"/>
                      <a:pt x="1099" y="2129"/>
                    </a:cubicBezTo>
                    <a:moveTo>
                      <a:pt x="1139" y="2127"/>
                    </a:moveTo>
                    <a:cubicBezTo>
                      <a:pt x="1132" y="2128"/>
                      <a:pt x="1126" y="2128"/>
                      <a:pt x="1119" y="2129"/>
                    </a:cubicBezTo>
                    <a:cubicBezTo>
                      <a:pt x="1117" y="2129"/>
                      <a:pt x="1115" y="2131"/>
                      <a:pt x="1115" y="2133"/>
                    </a:cubicBezTo>
                    <a:cubicBezTo>
                      <a:pt x="1115" y="2135"/>
                      <a:pt x="1117" y="2137"/>
                      <a:pt x="1120" y="2137"/>
                    </a:cubicBezTo>
                    <a:cubicBezTo>
                      <a:pt x="1126" y="2136"/>
                      <a:pt x="1133" y="2136"/>
                      <a:pt x="1140" y="2135"/>
                    </a:cubicBezTo>
                    <a:cubicBezTo>
                      <a:pt x="1142" y="2135"/>
                      <a:pt x="1143" y="2133"/>
                      <a:pt x="1143" y="2131"/>
                    </a:cubicBezTo>
                    <a:cubicBezTo>
                      <a:pt x="1143" y="2129"/>
                      <a:pt x="1141" y="2127"/>
                      <a:pt x="1139" y="2127"/>
                    </a:cubicBezTo>
                    <a:cubicBezTo>
                      <a:pt x="1139" y="2127"/>
                      <a:pt x="1139" y="2127"/>
                      <a:pt x="1139" y="2127"/>
                    </a:cubicBezTo>
                    <a:moveTo>
                      <a:pt x="1179" y="2124"/>
                    </a:moveTo>
                    <a:cubicBezTo>
                      <a:pt x="1172" y="2125"/>
                      <a:pt x="1166" y="2125"/>
                      <a:pt x="1159" y="2126"/>
                    </a:cubicBezTo>
                    <a:cubicBezTo>
                      <a:pt x="1157" y="2126"/>
                      <a:pt x="1155" y="2128"/>
                      <a:pt x="1155" y="2130"/>
                    </a:cubicBezTo>
                    <a:cubicBezTo>
                      <a:pt x="1156" y="2133"/>
                      <a:pt x="1157" y="2134"/>
                      <a:pt x="1160" y="2134"/>
                    </a:cubicBezTo>
                    <a:cubicBezTo>
                      <a:pt x="1166" y="2133"/>
                      <a:pt x="1173" y="2133"/>
                      <a:pt x="1180" y="2132"/>
                    </a:cubicBezTo>
                    <a:cubicBezTo>
                      <a:pt x="1182" y="2132"/>
                      <a:pt x="1183" y="2130"/>
                      <a:pt x="1183" y="2128"/>
                    </a:cubicBezTo>
                    <a:cubicBezTo>
                      <a:pt x="1183" y="2126"/>
                      <a:pt x="1181" y="2124"/>
                      <a:pt x="1179" y="2124"/>
                    </a:cubicBezTo>
                    <a:cubicBezTo>
                      <a:pt x="1179" y="2124"/>
                      <a:pt x="1179" y="2124"/>
                      <a:pt x="1179" y="2124"/>
                    </a:cubicBezTo>
                    <a:moveTo>
                      <a:pt x="1218" y="2119"/>
                    </a:moveTo>
                    <a:cubicBezTo>
                      <a:pt x="1212" y="2120"/>
                      <a:pt x="1205" y="2121"/>
                      <a:pt x="1199" y="2122"/>
                    </a:cubicBezTo>
                    <a:cubicBezTo>
                      <a:pt x="1196" y="2122"/>
                      <a:pt x="1195" y="2124"/>
                      <a:pt x="1195" y="2126"/>
                    </a:cubicBezTo>
                    <a:cubicBezTo>
                      <a:pt x="1195" y="2129"/>
                      <a:pt x="1197" y="2130"/>
                      <a:pt x="1200" y="2130"/>
                    </a:cubicBezTo>
                    <a:cubicBezTo>
                      <a:pt x="1206" y="2129"/>
                      <a:pt x="1213" y="2128"/>
                      <a:pt x="1220" y="2127"/>
                    </a:cubicBezTo>
                    <a:cubicBezTo>
                      <a:pt x="1222" y="2127"/>
                      <a:pt x="1223" y="2125"/>
                      <a:pt x="1223" y="2123"/>
                    </a:cubicBezTo>
                    <a:cubicBezTo>
                      <a:pt x="1223" y="2121"/>
                      <a:pt x="1221" y="2119"/>
                      <a:pt x="1218" y="2119"/>
                    </a:cubicBezTo>
                    <a:moveTo>
                      <a:pt x="1258" y="2113"/>
                    </a:moveTo>
                    <a:cubicBezTo>
                      <a:pt x="1251" y="2114"/>
                      <a:pt x="1245" y="2115"/>
                      <a:pt x="1238" y="2116"/>
                    </a:cubicBezTo>
                    <a:cubicBezTo>
                      <a:pt x="1236" y="2117"/>
                      <a:pt x="1235" y="2119"/>
                      <a:pt x="1235" y="2121"/>
                    </a:cubicBezTo>
                    <a:cubicBezTo>
                      <a:pt x="1235" y="2123"/>
                      <a:pt x="1237" y="2125"/>
                      <a:pt x="1239" y="2124"/>
                    </a:cubicBezTo>
                    <a:cubicBezTo>
                      <a:pt x="1246" y="2123"/>
                      <a:pt x="1253" y="2122"/>
                      <a:pt x="1259" y="2121"/>
                    </a:cubicBezTo>
                    <a:cubicBezTo>
                      <a:pt x="1261" y="2120"/>
                      <a:pt x="1263" y="2118"/>
                      <a:pt x="1263" y="2116"/>
                    </a:cubicBezTo>
                    <a:cubicBezTo>
                      <a:pt x="1262" y="2114"/>
                      <a:pt x="1260" y="2113"/>
                      <a:pt x="1258" y="2113"/>
                    </a:cubicBezTo>
                    <a:moveTo>
                      <a:pt x="1297" y="2105"/>
                    </a:moveTo>
                    <a:cubicBezTo>
                      <a:pt x="1291" y="2107"/>
                      <a:pt x="1284" y="2108"/>
                      <a:pt x="1277" y="2109"/>
                    </a:cubicBezTo>
                    <a:cubicBezTo>
                      <a:pt x="1275" y="2110"/>
                      <a:pt x="1274" y="2112"/>
                      <a:pt x="1274" y="2114"/>
                    </a:cubicBezTo>
                    <a:cubicBezTo>
                      <a:pt x="1275" y="2116"/>
                      <a:pt x="1277" y="2118"/>
                      <a:pt x="1279" y="2117"/>
                    </a:cubicBezTo>
                    <a:cubicBezTo>
                      <a:pt x="1286" y="2116"/>
                      <a:pt x="1292" y="2114"/>
                      <a:pt x="1299" y="2113"/>
                    </a:cubicBezTo>
                    <a:cubicBezTo>
                      <a:pt x="1301" y="2113"/>
                      <a:pt x="1302" y="2110"/>
                      <a:pt x="1302" y="2108"/>
                    </a:cubicBezTo>
                    <a:cubicBezTo>
                      <a:pt x="1301" y="2106"/>
                      <a:pt x="1299" y="2105"/>
                      <a:pt x="1297" y="2105"/>
                    </a:cubicBezTo>
                    <a:cubicBezTo>
                      <a:pt x="1297" y="2105"/>
                      <a:pt x="1297" y="2105"/>
                      <a:pt x="1297" y="2105"/>
                    </a:cubicBezTo>
                    <a:moveTo>
                      <a:pt x="1336" y="2096"/>
                    </a:moveTo>
                    <a:cubicBezTo>
                      <a:pt x="1329" y="2098"/>
                      <a:pt x="1323" y="2099"/>
                      <a:pt x="1316" y="2101"/>
                    </a:cubicBezTo>
                    <a:cubicBezTo>
                      <a:pt x="1314" y="2101"/>
                      <a:pt x="1313" y="2103"/>
                      <a:pt x="1313" y="2106"/>
                    </a:cubicBezTo>
                    <a:cubicBezTo>
                      <a:pt x="1314" y="2108"/>
                      <a:pt x="1316" y="2109"/>
                      <a:pt x="1318" y="2109"/>
                    </a:cubicBezTo>
                    <a:cubicBezTo>
                      <a:pt x="1325" y="2107"/>
                      <a:pt x="1331" y="2105"/>
                      <a:pt x="1338" y="2104"/>
                    </a:cubicBezTo>
                    <a:cubicBezTo>
                      <a:pt x="1340" y="2103"/>
                      <a:pt x="1341" y="2101"/>
                      <a:pt x="1341" y="2099"/>
                    </a:cubicBezTo>
                    <a:cubicBezTo>
                      <a:pt x="1340" y="2097"/>
                      <a:pt x="1338" y="2095"/>
                      <a:pt x="1336" y="2096"/>
                    </a:cubicBezTo>
                    <a:moveTo>
                      <a:pt x="1374" y="2085"/>
                    </a:moveTo>
                    <a:cubicBezTo>
                      <a:pt x="1368" y="2087"/>
                      <a:pt x="1361" y="2089"/>
                      <a:pt x="1355" y="2091"/>
                    </a:cubicBezTo>
                    <a:cubicBezTo>
                      <a:pt x="1353" y="2091"/>
                      <a:pt x="1352" y="2094"/>
                      <a:pt x="1352" y="2096"/>
                    </a:cubicBezTo>
                    <a:cubicBezTo>
                      <a:pt x="1353" y="2098"/>
                      <a:pt x="1355" y="2099"/>
                      <a:pt x="1357" y="2098"/>
                    </a:cubicBezTo>
                    <a:cubicBezTo>
                      <a:pt x="1364" y="2097"/>
                      <a:pt x="1370" y="2095"/>
                      <a:pt x="1377" y="2093"/>
                    </a:cubicBezTo>
                    <a:cubicBezTo>
                      <a:pt x="1379" y="2092"/>
                      <a:pt x="1380" y="2090"/>
                      <a:pt x="1379" y="2088"/>
                    </a:cubicBezTo>
                    <a:cubicBezTo>
                      <a:pt x="1379" y="2086"/>
                      <a:pt x="1376" y="2085"/>
                      <a:pt x="1374" y="2085"/>
                    </a:cubicBezTo>
                    <a:moveTo>
                      <a:pt x="1412" y="2073"/>
                    </a:moveTo>
                    <a:cubicBezTo>
                      <a:pt x="1406" y="2075"/>
                      <a:pt x="1400" y="2077"/>
                      <a:pt x="1393" y="2079"/>
                    </a:cubicBezTo>
                    <a:cubicBezTo>
                      <a:pt x="1391" y="2080"/>
                      <a:pt x="1390" y="2082"/>
                      <a:pt x="1391" y="2084"/>
                    </a:cubicBezTo>
                    <a:cubicBezTo>
                      <a:pt x="1391" y="2086"/>
                      <a:pt x="1394" y="2088"/>
                      <a:pt x="1396" y="2087"/>
                    </a:cubicBezTo>
                    <a:cubicBezTo>
                      <a:pt x="1402" y="2085"/>
                      <a:pt x="1408" y="2083"/>
                      <a:pt x="1415" y="2081"/>
                    </a:cubicBezTo>
                    <a:cubicBezTo>
                      <a:pt x="1417" y="2080"/>
                      <a:pt x="1418" y="2078"/>
                      <a:pt x="1417" y="2075"/>
                    </a:cubicBezTo>
                    <a:cubicBezTo>
                      <a:pt x="1417" y="2073"/>
                      <a:pt x="1414" y="2072"/>
                      <a:pt x="1412" y="2073"/>
                    </a:cubicBezTo>
                    <a:cubicBezTo>
                      <a:pt x="1412" y="2073"/>
                      <a:pt x="1412" y="2073"/>
                      <a:pt x="1412" y="2073"/>
                    </a:cubicBezTo>
                    <a:moveTo>
                      <a:pt x="1450" y="2059"/>
                    </a:moveTo>
                    <a:cubicBezTo>
                      <a:pt x="1444" y="2062"/>
                      <a:pt x="1437" y="2064"/>
                      <a:pt x="1431" y="2066"/>
                    </a:cubicBezTo>
                    <a:cubicBezTo>
                      <a:pt x="1429" y="2067"/>
                      <a:pt x="1428" y="2069"/>
                      <a:pt x="1429" y="2071"/>
                    </a:cubicBezTo>
                    <a:cubicBezTo>
                      <a:pt x="1429" y="2074"/>
                      <a:pt x="1432" y="2075"/>
                      <a:pt x="1434" y="2074"/>
                    </a:cubicBezTo>
                    <a:cubicBezTo>
                      <a:pt x="1440" y="2072"/>
                      <a:pt x="1446" y="2069"/>
                      <a:pt x="1453" y="2067"/>
                    </a:cubicBezTo>
                    <a:cubicBezTo>
                      <a:pt x="1455" y="2066"/>
                      <a:pt x="1456" y="2064"/>
                      <a:pt x="1455" y="2062"/>
                    </a:cubicBezTo>
                    <a:cubicBezTo>
                      <a:pt x="1454" y="2060"/>
                      <a:pt x="1452" y="2059"/>
                      <a:pt x="1450" y="2059"/>
                    </a:cubicBezTo>
                    <a:cubicBezTo>
                      <a:pt x="1450" y="2059"/>
                      <a:pt x="1450" y="2059"/>
                      <a:pt x="1450" y="2059"/>
                    </a:cubicBezTo>
                    <a:moveTo>
                      <a:pt x="1487" y="2044"/>
                    </a:moveTo>
                    <a:cubicBezTo>
                      <a:pt x="1481" y="2047"/>
                      <a:pt x="1474" y="2050"/>
                      <a:pt x="1468" y="2052"/>
                    </a:cubicBezTo>
                    <a:cubicBezTo>
                      <a:pt x="1466" y="2053"/>
                      <a:pt x="1465" y="2055"/>
                      <a:pt x="1466" y="2057"/>
                    </a:cubicBezTo>
                    <a:cubicBezTo>
                      <a:pt x="1467" y="2059"/>
                      <a:pt x="1469" y="2060"/>
                      <a:pt x="1471" y="2059"/>
                    </a:cubicBezTo>
                    <a:cubicBezTo>
                      <a:pt x="1477" y="2057"/>
                      <a:pt x="1484" y="2054"/>
                      <a:pt x="1490" y="2052"/>
                    </a:cubicBezTo>
                    <a:cubicBezTo>
                      <a:pt x="1492" y="2051"/>
                      <a:pt x="1493" y="2049"/>
                      <a:pt x="1492" y="2046"/>
                    </a:cubicBezTo>
                    <a:cubicBezTo>
                      <a:pt x="1491" y="2044"/>
                      <a:pt x="1489" y="2044"/>
                      <a:pt x="1487" y="2044"/>
                    </a:cubicBezTo>
                    <a:moveTo>
                      <a:pt x="1523" y="2028"/>
                    </a:moveTo>
                    <a:cubicBezTo>
                      <a:pt x="1517" y="2031"/>
                      <a:pt x="1511" y="2034"/>
                      <a:pt x="1505" y="2036"/>
                    </a:cubicBezTo>
                    <a:cubicBezTo>
                      <a:pt x="1503" y="2037"/>
                      <a:pt x="1502" y="2040"/>
                      <a:pt x="1503" y="2042"/>
                    </a:cubicBezTo>
                    <a:cubicBezTo>
                      <a:pt x="1504" y="2044"/>
                      <a:pt x="1506" y="2045"/>
                      <a:pt x="1508" y="2044"/>
                    </a:cubicBezTo>
                    <a:cubicBezTo>
                      <a:pt x="1514" y="2041"/>
                      <a:pt x="1520" y="2038"/>
                      <a:pt x="1526" y="2035"/>
                    </a:cubicBezTo>
                    <a:cubicBezTo>
                      <a:pt x="1528" y="2034"/>
                      <a:pt x="1529" y="2032"/>
                      <a:pt x="1528" y="2030"/>
                    </a:cubicBezTo>
                    <a:cubicBezTo>
                      <a:pt x="1527" y="2028"/>
                      <a:pt x="1525" y="2027"/>
                      <a:pt x="1523" y="2028"/>
                    </a:cubicBezTo>
                    <a:moveTo>
                      <a:pt x="1558" y="2010"/>
                    </a:moveTo>
                    <a:cubicBezTo>
                      <a:pt x="1553" y="2013"/>
                      <a:pt x="1547" y="2016"/>
                      <a:pt x="1541" y="2019"/>
                    </a:cubicBezTo>
                    <a:cubicBezTo>
                      <a:pt x="1539" y="2020"/>
                      <a:pt x="1538" y="2023"/>
                      <a:pt x="1539" y="2025"/>
                    </a:cubicBezTo>
                    <a:cubicBezTo>
                      <a:pt x="1540" y="2027"/>
                      <a:pt x="1542" y="2027"/>
                      <a:pt x="1544" y="2026"/>
                    </a:cubicBezTo>
                    <a:cubicBezTo>
                      <a:pt x="1550" y="2024"/>
                      <a:pt x="1556" y="2020"/>
                      <a:pt x="1562" y="2017"/>
                    </a:cubicBezTo>
                    <a:cubicBezTo>
                      <a:pt x="1564" y="2016"/>
                      <a:pt x="1565" y="2014"/>
                      <a:pt x="1564" y="2012"/>
                    </a:cubicBezTo>
                    <a:cubicBezTo>
                      <a:pt x="1563" y="2010"/>
                      <a:pt x="1560" y="2009"/>
                      <a:pt x="1558" y="2010"/>
                    </a:cubicBezTo>
                    <a:cubicBezTo>
                      <a:pt x="1558" y="2010"/>
                      <a:pt x="1558" y="2010"/>
                      <a:pt x="1558" y="2010"/>
                    </a:cubicBezTo>
                    <a:moveTo>
                      <a:pt x="1593" y="1991"/>
                    </a:moveTo>
                    <a:cubicBezTo>
                      <a:pt x="1588" y="1995"/>
                      <a:pt x="1582" y="1998"/>
                      <a:pt x="1576" y="2001"/>
                    </a:cubicBezTo>
                    <a:cubicBezTo>
                      <a:pt x="1574" y="2002"/>
                      <a:pt x="1573" y="2004"/>
                      <a:pt x="1574" y="2006"/>
                    </a:cubicBezTo>
                    <a:cubicBezTo>
                      <a:pt x="1575" y="2008"/>
                      <a:pt x="1578" y="2009"/>
                      <a:pt x="1580" y="2008"/>
                    </a:cubicBezTo>
                    <a:cubicBezTo>
                      <a:pt x="1586" y="2005"/>
                      <a:pt x="1592" y="2002"/>
                      <a:pt x="1597" y="1998"/>
                    </a:cubicBezTo>
                    <a:cubicBezTo>
                      <a:pt x="1599" y="1997"/>
                      <a:pt x="1600" y="1995"/>
                      <a:pt x="1599" y="1993"/>
                    </a:cubicBezTo>
                    <a:cubicBezTo>
                      <a:pt x="1598" y="1991"/>
                      <a:pt x="1595" y="1990"/>
                      <a:pt x="1593" y="1991"/>
                    </a:cubicBezTo>
                    <a:cubicBezTo>
                      <a:pt x="1593" y="1991"/>
                      <a:pt x="1593" y="1991"/>
                      <a:pt x="1593" y="1991"/>
                    </a:cubicBezTo>
                    <a:moveTo>
                      <a:pt x="1628" y="1971"/>
                    </a:moveTo>
                    <a:cubicBezTo>
                      <a:pt x="1622" y="1974"/>
                      <a:pt x="1616" y="1978"/>
                      <a:pt x="1611" y="1981"/>
                    </a:cubicBezTo>
                    <a:cubicBezTo>
                      <a:pt x="1609" y="1982"/>
                      <a:pt x="1608" y="1985"/>
                      <a:pt x="1609" y="1987"/>
                    </a:cubicBezTo>
                    <a:cubicBezTo>
                      <a:pt x="1610" y="1989"/>
                      <a:pt x="1613" y="1989"/>
                      <a:pt x="1615" y="1988"/>
                    </a:cubicBezTo>
                    <a:cubicBezTo>
                      <a:pt x="1620" y="1985"/>
                      <a:pt x="1626" y="1981"/>
                      <a:pt x="1632" y="1978"/>
                    </a:cubicBezTo>
                    <a:cubicBezTo>
                      <a:pt x="1634" y="1977"/>
                      <a:pt x="1634" y="1974"/>
                      <a:pt x="1633" y="1972"/>
                    </a:cubicBezTo>
                    <a:cubicBezTo>
                      <a:pt x="1632" y="1970"/>
                      <a:pt x="1630" y="1970"/>
                      <a:pt x="1628" y="1971"/>
                    </a:cubicBezTo>
                    <a:cubicBezTo>
                      <a:pt x="1628" y="1971"/>
                      <a:pt x="1628" y="1971"/>
                      <a:pt x="1628" y="1971"/>
                    </a:cubicBezTo>
                    <a:moveTo>
                      <a:pt x="1661" y="1949"/>
                    </a:moveTo>
                    <a:cubicBezTo>
                      <a:pt x="1656" y="1953"/>
                      <a:pt x="1650" y="1957"/>
                      <a:pt x="1644" y="1960"/>
                    </a:cubicBezTo>
                    <a:cubicBezTo>
                      <a:pt x="1643" y="1961"/>
                      <a:pt x="1642" y="1964"/>
                      <a:pt x="1643" y="1966"/>
                    </a:cubicBezTo>
                    <a:cubicBezTo>
                      <a:pt x="1644" y="1968"/>
                      <a:pt x="1647" y="1968"/>
                      <a:pt x="1649" y="1967"/>
                    </a:cubicBezTo>
                    <a:cubicBezTo>
                      <a:pt x="1654" y="1963"/>
                      <a:pt x="1660" y="1960"/>
                      <a:pt x="1666" y="1956"/>
                    </a:cubicBezTo>
                    <a:cubicBezTo>
                      <a:pt x="1667" y="1955"/>
                      <a:pt x="1668" y="1952"/>
                      <a:pt x="1667" y="1950"/>
                    </a:cubicBezTo>
                    <a:cubicBezTo>
                      <a:pt x="1665" y="1949"/>
                      <a:pt x="1663" y="1948"/>
                      <a:pt x="1661" y="1949"/>
                    </a:cubicBezTo>
                    <a:moveTo>
                      <a:pt x="1694" y="1926"/>
                    </a:moveTo>
                    <a:cubicBezTo>
                      <a:pt x="1688" y="1930"/>
                      <a:pt x="1683" y="1934"/>
                      <a:pt x="1677" y="1938"/>
                    </a:cubicBezTo>
                    <a:cubicBezTo>
                      <a:pt x="1676" y="1939"/>
                      <a:pt x="1675" y="1942"/>
                      <a:pt x="1677" y="1944"/>
                    </a:cubicBezTo>
                    <a:cubicBezTo>
                      <a:pt x="1678" y="1945"/>
                      <a:pt x="1680" y="1946"/>
                      <a:pt x="1682" y="1945"/>
                    </a:cubicBezTo>
                    <a:cubicBezTo>
                      <a:pt x="1688" y="1941"/>
                      <a:pt x="1693" y="1937"/>
                      <a:pt x="1698" y="1933"/>
                    </a:cubicBezTo>
                    <a:cubicBezTo>
                      <a:pt x="1700" y="1932"/>
                      <a:pt x="1701" y="1929"/>
                      <a:pt x="1699" y="1927"/>
                    </a:cubicBezTo>
                    <a:cubicBezTo>
                      <a:pt x="1698" y="1925"/>
                      <a:pt x="1695" y="1925"/>
                      <a:pt x="1694" y="1926"/>
                    </a:cubicBezTo>
                    <a:cubicBezTo>
                      <a:pt x="1694" y="1926"/>
                      <a:pt x="1694" y="1926"/>
                      <a:pt x="1694" y="1926"/>
                    </a:cubicBezTo>
                    <a:moveTo>
                      <a:pt x="1725" y="1902"/>
                    </a:moveTo>
                    <a:cubicBezTo>
                      <a:pt x="1720" y="1906"/>
                      <a:pt x="1715" y="1910"/>
                      <a:pt x="1710" y="1914"/>
                    </a:cubicBezTo>
                    <a:cubicBezTo>
                      <a:pt x="1708" y="1916"/>
                      <a:pt x="1708" y="1918"/>
                      <a:pt x="1709" y="1920"/>
                    </a:cubicBezTo>
                    <a:cubicBezTo>
                      <a:pt x="1710" y="1922"/>
                      <a:pt x="1713" y="1922"/>
                      <a:pt x="1715" y="1921"/>
                    </a:cubicBezTo>
                    <a:cubicBezTo>
                      <a:pt x="1720" y="1917"/>
                      <a:pt x="1725" y="1913"/>
                      <a:pt x="1730" y="1909"/>
                    </a:cubicBezTo>
                    <a:cubicBezTo>
                      <a:pt x="1732" y="1907"/>
                      <a:pt x="1732" y="1905"/>
                      <a:pt x="1731" y="1903"/>
                    </a:cubicBezTo>
                    <a:cubicBezTo>
                      <a:pt x="1730" y="1901"/>
                      <a:pt x="1727" y="1901"/>
                      <a:pt x="1725" y="1902"/>
                    </a:cubicBezTo>
                    <a:moveTo>
                      <a:pt x="1756" y="1877"/>
                    </a:moveTo>
                    <a:cubicBezTo>
                      <a:pt x="1751" y="1881"/>
                      <a:pt x="1746" y="1886"/>
                      <a:pt x="1741" y="1890"/>
                    </a:cubicBezTo>
                    <a:cubicBezTo>
                      <a:pt x="1739" y="1891"/>
                      <a:pt x="1739" y="1894"/>
                      <a:pt x="1740" y="1895"/>
                    </a:cubicBezTo>
                    <a:cubicBezTo>
                      <a:pt x="1742" y="1897"/>
                      <a:pt x="1744" y="1897"/>
                      <a:pt x="1746" y="1896"/>
                    </a:cubicBezTo>
                    <a:cubicBezTo>
                      <a:pt x="1751" y="1892"/>
                      <a:pt x="1756" y="1887"/>
                      <a:pt x="1761" y="1883"/>
                    </a:cubicBezTo>
                    <a:cubicBezTo>
                      <a:pt x="1763" y="1882"/>
                      <a:pt x="1763" y="1879"/>
                      <a:pt x="1762" y="1877"/>
                    </a:cubicBezTo>
                    <a:cubicBezTo>
                      <a:pt x="1760" y="1876"/>
                      <a:pt x="1758" y="1876"/>
                      <a:pt x="1756" y="1877"/>
                    </a:cubicBezTo>
                    <a:moveTo>
                      <a:pt x="1786" y="1851"/>
                    </a:moveTo>
                    <a:cubicBezTo>
                      <a:pt x="1781" y="1855"/>
                      <a:pt x="1776" y="1860"/>
                      <a:pt x="1771" y="1864"/>
                    </a:cubicBezTo>
                    <a:cubicBezTo>
                      <a:pt x="1770" y="1865"/>
                      <a:pt x="1770" y="1868"/>
                      <a:pt x="1771" y="1870"/>
                    </a:cubicBezTo>
                    <a:cubicBezTo>
                      <a:pt x="1772" y="1871"/>
                      <a:pt x="1775" y="1871"/>
                      <a:pt x="1777" y="1870"/>
                    </a:cubicBezTo>
                    <a:cubicBezTo>
                      <a:pt x="1782" y="1865"/>
                      <a:pt x="1787" y="1861"/>
                      <a:pt x="1792" y="1856"/>
                    </a:cubicBezTo>
                    <a:cubicBezTo>
                      <a:pt x="1793" y="1855"/>
                      <a:pt x="1793" y="1852"/>
                      <a:pt x="1792" y="1851"/>
                    </a:cubicBezTo>
                    <a:cubicBezTo>
                      <a:pt x="1790" y="1849"/>
                      <a:pt x="1788" y="1849"/>
                      <a:pt x="1786" y="1851"/>
                    </a:cubicBezTo>
                    <a:cubicBezTo>
                      <a:pt x="1786" y="1851"/>
                      <a:pt x="1786" y="1851"/>
                      <a:pt x="1786" y="1851"/>
                    </a:cubicBezTo>
                    <a:moveTo>
                      <a:pt x="1815" y="1823"/>
                    </a:moveTo>
                    <a:cubicBezTo>
                      <a:pt x="1810" y="1828"/>
                      <a:pt x="1806" y="1832"/>
                      <a:pt x="1801" y="1837"/>
                    </a:cubicBezTo>
                    <a:cubicBezTo>
                      <a:pt x="1799" y="1838"/>
                      <a:pt x="1799" y="1841"/>
                      <a:pt x="1801" y="1843"/>
                    </a:cubicBezTo>
                    <a:cubicBezTo>
                      <a:pt x="1802" y="1844"/>
                      <a:pt x="1805" y="1844"/>
                      <a:pt x="1806" y="1843"/>
                    </a:cubicBezTo>
                    <a:cubicBezTo>
                      <a:pt x="1811" y="1838"/>
                      <a:pt x="1816" y="1833"/>
                      <a:pt x="1821" y="1829"/>
                    </a:cubicBezTo>
                    <a:cubicBezTo>
                      <a:pt x="1822" y="1827"/>
                      <a:pt x="1822" y="1825"/>
                      <a:pt x="1821" y="1823"/>
                    </a:cubicBezTo>
                    <a:cubicBezTo>
                      <a:pt x="1819" y="1822"/>
                      <a:pt x="1817" y="1822"/>
                      <a:pt x="1815" y="1823"/>
                    </a:cubicBezTo>
                    <a:moveTo>
                      <a:pt x="1843" y="1794"/>
                    </a:moveTo>
                    <a:cubicBezTo>
                      <a:pt x="1838" y="1799"/>
                      <a:pt x="1834" y="1804"/>
                      <a:pt x="1829" y="1809"/>
                    </a:cubicBezTo>
                    <a:cubicBezTo>
                      <a:pt x="1828" y="1810"/>
                      <a:pt x="1828" y="1813"/>
                      <a:pt x="1829" y="1815"/>
                    </a:cubicBezTo>
                    <a:cubicBezTo>
                      <a:pt x="1831" y="1816"/>
                      <a:pt x="1833" y="1816"/>
                      <a:pt x="1835" y="1814"/>
                    </a:cubicBezTo>
                    <a:cubicBezTo>
                      <a:pt x="1839" y="1810"/>
                      <a:pt x="1844" y="1805"/>
                      <a:pt x="1849" y="1800"/>
                    </a:cubicBezTo>
                    <a:cubicBezTo>
                      <a:pt x="1850" y="1798"/>
                      <a:pt x="1850" y="1796"/>
                      <a:pt x="1848" y="1794"/>
                    </a:cubicBezTo>
                    <a:cubicBezTo>
                      <a:pt x="1847" y="1793"/>
                      <a:pt x="1844" y="1793"/>
                      <a:pt x="1843" y="1794"/>
                    </a:cubicBezTo>
                    <a:moveTo>
                      <a:pt x="1870" y="1765"/>
                    </a:moveTo>
                    <a:cubicBezTo>
                      <a:pt x="1865" y="1770"/>
                      <a:pt x="1861" y="1775"/>
                      <a:pt x="1856" y="1780"/>
                    </a:cubicBezTo>
                    <a:cubicBezTo>
                      <a:pt x="1855" y="1781"/>
                      <a:pt x="1855" y="1784"/>
                      <a:pt x="1857" y="1785"/>
                    </a:cubicBezTo>
                    <a:cubicBezTo>
                      <a:pt x="1858" y="1787"/>
                      <a:pt x="1861" y="1787"/>
                      <a:pt x="1862" y="1785"/>
                    </a:cubicBezTo>
                    <a:cubicBezTo>
                      <a:pt x="1867" y="1780"/>
                      <a:pt x="1871" y="1775"/>
                      <a:pt x="1876" y="1770"/>
                    </a:cubicBezTo>
                    <a:cubicBezTo>
                      <a:pt x="1877" y="1768"/>
                      <a:pt x="1877" y="1766"/>
                      <a:pt x="1875" y="1764"/>
                    </a:cubicBezTo>
                    <a:cubicBezTo>
                      <a:pt x="1874" y="1763"/>
                      <a:pt x="1871" y="1763"/>
                      <a:pt x="1870" y="1765"/>
                    </a:cubicBezTo>
                    <a:moveTo>
                      <a:pt x="1895" y="1734"/>
                    </a:moveTo>
                    <a:cubicBezTo>
                      <a:pt x="1891" y="1739"/>
                      <a:pt x="1887" y="1745"/>
                      <a:pt x="1883" y="1750"/>
                    </a:cubicBezTo>
                    <a:cubicBezTo>
                      <a:pt x="1881" y="1751"/>
                      <a:pt x="1881" y="1754"/>
                      <a:pt x="1883" y="1755"/>
                    </a:cubicBezTo>
                    <a:cubicBezTo>
                      <a:pt x="1885" y="1757"/>
                      <a:pt x="1887" y="1757"/>
                      <a:pt x="1889" y="1755"/>
                    </a:cubicBezTo>
                    <a:cubicBezTo>
                      <a:pt x="1893" y="1750"/>
                      <a:pt x="1897" y="1745"/>
                      <a:pt x="1901" y="1739"/>
                    </a:cubicBezTo>
                    <a:cubicBezTo>
                      <a:pt x="1903" y="1738"/>
                      <a:pt x="1903" y="1735"/>
                      <a:pt x="1901" y="1734"/>
                    </a:cubicBezTo>
                    <a:cubicBezTo>
                      <a:pt x="1899" y="1732"/>
                      <a:pt x="1897" y="1733"/>
                      <a:pt x="1895" y="1734"/>
                    </a:cubicBezTo>
                    <a:moveTo>
                      <a:pt x="1920" y="1703"/>
                    </a:moveTo>
                    <a:cubicBezTo>
                      <a:pt x="1916" y="1708"/>
                      <a:pt x="1912" y="1713"/>
                      <a:pt x="1908" y="1719"/>
                    </a:cubicBezTo>
                    <a:cubicBezTo>
                      <a:pt x="1906" y="1720"/>
                      <a:pt x="1907" y="1723"/>
                      <a:pt x="1908" y="1724"/>
                    </a:cubicBezTo>
                    <a:cubicBezTo>
                      <a:pt x="1910" y="1726"/>
                      <a:pt x="1913" y="1725"/>
                      <a:pt x="1914" y="1724"/>
                    </a:cubicBezTo>
                    <a:cubicBezTo>
                      <a:pt x="1918" y="1718"/>
                      <a:pt x="1922" y="1713"/>
                      <a:pt x="1926" y="1707"/>
                    </a:cubicBezTo>
                    <a:cubicBezTo>
                      <a:pt x="1927" y="1706"/>
                      <a:pt x="1927" y="1703"/>
                      <a:pt x="1925" y="1702"/>
                    </a:cubicBezTo>
                    <a:cubicBezTo>
                      <a:pt x="1924" y="1701"/>
                      <a:pt x="1921" y="1701"/>
                      <a:pt x="1920" y="1703"/>
                    </a:cubicBezTo>
                    <a:cubicBezTo>
                      <a:pt x="1920" y="1703"/>
                      <a:pt x="1920" y="1703"/>
                      <a:pt x="1920" y="1703"/>
                    </a:cubicBezTo>
                    <a:moveTo>
                      <a:pt x="1943" y="1670"/>
                    </a:moveTo>
                    <a:cubicBezTo>
                      <a:pt x="1939" y="1676"/>
                      <a:pt x="1935" y="1681"/>
                      <a:pt x="1931" y="1687"/>
                    </a:cubicBezTo>
                    <a:cubicBezTo>
                      <a:pt x="1930" y="1688"/>
                      <a:pt x="1931" y="1691"/>
                      <a:pt x="1932" y="1692"/>
                    </a:cubicBezTo>
                    <a:cubicBezTo>
                      <a:pt x="1934" y="1693"/>
                      <a:pt x="1937" y="1693"/>
                      <a:pt x="1938" y="1691"/>
                    </a:cubicBezTo>
                    <a:cubicBezTo>
                      <a:pt x="1942" y="1686"/>
                      <a:pt x="1946" y="1680"/>
                      <a:pt x="1950" y="1675"/>
                    </a:cubicBezTo>
                    <a:cubicBezTo>
                      <a:pt x="1951" y="1673"/>
                      <a:pt x="1950" y="1670"/>
                      <a:pt x="1949" y="1669"/>
                    </a:cubicBezTo>
                    <a:cubicBezTo>
                      <a:pt x="1947" y="1668"/>
                      <a:pt x="1944" y="1668"/>
                      <a:pt x="1943" y="1670"/>
                    </a:cubicBezTo>
                    <a:moveTo>
                      <a:pt x="1965" y="1637"/>
                    </a:moveTo>
                    <a:cubicBezTo>
                      <a:pt x="1961" y="1643"/>
                      <a:pt x="1958" y="1648"/>
                      <a:pt x="1954" y="1654"/>
                    </a:cubicBezTo>
                    <a:cubicBezTo>
                      <a:pt x="1953" y="1656"/>
                      <a:pt x="1953" y="1658"/>
                      <a:pt x="1955" y="1659"/>
                    </a:cubicBezTo>
                    <a:cubicBezTo>
                      <a:pt x="1957" y="1660"/>
                      <a:pt x="1960" y="1660"/>
                      <a:pt x="1961" y="1658"/>
                    </a:cubicBezTo>
                    <a:cubicBezTo>
                      <a:pt x="1965" y="1653"/>
                      <a:pt x="1968" y="1647"/>
                      <a:pt x="1972" y="1641"/>
                    </a:cubicBezTo>
                    <a:cubicBezTo>
                      <a:pt x="1973" y="1639"/>
                      <a:pt x="1972" y="1637"/>
                      <a:pt x="1971" y="1636"/>
                    </a:cubicBezTo>
                    <a:cubicBezTo>
                      <a:pt x="1969" y="1635"/>
                      <a:pt x="1966" y="1635"/>
                      <a:pt x="1965" y="1637"/>
                    </a:cubicBezTo>
                    <a:moveTo>
                      <a:pt x="1986" y="1603"/>
                    </a:moveTo>
                    <a:cubicBezTo>
                      <a:pt x="1982" y="1609"/>
                      <a:pt x="1979" y="1614"/>
                      <a:pt x="1976" y="1620"/>
                    </a:cubicBezTo>
                    <a:cubicBezTo>
                      <a:pt x="1974" y="1622"/>
                      <a:pt x="1975" y="1624"/>
                      <a:pt x="1977" y="1625"/>
                    </a:cubicBezTo>
                    <a:cubicBezTo>
                      <a:pt x="1979" y="1627"/>
                      <a:pt x="1981" y="1626"/>
                      <a:pt x="1982" y="1624"/>
                    </a:cubicBezTo>
                    <a:cubicBezTo>
                      <a:pt x="1986" y="1618"/>
                      <a:pt x="1989" y="1613"/>
                      <a:pt x="1993" y="1607"/>
                    </a:cubicBezTo>
                    <a:cubicBezTo>
                      <a:pt x="1994" y="1605"/>
                      <a:pt x="1993" y="1602"/>
                      <a:pt x="1991" y="1601"/>
                    </a:cubicBezTo>
                    <a:cubicBezTo>
                      <a:pt x="1989" y="1600"/>
                      <a:pt x="1987" y="1601"/>
                      <a:pt x="1986" y="1603"/>
                    </a:cubicBezTo>
                    <a:moveTo>
                      <a:pt x="2005" y="1568"/>
                    </a:moveTo>
                    <a:cubicBezTo>
                      <a:pt x="2002" y="1574"/>
                      <a:pt x="1999" y="1580"/>
                      <a:pt x="1996" y="1585"/>
                    </a:cubicBezTo>
                    <a:cubicBezTo>
                      <a:pt x="1995" y="1587"/>
                      <a:pt x="1995" y="1590"/>
                      <a:pt x="1997" y="1591"/>
                    </a:cubicBezTo>
                    <a:cubicBezTo>
                      <a:pt x="1999" y="1592"/>
                      <a:pt x="2002" y="1591"/>
                      <a:pt x="2003" y="1589"/>
                    </a:cubicBezTo>
                    <a:cubicBezTo>
                      <a:pt x="2006" y="1583"/>
                      <a:pt x="2009" y="1578"/>
                      <a:pt x="2012" y="1572"/>
                    </a:cubicBezTo>
                    <a:cubicBezTo>
                      <a:pt x="2013" y="1570"/>
                      <a:pt x="2013" y="1567"/>
                      <a:pt x="2011" y="1566"/>
                    </a:cubicBezTo>
                    <a:cubicBezTo>
                      <a:pt x="2009" y="1565"/>
                      <a:pt x="2006" y="1566"/>
                      <a:pt x="2005" y="1568"/>
                    </a:cubicBezTo>
                    <a:cubicBezTo>
                      <a:pt x="2005" y="1568"/>
                      <a:pt x="2005" y="1568"/>
                      <a:pt x="2005" y="1568"/>
                    </a:cubicBezTo>
                    <a:moveTo>
                      <a:pt x="2023" y="1532"/>
                    </a:moveTo>
                    <a:cubicBezTo>
                      <a:pt x="2021" y="1538"/>
                      <a:pt x="2018" y="1544"/>
                      <a:pt x="2015" y="1550"/>
                    </a:cubicBezTo>
                    <a:cubicBezTo>
                      <a:pt x="2014" y="1552"/>
                      <a:pt x="2014" y="1555"/>
                      <a:pt x="2016" y="1556"/>
                    </a:cubicBezTo>
                    <a:cubicBezTo>
                      <a:pt x="2018" y="1557"/>
                      <a:pt x="2021" y="1556"/>
                      <a:pt x="2022" y="1554"/>
                    </a:cubicBezTo>
                    <a:cubicBezTo>
                      <a:pt x="2025" y="1548"/>
                      <a:pt x="2028" y="1542"/>
                      <a:pt x="2031" y="1536"/>
                    </a:cubicBezTo>
                    <a:cubicBezTo>
                      <a:pt x="2032" y="1534"/>
                      <a:pt x="2031" y="1531"/>
                      <a:pt x="2029" y="1530"/>
                    </a:cubicBezTo>
                    <a:cubicBezTo>
                      <a:pt x="2027" y="1529"/>
                      <a:pt x="2024" y="1530"/>
                      <a:pt x="2023" y="1532"/>
                    </a:cubicBezTo>
                    <a:cubicBezTo>
                      <a:pt x="2023" y="1532"/>
                      <a:pt x="2023" y="1532"/>
                      <a:pt x="2023" y="1532"/>
                    </a:cubicBezTo>
                    <a:moveTo>
                      <a:pt x="2040" y="1496"/>
                    </a:moveTo>
                    <a:cubicBezTo>
                      <a:pt x="2038" y="1502"/>
                      <a:pt x="2035" y="1508"/>
                      <a:pt x="2032" y="1514"/>
                    </a:cubicBezTo>
                    <a:cubicBezTo>
                      <a:pt x="2031" y="1516"/>
                      <a:pt x="2032" y="1519"/>
                      <a:pt x="2034" y="1520"/>
                    </a:cubicBezTo>
                    <a:cubicBezTo>
                      <a:pt x="2036" y="1520"/>
                      <a:pt x="2038" y="1520"/>
                      <a:pt x="2039" y="1518"/>
                    </a:cubicBezTo>
                    <a:cubicBezTo>
                      <a:pt x="2042" y="1511"/>
                      <a:pt x="2045" y="1505"/>
                      <a:pt x="2048" y="1499"/>
                    </a:cubicBezTo>
                    <a:cubicBezTo>
                      <a:pt x="2048" y="1497"/>
                      <a:pt x="2048" y="1495"/>
                      <a:pt x="2046" y="1494"/>
                    </a:cubicBezTo>
                    <a:cubicBezTo>
                      <a:pt x="2044" y="1493"/>
                      <a:pt x="2041" y="1494"/>
                      <a:pt x="2040" y="1496"/>
                    </a:cubicBezTo>
                    <a:moveTo>
                      <a:pt x="2056" y="1459"/>
                    </a:moveTo>
                    <a:cubicBezTo>
                      <a:pt x="2053" y="1465"/>
                      <a:pt x="2051" y="1471"/>
                      <a:pt x="2048" y="1478"/>
                    </a:cubicBezTo>
                    <a:cubicBezTo>
                      <a:pt x="2047" y="1480"/>
                      <a:pt x="2048" y="1482"/>
                      <a:pt x="2050" y="1483"/>
                    </a:cubicBezTo>
                    <a:cubicBezTo>
                      <a:pt x="2052" y="1484"/>
                      <a:pt x="2055" y="1483"/>
                      <a:pt x="2056" y="1481"/>
                    </a:cubicBezTo>
                    <a:cubicBezTo>
                      <a:pt x="2058" y="1474"/>
                      <a:pt x="2061" y="1468"/>
                      <a:pt x="2063" y="1462"/>
                    </a:cubicBezTo>
                    <a:cubicBezTo>
                      <a:pt x="2064" y="1460"/>
                      <a:pt x="2063" y="1458"/>
                      <a:pt x="2061" y="1457"/>
                    </a:cubicBezTo>
                    <a:cubicBezTo>
                      <a:pt x="2059" y="1456"/>
                      <a:pt x="2057" y="1457"/>
                      <a:pt x="2056" y="1459"/>
                    </a:cubicBezTo>
                    <a:cubicBezTo>
                      <a:pt x="2056" y="1459"/>
                      <a:pt x="2056" y="1459"/>
                      <a:pt x="2056" y="1459"/>
                    </a:cubicBezTo>
                    <a:moveTo>
                      <a:pt x="2070" y="1422"/>
                    </a:moveTo>
                    <a:cubicBezTo>
                      <a:pt x="2068" y="1428"/>
                      <a:pt x="2065" y="1434"/>
                      <a:pt x="2063" y="1440"/>
                    </a:cubicBezTo>
                    <a:cubicBezTo>
                      <a:pt x="2062" y="1442"/>
                      <a:pt x="2063" y="1445"/>
                      <a:pt x="2065" y="1446"/>
                    </a:cubicBezTo>
                    <a:cubicBezTo>
                      <a:pt x="2067" y="1446"/>
                      <a:pt x="2070" y="1445"/>
                      <a:pt x="2070" y="1443"/>
                    </a:cubicBezTo>
                    <a:cubicBezTo>
                      <a:pt x="2073" y="1437"/>
                      <a:pt x="2075" y="1431"/>
                      <a:pt x="2077" y="1424"/>
                    </a:cubicBezTo>
                    <a:cubicBezTo>
                      <a:pt x="2078" y="1422"/>
                      <a:pt x="2077" y="1420"/>
                      <a:pt x="2075" y="1419"/>
                    </a:cubicBezTo>
                    <a:cubicBezTo>
                      <a:pt x="2073" y="1418"/>
                      <a:pt x="2070" y="1419"/>
                      <a:pt x="2070" y="1422"/>
                    </a:cubicBezTo>
                    <a:moveTo>
                      <a:pt x="2082" y="1384"/>
                    </a:moveTo>
                    <a:cubicBezTo>
                      <a:pt x="2080" y="1390"/>
                      <a:pt x="2078" y="1396"/>
                      <a:pt x="2076" y="1403"/>
                    </a:cubicBezTo>
                    <a:cubicBezTo>
                      <a:pt x="2076" y="1405"/>
                      <a:pt x="2077" y="1407"/>
                      <a:pt x="2079" y="1408"/>
                    </a:cubicBezTo>
                    <a:cubicBezTo>
                      <a:pt x="2081" y="1408"/>
                      <a:pt x="2083" y="1407"/>
                      <a:pt x="2084" y="1405"/>
                    </a:cubicBezTo>
                    <a:cubicBezTo>
                      <a:pt x="2086" y="1399"/>
                      <a:pt x="2088" y="1392"/>
                      <a:pt x="2090" y="1386"/>
                    </a:cubicBezTo>
                    <a:cubicBezTo>
                      <a:pt x="2091" y="1384"/>
                      <a:pt x="2089" y="1382"/>
                      <a:pt x="2087" y="1381"/>
                    </a:cubicBezTo>
                    <a:cubicBezTo>
                      <a:pt x="2085" y="1380"/>
                      <a:pt x="2083" y="1381"/>
                      <a:pt x="2082" y="1384"/>
                    </a:cubicBezTo>
                    <a:moveTo>
                      <a:pt x="2093" y="1345"/>
                    </a:moveTo>
                    <a:cubicBezTo>
                      <a:pt x="2092" y="1352"/>
                      <a:pt x="2090" y="1358"/>
                      <a:pt x="2088" y="1364"/>
                    </a:cubicBezTo>
                    <a:cubicBezTo>
                      <a:pt x="2087" y="1367"/>
                      <a:pt x="2089" y="1369"/>
                      <a:pt x="2091" y="1369"/>
                    </a:cubicBezTo>
                    <a:cubicBezTo>
                      <a:pt x="2093" y="1370"/>
                      <a:pt x="2095" y="1369"/>
                      <a:pt x="2096" y="1367"/>
                    </a:cubicBezTo>
                    <a:cubicBezTo>
                      <a:pt x="2098" y="1360"/>
                      <a:pt x="2099" y="1354"/>
                      <a:pt x="2101" y="1347"/>
                    </a:cubicBezTo>
                    <a:cubicBezTo>
                      <a:pt x="2102" y="1345"/>
                      <a:pt x="2100" y="1343"/>
                      <a:pt x="2098" y="1342"/>
                    </a:cubicBezTo>
                    <a:cubicBezTo>
                      <a:pt x="2096" y="1342"/>
                      <a:pt x="2094" y="1343"/>
                      <a:pt x="2093" y="1345"/>
                    </a:cubicBezTo>
                    <a:cubicBezTo>
                      <a:pt x="2093" y="1345"/>
                      <a:pt x="2093" y="1345"/>
                      <a:pt x="2093" y="1345"/>
                    </a:cubicBezTo>
                    <a:moveTo>
                      <a:pt x="2103" y="1306"/>
                    </a:moveTo>
                    <a:cubicBezTo>
                      <a:pt x="2102" y="1313"/>
                      <a:pt x="2100" y="1319"/>
                      <a:pt x="2098" y="1326"/>
                    </a:cubicBezTo>
                    <a:cubicBezTo>
                      <a:pt x="2098" y="1328"/>
                      <a:pt x="2099" y="1330"/>
                      <a:pt x="2101" y="1331"/>
                    </a:cubicBezTo>
                    <a:cubicBezTo>
                      <a:pt x="2103" y="1331"/>
                      <a:pt x="2106" y="1330"/>
                      <a:pt x="2106" y="1328"/>
                    </a:cubicBezTo>
                    <a:cubicBezTo>
                      <a:pt x="2108" y="1321"/>
                      <a:pt x="2109" y="1315"/>
                      <a:pt x="2111" y="1308"/>
                    </a:cubicBezTo>
                    <a:cubicBezTo>
                      <a:pt x="2111" y="1306"/>
                      <a:pt x="2110" y="1304"/>
                      <a:pt x="2108" y="1303"/>
                    </a:cubicBezTo>
                    <a:cubicBezTo>
                      <a:pt x="2106" y="1303"/>
                      <a:pt x="2104" y="1304"/>
                      <a:pt x="2103" y="1306"/>
                    </a:cubicBezTo>
                    <a:moveTo>
                      <a:pt x="2111" y="1267"/>
                    </a:moveTo>
                    <a:cubicBezTo>
                      <a:pt x="2110" y="1274"/>
                      <a:pt x="2109" y="1280"/>
                      <a:pt x="2107" y="1287"/>
                    </a:cubicBezTo>
                    <a:cubicBezTo>
                      <a:pt x="2107" y="1289"/>
                      <a:pt x="2108" y="1291"/>
                      <a:pt x="2110" y="1292"/>
                    </a:cubicBezTo>
                    <a:cubicBezTo>
                      <a:pt x="2113" y="1292"/>
                      <a:pt x="2115" y="1291"/>
                      <a:pt x="2115" y="1289"/>
                    </a:cubicBezTo>
                    <a:cubicBezTo>
                      <a:pt x="2116" y="1282"/>
                      <a:pt x="2118" y="1275"/>
                      <a:pt x="2119" y="1269"/>
                    </a:cubicBezTo>
                    <a:cubicBezTo>
                      <a:pt x="2119" y="1267"/>
                      <a:pt x="2118" y="1265"/>
                      <a:pt x="2116" y="1264"/>
                    </a:cubicBezTo>
                    <a:cubicBezTo>
                      <a:pt x="2114" y="1264"/>
                      <a:pt x="2112" y="1265"/>
                      <a:pt x="2111" y="1267"/>
                    </a:cubicBezTo>
                    <a:moveTo>
                      <a:pt x="2118" y="1228"/>
                    </a:moveTo>
                    <a:cubicBezTo>
                      <a:pt x="2117" y="1235"/>
                      <a:pt x="2116" y="1241"/>
                      <a:pt x="2115" y="1248"/>
                    </a:cubicBezTo>
                    <a:cubicBezTo>
                      <a:pt x="2114" y="1250"/>
                      <a:pt x="2116" y="1252"/>
                      <a:pt x="2118" y="1252"/>
                    </a:cubicBezTo>
                    <a:cubicBezTo>
                      <a:pt x="2120" y="1253"/>
                      <a:pt x="2122" y="1251"/>
                      <a:pt x="2123" y="1249"/>
                    </a:cubicBezTo>
                    <a:cubicBezTo>
                      <a:pt x="2124" y="1242"/>
                      <a:pt x="2125" y="1236"/>
                      <a:pt x="2126" y="1229"/>
                    </a:cubicBezTo>
                    <a:cubicBezTo>
                      <a:pt x="2126" y="1227"/>
                      <a:pt x="2125" y="1225"/>
                      <a:pt x="2122" y="1225"/>
                    </a:cubicBezTo>
                    <a:cubicBezTo>
                      <a:pt x="2120" y="1224"/>
                      <a:pt x="2118" y="1226"/>
                      <a:pt x="2118" y="1228"/>
                    </a:cubicBezTo>
                    <a:moveTo>
                      <a:pt x="2123" y="1188"/>
                    </a:moveTo>
                    <a:cubicBezTo>
                      <a:pt x="2122" y="1195"/>
                      <a:pt x="2122" y="1202"/>
                      <a:pt x="2121" y="1208"/>
                    </a:cubicBezTo>
                    <a:cubicBezTo>
                      <a:pt x="2120" y="1210"/>
                      <a:pt x="2122" y="1212"/>
                      <a:pt x="2124" y="1213"/>
                    </a:cubicBezTo>
                    <a:cubicBezTo>
                      <a:pt x="2126" y="1213"/>
                      <a:pt x="2128" y="1212"/>
                      <a:pt x="2129" y="1209"/>
                    </a:cubicBezTo>
                    <a:cubicBezTo>
                      <a:pt x="2129" y="1203"/>
                      <a:pt x="2130" y="1196"/>
                      <a:pt x="2131" y="1189"/>
                    </a:cubicBezTo>
                    <a:cubicBezTo>
                      <a:pt x="2131" y="1187"/>
                      <a:pt x="2130" y="1185"/>
                      <a:pt x="2127" y="1185"/>
                    </a:cubicBezTo>
                    <a:cubicBezTo>
                      <a:pt x="2125" y="1185"/>
                      <a:pt x="2123" y="1186"/>
                      <a:pt x="2123" y="1188"/>
                    </a:cubicBezTo>
                    <a:moveTo>
                      <a:pt x="2127" y="1149"/>
                    </a:moveTo>
                    <a:cubicBezTo>
                      <a:pt x="2126" y="1155"/>
                      <a:pt x="2126" y="1162"/>
                      <a:pt x="2125" y="1169"/>
                    </a:cubicBezTo>
                    <a:cubicBezTo>
                      <a:pt x="2125" y="1171"/>
                      <a:pt x="2127" y="1173"/>
                      <a:pt x="2129" y="1173"/>
                    </a:cubicBezTo>
                    <a:cubicBezTo>
                      <a:pt x="2131" y="1173"/>
                      <a:pt x="2133" y="1172"/>
                      <a:pt x="2133" y="1169"/>
                    </a:cubicBezTo>
                    <a:cubicBezTo>
                      <a:pt x="2134" y="1163"/>
                      <a:pt x="2134" y="1156"/>
                      <a:pt x="2135" y="1149"/>
                    </a:cubicBezTo>
                    <a:cubicBezTo>
                      <a:pt x="2135" y="1147"/>
                      <a:pt x="2133" y="1145"/>
                      <a:pt x="2131" y="1145"/>
                    </a:cubicBezTo>
                    <a:cubicBezTo>
                      <a:pt x="2129" y="1145"/>
                      <a:pt x="2127" y="1147"/>
                      <a:pt x="2127" y="1149"/>
                    </a:cubicBezTo>
                    <a:moveTo>
                      <a:pt x="2129" y="1109"/>
                    </a:moveTo>
                    <a:cubicBezTo>
                      <a:pt x="2129" y="1116"/>
                      <a:pt x="2128" y="1122"/>
                      <a:pt x="2128" y="1129"/>
                    </a:cubicBezTo>
                    <a:cubicBezTo>
                      <a:pt x="2128" y="1131"/>
                      <a:pt x="2130" y="1133"/>
                      <a:pt x="2132" y="1133"/>
                    </a:cubicBezTo>
                    <a:cubicBezTo>
                      <a:pt x="2134" y="1133"/>
                      <a:pt x="2136" y="1131"/>
                      <a:pt x="2136" y="1129"/>
                    </a:cubicBezTo>
                    <a:cubicBezTo>
                      <a:pt x="2136" y="1123"/>
                      <a:pt x="2137" y="1116"/>
                      <a:pt x="2137" y="1109"/>
                    </a:cubicBezTo>
                    <a:cubicBezTo>
                      <a:pt x="2137" y="1107"/>
                      <a:pt x="2135" y="1105"/>
                      <a:pt x="2133" y="1105"/>
                    </a:cubicBezTo>
                    <a:cubicBezTo>
                      <a:pt x="2131" y="1105"/>
                      <a:pt x="2129" y="1107"/>
                      <a:pt x="2129" y="1109"/>
                    </a:cubicBezTo>
                  </a:path>
                </a:pathLst>
              </a:custGeom>
              <a:solidFill>
                <a:schemeClr val="tx2">
                  <a:lumMod val="20000"/>
                  <a:lumOff val="80000"/>
                </a:schemeClr>
              </a:solidFill>
              <a:ln>
                <a:noFill/>
              </a:ln>
            </p:spPr>
            <p:txBody>
              <a:bodyPr anchor="ctr"/>
              <a:lstStyle/>
              <a:p>
                <a:pPr algn="ctr"/>
                <a:endParaRPr/>
              </a:p>
            </p:txBody>
          </p:sp>
          <p:sp>
            <p:nvSpPr>
              <p:cNvPr id="848" name="iṣ1îdè">
                <a:extLst>
                  <a:ext uri="{FF2B5EF4-FFF2-40B4-BE49-F238E27FC236}">
                    <a16:creationId xmlns="" xmlns:a16="http://schemas.microsoft.com/office/drawing/2014/main" id="{CC759DF7-3E00-4E46-BC6E-72904DBF2720}"/>
                  </a:ext>
                </a:extLst>
              </p:cNvPr>
              <p:cNvSpPr/>
              <p:nvPr/>
            </p:nvSpPr>
            <p:spPr bwMode="auto">
              <a:xfrm>
                <a:off x="4749881" y="4894619"/>
                <a:ext cx="195117" cy="195117"/>
              </a:xfrm>
              <a:prstGeom prst="ellipse">
                <a:avLst/>
              </a:prstGeom>
              <a:solidFill>
                <a:schemeClr val="accent2"/>
              </a:solidFill>
              <a:ln>
                <a:noFill/>
              </a:ln>
            </p:spPr>
            <p:txBody>
              <a:bodyPr anchor="ctr"/>
              <a:lstStyle/>
              <a:p>
                <a:pPr algn="ctr"/>
                <a:endParaRPr/>
              </a:p>
            </p:txBody>
          </p:sp>
          <p:sp>
            <p:nvSpPr>
              <p:cNvPr id="849" name="îŝľîḍê">
                <a:extLst>
                  <a:ext uri="{FF2B5EF4-FFF2-40B4-BE49-F238E27FC236}">
                    <a16:creationId xmlns="" xmlns:a16="http://schemas.microsoft.com/office/drawing/2014/main" id="{329448A9-B9C2-4856-8BEE-8152B4936DCC}"/>
                  </a:ext>
                </a:extLst>
              </p:cNvPr>
              <p:cNvSpPr/>
              <p:nvPr/>
            </p:nvSpPr>
            <p:spPr bwMode="auto">
              <a:xfrm>
                <a:off x="4749881" y="2871628"/>
                <a:ext cx="195117" cy="195117"/>
              </a:xfrm>
              <a:prstGeom prst="ellipse">
                <a:avLst/>
              </a:prstGeom>
              <a:solidFill>
                <a:schemeClr val="accent4"/>
              </a:solidFill>
              <a:ln>
                <a:noFill/>
              </a:ln>
            </p:spPr>
            <p:txBody>
              <a:bodyPr anchor="ctr"/>
              <a:lstStyle/>
              <a:p>
                <a:pPr algn="ctr"/>
                <a:endParaRPr/>
              </a:p>
            </p:txBody>
          </p:sp>
          <p:sp>
            <p:nvSpPr>
              <p:cNvPr id="850" name="îṧ1íḍé">
                <a:extLst>
                  <a:ext uri="{FF2B5EF4-FFF2-40B4-BE49-F238E27FC236}">
                    <a16:creationId xmlns="" xmlns:a16="http://schemas.microsoft.com/office/drawing/2014/main" id="{E78F18E8-A481-4A03-AE20-D5259490E7C8}"/>
                  </a:ext>
                </a:extLst>
              </p:cNvPr>
              <p:cNvSpPr/>
              <p:nvPr/>
            </p:nvSpPr>
            <p:spPr bwMode="auto">
              <a:xfrm>
                <a:off x="7227298" y="4894619"/>
                <a:ext cx="195117" cy="195117"/>
              </a:xfrm>
              <a:prstGeom prst="ellipse">
                <a:avLst/>
              </a:prstGeom>
              <a:solidFill>
                <a:schemeClr val="accent5"/>
              </a:solidFill>
              <a:ln>
                <a:noFill/>
              </a:ln>
            </p:spPr>
            <p:txBody>
              <a:bodyPr anchor="ctr"/>
              <a:lstStyle/>
              <a:p>
                <a:pPr algn="ctr"/>
                <a:endParaRPr/>
              </a:p>
            </p:txBody>
          </p:sp>
          <p:sp>
            <p:nvSpPr>
              <p:cNvPr id="851" name="îŝḷiḓé">
                <a:extLst>
                  <a:ext uri="{FF2B5EF4-FFF2-40B4-BE49-F238E27FC236}">
                    <a16:creationId xmlns="" xmlns:a16="http://schemas.microsoft.com/office/drawing/2014/main" id="{9AE0791F-9CAC-4646-878A-E32935E9D78D}"/>
                  </a:ext>
                </a:extLst>
              </p:cNvPr>
              <p:cNvSpPr/>
              <p:nvPr/>
            </p:nvSpPr>
            <p:spPr bwMode="auto">
              <a:xfrm>
                <a:off x="7227298" y="2871628"/>
                <a:ext cx="195117" cy="195117"/>
              </a:xfrm>
              <a:prstGeom prst="ellipse">
                <a:avLst/>
              </a:prstGeom>
              <a:solidFill>
                <a:schemeClr val="accent1"/>
              </a:solidFill>
              <a:ln>
                <a:noFill/>
              </a:ln>
            </p:spPr>
            <p:txBody>
              <a:bodyPr anchor="ctr"/>
              <a:lstStyle/>
              <a:p>
                <a:pPr algn="ctr"/>
                <a:endParaRPr/>
              </a:p>
            </p:txBody>
          </p:sp>
        </p:grpSp>
        <p:grpSp>
          <p:nvGrpSpPr>
            <p:cNvPr id="798" name="ïṥľidê">
              <a:extLst>
                <a:ext uri="{FF2B5EF4-FFF2-40B4-BE49-F238E27FC236}">
                  <a16:creationId xmlns="" xmlns:a16="http://schemas.microsoft.com/office/drawing/2014/main" id="{52DECB10-B71D-4EBC-A8F8-53CA70371529}"/>
                </a:ext>
              </a:extLst>
            </p:cNvPr>
            <p:cNvGrpSpPr/>
            <p:nvPr/>
          </p:nvGrpSpPr>
          <p:grpSpPr>
            <a:xfrm>
              <a:off x="5529712" y="2678217"/>
              <a:ext cx="1056939" cy="2012187"/>
              <a:chOff x="5529714" y="3032425"/>
              <a:chExt cx="1056938" cy="2012187"/>
            </a:xfrm>
          </p:grpSpPr>
          <p:sp>
            <p:nvSpPr>
              <p:cNvPr id="823" name="iśḻíḑé">
                <a:extLst>
                  <a:ext uri="{FF2B5EF4-FFF2-40B4-BE49-F238E27FC236}">
                    <a16:creationId xmlns="" xmlns:a16="http://schemas.microsoft.com/office/drawing/2014/main" id="{BD7EC6E0-9C18-4650-86B5-91D5A68FE4E3}"/>
                  </a:ext>
                </a:extLst>
              </p:cNvPr>
              <p:cNvSpPr/>
              <p:nvPr/>
            </p:nvSpPr>
            <p:spPr bwMode="auto">
              <a:xfrm>
                <a:off x="5619964" y="3195764"/>
                <a:ext cx="876439" cy="1588903"/>
              </a:xfrm>
              <a:prstGeom prst="rect">
                <a:avLst/>
              </a:prstGeom>
              <a:noFill/>
              <a:ln>
                <a:noFill/>
              </a:ln>
              <a:extLst>
                <a:ext uri="{909E8E84-426E-40dd-AFC4-6F175D3DCCD1}">
                  <a14:hiddenFill xmlns="" xmlns:lc="http://schemas.openxmlformats.org/drawingml/2006/lockedCanvas" xmlns:a14="http://schemas.microsoft.com/office/drawing/2010/main" xmlns:p14="http://schemas.microsoft.com/office/powerpoint/2010/main" xmlns:a16="http://schemas.microsoft.com/office/drawing/2014/main">
                    <a:solidFill>
                      <a:srgbClr val="FFFFFF"/>
                    </a:solidFill>
                  </a14:hiddenFill>
                </a:ex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miter lim="800000"/>
                    <a:headEnd/>
                    <a:tailEnd/>
                  </a14:hiddenLine>
                </a:ext>
              </a:extLst>
            </p:spPr>
            <p:txBody>
              <a:bodyPr anchor="ctr"/>
              <a:lstStyle/>
              <a:p>
                <a:pPr algn="ctr"/>
                <a:endParaRPr/>
              </a:p>
            </p:txBody>
          </p:sp>
          <p:sp>
            <p:nvSpPr>
              <p:cNvPr id="824" name="išḻiḋê">
                <a:extLst>
                  <a:ext uri="{FF2B5EF4-FFF2-40B4-BE49-F238E27FC236}">
                    <a16:creationId xmlns="" xmlns:a16="http://schemas.microsoft.com/office/drawing/2014/main" id="{1E2136CB-5FF0-45A5-BACD-517C538D9F60}"/>
                  </a:ext>
                </a:extLst>
              </p:cNvPr>
              <p:cNvSpPr/>
              <p:nvPr/>
            </p:nvSpPr>
            <p:spPr bwMode="auto">
              <a:xfrm>
                <a:off x="5619964" y="3195764"/>
                <a:ext cx="876439" cy="1588903"/>
              </a:xfrm>
              <a:custGeom>
                <a:avLst/>
                <a:gdLst>
                  <a:gd name="T0" fmla="*/ 1379 w 1379"/>
                  <a:gd name="T1" fmla="*/ 2500 h 2500"/>
                  <a:gd name="T2" fmla="*/ 0 w 1379"/>
                  <a:gd name="T3" fmla="*/ 2500 h 2500"/>
                  <a:gd name="T4" fmla="*/ 1379 w 1379"/>
                  <a:gd name="T5" fmla="*/ 0 h 2500"/>
                  <a:gd name="T6" fmla="*/ 1379 w 1379"/>
                  <a:gd name="T7" fmla="*/ 2500 h 2500"/>
                </a:gdLst>
                <a:ahLst/>
                <a:cxnLst>
                  <a:cxn ang="0">
                    <a:pos x="T0" y="T1"/>
                  </a:cxn>
                  <a:cxn ang="0">
                    <a:pos x="T2" y="T3"/>
                  </a:cxn>
                  <a:cxn ang="0">
                    <a:pos x="T4" y="T5"/>
                  </a:cxn>
                  <a:cxn ang="0">
                    <a:pos x="T6" y="T7"/>
                  </a:cxn>
                </a:cxnLst>
                <a:rect l="0" t="0" r="r" b="b"/>
                <a:pathLst>
                  <a:path w="1379" h="2500">
                    <a:moveTo>
                      <a:pt x="1379" y="2500"/>
                    </a:moveTo>
                    <a:lnTo>
                      <a:pt x="0" y="2500"/>
                    </a:lnTo>
                    <a:lnTo>
                      <a:pt x="1379" y="0"/>
                    </a:lnTo>
                    <a:lnTo>
                      <a:pt x="1379" y="2500"/>
                    </a:lnTo>
                  </a:path>
                </a:pathLst>
              </a:custGeom>
              <a:noFill/>
              <a:ln>
                <a:noFill/>
              </a:ln>
              <a:extLst>
                <a:ext uri="{909E8E84-426E-40dd-AFC4-6F175D3DCCD1}">
                  <a14:hiddenFill xmlns="" xmlns:lc="http://schemas.openxmlformats.org/drawingml/2006/lockedCanvas" xmlns:a14="http://schemas.microsoft.com/office/drawing/2010/main" xmlns:p14="http://schemas.microsoft.com/office/powerpoint/2010/main" xmlns:a16="http://schemas.microsoft.com/office/drawing/2014/main">
                    <a:solidFill>
                      <a:srgbClr val="FFFFFF"/>
                    </a:solidFill>
                  </a14:hiddenFill>
                </a:ex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grpSp>
            <p:nvGrpSpPr>
              <p:cNvPr id="825" name="işḻíde">
                <a:extLst>
                  <a:ext uri="{FF2B5EF4-FFF2-40B4-BE49-F238E27FC236}">
                    <a16:creationId xmlns="" xmlns:a16="http://schemas.microsoft.com/office/drawing/2014/main" id="{6631A9B5-FB2F-4177-8C7A-23D9CFE9463C}"/>
                  </a:ext>
                </a:extLst>
              </p:cNvPr>
              <p:cNvGrpSpPr/>
              <p:nvPr/>
            </p:nvGrpSpPr>
            <p:grpSpPr>
              <a:xfrm>
                <a:off x="5529714" y="3032425"/>
                <a:ext cx="1056938" cy="2012187"/>
                <a:chOff x="5529714" y="3032425"/>
                <a:chExt cx="1056938" cy="2012187"/>
              </a:xfrm>
            </p:grpSpPr>
            <p:sp>
              <p:nvSpPr>
                <p:cNvPr id="826" name="îSliḑè">
                  <a:extLst>
                    <a:ext uri="{FF2B5EF4-FFF2-40B4-BE49-F238E27FC236}">
                      <a16:creationId xmlns="" xmlns:a16="http://schemas.microsoft.com/office/drawing/2014/main" id="{184B059B-A7EE-4304-8230-A2831C0694D5}"/>
                    </a:ext>
                  </a:extLst>
                </p:cNvPr>
                <p:cNvSpPr/>
                <p:nvPr/>
              </p:nvSpPr>
              <p:spPr bwMode="auto">
                <a:xfrm>
                  <a:off x="5529714" y="3032425"/>
                  <a:ext cx="1056938" cy="2012187"/>
                </a:xfrm>
                <a:custGeom>
                  <a:avLst/>
                  <a:gdLst>
                    <a:gd name="T0" fmla="*/ 629 w 703"/>
                    <a:gd name="T1" fmla="*/ 0 h 1339"/>
                    <a:gd name="T2" fmla="*/ 74 w 703"/>
                    <a:gd name="T3" fmla="*/ 0 h 1339"/>
                    <a:gd name="T4" fmla="*/ 0 w 703"/>
                    <a:gd name="T5" fmla="*/ 82 h 1339"/>
                    <a:gd name="T6" fmla="*/ 0 w 703"/>
                    <a:gd name="T7" fmla="*/ 1258 h 1339"/>
                    <a:gd name="T8" fmla="*/ 74 w 703"/>
                    <a:gd name="T9" fmla="*/ 1339 h 1339"/>
                    <a:gd name="T10" fmla="*/ 629 w 703"/>
                    <a:gd name="T11" fmla="*/ 1339 h 1339"/>
                    <a:gd name="T12" fmla="*/ 703 w 703"/>
                    <a:gd name="T13" fmla="*/ 1258 h 1339"/>
                    <a:gd name="T14" fmla="*/ 703 w 703"/>
                    <a:gd name="T15" fmla="*/ 82 h 1339"/>
                    <a:gd name="T16" fmla="*/ 629 w 703"/>
                    <a:gd name="T17" fmla="*/ 0 h 1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3" h="1339">
                      <a:moveTo>
                        <a:pt x="629" y="0"/>
                      </a:moveTo>
                      <a:cubicBezTo>
                        <a:pt x="74" y="0"/>
                        <a:pt x="74" y="0"/>
                        <a:pt x="74" y="0"/>
                      </a:cubicBezTo>
                      <a:cubicBezTo>
                        <a:pt x="33" y="0"/>
                        <a:pt x="0" y="37"/>
                        <a:pt x="0" y="82"/>
                      </a:cubicBezTo>
                      <a:cubicBezTo>
                        <a:pt x="0" y="1258"/>
                        <a:pt x="0" y="1258"/>
                        <a:pt x="0" y="1258"/>
                      </a:cubicBezTo>
                      <a:cubicBezTo>
                        <a:pt x="0" y="1303"/>
                        <a:pt x="33" y="1339"/>
                        <a:pt x="74" y="1339"/>
                      </a:cubicBezTo>
                      <a:cubicBezTo>
                        <a:pt x="629" y="1339"/>
                        <a:pt x="629" y="1339"/>
                        <a:pt x="629" y="1339"/>
                      </a:cubicBezTo>
                      <a:cubicBezTo>
                        <a:pt x="670" y="1339"/>
                        <a:pt x="703" y="1303"/>
                        <a:pt x="703" y="1258"/>
                      </a:cubicBezTo>
                      <a:cubicBezTo>
                        <a:pt x="703" y="82"/>
                        <a:pt x="703" y="82"/>
                        <a:pt x="703" y="82"/>
                      </a:cubicBezTo>
                      <a:cubicBezTo>
                        <a:pt x="703" y="37"/>
                        <a:pt x="670" y="0"/>
                        <a:pt x="629" y="0"/>
                      </a:cubicBezTo>
                    </a:path>
                  </a:pathLst>
                </a:custGeom>
                <a:solidFill>
                  <a:schemeClr val="tx2"/>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sp>
              <p:nvSpPr>
                <p:cNvPr id="827" name="îṡļídê">
                  <a:extLst>
                    <a:ext uri="{FF2B5EF4-FFF2-40B4-BE49-F238E27FC236}">
                      <a16:creationId xmlns="" xmlns:a16="http://schemas.microsoft.com/office/drawing/2014/main" id="{36097AAC-2477-47CA-9657-9933542C6AC9}"/>
                    </a:ext>
                  </a:extLst>
                </p:cNvPr>
                <p:cNvSpPr/>
                <p:nvPr/>
              </p:nvSpPr>
              <p:spPr bwMode="auto">
                <a:xfrm>
                  <a:off x="6348953" y="3071194"/>
                  <a:ext cx="66098" cy="68005"/>
                </a:xfrm>
                <a:prstGeom prst="ellipse">
                  <a:avLst/>
                </a:prstGeom>
                <a:solidFill>
                  <a:schemeClr val="tx2">
                    <a:lumMod val="60000"/>
                    <a:lumOff val="40000"/>
                  </a:schemeClr>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sp>
              <p:nvSpPr>
                <p:cNvPr id="828" name="is1îḑé">
                  <a:extLst>
                    <a:ext uri="{FF2B5EF4-FFF2-40B4-BE49-F238E27FC236}">
                      <a16:creationId xmlns="" xmlns:a16="http://schemas.microsoft.com/office/drawing/2014/main" id="{9A713AF3-853E-4E6A-8F4F-0E3723A4888A}"/>
                    </a:ext>
                  </a:extLst>
                </p:cNvPr>
                <p:cNvSpPr/>
                <p:nvPr/>
              </p:nvSpPr>
              <p:spPr bwMode="auto">
                <a:xfrm>
                  <a:off x="6344504" y="3066745"/>
                  <a:ext cx="74996" cy="74996"/>
                </a:xfrm>
                <a:custGeom>
                  <a:avLst/>
                  <a:gdLst>
                    <a:gd name="T0" fmla="*/ 25 w 50"/>
                    <a:gd name="T1" fmla="*/ 50 h 50"/>
                    <a:gd name="T2" fmla="*/ 0 w 50"/>
                    <a:gd name="T3" fmla="*/ 25 h 50"/>
                    <a:gd name="T4" fmla="*/ 25 w 50"/>
                    <a:gd name="T5" fmla="*/ 0 h 50"/>
                    <a:gd name="T6" fmla="*/ 50 w 50"/>
                    <a:gd name="T7" fmla="*/ 25 h 50"/>
                    <a:gd name="T8" fmla="*/ 25 w 50"/>
                    <a:gd name="T9" fmla="*/ 50 h 50"/>
                    <a:gd name="T10" fmla="*/ 25 w 50"/>
                    <a:gd name="T11" fmla="*/ 6 h 50"/>
                    <a:gd name="T12" fmla="*/ 5 w 50"/>
                    <a:gd name="T13" fmla="*/ 25 h 50"/>
                    <a:gd name="T14" fmla="*/ 25 w 50"/>
                    <a:gd name="T15" fmla="*/ 45 h 50"/>
                    <a:gd name="T16" fmla="*/ 45 w 50"/>
                    <a:gd name="T17" fmla="*/ 25 h 50"/>
                    <a:gd name="T18" fmla="*/ 25 w 50"/>
                    <a:gd name="T19" fmla="*/ 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50">
                      <a:moveTo>
                        <a:pt x="25" y="50"/>
                      </a:moveTo>
                      <a:cubicBezTo>
                        <a:pt x="11" y="50"/>
                        <a:pt x="0" y="39"/>
                        <a:pt x="0" y="25"/>
                      </a:cubicBezTo>
                      <a:cubicBezTo>
                        <a:pt x="0" y="11"/>
                        <a:pt x="11" y="0"/>
                        <a:pt x="25" y="0"/>
                      </a:cubicBezTo>
                      <a:cubicBezTo>
                        <a:pt x="39" y="0"/>
                        <a:pt x="50" y="11"/>
                        <a:pt x="50" y="25"/>
                      </a:cubicBezTo>
                      <a:cubicBezTo>
                        <a:pt x="50" y="39"/>
                        <a:pt x="39" y="50"/>
                        <a:pt x="25" y="50"/>
                      </a:cubicBezTo>
                      <a:close/>
                      <a:moveTo>
                        <a:pt x="25" y="6"/>
                      </a:moveTo>
                      <a:cubicBezTo>
                        <a:pt x="14" y="6"/>
                        <a:pt x="5" y="14"/>
                        <a:pt x="5" y="25"/>
                      </a:cubicBezTo>
                      <a:cubicBezTo>
                        <a:pt x="5" y="36"/>
                        <a:pt x="14" y="45"/>
                        <a:pt x="25" y="45"/>
                      </a:cubicBezTo>
                      <a:cubicBezTo>
                        <a:pt x="36" y="45"/>
                        <a:pt x="45" y="36"/>
                        <a:pt x="45" y="25"/>
                      </a:cubicBezTo>
                      <a:cubicBezTo>
                        <a:pt x="45" y="14"/>
                        <a:pt x="36" y="6"/>
                        <a:pt x="25" y="6"/>
                      </a:cubicBezTo>
                      <a:close/>
                    </a:path>
                  </a:pathLst>
                </a:custGeom>
                <a:solidFill>
                  <a:schemeClr val="tx2">
                    <a:lumMod val="40000"/>
                    <a:lumOff val="60000"/>
                  </a:schemeClr>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sp>
              <p:nvSpPr>
                <p:cNvPr id="829" name="îšḷíḑé">
                  <a:extLst>
                    <a:ext uri="{FF2B5EF4-FFF2-40B4-BE49-F238E27FC236}">
                      <a16:creationId xmlns="" xmlns:a16="http://schemas.microsoft.com/office/drawing/2014/main" id="{A1D155FE-4AE7-4552-939E-077C4B6C8E4C}"/>
                    </a:ext>
                  </a:extLst>
                </p:cNvPr>
                <p:cNvSpPr/>
                <p:nvPr/>
              </p:nvSpPr>
              <p:spPr bwMode="auto">
                <a:xfrm>
                  <a:off x="5914865" y="3089625"/>
                  <a:ext cx="277740" cy="29871"/>
                </a:xfrm>
                <a:custGeom>
                  <a:avLst/>
                  <a:gdLst>
                    <a:gd name="T0" fmla="*/ 185 w 185"/>
                    <a:gd name="T1" fmla="*/ 10 h 20"/>
                    <a:gd name="T2" fmla="*/ 175 w 185"/>
                    <a:gd name="T3" fmla="*/ 20 h 20"/>
                    <a:gd name="T4" fmla="*/ 10 w 185"/>
                    <a:gd name="T5" fmla="*/ 20 h 20"/>
                    <a:gd name="T6" fmla="*/ 0 w 185"/>
                    <a:gd name="T7" fmla="*/ 10 h 20"/>
                    <a:gd name="T8" fmla="*/ 10 w 185"/>
                    <a:gd name="T9" fmla="*/ 0 h 20"/>
                    <a:gd name="T10" fmla="*/ 175 w 185"/>
                    <a:gd name="T11" fmla="*/ 0 h 20"/>
                    <a:gd name="T12" fmla="*/ 185 w 185"/>
                    <a:gd name="T13" fmla="*/ 10 h 20"/>
                  </a:gdLst>
                  <a:ahLst/>
                  <a:cxnLst>
                    <a:cxn ang="0">
                      <a:pos x="T0" y="T1"/>
                    </a:cxn>
                    <a:cxn ang="0">
                      <a:pos x="T2" y="T3"/>
                    </a:cxn>
                    <a:cxn ang="0">
                      <a:pos x="T4" y="T5"/>
                    </a:cxn>
                    <a:cxn ang="0">
                      <a:pos x="T6" y="T7"/>
                    </a:cxn>
                    <a:cxn ang="0">
                      <a:pos x="T8" y="T9"/>
                    </a:cxn>
                    <a:cxn ang="0">
                      <a:pos x="T10" y="T11"/>
                    </a:cxn>
                    <a:cxn ang="0">
                      <a:pos x="T12" y="T13"/>
                    </a:cxn>
                  </a:cxnLst>
                  <a:rect l="0" t="0" r="r" b="b"/>
                  <a:pathLst>
                    <a:path w="185" h="20">
                      <a:moveTo>
                        <a:pt x="185" y="10"/>
                      </a:moveTo>
                      <a:cubicBezTo>
                        <a:pt x="185" y="16"/>
                        <a:pt x="181" y="20"/>
                        <a:pt x="175" y="20"/>
                      </a:cubicBezTo>
                      <a:cubicBezTo>
                        <a:pt x="10" y="20"/>
                        <a:pt x="10" y="20"/>
                        <a:pt x="10" y="20"/>
                      </a:cubicBezTo>
                      <a:cubicBezTo>
                        <a:pt x="4" y="20"/>
                        <a:pt x="0" y="16"/>
                        <a:pt x="0" y="10"/>
                      </a:cubicBezTo>
                      <a:cubicBezTo>
                        <a:pt x="0" y="5"/>
                        <a:pt x="4" y="0"/>
                        <a:pt x="10" y="0"/>
                      </a:cubicBezTo>
                      <a:cubicBezTo>
                        <a:pt x="175" y="0"/>
                        <a:pt x="175" y="0"/>
                        <a:pt x="175" y="0"/>
                      </a:cubicBezTo>
                      <a:cubicBezTo>
                        <a:pt x="181" y="0"/>
                        <a:pt x="185" y="5"/>
                        <a:pt x="185" y="10"/>
                      </a:cubicBezTo>
                      <a:close/>
                    </a:path>
                  </a:pathLst>
                </a:custGeom>
                <a:solidFill>
                  <a:schemeClr val="tx2">
                    <a:lumMod val="75000"/>
                  </a:schemeClr>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sp>
              <p:nvSpPr>
                <p:cNvPr id="830" name="í$1ïḍé">
                  <a:extLst>
                    <a:ext uri="{FF2B5EF4-FFF2-40B4-BE49-F238E27FC236}">
                      <a16:creationId xmlns="" xmlns:a16="http://schemas.microsoft.com/office/drawing/2014/main" id="{7FEF16C4-1E77-48A6-AC61-F22C6FC2804E}"/>
                    </a:ext>
                  </a:extLst>
                </p:cNvPr>
                <p:cNvSpPr/>
                <p:nvPr/>
              </p:nvSpPr>
              <p:spPr bwMode="auto">
                <a:xfrm>
                  <a:off x="5910416" y="3086447"/>
                  <a:ext cx="286638" cy="37498"/>
                </a:xfrm>
                <a:custGeom>
                  <a:avLst/>
                  <a:gdLst>
                    <a:gd name="T0" fmla="*/ 178 w 191"/>
                    <a:gd name="T1" fmla="*/ 25 h 25"/>
                    <a:gd name="T2" fmla="*/ 13 w 191"/>
                    <a:gd name="T3" fmla="*/ 25 h 25"/>
                    <a:gd name="T4" fmla="*/ 0 w 191"/>
                    <a:gd name="T5" fmla="*/ 12 h 25"/>
                    <a:gd name="T6" fmla="*/ 13 w 191"/>
                    <a:gd name="T7" fmla="*/ 0 h 25"/>
                    <a:gd name="T8" fmla="*/ 178 w 191"/>
                    <a:gd name="T9" fmla="*/ 0 h 25"/>
                    <a:gd name="T10" fmla="*/ 191 w 191"/>
                    <a:gd name="T11" fmla="*/ 12 h 25"/>
                    <a:gd name="T12" fmla="*/ 178 w 191"/>
                    <a:gd name="T13" fmla="*/ 25 h 25"/>
                    <a:gd name="T14" fmla="*/ 13 w 191"/>
                    <a:gd name="T15" fmla="*/ 5 h 25"/>
                    <a:gd name="T16" fmla="*/ 6 w 191"/>
                    <a:gd name="T17" fmla="*/ 12 h 25"/>
                    <a:gd name="T18" fmla="*/ 13 w 191"/>
                    <a:gd name="T19" fmla="*/ 19 h 25"/>
                    <a:gd name="T20" fmla="*/ 178 w 191"/>
                    <a:gd name="T21" fmla="*/ 19 h 25"/>
                    <a:gd name="T22" fmla="*/ 185 w 191"/>
                    <a:gd name="T23" fmla="*/ 12 h 25"/>
                    <a:gd name="T24" fmla="*/ 178 w 191"/>
                    <a:gd name="T25" fmla="*/ 5 h 25"/>
                    <a:gd name="T26" fmla="*/ 13 w 191"/>
                    <a:gd name="T27" fmla="*/ 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1" h="25">
                      <a:moveTo>
                        <a:pt x="178" y="25"/>
                      </a:moveTo>
                      <a:cubicBezTo>
                        <a:pt x="13" y="25"/>
                        <a:pt x="13" y="25"/>
                        <a:pt x="13" y="25"/>
                      </a:cubicBezTo>
                      <a:cubicBezTo>
                        <a:pt x="6" y="25"/>
                        <a:pt x="0" y="19"/>
                        <a:pt x="0" y="12"/>
                      </a:cubicBezTo>
                      <a:cubicBezTo>
                        <a:pt x="0" y="5"/>
                        <a:pt x="6" y="0"/>
                        <a:pt x="13" y="0"/>
                      </a:cubicBezTo>
                      <a:cubicBezTo>
                        <a:pt x="178" y="0"/>
                        <a:pt x="178" y="0"/>
                        <a:pt x="178" y="0"/>
                      </a:cubicBezTo>
                      <a:cubicBezTo>
                        <a:pt x="185" y="0"/>
                        <a:pt x="191" y="5"/>
                        <a:pt x="191" y="12"/>
                      </a:cubicBezTo>
                      <a:cubicBezTo>
                        <a:pt x="191" y="19"/>
                        <a:pt x="185" y="25"/>
                        <a:pt x="178" y="25"/>
                      </a:cubicBezTo>
                      <a:close/>
                      <a:moveTo>
                        <a:pt x="13" y="5"/>
                      </a:moveTo>
                      <a:cubicBezTo>
                        <a:pt x="9" y="5"/>
                        <a:pt x="6" y="8"/>
                        <a:pt x="6" y="12"/>
                      </a:cubicBezTo>
                      <a:cubicBezTo>
                        <a:pt x="6" y="16"/>
                        <a:pt x="9" y="19"/>
                        <a:pt x="13" y="19"/>
                      </a:cubicBezTo>
                      <a:cubicBezTo>
                        <a:pt x="178" y="19"/>
                        <a:pt x="178" y="19"/>
                        <a:pt x="178" y="19"/>
                      </a:cubicBezTo>
                      <a:cubicBezTo>
                        <a:pt x="182" y="19"/>
                        <a:pt x="185" y="16"/>
                        <a:pt x="185" y="12"/>
                      </a:cubicBezTo>
                      <a:cubicBezTo>
                        <a:pt x="185" y="8"/>
                        <a:pt x="182" y="5"/>
                        <a:pt x="178" y="5"/>
                      </a:cubicBezTo>
                      <a:lnTo>
                        <a:pt x="13" y="5"/>
                      </a:lnTo>
                      <a:close/>
                    </a:path>
                  </a:pathLst>
                </a:custGeom>
                <a:solidFill>
                  <a:schemeClr val="tx2">
                    <a:lumMod val="60000"/>
                    <a:lumOff val="40000"/>
                  </a:schemeClr>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sp>
              <p:nvSpPr>
                <p:cNvPr id="831" name="iŝļíḓè">
                  <a:extLst>
                    <a:ext uri="{FF2B5EF4-FFF2-40B4-BE49-F238E27FC236}">
                      <a16:creationId xmlns="" xmlns:a16="http://schemas.microsoft.com/office/drawing/2014/main" id="{9C411864-0F2A-41E5-B929-09929F8538C1}"/>
                    </a:ext>
                  </a:extLst>
                </p:cNvPr>
                <p:cNvSpPr/>
                <p:nvPr/>
              </p:nvSpPr>
              <p:spPr bwMode="auto">
                <a:xfrm>
                  <a:off x="6362935" y="3084541"/>
                  <a:ext cx="38769" cy="39405"/>
                </a:xfrm>
                <a:prstGeom prst="ellipse">
                  <a:avLst/>
                </a:prstGeom>
                <a:solidFill>
                  <a:schemeClr val="tx2">
                    <a:lumMod val="75000"/>
                  </a:schemeClr>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sp>
              <p:nvSpPr>
                <p:cNvPr id="832" name="íṩlíḑè">
                  <a:extLst>
                    <a:ext uri="{FF2B5EF4-FFF2-40B4-BE49-F238E27FC236}">
                      <a16:creationId xmlns="" xmlns:a16="http://schemas.microsoft.com/office/drawing/2014/main" id="{9A7B0415-EEF7-4A7B-A9C1-16F7FA7CB69E}"/>
                    </a:ext>
                  </a:extLst>
                </p:cNvPr>
                <p:cNvSpPr/>
                <p:nvPr/>
              </p:nvSpPr>
              <p:spPr bwMode="auto">
                <a:xfrm>
                  <a:off x="5619964" y="3195764"/>
                  <a:ext cx="876439" cy="1588903"/>
                </a:xfrm>
                <a:prstGeom prst="rect">
                  <a:avLst/>
                </a:prstGeom>
                <a:solidFill>
                  <a:schemeClr val="tx2">
                    <a:lumMod val="60000"/>
                    <a:lumOff val="40000"/>
                  </a:schemeClr>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miter lim="800000"/>
                      <a:headEnd/>
                      <a:tailEnd/>
                    </a14:hiddenLine>
                  </a:ext>
                </a:extLst>
              </p:spPr>
              <p:txBody>
                <a:bodyPr anchor="ctr"/>
                <a:lstStyle/>
                <a:p>
                  <a:pPr algn="ctr"/>
                  <a:endParaRPr/>
                </a:p>
              </p:txBody>
            </p:sp>
            <p:sp>
              <p:nvSpPr>
                <p:cNvPr id="833" name="iṣlïḍè">
                  <a:extLst>
                    <a:ext uri="{FF2B5EF4-FFF2-40B4-BE49-F238E27FC236}">
                      <a16:creationId xmlns="" xmlns:a16="http://schemas.microsoft.com/office/drawing/2014/main" id="{CB13C34D-D8BD-47F6-A77C-33E3C0843FF9}"/>
                    </a:ext>
                  </a:extLst>
                </p:cNvPr>
                <p:cNvSpPr/>
                <p:nvPr/>
              </p:nvSpPr>
              <p:spPr bwMode="auto">
                <a:xfrm>
                  <a:off x="5619964" y="3195764"/>
                  <a:ext cx="876439" cy="1588903"/>
                </a:xfrm>
                <a:custGeom>
                  <a:avLst/>
                  <a:gdLst>
                    <a:gd name="T0" fmla="*/ 1379 w 1379"/>
                    <a:gd name="T1" fmla="*/ 2500 h 2500"/>
                    <a:gd name="T2" fmla="*/ 0 w 1379"/>
                    <a:gd name="T3" fmla="*/ 2500 h 2500"/>
                    <a:gd name="T4" fmla="*/ 1379 w 1379"/>
                    <a:gd name="T5" fmla="*/ 0 h 2500"/>
                    <a:gd name="T6" fmla="*/ 1379 w 1379"/>
                    <a:gd name="T7" fmla="*/ 2500 h 2500"/>
                  </a:gdLst>
                  <a:ahLst/>
                  <a:cxnLst>
                    <a:cxn ang="0">
                      <a:pos x="T0" y="T1"/>
                    </a:cxn>
                    <a:cxn ang="0">
                      <a:pos x="T2" y="T3"/>
                    </a:cxn>
                    <a:cxn ang="0">
                      <a:pos x="T4" y="T5"/>
                    </a:cxn>
                    <a:cxn ang="0">
                      <a:pos x="T6" y="T7"/>
                    </a:cxn>
                  </a:cxnLst>
                  <a:rect l="0" t="0" r="r" b="b"/>
                  <a:pathLst>
                    <a:path w="1379" h="2500">
                      <a:moveTo>
                        <a:pt x="1379" y="2500"/>
                      </a:moveTo>
                      <a:lnTo>
                        <a:pt x="0" y="2500"/>
                      </a:lnTo>
                      <a:lnTo>
                        <a:pt x="1379" y="0"/>
                      </a:lnTo>
                      <a:lnTo>
                        <a:pt x="1379" y="2500"/>
                      </a:lnTo>
                      <a:close/>
                    </a:path>
                  </a:pathLst>
                </a:custGeom>
                <a:solidFill>
                  <a:schemeClr val="tx2">
                    <a:lumMod val="40000"/>
                    <a:lumOff val="60000"/>
                  </a:schemeClr>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sp>
              <p:nvSpPr>
                <p:cNvPr id="834" name="îṥliḋè">
                  <a:extLst>
                    <a:ext uri="{FF2B5EF4-FFF2-40B4-BE49-F238E27FC236}">
                      <a16:creationId xmlns="" xmlns:a16="http://schemas.microsoft.com/office/drawing/2014/main" id="{D6FE6A58-F15E-41E6-907A-7B41FDCA69F2}"/>
                    </a:ext>
                  </a:extLst>
                </p:cNvPr>
                <p:cNvSpPr/>
                <p:nvPr/>
              </p:nvSpPr>
              <p:spPr bwMode="auto">
                <a:xfrm>
                  <a:off x="5976514" y="4829792"/>
                  <a:ext cx="162068" cy="162068"/>
                </a:xfrm>
                <a:custGeom>
                  <a:avLst/>
                  <a:gdLst>
                    <a:gd name="T0" fmla="*/ 54 w 108"/>
                    <a:gd name="T1" fmla="*/ 108 h 108"/>
                    <a:gd name="T2" fmla="*/ 0 w 108"/>
                    <a:gd name="T3" fmla="*/ 54 h 108"/>
                    <a:gd name="T4" fmla="*/ 54 w 108"/>
                    <a:gd name="T5" fmla="*/ 0 h 108"/>
                    <a:gd name="T6" fmla="*/ 108 w 108"/>
                    <a:gd name="T7" fmla="*/ 54 h 108"/>
                    <a:gd name="T8" fmla="*/ 54 w 108"/>
                    <a:gd name="T9" fmla="*/ 108 h 108"/>
                    <a:gd name="T10" fmla="*/ 54 w 108"/>
                    <a:gd name="T11" fmla="*/ 5 h 108"/>
                    <a:gd name="T12" fmla="*/ 6 w 108"/>
                    <a:gd name="T13" fmla="*/ 54 h 108"/>
                    <a:gd name="T14" fmla="*/ 54 w 108"/>
                    <a:gd name="T15" fmla="*/ 103 h 108"/>
                    <a:gd name="T16" fmla="*/ 103 w 108"/>
                    <a:gd name="T17" fmla="*/ 54 h 108"/>
                    <a:gd name="T18" fmla="*/ 54 w 108"/>
                    <a:gd name="T19" fmla="*/ 5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8" h="108">
                      <a:moveTo>
                        <a:pt x="54" y="108"/>
                      </a:moveTo>
                      <a:cubicBezTo>
                        <a:pt x="25" y="108"/>
                        <a:pt x="0" y="84"/>
                        <a:pt x="0" y="54"/>
                      </a:cubicBezTo>
                      <a:cubicBezTo>
                        <a:pt x="0" y="24"/>
                        <a:pt x="25" y="0"/>
                        <a:pt x="54" y="0"/>
                      </a:cubicBezTo>
                      <a:cubicBezTo>
                        <a:pt x="84" y="0"/>
                        <a:pt x="108" y="24"/>
                        <a:pt x="108" y="54"/>
                      </a:cubicBezTo>
                      <a:cubicBezTo>
                        <a:pt x="108" y="84"/>
                        <a:pt x="84" y="108"/>
                        <a:pt x="54" y="108"/>
                      </a:cubicBezTo>
                      <a:close/>
                      <a:moveTo>
                        <a:pt x="54" y="5"/>
                      </a:moveTo>
                      <a:cubicBezTo>
                        <a:pt x="28" y="5"/>
                        <a:pt x="6" y="27"/>
                        <a:pt x="6" y="54"/>
                      </a:cubicBezTo>
                      <a:cubicBezTo>
                        <a:pt x="6" y="81"/>
                        <a:pt x="28" y="103"/>
                        <a:pt x="54" y="103"/>
                      </a:cubicBezTo>
                      <a:cubicBezTo>
                        <a:pt x="81" y="103"/>
                        <a:pt x="103" y="81"/>
                        <a:pt x="103" y="54"/>
                      </a:cubicBezTo>
                      <a:cubicBezTo>
                        <a:pt x="103" y="27"/>
                        <a:pt x="81" y="5"/>
                        <a:pt x="54" y="5"/>
                      </a:cubicBezTo>
                      <a:close/>
                    </a:path>
                  </a:pathLst>
                </a:custGeom>
                <a:solidFill>
                  <a:schemeClr val="tx2">
                    <a:lumMod val="60000"/>
                    <a:lumOff val="40000"/>
                  </a:schemeClr>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sp>
              <p:nvSpPr>
                <p:cNvPr id="835" name="ïsľíḓè">
                  <a:extLst>
                    <a:ext uri="{FF2B5EF4-FFF2-40B4-BE49-F238E27FC236}">
                      <a16:creationId xmlns="" xmlns:a16="http://schemas.microsoft.com/office/drawing/2014/main" id="{89922431-C84B-4A92-86CE-332554A17A2D}"/>
                    </a:ext>
                  </a:extLst>
                </p:cNvPr>
                <p:cNvSpPr/>
                <p:nvPr/>
              </p:nvSpPr>
              <p:spPr bwMode="auto">
                <a:xfrm>
                  <a:off x="5619964" y="4656919"/>
                  <a:ext cx="291723" cy="127748"/>
                </a:xfrm>
                <a:prstGeom prst="rect">
                  <a:avLst/>
                </a:prstGeom>
                <a:solidFill>
                  <a:schemeClr val="accent4"/>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miter lim="800000"/>
                      <a:headEnd/>
                      <a:tailEnd/>
                    </a14:hiddenLine>
                  </a:ext>
                </a:extLst>
              </p:spPr>
              <p:txBody>
                <a:bodyPr anchor="ctr"/>
                <a:lstStyle/>
                <a:p>
                  <a:pPr algn="ctr"/>
                  <a:endParaRPr/>
                </a:p>
              </p:txBody>
            </p:sp>
            <p:sp>
              <p:nvSpPr>
                <p:cNvPr id="836" name="íšḻïḋè">
                  <a:extLst>
                    <a:ext uri="{FF2B5EF4-FFF2-40B4-BE49-F238E27FC236}">
                      <a16:creationId xmlns="" xmlns:a16="http://schemas.microsoft.com/office/drawing/2014/main" id="{C9779D3A-A76F-485F-843D-94C14E7948B9}"/>
                    </a:ext>
                  </a:extLst>
                </p:cNvPr>
                <p:cNvSpPr/>
                <p:nvPr/>
              </p:nvSpPr>
              <p:spPr bwMode="auto">
                <a:xfrm>
                  <a:off x="5911687" y="4656919"/>
                  <a:ext cx="292994" cy="127748"/>
                </a:xfrm>
                <a:prstGeom prst="rect">
                  <a:avLst/>
                </a:prstGeom>
                <a:solidFill>
                  <a:schemeClr val="accent2"/>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miter lim="800000"/>
                      <a:headEnd/>
                      <a:tailEnd/>
                    </a14:hiddenLine>
                  </a:ext>
                </a:extLst>
              </p:spPr>
              <p:txBody>
                <a:bodyPr anchor="ctr"/>
                <a:lstStyle/>
                <a:p>
                  <a:pPr algn="ctr"/>
                  <a:endParaRPr/>
                </a:p>
              </p:txBody>
            </p:sp>
            <p:sp>
              <p:nvSpPr>
                <p:cNvPr id="837" name="íŝľîḋe">
                  <a:extLst>
                    <a:ext uri="{FF2B5EF4-FFF2-40B4-BE49-F238E27FC236}">
                      <a16:creationId xmlns="" xmlns:a16="http://schemas.microsoft.com/office/drawing/2014/main" id="{710CBBEC-E33E-499E-98B4-715528219AB2}"/>
                    </a:ext>
                  </a:extLst>
                </p:cNvPr>
                <p:cNvSpPr/>
                <p:nvPr/>
              </p:nvSpPr>
              <p:spPr bwMode="auto">
                <a:xfrm>
                  <a:off x="5911687" y="4656919"/>
                  <a:ext cx="292994" cy="127748"/>
                </a:xfrm>
                <a:prstGeom prst="rect">
                  <a:avLst/>
                </a:prstGeom>
                <a:noFill/>
                <a:ln>
                  <a:noFill/>
                </a:ln>
                <a:extLst>
                  <a:ext uri="{909E8E84-426E-40dd-AFC4-6F175D3DCCD1}">
                    <a14:hiddenFill xmlns="" xmlns:lc="http://schemas.openxmlformats.org/drawingml/2006/lockedCanvas" xmlns:a14="http://schemas.microsoft.com/office/drawing/2010/main" xmlns:p14="http://schemas.microsoft.com/office/powerpoint/2010/main" xmlns:a16="http://schemas.microsoft.com/office/drawing/2014/main">
                      <a:solidFill>
                        <a:srgbClr val="FFFFFF"/>
                      </a:solidFill>
                    </a14:hiddenFill>
                  </a:ex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miter lim="800000"/>
                      <a:headEnd/>
                      <a:tailEnd/>
                    </a14:hiddenLine>
                  </a:ext>
                </a:extLst>
              </p:spPr>
              <p:txBody>
                <a:bodyPr anchor="ctr"/>
                <a:lstStyle/>
                <a:p>
                  <a:pPr algn="ctr"/>
                  <a:endParaRPr/>
                </a:p>
              </p:txBody>
            </p:sp>
            <p:sp>
              <p:nvSpPr>
                <p:cNvPr id="838" name="îṡľíḋê">
                  <a:extLst>
                    <a:ext uri="{FF2B5EF4-FFF2-40B4-BE49-F238E27FC236}">
                      <a16:creationId xmlns="" xmlns:a16="http://schemas.microsoft.com/office/drawing/2014/main" id="{385AC298-CFF1-4B85-ADD2-6F0822DFE516}"/>
                    </a:ext>
                  </a:extLst>
                </p:cNvPr>
                <p:cNvSpPr/>
                <p:nvPr/>
              </p:nvSpPr>
              <p:spPr bwMode="auto">
                <a:xfrm>
                  <a:off x="6204680" y="4656919"/>
                  <a:ext cx="291723" cy="127748"/>
                </a:xfrm>
                <a:prstGeom prst="rect">
                  <a:avLst/>
                </a:prstGeom>
                <a:solidFill>
                  <a:schemeClr val="accent5"/>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miter lim="800000"/>
                      <a:headEnd/>
                      <a:tailEnd/>
                    </a14:hiddenLine>
                  </a:ext>
                </a:extLst>
              </p:spPr>
              <p:txBody>
                <a:bodyPr anchor="ctr"/>
                <a:lstStyle/>
                <a:p>
                  <a:pPr algn="ctr"/>
                  <a:endParaRPr/>
                </a:p>
              </p:txBody>
            </p:sp>
            <p:sp>
              <p:nvSpPr>
                <p:cNvPr id="839" name="íṩḻîḋê">
                  <a:extLst>
                    <a:ext uri="{FF2B5EF4-FFF2-40B4-BE49-F238E27FC236}">
                      <a16:creationId xmlns="" xmlns:a16="http://schemas.microsoft.com/office/drawing/2014/main" id="{3BBD6471-E293-441D-BDC3-CD227742BD11}"/>
                    </a:ext>
                  </a:extLst>
                </p:cNvPr>
                <p:cNvSpPr/>
                <p:nvPr/>
              </p:nvSpPr>
              <p:spPr bwMode="auto">
                <a:xfrm>
                  <a:off x="6204680" y="4656919"/>
                  <a:ext cx="291723" cy="127748"/>
                </a:xfrm>
                <a:prstGeom prst="rect">
                  <a:avLst/>
                </a:prstGeom>
                <a:noFill/>
                <a:ln>
                  <a:noFill/>
                </a:ln>
                <a:extLst>
                  <a:ext uri="{909E8E84-426E-40dd-AFC4-6F175D3DCCD1}">
                    <a14:hiddenFill xmlns="" xmlns:lc="http://schemas.openxmlformats.org/drawingml/2006/lockedCanvas" xmlns:a14="http://schemas.microsoft.com/office/drawing/2010/main" xmlns:p14="http://schemas.microsoft.com/office/powerpoint/2010/main" xmlns:a16="http://schemas.microsoft.com/office/drawing/2014/main">
                      <a:solidFill>
                        <a:srgbClr val="FFFFFF"/>
                      </a:solidFill>
                    </a14:hiddenFill>
                  </a:ex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miter lim="800000"/>
                      <a:headEnd/>
                      <a:tailEnd/>
                    </a14:hiddenLine>
                  </a:ext>
                </a:extLst>
              </p:spPr>
              <p:txBody>
                <a:bodyPr anchor="ctr"/>
                <a:lstStyle/>
                <a:p>
                  <a:pPr algn="ctr"/>
                  <a:endParaRPr/>
                </a:p>
              </p:txBody>
            </p:sp>
            <p:sp>
              <p:nvSpPr>
                <p:cNvPr id="840" name="íşľiḍé">
                  <a:extLst>
                    <a:ext uri="{FF2B5EF4-FFF2-40B4-BE49-F238E27FC236}">
                      <a16:creationId xmlns="" xmlns:a16="http://schemas.microsoft.com/office/drawing/2014/main" id="{4CADF351-DF1B-4961-B411-A9BD44541B94}"/>
                    </a:ext>
                  </a:extLst>
                </p:cNvPr>
                <p:cNvSpPr/>
                <p:nvPr/>
              </p:nvSpPr>
              <p:spPr bwMode="auto">
                <a:xfrm>
                  <a:off x="6307006" y="4682341"/>
                  <a:ext cx="87072" cy="76903"/>
                </a:xfrm>
                <a:custGeom>
                  <a:avLst/>
                  <a:gdLst>
                    <a:gd name="T0" fmla="*/ 41 w 58"/>
                    <a:gd name="T1" fmla="*/ 0 h 51"/>
                    <a:gd name="T2" fmla="*/ 29 w 58"/>
                    <a:gd name="T3" fmla="*/ 5 h 51"/>
                    <a:gd name="T4" fmla="*/ 16 w 58"/>
                    <a:gd name="T5" fmla="*/ 0 h 51"/>
                    <a:gd name="T6" fmla="*/ 0 w 58"/>
                    <a:gd name="T7" fmla="*/ 17 h 51"/>
                    <a:gd name="T8" fmla="*/ 1 w 58"/>
                    <a:gd name="T9" fmla="*/ 24 h 51"/>
                    <a:gd name="T10" fmla="*/ 2 w 58"/>
                    <a:gd name="T11" fmla="*/ 27 h 51"/>
                    <a:gd name="T12" fmla="*/ 29 w 58"/>
                    <a:gd name="T13" fmla="*/ 51 h 51"/>
                    <a:gd name="T14" fmla="*/ 55 w 58"/>
                    <a:gd name="T15" fmla="*/ 27 h 51"/>
                    <a:gd name="T16" fmla="*/ 57 w 58"/>
                    <a:gd name="T17" fmla="*/ 24 h 51"/>
                    <a:gd name="T18" fmla="*/ 58 w 58"/>
                    <a:gd name="T19" fmla="*/ 17 h 51"/>
                    <a:gd name="T20" fmla="*/ 41 w 58"/>
                    <a:gd name="T21"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51">
                      <a:moveTo>
                        <a:pt x="41" y="0"/>
                      </a:moveTo>
                      <a:cubicBezTo>
                        <a:pt x="36" y="0"/>
                        <a:pt x="32" y="2"/>
                        <a:pt x="29" y="5"/>
                      </a:cubicBezTo>
                      <a:cubicBezTo>
                        <a:pt x="26" y="2"/>
                        <a:pt x="21" y="0"/>
                        <a:pt x="16" y="0"/>
                      </a:cubicBezTo>
                      <a:cubicBezTo>
                        <a:pt x="7" y="0"/>
                        <a:pt x="0" y="7"/>
                        <a:pt x="0" y="17"/>
                      </a:cubicBezTo>
                      <a:cubicBezTo>
                        <a:pt x="0" y="19"/>
                        <a:pt x="0" y="21"/>
                        <a:pt x="1" y="24"/>
                      </a:cubicBezTo>
                      <a:cubicBezTo>
                        <a:pt x="1" y="24"/>
                        <a:pt x="2" y="26"/>
                        <a:pt x="2" y="27"/>
                      </a:cubicBezTo>
                      <a:cubicBezTo>
                        <a:pt x="9" y="42"/>
                        <a:pt x="29" y="51"/>
                        <a:pt x="29" y="51"/>
                      </a:cubicBezTo>
                      <a:cubicBezTo>
                        <a:pt x="29" y="51"/>
                        <a:pt x="48" y="42"/>
                        <a:pt x="55" y="27"/>
                      </a:cubicBezTo>
                      <a:cubicBezTo>
                        <a:pt x="55" y="27"/>
                        <a:pt x="56" y="25"/>
                        <a:pt x="57" y="24"/>
                      </a:cubicBezTo>
                      <a:cubicBezTo>
                        <a:pt x="57" y="21"/>
                        <a:pt x="58" y="19"/>
                        <a:pt x="58" y="17"/>
                      </a:cubicBezTo>
                      <a:cubicBezTo>
                        <a:pt x="58" y="7"/>
                        <a:pt x="50" y="0"/>
                        <a:pt x="41" y="0"/>
                      </a:cubicBezTo>
                    </a:path>
                  </a:pathLst>
                </a:custGeom>
                <a:solidFill>
                  <a:srgbClr val="F2F2F2"/>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sp>
              <p:nvSpPr>
                <p:cNvPr id="841" name="işḷïďé">
                  <a:extLst>
                    <a:ext uri="{FF2B5EF4-FFF2-40B4-BE49-F238E27FC236}">
                      <a16:creationId xmlns="" xmlns:a16="http://schemas.microsoft.com/office/drawing/2014/main" id="{1EBA82D1-E4AD-433E-B63F-0EE1292C6AF9}"/>
                    </a:ext>
                  </a:extLst>
                </p:cNvPr>
                <p:cNvSpPr/>
                <p:nvPr/>
              </p:nvSpPr>
              <p:spPr bwMode="auto">
                <a:xfrm>
                  <a:off x="6019732" y="4682341"/>
                  <a:ext cx="76903" cy="76903"/>
                </a:xfrm>
                <a:custGeom>
                  <a:avLst/>
                  <a:gdLst>
                    <a:gd name="connsiteX0" fmla="*/ 26058 w 76903"/>
                    <a:gd name="connsiteY0" fmla="*/ 0 h 76903"/>
                    <a:gd name="connsiteX1" fmla="*/ 51480 w 76903"/>
                    <a:gd name="connsiteY1" fmla="*/ 0 h 76903"/>
                    <a:gd name="connsiteX2" fmla="*/ 51480 w 76903"/>
                    <a:gd name="connsiteY2" fmla="*/ 25423 h 76903"/>
                    <a:gd name="connsiteX3" fmla="*/ 76903 w 76903"/>
                    <a:gd name="connsiteY3" fmla="*/ 25423 h 76903"/>
                    <a:gd name="connsiteX4" fmla="*/ 76903 w 76903"/>
                    <a:gd name="connsiteY4" fmla="*/ 51481 h 76903"/>
                    <a:gd name="connsiteX5" fmla="*/ 51480 w 76903"/>
                    <a:gd name="connsiteY5" fmla="*/ 51481 h 76903"/>
                    <a:gd name="connsiteX6" fmla="*/ 51480 w 76903"/>
                    <a:gd name="connsiteY6" fmla="*/ 76903 h 76903"/>
                    <a:gd name="connsiteX7" fmla="*/ 26058 w 76903"/>
                    <a:gd name="connsiteY7" fmla="*/ 76903 h 76903"/>
                    <a:gd name="connsiteX8" fmla="*/ 26058 w 76903"/>
                    <a:gd name="connsiteY8" fmla="*/ 51481 h 76903"/>
                    <a:gd name="connsiteX9" fmla="*/ 0 w 76903"/>
                    <a:gd name="connsiteY9" fmla="*/ 51481 h 76903"/>
                    <a:gd name="connsiteX10" fmla="*/ 0 w 76903"/>
                    <a:gd name="connsiteY10" fmla="*/ 25423 h 76903"/>
                    <a:gd name="connsiteX11" fmla="*/ 26058 w 76903"/>
                    <a:gd name="connsiteY11" fmla="*/ 25423 h 76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903" h="76903">
                      <a:moveTo>
                        <a:pt x="26058" y="0"/>
                      </a:moveTo>
                      <a:lnTo>
                        <a:pt x="51480" y="0"/>
                      </a:lnTo>
                      <a:lnTo>
                        <a:pt x="51480" y="25423"/>
                      </a:lnTo>
                      <a:lnTo>
                        <a:pt x="76903" y="25423"/>
                      </a:lnTo>
                      <a:lnTo>
                        <a:pt x="76903" y="51481"/>
                      </a:lnTo>
                      <a:lnTo>
                        <a:pt x="51480" y="51481"/>
                      </a:lnTo>
                      <a:lnTo>
                        <a:pt x="51480" y="76903"/>
                      </a:lnTo>
                      <a:lnTo>
                        <a:pt x="26058" y="76903"/>
                      </a:lnTo>
                      <a:lnTo>
                        <a:pt x="26058" y="51481"/>
                      </a:lnTo>
                      <a:lnTo>
                        <a:pt x="0" y="51481"/>
                      </a:lnTo>
                      <a:lnTo>
                        <a:pt x="0" y="25423"/>
                      </a:lnTo>
                      <a:lnTo>
                        <a:pt x="26058" y="25423"/>
                      </a:lnTo>
                      <a:close/>
                    </a:path>
                  </a:pathLst>
                </a:custGeom>
                <a:solidFill>
                  <a:srgbClr val="F2F2F2"/>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miter lim="800000"/>
                      <a:headEnd/>
                      <a:tailEnd/>
                    </a14:hiddenLine>
                  </a:ext>
                </a:extLst>
              </p:spPr>
              <p:txBody>
                <a:bodyPr anchor="ctr"/>
                <a:lstStyle/>
                <a:p>
                  <a:pPr algn="ctr"/>
                  <a:endParaRPr/>
                </a:p>
              </p:txBody>
            </p:sp>
            <p:sp>
              <p:nvSpPr>
                <p:cNvPr id="842" name="î$lïḑé">
                  <a:extLst>
                    <a:ext uri="{FF2B5EF4-FFF2-40B4-BE49-F238E27FC236}">
                      <a16:creationId xmlns="" xmlns:a16="http://schemas.microsoft.com/office/drawing/2014/main" id="{0ED442D1-1FD9-4B8B-8EA6-0A0FA4A30138}"/>
                    </a:ext>
                  </a:extLst>
                </p:cNvPr>
                <p:cNvSpPr/>
                <p:nvPr/>
              </p:nvSpPr>
              <p:spPr bwMode="auto">
                <a:xfrm>
                  <a:off x="5738814" y="4682341"/>
                  <a:ext cx="57201" cy="80081"/>
                </a:xfrm>
                <a:custGeom>
                  <a:avLst/>
                  <a:gdLst>
                    <a:gd name="T0" fmla="*/ 17 w 38"/>
                    <a:gd name="T1" fmla="*/ 1 h 53"/>
                    <a:gd name="T2" fmla="*/ 3 w 38"/>
                    <a:gd name="T3" fmla="*/ 25 h 53"/>
                    <a:gd name="T4" fmla="*/ 3 w 38"/>
                    <a:gd name="T5" fmla="*/ 42 h 53"/>
                    <a:gd name="T6" fmla="*/ 27 w 38"/>
                    <a:gd name="T7" fmla="*/ 49 h 53"/>
                    <a:gd name="T8" fmla="*/ 33 w 38"/>
                    <a:gd name="T9" fmla="*/ 25 h 53"/>
                    <a:gd name="T10" fmla="*/ 19 w 38"/>
                    <a:gd name="T11" fmla="*/ 1 h 53"/>
                    <a:gd name="T12" fmla="*/ 17 w 38"/>
                    <a:gd name="T13" fmla="*/ 1 h 53"/>
                  </a:gdLst>
                  <a:ahLst/>
                  <a:cxnLst>
                    <a:cxn ang="0">
                      <a:pos x="T0" y="T1"/>
                    </a:cxn>
                    <a:cxn ang="0">
                      <a:pos x="T2" y="T3"/>
                    </a:cxn>
                    <a:cxn ang="0">
                      <a:pos x="T4" y="T5"/>
                    </a:cxn>
                    <a:cxn ang="0">
                      <a:pos x="T6" y="T7"/>
                    </a:cxn>
                    <a:cxn ang="0">
                      <a:pos x="T8" y="T9"/>
                    </a:cxn>
                    <a:cxn ang="0">
                      <a:pos x="T10" y="T11"/>
                    </a:cxn>
                    <a:cxn ang="0">
                      <a:pos x="T12" y="T13"/>
                    </a:cxn>
                  </a:cxnLst>
                  <a:rect l="0" t="0" r="r" b="b"/>
                  <a:pathLst>
                    <a:path w="38" h="53">
                      <a:moveTo>
                        <a:pt x="17" y="1"/>
                      </a:moveTo>
                      <a:cubicBezTo>
                        <a:pt x="3" y="25"/>
                        <a:pt x="3" y="25"/>
                        <a:pt x="3" y="25"/>
                      </a:cubicBezTo>
                      <a:cubicBezTo>
                        <a:pt x="0" y="30"/>
                        <a:pt x="0" y="37"/>
                        <a:pt x="3" y="42"/>
                      </a:cubicBezTo>
                      <a:cubicBezTo>
                        <a:pt x="8" y="51"/>
                        <a:pt x="18" y="53"/>
                        <a:pt x="27" y="49"/>
                      </a:cubicBezTo>
                      <a:cubicBezTo>
                        <a:pt x="35" y="44"/>
                        <a:pt x="38" y="33"/>
                        <a:pt x="33" y="25"/>
                      </a:cubicBezTo>
                      <a:cubicBezTo>
                        <a:pt x="19" y="1"/>
                        <a:pt x="19" y="1"/>
                        <a:pt x="19" y="1"/>
                      </a:cubicBezTo>
                      <a:cubicBezTo>
                        <a:pt x="19" y="0"/>
                        <a:pt x="17" y="0"/>
                        <a:pt x="17" y="1"/>
                      </a:cubicBezTo>
                      <a:close/>
                    </a:path>
                  </a:pathLst>
                </a:custGeom>
                <a:solidFill>
                  <a:srgbClr val="F2F2F2"/>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grpSp>
        </p:grpSp>
        <p:grpSp>
          <p:nvGrpSpPr>
            <p:cNvPr id="799" name="iŝ1iḓê">
              <a:extLst>
                <a:ext uri="{FF2B5EF4-FFF2-40B4-BE49-F238E27FC236}">
                  <a16:creationId xmlns="" xmlns:a16="http://schemas.microsoft.com/office/drawing/2014/main" id="{B506206C-68DD-4974-B3B3-CFD7956E9D09}"/>
                </a:ext>
              </a:extLst>
            </p:cNvPr>
            <p:cNvGrpSpPr/>
            <p:nvPr/>
          </p:nvGrpSpPr>
          <p:grpSpPr>
            <a:xfrm>
              <a:off x="5188418" y="3125654"/>
              <a:ext cx="1019440" cy="1020711"/>
              <a:chOff x="5188418" y="3479860"/>
              <a:chExt cx="1019440" cy="1020711"/>
            </a:xfrm>
          </p:grpSpPr>
          <p:sp>
            <p:nvSpPr>
              <p:cNvPr id="821" name="işliḓê">
                <a:extLst>
                  <a:ext uri="{FF2B5EF4-FFF2-40B4-BE49-F238E27FC236}">
                    <a16:creationId xmlns="" xmlns:a16="http://schemas.microsoft.com/office/drawing/2014/main" id="{F60E7004-F3D5-4230-8EA7-9E5C8F1FFED5}"/>
                  </a:ext>
                </a:extLst>
              </p:cNvPr>
              <p:cNvSpPr/>
              <p:nvPr/>
            </p:nvSpPr>
            <p:spPr bwMode="auto">
              <a:xfrm>
                <a:off x="5188418" y="3479860"/>
                <a:ext cx="1019440" cy="1020711"/>
              </a:xfrm>
              <a:prstGeom prst="ellipse">
                <a:avLst/>
              </a:prstGeom>
              <a:solidFill>
                <a:schemeClr val="accent5"/>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sp>
            <p:nvSpPr>
              <p:cNvPr id="822" name="iṥḻídè">
                <a:extLst>
                  <a:ext uri="{FF2B5EF4-FFF2-40B4-BE49-F238E27FC236}">
                    <a16:creationId xmlns="" xmlns:a16="http://schemas.microsoft.com/office/drawing/2014/main" id="{F8F670E4-97A3-4D33-BFCB-4137A6720D38}"/>
                  </a:ext>
                </a:extLst>
              </p:cNvPr>
              <p:cNvSpPr/>
              <p:nvPr/>
            </p:nvSpPr>
            <p:spPr bwMode="auto">
              <a:xfrm>
                <a:off x="5445820" y="3737262"/>
                <a:ext cx="506542" cy="506542"/>
              </a:xfrm>
              <a:custGeom>
                <a:avLst/>
                <a:gdLst>
                  <a:gd name="T0" fmla="*/ 797 w 797"/>
                  <a:gd name="T1" fmla="*/ 262 h 797"/>
                  <a:gd name="T2" fmla="*/ 534 w 797"/>
                  <a:gd name="T3" fmla="*/ 262 h 797"/>
                  <a:gd name="T4" fmla="*/ 534 w 797"/>
                  <a:gd name="T5" fmla="*/ 0 h 797"/>
                  <a:gd name="T6" fmla="*/ 262 w 797"/>
                  <a:gd name="T7" fmla="*/ 0 h 797"/>
                  <a:gd name="T8" fmla="*/ 262 w 797"/>
                  <a:gd name="T9" fmla="*/ 262 h 797"/>
                  <a:gd name="T10" fmla="*/ 0 w 797"/>
                  <a:gd name="T11" fmla="*/ 262 h 797"/>
                  <a:gd name="T12" fmla="*/ 0 w 797"/>
                  <a:gd name="T13" fmla="*/ 534 h 797"/>
                  <a:gd name="T14" fmla="*/ 262 w 797"/>
                  <a:gd name="T15" fmla="*/ 534 h 797"/>
                  <a:gd name="T16" fmla="*/ 262 w 797"/>
                  <a:gd name="T17" fmla="*/ 797 h 797"/>
                  <a:gd name="T18" fmla="*/ 534 w 797"/>
                  <a:gd name="T19" fmla="*/ 797 h 797"/>
                  <a:gd name="T20" fmla="*/ 534 w 797"/>
                  <a:gd name="T21" fmla="*/ 534 h 797"/>
                  <a:gd name="T22" fmla="*/ 797 w 797"/>
                  <a:gd name="T23" fmla="*/ 534 h 797"/>
                  <a:gd name="T24" fmla="*/ 797 w 797"/>
                  <a:gd name="T25" fmla="*/ 262 h 7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7" h="797">
                    <a:moveTo>
                      <a:pt x="797" y="262"/>
                    </a:moveTo>
                    <a:lnTo>
                      <a:pt x="534" y="262"/>
                    </a:lnTo>
                    <a:lnTo>
                      <a:pt x="534" y="0"/>
                    </a:lnTo>
                    <a:lnTo>
                      <a:pt x="262" y="0"/>
                    </a:lnTo>
                    <a:lnTo>
                      <a:pt x="262" y="262"/>
                    </a:lnTo>
                    <a:lnTo>
                      <a:pt x="0" y="262"/>
                    </a:lnTo>
                    <a:lnTo>
                      <a:pt x="0" y="534"/>
                    </a:lnTo>
                    <a:lnTo>
                      <a:pt x="262" y="534"/>
                    </a:lnTo>
                    <a:lnTo>
                      <a:pt x="262" y="797"/>
                    </a:lnTo>
                    <a:lnTo>
                      <a:pt x="534" y="797"/>
                    </a:lnTo>
                    <a:lnTo>
                      <a:pt x="534" y="534"/>
                    </a:lnTo>
                    <a:lnTo>
                      <a:pt x="797" y="534"/>
                    </a:lnTo>
                    <a:lnTo>
                      <a:pt x="797" y="262"/>
                    </a:lnTo>
                    <a:close/>
                  </a:path>
                </a:pathLst>
              </a:custGeom>
              <a:solidFill>
                <a:srgbClr val="F2F2F2"/>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grpSp>
        <p:grpSp>
          <p:nvGrpSpPr>
            <p:cNvPr id="800" name="íṧľîḓê">
              <a:extLst>
                <a:ext uri="{FF2B5EF4-FFF2-40B4-BE49-F238E27FC236}">
                  <a16:creationId xmlns="" xmlns:a16="http://schemas.microsoft.com/office/drawing/2014/main" id="{3FE1EA77-3567-4E19-B031-8B16CE477158}"/>
                </a:ext>
              </a:extLst>
            </p:cNvPr>
            <p:cNvGrpSpPr/>
            <p:nvPr/>
          </p:nvGrpSpPr>
          <p:grpSpPr>
            <a:xfrm>
              <a:off x="4122580" y="3234335"/>
              <a:ext cx="744243" cy="743607"/>
              <a:chOff x="4122582" y="3572212"/>
              <a:chExt cx="744242" cy="743607"/>
            </a:xfrm>
          </p:grpSpPr>
          <p:sp>
            <p:nvSpPr>
              <p:cNvPr id="817" name="íṧļïḑè">
                <a:extLst>
                  <a:ext uri="{FF2B5EF4-FFF2-40B4-BE49-F238E27FC236}">
                    <a16:creationId xmlns="" xmlns:a16="http://schemas.microsoft.com/office/drawing/2014/main" id="{DFB857FA-F7F3-4B7D-8106-20B83E30D8A2}"/>
                  </a:ext>
                </a:extLst>
              </p:cNvPr>
              <p:cNvSpPr/>
              <p:nvPr/>
            </p:nvSpPr>
            <p:spPr bwMode="auto">
              <a:xfrm>
                <a:off x="4122582" y="3572212"/>
                <a:ext cx="744242" cy="743607"/>
              </a:xfrm>
              <a:prstGeom prst="ellipse">
                <a:avLst/>
              </a:prstGeom>
              <a:solidFill>
                <a:schemeClr val="accent4"/>
              </a:solidFill>
              <a:ln>
                <a:noFill/>
              </a:ln>
            </p:spPr>
            <p:txBody>
              <a:bodyPr anchor="ctr"/>
              <a:lstStyle/>
              <a:p>
                <a:pPr algn="ctr"/>
                <a:endParaRPr/>
              </a:p>
            </p:txBody>
          </p:sp>
          <p:grpSp>
            <p:nvGrpSpPr>
              <p:cNvPr id="818" name="ïśļíḍe">
                <a:extLst>
                  <a:ext uri="{FF2B5EF4-FFF2-40B4-BE49-F238E27FC236}">
                    <a16:creationId xmlns="" xmlns:a16="http://schemas.microsoft.com/office/drawing/2014/main" id="{7A6593FA-287D-46DF-B1E5-56356A2F7264}"/>
                  </a:ext>
                </a:extLst>
              </p:cNvPr>
              <p:cNvGrpSpPr/>
              <p:nvPr/>
            </p:nvGrpSpPr>
            <p:grpSpPr>
              <a:xfrm>
                <a:off x="4277659" y="3731102"/>
                <a:ext cx="429639" cy="425826"/>
                <a:chOff x="4277659" y="3747431"/>
                <a:chExt cx="429639" cy="425826"/>
              </a:xfrm>
            </p:grpSpPr>
            <p:sp>
              <p:nvSpPr>
                <p:cNvPr id="819" name="ïsľîḍè">
                  <a:extLst>
                    <a:ext uri="{FF2B5EF4-FFF2-40B4-BE49-F238E27FC236}">
                      <a16:creationId xmlns="" xmlns:a16="http://schemas.microsoft.com/office/drawing/2014/main" id="{D33FDC22-9DF0-4ADD-9AA3-595D8A8B3C74}"/>
                    </a:ext>
                  </a:extLst>
                </p:cNvPr>
                <p:cNvSpPr/>
                <p:nvPr/>
              </p:nvSpPr>
              <p:spPr bwMode="auto">
                <a:xfrm>
                  <a:off x="4277659" y="3747431"/>
                  <a:ext cx="429639" cy="425826"/>
                </a:xfrm>
                <a:custGeom>
                  <a:avLst/>
                  <a:gdLst>
                    <a:gd name="T0" fmla="*/ 228 w 286"/>
                    <a:gd name="T1" fmla="*/ 52 h 283"/>
                    <a:gd name="T2" fmla="*/ 223 w 286"/>
                    <a:gd name="T3" fmla="*/ 52 h 283"/>
                    <a:gd name="T4" fmla="*/ 170 w 286"/>
                    <a:gd name="T5" fmla="*/ 0 h 283"/>
                    <a:gd name="T6" fmla="*/ 114 w 286"/>
                    <a:gd name="T7" fmla="*/ 0 h 283"/>
                    <a:gd name="T8" fmla="*/ 60 w 286"/>
                    <a:gd name="T9" fmla="*/ 52 h 283"/>
                    <a:gd name="T10" fmla="*/ 58 w 286"/>
                    <a:gd name="T11" fmla="*/ 52 h 283"/>
                    <a:gd name="T12" fmla="*/ 0 w 286"/>
                    <a:gd name="T13" fmla="*/ 110 h 283"/>
                    <a:gd name="T14" fmla="*/ 0 w 286"/>
                    <a:gd name="T15" fmla="*/ 225 h 283"/>
                    <a:gd name="T16" fmla="*/ 58 w 286"/>
                    <a:gd name="T17" fmla="*/ 283 h 283"/>
                    <a:gd name="T18" fmla="*/ 228 w 286"/>
                    <a:gd name="T19" fmla="*/ 283 h 283"/>
                    <a:gd name="T20" fmla="*/ 286 w 286"/>
                    <a:gd name="T21" fmla="*/ 225 h 283"/>
                    <a:gd name="T22" fmla="*/ 286 w 286"/>
                    <a:gd name="T23" fmla="*/ 110 h 283"/>
                    <a:gd name="T24" fmla="*/ 228 w 286"/>
                    <a:gd name="T25" fmla="*/ 52 h 283"/>
                    <a:gd name="T26" fmla="*/ 114 w 286"/>
                    <a:gd name="T27" fmla="*/ 24 h 283"/>
                    <a:gd name="T28" fmla="*/ 170 w 286"/>
                    <a:gd name="T29" fmla="*/ 24 h 283"/>
                    <a:gd name="T30" fmla="*/ 199 w 286"/>
                    <a:gd name="T31" fmla="*/ 52 h 283"/>
                    <a:gd name="T32" fmla="*/ 84 w 286"/>
                    <a:gd name="T33" fmla="*/ 52 h 283"/>
                    <a:gd name="T34" fmla="*/ 114 w 286"/>
                    <a:gd name="T35" fmla="*/ 24 h 283"/>
                    <a:gd name="T36" fmla="*/ 143 w 286"/>
                    <a:gd name="T37" fmla="*/ 248 h 283"/>
                    <a:gd name="T38" fmla="*/ 63 w 286"/>
                    <a:gd name="T39" fmla="*/ 167 h 283"/>
                    <a:gd name="T40" fmla="*/ 143 w 286"/>
                    <a:gd name="T41" fmla="*/ 87 h 283"/>
                    <a:gd name="T42" fmla="*/ 224 w 286"/>
                    <a:gd name="T43" fmla="*/ 167 h 283"/>
                    <a:gd name="T44" fmla="*/ 143 w 286"/>
                    <a:gd name="T45" fmla="*/ 24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6" h="283">
                      <a:moveTo>
                        <a:pt x="228" y="52"/>
                      </a:moveTo>
                      <a:cubicBezTo>
                        <a:pt x="223" y="52"/>
                        <a:pt x="223" y="52"/>
                        <a:pt x="223" y="52"/>
                      </a:cubicBezTo>
                      <a:cubicBezTo>
                        <a:pt x="222" y="23"/>
                        <a:pt x="199" y="0"/>
                        <a:pt x="170" y="0"/>
                      </a:cubicBezTo>
                      <a:cubicBezTo>
                        <a:pt x="114" y="0"/>
                        <a:pt x="114" y="0"/>
                        <a:pt x="114" y="0"/>
                      </a:cubicBezTo>
                      <a:cubicBezTo>
                        <a:pt x="85" y="0"/>
                        <a:pt x="61" y="23"/>
                        <a:pt x="60" y="52"/>
                      </a:cubicBezTo>
                      <a:cubicBezTo>
                        <a:pt x="58" y="52"/>
                        <a:pt x="58" y="52"/>
                        <a:pt x="58" y="52"/>
                      </a:cubicBezTo>
                      <a:cubicBezTo>
                        <a:pt x="26" y="52"/>
                        <a:pt x="0" y="78"/>
                        <a:pt x="0" y="110"/>
                      </a:cubicBezTo>
                      <a:cubicBezTo>
                        <a:pt x="0" y="225"/>
                        <a:pt x="0" y="225"/>
                        <a:pt x="0" y="225"/>
                      </a:cubicBezTo>
                      <a:cubicBezTo>
                        <a:pt x="0" y="257"/>
                        <a:pt x="26" y="283"/>
                        <a:pt x="58" y="283"/>
                      </a:cubicBezTo>
                      <a:cubicBezTo>
                        <a:pt x="228" y="283"/>
                        <a:pt x="228" y="283"/>
                        <a:pt x="228" y="283"/>
                      </a:cubicBezTo>
                      <a:cubicBezTo>
                        <a:pt x="260" y="283"/>
                        <a:pt x="286" y="257"/>
                        <a:pt x="286" y="225"/>
                      </a:cubicBezTo>
                      <a:cubicBezTo>
                        <a:pt x="286" y="110"/>
                        <a:pt x="286" y="110"/>
                        <a:pt x="286" y="110"/>
                      </a:cubicBezTo>
                      <a:cubicBezTo>
                        <a:pt x="286" y="78"/>
                        <a:pt x="260" y="52"/>
                        <a:pt x="228" y="52"/>
                      </a:cubicBezTo>
                      <a:moveTo>
                        <a:pt x="114" y="24"/>
                      </a:moveTo>
                      <a:cubicBezTo>
                        <a:pt x="170" y="24"/>
                        <a:pt x="170" y="24"/>
                        <a:pt x="170" y="24"/>
                      </a:cubicBezTo>
                      <a:cubicBezTo>
                        <a:pt x="185" y="24"/>
                        <a:pt x="198" y="36"/>
                        <a:pt x="199" y="52"/>
                      </a:cubicBezTo>
                      <a:cubicBezTo>
                        <a:pt x="84" y="52"/>
                        <a:pt x="84" y="52"/>
                        <a:pt x="84" y="52"/>
                      </a:cubicBezTo>
                      <a:cubicBezTo>
                        <a:pt x="85" y="36"/>
                        <a:pt x="98" y="24"/>
                        <a:pt x="114" y="24"/>
                      </a:cubicBezTo>
                      <a:moveTo>
                        <a:pt x="143" y="248"/>
                      </a:moveTo>
                      <a:cubicBezTo>
                        <a:pt x="99" y="248"/>
                        <a:pt x="63" y="212"/>
                        <a:pt x="63" y="167"/>
                      </a:cubicBezTo>
                      <a:cubicBezTo>
                        <a:pt x="63" y="123"/>
                        <a:pt x="99" y="87"/>
                        <a:pt x="143" y="87"/>
                      </a:cubicBezTo>
                      <a:cubicBezTo>
                        <a:pt x="188" y="87"/>
                        <a:pt x="224" y="123"/>
                        <a:pt x="224" y="167"/>
                      </a:cubicBezTo>
                      <a:cubicBezTo>
                        <a:pt x="224" y="212"/>
                        <a:pt x="188" y="248"/>
                        <a:pt x="143" y="248"/>
                      </a:cubicBezTo>
                    </a:path>
                  </a:pathLst>
                </a:custGeom>
                <a:solidFill>
                  <a:srgbClr val="F2F2F2"/>
                </a:solidFill>
                <a:ln w="9525">
                  <a:noFill/>
                  <a:round/>
                  <a:headEnd/>
                  <a:tailEnd/>
                </a:ln>
              </p:spPr>
              <p:txBody>
                <a:bodyPr anchor="ctr"/>
                <a:lstStyle/>
                <a:p>
                  <a:pPr algn="ctr"/>
                  <a:endParaRPr/>
                </a:p>
              </p:txBody>
            </p:sp>
            <p:sp>
              <p:nvSpPr>
                <p:cNvPr id="820" name="íṣľîďe">
                  <a:extLst>
                    <a:ext uri="{FF2B5EF4-FFF2-40B4-BE49-F238E27FC236}">
                      <a16:creationId xmlns="" xmlns:a16="http://schemas.microsoft.com/office/drawing/2014/main" id="{A23D47A3-ABE9-4047-AED4-3E211FACC465}"/>
                    </a:ext>
                  </a:extLst>
                </p:cNvPr>
                <p:cNvSpPr/>
                <p:nvPr/>
              </p:nvSpPr>
              <p:spPr bwMode="auto">
                <a:xfrm>
                  <a:off x="4413034" y="3919032"/>
                  <a:ext cx="160797" cy="160797"/>
                </a:xfrm>
                <a:custGeom>
                  <a:avLst/>
                  <a:gdLst>
                    <a:gd name="T0" fmla="*/ 170 w 253"/>
                    <a:gd name="T1" fmla="*/ 0 h 253"/>
                    <a:gd name="T2" fmla="*/ 83 w 253"/>
                    <a:gd name="T3" fmla="*/ 0 h 253"/>
                    <a:gd name="T4" fmla="*/ 83 w 253"/>
                    <a:gd name="T5" fmla="*/ 83 h 253"/>
                    <a:gd name="T6" fmla="*/ 0 w 253"/>
                    <a:gd name="T7" fmla="*/ 83 h 253"/>
                    <a:gd name="T8" fmla="*/ 0 w 253"/>
                    <a:gd name="T9" fmla="*/ 170 h 253"/>
                    <a:gd name="T10" fmla="*/ 83 w 253"/>
                    <a:gd name="T11" fmla="*/ 170 h 253"/>
                    <a:gd name="T12" fmla="*/ 83 w 253"/>
                    <a:gd name="T13" fmla="*/ 253 h 253"/>
                    <a:gd name="T14" fmla="*/ 170 w 253"/>
                    <a:gd name="T15" fmla="*/ 253 h 253"/>
                    <a:gd name="T16" fmla="*/ 170 w 253"/>
                    <a:gd name="T17" fmla="*/ 170 h 253"/>
                    <a:gd name="T18" fmla="*/ 253 w 253"/>
                    <a:gd name="T19" fmla="*/ 170 h 253"/>
                    <a:gd name="T20" fmla="*/ 253 w 253"/>
                    <a:gd name="T21" fmla="*/ 83 h 253"/>
                    <a:gd name="T22" fmla="*/ 170 w 253"/>
                    <a:gd name="T23" fmla="*/ 83 h 253"/>
                    <a:gd name="T24" fmla="*/ 170 w 253"/>
                    <a:gd name="T25"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3" h="253">
                      <a:moveTo>
                        <a:pt x="170" y="0"/>
                      </a:moveTo>
                      <a:lnTo>
                        <a:pt x="83" y="0"/>
                      </a:lnTo>
                      <a:lnTo>
                        <a:pt x="83" y="83"/>
                      </a:lnTo>
                      <a:lnTo>
                        <a:pt x="0" y="83"/>
                      </a:lnTo>
                      <a:lnTo>
                        <a:pt x="0" y="170"/>
                      </a:lnTo>
                      <a:lnTo>
                        <a:pt x="83" y="170"/>
                      </a:lnTo>
                      <a:lnTo>
                        <a:pt x="83" y="253"/>
                      </a:lnTo>
                      <a:lnTo>
                        <a:pt x="170" y="253"/>
                      </a:lnTo>
                      <a:lnTo>
                        <a:pt x="170" y="170"/>
                      </a:lnTo>
                      <a:lnTo>
                        <a:pt x="253" y="170"/>
                      </a:lnTo>
                      <a:lnTo>
                        <a:pt x="253" y="83"/>
                      </a:lnTo>
                      <a:lnTo>
                        <a:pt x="170" y="83"/>
                      </a:lnTo>
                      <a:lnTo>
                        <a:pt x="170" y="0"/>
                      </a:lnTo>
                      <a:close/>
                    </a:path>
                  </a:pathLst>
                </a:custGeom>
                <a:solidFill>
                  <a:srgbClr val="F2F2F2"/>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grpSp>
        </p:grpSp>
        <p:grpSp>
          <p:nvGrpSpPr>
            <p:cNvPr id="801" name="íSľïḑê">
              <a:extLst>
                <a:ext uri="{FF2B5EF4-FFF2-40B4-BE49-F238E27FC236}">
                  <a16:creationId xmlns="" xmlns:a16="http://schemas.microsoft.com/office/drawing/2014/main" id="{95E72030-FBEE-49DC-B64F-40134300A2B9}"/>
                </a:ext>
              </a:extLst>
            </p:cNvPr>
            <p:cNvGrpSpPr/>
            <p:nvPr/>
          </p:nvGrpSpPr>
          <p:grpSpPr>
            <a:xfrm>
              <a:off x="6202138" y="2876511"/>
              <a:ext cx="589165" cy="590436"/>
              <a:chOff x="6202138" y="3230720"/>
              <a:chExt cx="589165" cy="590436"/>
            </a:xfrm>
          </p:grpSpPr>
          <p:sp>
            <p:nvSpPr>
              <p:cNvPr id="815" name="îṩḻiḑè">
                <a:extLst>
                  <a:ext uri="{FF2B5EF4-FFF2-40B4-BE49-F238E27FC236}">
                    <a16:creationId xmlns="" xmlns:a16="http://schemas.microsoft.com/office/drawing/2014/main" id="{BA91420B-6AC7-4AFF-AC84-0A6AB7DE9AE4}"/>
                  </a:ext>
                </a:extLst>
              </p:cNvPr>
              <p:cNvSpPr/>
              <p:nvPr/>
            </p:nvSpPr>
            <p:spPr bwMode="auto">
              <a:xfrm>
                <a:off x="6202138" y="3230720"/>
                <a:ext cx="589165" cy="590436"/>
              </a:xfrm>
              <a:prstGeom prst="ellipse">
                <a:avLst/>
              </a:prstGeom>
              <a:solidFill>
                <a:schemeClr val="accent4"/>
              </a:solidFill>
              <a:ln>
                <a:noFill/>
              </a:ln>
            </p:spPr>
            <p:txBody>
              <a:bodyPr anchor="ctr"/>
              <a:lstStyle/>
              <a:p>
                <a:pPr algn="ctr"/>
                <a:endParaRPr/>
              </a:p>
            </p:txBody>
          </p:sp>
          <p:sp>
            <p:nvSpPr>
              <p:cNvPr id="816" name="îslîdê">
                <a:extLst>
                  <a:ext uri="{FF2B5EF4-FFF2-40B4-BE49-F238E27FC236}">
                    <a16:creationId xmlns="" xmlns:a16="http://schemas.microsoft.com/office/drawing/2014/main" id="{F0739510-54FF-42A9-A8F2-A64131C9E643}"/>
                  </a:ext>
                </a:extLst>
              </p:cNvPr>
              <p:cNvSpPr/>
              <p:nvPr/>
            </p:nvSpPr>
            <p:spPr bwMode="auto">
              <a:xfrm>
                <a:off x="6307006" y="3379441"/>
                <a:ext cx="377523" cy="332399"/>
              </a:xfrm>
              <a:custGeom>
                <a:avLst/>
                <a:gdLst>
                  <a:gd name="connsiteX0" fmla="*/ 160797 w 377523"/>
                  <a:gd name="connsiteY0" fmla="*/ 99147 h 332399"/>
                  <a:gd name="connsiteX1" fmla="*/ 132197 w 377523"/>
                  <a:gd name="connsiteY1" fmla="*/ 165245 h 332399"/>
                  <a:gd name="connsiteX2" fmla="*/ 41947 w 377523"/>
                  <a:gd name="connsiteY2" fmla="*/ 165245 h 332399"/>
                  <a:gd name="connsiteX3" fmla="*/ 41947 w 377523"/>
                  <a:gd name="connsiteY3" fmla="*/ 177321 h 332399"/>
                  <a:gd name="connsiteX4" fmla="*/ 141095 w 377523"/>
                  <a:gd name="connsiteY4" fmla="*/ 177321 h 332399"/>
                  <a:gd name="connsiteX5" fmla="*/ 157619 w 377523"/>
                  <a:gd name="connsiteY5" fmla="*/ 135374 h 332399"/>
                  <a:gd name="connsiteX6" fmla="*/ 188126 w 377523"/>
                  <a:gd name="connsiteY6" fmla="*/ 247868 h 332399"/>
                  <a:gd name="connsiteX7" fmla="*/ 221175 w 377523"/>
                  <a:gd name="connsiteY7" fmla="*/ 156348 h 332399"/>
                  <a:gd name="connsiteX8" fmla="*/ 231344 w 377523"/>
                  <a:gd name="connsiteY8" fmla="*/ 176050 h 332399"/>
                  <a:gd name="connsiteX9" fmla="*/ 350194 w 377523"/>
                  <a:gd name="connsiteY9" fmla="*/ 176050 h 332399"/>
                  <a:gd name="connsiteX10" fmla="*/ 350194 w 377523"/>
                  <a:gd name="connsiteY10" fmla="*/ 163974 h 332399"/>
                  <a:gd name="connsiteX11" fmla="*/ 238971 w 377523"/>
                  <a:gd name="connsiteY11" fmla="*/ 163974 h 332399"/>
                  <a:gd name="connsiteX12" fmla="*/ 219269 w 377523"/>
                  <a:gd name="connsiteY12" fmla="*/ 126476 h 332399"/>
                  <a:gd name="connsiteX13" fmla="*/ 189397 w 377523"/>
                  <a:gd name="connsiteY13" fmla="*/ 209099 h 332399"/>
                  <a:gd name="connsiteX14" fmla="*/ 109730 w 377523"/>
                  <a:gd name="connsiteY14" fmla="*/ 0 h 332399"/>
                  <a:gd name="connsiteX15" fmla="*/ 189397 w 377523"/>
                  <a:gd name="connsiteY15" fmla="*/ 34594 h 332399"/>
                  <a:gd name="connsiteX16" fmla="*/ 269163 w 377523"/>
                  <a:gd name="connsiteY16" fmla="*/ 0 h 332399"/>
                  <a:gd name="connsiteX17" fmla="*/ 377523 w 377523"/>
                  <a:gd name="connsiteY17" fmla="*/ 109797 h 332399"/>
                  <a:gd name="connsiteX18" fmla="*/ 369998 w 377523"/>
                  <a:gd name="connsiteY18" fmla="*/ 156423 h 332399"/>
                  <a:gd name="connsiteX19" fmla="*/ 362473 w 377523"/>
                  <a:gd name="connsiteY19" fmla="*/ 177480 h 332399"/>
                  <a:gd name="connsiteX20" fmla="*/ 189397 w 377523"/>
                  <a:gd name="connsiteY20" fmla="*/ 332399 h 332399"/>
                  <a:gd name="connsiteX21" fmla="*/ 16534 w 377523"/>
                  <a:gd name="connsiteY21" fmla="*/ 177480 h 332399"/>
                  <a:gd name="connsiteX22" fmla="*/ 9019 w 377523"/>
                  <a:gd name="connsiteY22" fmla="*/ 156423 h 332399"/>
                  <a:gd name="connsiteX23" fmla="*/ 0 w 377523"/>
                  <a:gd name="connsiteY23" fmla="*/ 109797 h 332399"/>
                  <a:gd name="connsiteX24" fmla="*/ 109730 w 377523"/>
                  <a:gd name="connsiteY24" fmla="*/ 0 h 332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77523" h="332399">
                    <a:moveTo>
                      <a:pt x="160797" y="99147"/>
                    </a:moveTo>
                    <a:lnTo>
                      <a:pt x="132197" y="165245"/>
                    </a:lnTo>
                    <a:lnTo>
                      <a:pt x="41947" y="165245"/>
                    </a:lnTo>
                    <a:lnTo>
                      <a:pt x="41947" y="177321"/>
                    </a:lnTo>
                    <a:lnTo>
                      <a:pt x="141095" y="177321"/>
                    </a:lnTo>
                    <a:lnTo>
                      <a:pt x="157619" y="135374"/>
                    </a:lnTo>
                    <a:lnTo>
                      <a:pt x="188126" y="247868"/>
                    </a:lnTo>
                    <a:lnTo>
                      <a:pt x="221175" y="156348"/>
                    </a:lnTo>
                    <a:lnTo>
                      <a:pt x="231344" y="176050"/>
                    </a:lnTo>
                    <a:lnTo>
                      <a:pt x="350194" y="176050"/>
                    </a:lnTo>
                    <a:lnTo>
                      <a:pt x="350194" y="163974"/>
                    </a:lnTo>
                    <a:lnTo>
                      <a:pt x="238971" y="163974"/>
                    </a:lnTo>
                    <a:lnTo>
                      <a:pt x="219269" y="126476"/>
                    </a:lnTo>
                    <a:lnTo>
                      <a:pt x="189397" y="209099"/>
                    </a:lnTo>
                    <a:close/>
                    <a:moveTo>
                      <a:pt x="109730" y="0"/>
                    </a:moveTo>
                    <a:cubicBezTo>
                      <a:pt x="141296" y="0"/>
                      <a:pt x="169856" y="13537"/>
                      <a:pt x="189397" y="34594"/>
                    </a:cubicBezTo>
                    <a:cubicBezTo>
                      <a:pt x="208962" y="13537"/>
                      <a:pt x="237558" y="0"/>
                      <a:pt x="269163" y="0"/>
                    </a:cubicBezTo>
                    <a:cubicBezTo>
                      <a:pt x="329363" y="0"/>
                      <a:pt x="377523" y="48130"/>
                      <a:pt x="377523" y="109797"/>
                    </a:cubicBezTo>
                    <a:cubicBezTo>
                      <a:pt x="377523" y="124838"/>
                      <a:pt x="374513" y="141383"/>
                      <a:pt x="369998" y="156423"/>
                    </a:cubicBezTo>
                    <a:cubicBezTo>
                      <a:pt x="366988" y="163944"/>
                      <a:pt x="362473" y="177480"/>
                      <a:pt x="362473" y="177480"/>
                    </a:cubicBezTo>
                    <a:cubicBezTo>
                      <a:pt x="315818" y="272236"/>
                      <a:pt x="189397" y="332399"/>
                      <a:pt x="189397" y="332399"/>
                    </a:cubicBezTo>
                    <a:cubicBezTo>
                      <a:pt x="189397" y="332399"/>
                      <a:pt x="63132" y="272236"/>
                      <a:pt x="16534" y="177480"/>
                    </a:cubicBezTo>
                    <a:cubicBezTo>
                      <a:pt x="13528" y="169960"/>
                      <a:pt x="9019" y="156423"/>
                      <a:pt x="9019" y="156423"/>
                    </a:cubicBezTo>
                    <a:cubicBezTo>
                      <a:pt x="3006" y="141383"/>
                      <a:pt x="0" y="124838"/>
                      <a:pt x="0" y="109797"/>
                    </a:cubicBezTo>
                    <a:cubicBezTo>
                      <a:pt x="0" y="48130"/>
                      <a:pt x="49604" y="0"/>
                      <a:pt x="109730" y="0"/>
                    </a:cubicBezTo>
                    <a:close/>
                  </a:path>
                </a:pathLst>
              </a:custGeom>
              <a:solidFill>
                <a:schemeClr val="bg1"/>
              </a:solidFill>
              <a:ln>
                <a:noFill/>
              </a:ln>
            </p:spPr>
            <p:txBody>
              <a:bodyPr anchor="ctr"/>
              <a:lstStyle/>
              <a:p>
                <a:pPr algn="ctr"/>
                <a:endParaRPr/>
              </a:p>
            </p:txBody>
          </p:sp>
        </p:grpSp>
        <p:grpSp>
          <p:nvGrpSpPr>
            <p:cNvPr id="802" name="iS1iḍe">
              <a:extLst>
                <a:ext uri="{FF2B5EF4-FFF2-40B4-BE49-F238E27FC236}">
                  <a16:creationId xmlns="" xmlns:a16="http://schemas.microsoft.com/office/drawing/2014/main" id="{026F8119-68A2-4141-8FB5-6A114021301D}"/>
                </a:ext>
              </a:extLst>
            </p:cNvPr>
            <p:cNvGrpSpPr/>
            <p:nvPr/>
          </p:nvGrpSpPr>
          <p:grpSpPr>
            <a:xfrm>
              <a:off x="7324538" y="3265474"/>
              <a:ext cx="744243" cy="744243"/>
              <a:chOff x="7324539" y="3603354"/>
              <a:chExt cx="744242" cy="744242"/>
            </a:xfrm>
          </p:grpSpPr>
          <p:sp>
            <p:nvSpPr>
              <p:cNvPr id="813" name="ïŝḻíḍe">
                <a:extLst>
                  <a:ext uri="{FF2B5EF4-FFF2-40B4-BE49-F238E27FC236}">
                    <a16:creationId xmlns="" xmlns:a16="http://schemas.microsoft.com/office/drawing/2014/main" id="{35704D4B-296E-4CFC-82A0-72520B42B238}"/>
                  </a:ext>
                </a:extLst>
              </p:cNvPr>
              <p:cNvSpPr/>
              <p:nvPr/>
            </p:nvSpPr>
            <p:spPr bwMode="auto">
              <a:xfrm>
                <a:off x="7324539" y="3603354"/>
                <a:ext cx="744242" cy="744242"/>
              </a:xfrm>
              <a:prstGeom prst="ellipse">
                <a:avLst/>
              </a:prstGeom>
              <a:solidFill>
                <a:schemeClr val="accent5"/>
              </a:solidFill>
              <a:ln>
                <a:noFill/>
              </a:ln>
            </p:spPr>
            <p:txBody>
              <a:bodyPr anchor="ctr"/>
              <a:lstStyle/>
              <a:p>
                <a:pPr algn="ctr"/>
                <a:endParaRPr/>
              </a:p>
            </p:txBody>
          </p:sp>
          <p:sp>
            <p:nvSpPr>
              <p:cNvPr id="814" name="iṥļïdè">
                <a:extLst>
                  <a:ext uri="{FF2B5EF4-FFF2-40B4-BE49-F238E27FC236}">
                    <a16:creationId xmlns="" xmlns:a16="http://schemas.microsoft.com/office/drawing/2014/main" id="{2FFFA09C-497F-4415-B17E-8DAFF08F6ED9}"/>
                  </a:ext>
                </a:extLst>
              </p:cNvPr>
              <p:cNvSpPr/>
              <p:nvPr/>
            </p:nvSpPr>
            <p:spPr bwMode="auto">
              <a:xfrm>
                <a:off x="7490421" y="3768600"/>
                <a:ext cx="413115" cy="413750"/>
              </a:xfrm>
              <a:custGeom>
                <a:avLst/>
                <a:gdLst>
                  <a:gd name="connsiteX0" fmla="*/ 175733 w 413115"/>
                  <a:gd name="connsiteY0" fmla="*/ 149357 h 413750"/>
                  <a:gd name="connsiteX1" fmla="*/ 133468 w 413115"/>
                  <a:gd name="connsiteY1" fmla="*/ 191439 h 413750"/>
                  <a:gd name="connsiteX2" fmla="*/ 136487 w 413115"/>
                  <a:gd name="connsiteY2" fmla="*/ 209474 h 413750"/>
                  <a:gd name="connsiteX3" fmla="*/ 139506 w 413115"/>
                  <a:gd name="connsiteY3" fmla="*/ 216988 h 413750"/>
                  <a:gd name="connsiteX4" fmla="*/ 205922 w 413115"/>
                  <a:gd name="connsiteY4" fmla="*/ 277105 h 413750"/>
                  <a:gd name="connsiteX5" fmla="*/ 271554 w 413115"/>
                  <a:gd name="connsiteY5" fmla="*/ 216988 h 413750"/>
                  <a:gd name="connsiteX6" fmla="*/ 276029 w 413115"/>
                  <a:gd name="connsiteY6" fmla="*/ 209474 h 413750"/>
                  <a:gd name="connsiteX7" fmla="*/ 279012 w 413115"/>
                  <a:gd name="connsiteY7" fmla="*/ 191439 h 413750"/>
                  <a:gd name="connsiteX8" fmla="*/ 237247 w 413115"/>
                  <a:gd name="connsiteY8" fmla="*/ 149357 h 413750"/>
                  <a:gd name="connsiteX9" fmla="*/ 205922 w 413115"/>
                  <a:gd name="connsiteY9" fmla="*/ 162883 h 413750"/>
                  <a:gd name="connsiteX10" fmla="*/ 175733 w 413115"/>
                  <a:gd name="connsiteY10" fmla="*/ 149357 h 413750"/>
                  <a:gd name="connsiteX11" fmla="*/ 134739 w 413115"/>
                  <a:gd name="connsiteY11" fmla="*/ 0 h 413750"/>
                  <a:gd name="connsiteX12" fmla="*/ 276470 w 413115"/>
                  <a:gd name="connsiteY12" fmla="*/ 0 h 413750"/>
                  <a:gd name="connsiteX13" fmla="*/ 276470 w 413115"/>
                  <a:gd name="connsiteY13" fmla="*/ 137281 h 413750"/>
                  <a:gd name="connsiteX14" fmla="*/ 413115 w 413115"/>
                  <a:gd name="connsiteY14" fmla="*/ 137281 h 413750"/>
                  <a:gd name="connsiteX15" fmla="*/ 413115 w 413115"/>
                  <a:gd name="connsiteY15" fmla="*/ 278376 h 413750"/>
                  <a:gd name="connsiteX16" fmla="*/ 276470 w 413115"/>
                  <a:gd name="connsiteY16" fmla="*/ 278376 h 413750"/>
                  <a:gd name="connsiteX17" fmla="*/ 276470 w 413115"/>
                  <a:gd name="connsiteY17" fmla="*/ 413750 h 413750"/>
                  <a:gd name="connsiteX18" fmla="*/ 134739 w 413115"/>
                  <a:gd name="connsiteY18" fmla="*/ 413750 h 413750"/>
                  <a:gd name="connsiteX19" fmla="*/ 134739 w 413115"/>
                  <a:gd name="connsiteY19" fmla="*/ 278376 h 413750"/>
                  <a:gd name="connsiteX20" fmla="*/ 0 w 413115"/>
                  <a:gd name="connsiteY20" fmla="*/ 278376 h 413750"/>
                  <a:gd name="connsiteX21" fmla="*/ 0 w 413115"/>
                  <a:gd name="connsiteY21" fmla="*/ 137281 h 413750"/>
                  <a:gd name="connsiteX22" fmla="*/ 134739 w 413115"/>
                  <a:gd name="connsiteY22" fmla="*/ 137281 h 413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3115" h="413750">
                    <a:moveTo>
                      <a:pt x="175733" y="149357"/>
                    </a:moveTo>
                    <a:cubicBezTo>
                      <a:pt x="153091" y="149357"/>
                      <a:pt x="133468" y="168895"/>
                      <a:pt x="133468" y="191439"/>
                    </a:cubicBezTo>
                    <a:cubicBezTo>
                      <a:pt x="133468" y="197450"/>
                      <a:pt x="134977" y="203462"/>
                      <a:pt x="136487" y="209474"/>
                    </a:cubicBezTo>
                    <a:cubicBezTo>
                      <a:pt x="136487" y="209474"/>
                      <a:pt x="137996" y="213983"/>
                      <a:pt x="139506" y="216988"/>
                    </a:cubicBezTo>
                    <a:cubicBezTo>
                      <a:pt x="157619" y="254561"/>
                      <a:pt x="205922" y="277105"/>
                      <a:pt x="205922" y="277105"/>
                    </a:cubicBezTo>
                    <a:cubicBezTo>
                      <a:pt x="205922" y="277105"/>
                      <a:pt x="255146" y="254561"/>
                      <a:pt x="271554" y="216988"/>
                    </a:cubicBezTo>
                    <a:cubicBezTo>
                      <a:pt x="271554" y="216988"/>
                      <a:pt x="274537" y="212480"/>
                      <a:pt x="276029" y="209474"/>
                    </a:cubicBezTo>
                    <a:cubicBezTo>
                      <a:pt x="277521" y="203462"/>
                      <a:pt x="279012" y="197450"/>
                      <a:pt x="279012" y="191439"/>
                    </a:cubicBezTo>
                    <a:cubicBezTo>
                      <a:pt x="279012" y="168895"/>
                      <a:pt x="259621" y="149357"/>
                      <a:pt x="237247" y="149357"/>
                    </a:cubicBezTo>
                    <a:cubicBezTo>
                      <a:pt x="225313" y="149357"/>
                      <a:pt x="213380" y="153866"/>
                      <a:pt x="205922" y="162883"/>
                    </a:cubicBezTo>
                    <a:cubicBezTo>
                      <a:pt x="198374" y="153866"/>
                      <a:pt x="187808" y="149357"/>
                      <a:pt x="175733" y="149357"/>
                    </a:cubicBezTo>
                    <a:close/>
                    <a:moveTo>
                      <a:pt x="134739" y="0"/>
                    </a:moveTo>
                    <a:lnTo>
                      <a:pt x="276470" y="0"/>
                    </a:lnTo>
                    <a:lnTo>
                      <a:pt x="276470" y="137281"/>
                    </a:lnTo>
                    <a:lnTo>
                      <a:pt x="413115" y="137281"/>
                    </a:lnTo>
                    <a:lnTo>
                      <a:pt x="413115" y="278376"/>
                    </a:lnTo>
                    <a:lnTo>
                      <a:pt x="276470" y="278376"/>
                    </a:lnTo>
                    <a:lnTo>
                      <a:pt x="276470" y="413750"/>
                    </a:lnTo>
                    <a:lnTo>
                      <a:pt x="134739" y="413750"/>
                    </a:lnTo>
                    <a:lnTo>
                      <a:pt x="134739" y="278376"/>
                    </a:lnTo>
                    <a:lnTo>
                      <a:pt x="0" y="278376"/>
                    </a:lnTo>
                    <a:lnTo>
                      <a:pt x="0" y="137281"/>
                    </a:lnTo>
                    <a:lnTo>
                      <a:pt x="134739" y="137281"/>
                    </a:lnTo>
                    <a:close/>
                  </a:path>
                </a:pathLst>
              </a:custGeom>
              <a:solidFill>
                <a:srgbClr val="F2F2F2"/>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grpSp>
        <p:grpSp>
          <p:nvGrpSpPr>
            <p:cNvPr id="803" name="ïşḻïdê">
              <a:extLst>
                <a:ext uri="{FF2B5EF4-FFF2-40B4-BE49-F238E27FC236}">
                  <a16:creationId xmlns="" xmlns:a16="http://schemas.microsoft.com/office/drawing/2014/main" id="{8C086AE2-C1CA-487B-A101-0C56042346E8}"/>
                </a:ext>
              </a:extLst>
            </p:cNvPr>
            <p:cNvGrpSpPr/>
            <p:nvPr/>
          </p:nvGrpSpPr>
          <p:grpSpPr>
            <a:xfrm>
              <a:off x="5723561" y="1663224"/>
              <a:ext cx="744243" cy="744243"/>
              <a:chOff x="5723561" y="2001104"/>
              <a:chExt cx="744242" cy="744242"/>
            </a:xfrm>
          </p:grpSpPr>
          <p:sp>
            <p:nvSpPr>
              <p:cNvPr id="811" name="íśļiḓe">
                <a:extLst>
                  <a:ext uri="{FF2B5EF4-FFF2-40B4-BE49-F238E27FC236}">
                    <a16:creationId xmlns="" xmlns:a16="http://schemas.microsoft.com/office/drawing/2014/main" id="{F630FBF5-B2A3-46D4-A482-868817A38EA7}"/>
                  </a:ext>
                </a:extLst>
              </p:cNvPr>
              <p:cNvSpPr/>
              <p:nvPr/>
            </p:nvSpPr>
            <p:spPr bwMode="auto">
              <a:xfrm>
                <a:off x="5723561" y="2001104"/>
                <a:ext cx="744242" cy="744242"/>
              </a:xfrm>
              <a:prstGeom prst="ellipse">
                <a:avLst/>
              </a:prstGeom>
              <a:solidFill>
                <a:schemeClr val="accent1"/>
              </a:solidFill>
              <a:ln>
                <a:noFill/>
              </a:ln>
            </p:spPr>
            <p:txBody>
              <a:bodyPr anchor="ctr"/>
              <a:lstStyle/>
              <a:p>
                <a:pPr algn="ctr"/>
                <a:endParaRPr/>
              </a:p>
            </p:txBody>
          </p:sp>
          <p:sp>
            <p:nvSpPr>
              <p:cNvPr id="812" name="íśļïḓé">
                <a:extLst>
                  <a:ext uri="{FF2B5EF4-FFF2-40B4-BE49-F238E27FC236}">
                    <a16:creationId xmlns="" xmlns:a16="http://schemas.microsoft.com/office/drawing/2014/main" id="{578AE01F-EF5E-4685-9CEA-82B1C0B423A8}"/>
                  </a:ext>
                </a:extLst>
              </p:cNvPr>
              <p:cNvSpPr/>
              <p:nvPr/>
            </p:nvSpPr>
            <p:spPr bwMode="auto">
              <a:xfrm>
                <a:off x="5879908" y="2217831"/>
                <a:ext cx="477942" cy="341296"/>
              </a:xfrm>
              <a:custGeom>
                <a:avLst/>
                <a:gdLst>
                  <a:gd name="connsiteX0" fmla="*/ 351148 w 477942"/>
                  <a:gd name="connsiteY0" fmla="*/ 247868 h 341296"/>
                  <a:gd name="connsiteX1" fmla="*/ 397226 w 477942"/>
                  <a:gd name="connsiteY1" fmla="*/ 294582 h 341296"/>
                  <a:gd name="connsiteX2" fmla="*/ 351148 w 477942"/>
                  <a:gd name="connsiteY2" fmla="*/ 341296 h 341296"/>
                  <a:gd name="connsiteX3" fmla="*/ 305070 w 477942"/>
                  <a:gd name="connsiteY3" fmla="*/ 294582 h 341296"/>
                  <a:gd name="connsiteX4" fmla="*/ 351148 w 477942"/>
                  <a:gd name="connsiteY4" fmla="*/ 247868 h 341296"/>
                  <a:gd name="connsiteX5" fmla="*/ 74016 w 477942"/>
                  <a:gd name="connsiteY5" fmla="*/ 247868 h 341296"/>
                  <a:gd name="connsiteX6" fmla="*/ 120094 w 477942"/>
                  <a:gd name="connsiteY6" fmla="*/ 294582 h 341296"/>
                  <a:gd name="connsiteX7" fmla="*/ 74016 w 477942"/>
                  <a:gd name="connsiteY7" fmla="*/ 341296 h 341296"/>
                  <a:gd name="connsiteX8" fmla="*/ 27938 w 477942"/>
                  <a:gd name="connsiteY8" fmla="*/ 294582 h 341296"/>
                  <a:gd name="connsiteX9" fmla="*/ 74016 w 477942"/>
                  <a:gd name="connsiteY9" fmla="*/ 247868 h 341296"/>
                  <a:gd name="connsiteX10" fmla="*/ 0 w 477942"/>
                  <a:gd name="connsiteY10" fmla="*/ 230073 h 341296"/>
                  <a:gd name="connsiteX11" fmla="*/ 477942 w 477942"/>
                  <a:gd name="connsiteY11" fmla="*/ 230073 h 341296"/>
                  <a:gd name="connsiteX12" fmla="*/ 477942 w 477942"/>
                  <a:gd name="connsiteY12" fmla="*/ 294265 h 341296"/>
                  <a:gd name="connsiteX13" fmla="*/ 409111 w 477942"/>
                  <a:gd name="connsiteY13" fmla="*/ 294265 h 341296"/>
                  <a:gd name="connsiteX14" fmla="*/ 404696 w 477942"/>
                  <a:gd name="connsiteY14" fmla="*/ 272094 h 341296"/>
                  <a:gd name="connsiteX15" fmla="*/ 350675 w 477942"/>
                  <a:gd name="connsiteY15" fmla="*/ 235793 h 341296"/>
                  <a:gd name="connsiteX16" fmla="*/ 296654 w 477942"/>
                  <a:gd name="connsiteY16" fmla="*/ 272094 h 341296"/>
                  <a:gd name="connsiteX17" fmla="*/ 292239 w 477942"/>
                  <a:gd name="connsiteY17" fmla="*/ 294265 h 341296"/>
                  <a:gd name="connsiteX18" fmla="*/ 133562 w 477942"/>
                  <a:gd name="connsiteY18" fmla="*/ 294265 h 341296"/>
                  <a:gd name="connsiteX19" fmla="*/ 129147 w 477942"/>
                  <a:gd name="connsiteY19" fmla="*/ 272094 h 341296"/>
                  <a:gd name="connsiteX20" fmla="*/ 75126 w 477942"/>
                  <a:gd name="connsiteY20" fmla="*/ 235793 h 341296"/>
                  <a:gd name="connsiteX21" fmla="*/ 21105 w 477942"/>
                  <a:gd name="connsiteY21" fmla="*/ 272094 h 341296"/>
                  <a:gd name="connsiteX22" fmla="*/ 16690 w 477942"/>
                  <a:gd name="connsiteY22" fmla="*/ 294265 h 341296"/>
                  <a:gd name="connsiteX23" fmla="*/ 0 w 477942"/>
                  <a:gd name="connsiteY23" fmla="*/ 294265 h 341296"/>
                  <a:gd name="connsiteX24" fmla="*/ 338754 w 477942"/>
                  <a:gd name="connsiteY24" fmla="*/ 70547 h 341296"/>
                  <a:gd name="connsiteX25" fmla="*/ 338754 w 477942"/>
                  <a:gd name="connsiteY25" fmla="*/ 133468 h 341296"/>
                  <a:gd name="connsiteX26" fmla="*/ 383243 w 477942"/>
                  <a:gd name="connsiteY26" fmla="*/ 133468 h 341296"/>
                  <a:gd name="connsiteX27" fmla="*/ 353372 w 477942"/>
                  <a:gd name="connsiteY27" fmla="*/ 70547 h 341296"/>
                  <a:gd name="connsiteX28" fmla="*/ 111224 w 477942"/>
                  <a:gd name="connsiteY28" fmla="*/ 64827 h 341296"/>
                  <a:gd name="connsiteX29" fmla="*/ 139824 w 477942"/>
                  <a:gd name="connsiteY29" fmla="*/ 64827 h 341296"/>
                  <a:gd name="connsiteX30" fmla="*/ 139824 w 477942"/>
                  <a:gd name="connsiteY30" fmla="*/ 91521 h 341296"/>
                  <a:gd name="connsiteX31" fmla="*/ 167153 w 477942"/>
                  <a:gd name="connsiteY31" fmla="*/ 91521 h 341296"/>
                  <a:gd name="connsiteX32" fmla="*/ 167153 w 477942"/>
                  <a:gd name="connsiteY32" fmla="*/ 120121 h 341296"/>
                  <a:gd name="connsiteX33" fmla="*/ 139824 w 477942"/>
                  <a:gd name="connsiteY33" fmla="*/ 120121 h 341296"/>
                  <a:gd name="connsiteX34" fmla="*/ 139824 w 477942"/>
                  <a:gd name="connsiteY34" fmla="*/ 147450 h 341296"/>
                  <a:gd name="connsiteX35" fmla="*/ 111224 w 477942"/>
                  <a:gd name="connsiteY35" fmla="*/ 147450 h 341296"/>
                  <a:gd name="connsiteX36" fmla="*/ 111224 w 477942"/>
                  <a:gd name="connsiteY36" fmla="*/ 120121 h 341296"/>
                  <a:gd name="connsiteX37" fmla="*/ 84530 w 477942"/>
                  <a:gd name="connsiteY37" fmla="*/ 120121 h 341296"/>
                  <a:gd name="connsiteX38" fmla="*/ 84530 w 477942"/>
                  <a:gd name="connsiteY38" fmla="*/ 91521 h 341296"/>
                  <a:gd name="connsiteX39" fmla="*/ 111224 w 477942"/>
                  <a:gd name="connsiteY39" fmla="*/ 91521 h 341296"/>
                  <a:gd name="connsiteX40" fmla="*/ 125523 w 477942"/>
                  <a:gd name="connsiteY40" fmla="*/ 41947 h 341296"/>
                  <a:gd name="connsiteX41" fmla="*/ 61649 w 477942"/>
                  <a:gd name="connsiteY41" fmla="*/ 105821 h 341296"/>
                  <a:gd name="connsiteX42" fmla="*/ 125523 w 477942"/>
                  <a:gd name="connsiteY42" fmla="*/ 169695 h 341296"/>
                  <a:gd name="connsiteX43" fmla="*/ 189397 w 477942"/>
                  <a:gd name="connsiteY43" fmla="*/ 105821 h 341296"/>
                  <a:gd name="connsiteX44" fmla="*/ 125523 w 477942"/>
                  <a:gd name="connsiteY44" fmla="*/ 41947 h 341296"/>
                  <a:gd name="connsiteX45" fmla="*/ 0 w 477942"/>
                  <a:gd name="connsiteY45" fmla="*/ 0 h 341296"/>
                  <a:gd name="connsiteX46" fmla="*/ 338754 w 477942"/>
                  <a:gd name="connsiteY46" fmla="*/ 0 h 341296"/>
                  <a:gd name="connsiteX47" fmla="*/ 338754 w 477942"/>
                  <a:gd name="connsiteY47" fmla="*/ 46396 h 341296"/>
                  <a:gd name="connsiteX48" fmla="*/ 355279 w 477942"/>
                  <a:gd name="connsiteY48" fmla="*/ 46396 h 341296"/>
                  <a:gd name="connsiteX49" fmla="*/ 397226 w 477942"/>
                  <a:gd name="connsiteY49" fmla="*/ 133468 h 341296"/>
                  <a:gd name="connsiteX50" fmla="*/ 477942 w 477942"/>
                  <a:gd name="connsiteY50" fmla="*/ 181771 h 341296"/>
                  <a:gd name="connsiteX51" fmla="*/ 477942 w 477942"/>
                  <a:gd name="connsiteY51" fmla="*/ 211642 h 341296"/>
                  <a:gd name="connsiteX52" fmla="*/ 0 w 477942"/>
                  <a:gd name="connsiteY52" fmla="*/ 211642 h 341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477942" h="341296">
                    <a:moveTo>
                      <a:pt x="351148" y="247868"/>
                    </a:moveTo>
                    <a:cubicBezTo>
                      <a:pt x="376596" y="247868"/>
                      <a:pt x="397226" y="268783"/>
                      <a:pt x="397226" y="294582"/>
                    </a:cubicBezTo>
                    <a:cubicBezTo>
                      <a:pt x="397226" y="320381"/>
                      <a:pt x="376596" y="341296"/>
                      <a:pt x="351148" y="341296"/>
                    </a:cubicBezTo>
                    <a:cubicBezTo>
                      <a:pt x="325700" y="341296"/>
                      <a:pt x="305070" y="320381"/>
                      <a:pt x="305070" y="294582"/>
                    </a:cubicBezTo>
                    <a:cubicBezTo>
                      <a:pt x="305070" y="268783"/>
                      <a:pt x="325700" y="247868"/>
                      <a:pt x="351148" y="247868"/>
                    </a:cubicBezTo>
                    <a:close/>
                    <a:moveTo>
                      <a:pt x="74016" y="247868"/>
                    </a:moveTo>
                    <a:cubicBezTo>
                      <a:pt x="99464" y="247868"/>
                      <a:pt x="120094" y="268783"/>
                      <a:pt x="120094" y="294582"/>
                    </a:cubicBezTo>
                    <a:cubicBezTo>
                      <a:pt x="120094" y="320381"/>
                      <a:pt x="99464" y="341296"/>
                      <a:pt x="74016" y="341296"/>
                    </a:cubicBezTo>
                    <a:cubicBezTo>
                      <a:pt x="48568" y="341296"/>
                      <a:pt x="27938" y="320381"/>
                      <a:pt x="27938" y="294582"/>
                    </a:cubicBezTo>
                    <a:cubicBezTo>
                      <a:pt x="27938" y="268783"/>
                      <a:pt x="48568" y="247868"/>
                      <a:pt x="74016" y="247868"/>
                    </a:cubicBezTo>
                    <a:close/>
                    <a:moveTo>
                      <a:pt x="0" y="230073"/>
                    </a:moveTo>
                    <a:lnTo>
                      <a:pt x="477942" y="230073"/>
                    </a:lnTo>
                    <a:lnTo>
                      <a:pt x="477942" y="294265"/>
                    </a:lnTo>
                    <a:lnTo>
                      <a:pt x="409111" y="294265"/>
                    </a:lnTo>
                    <a:lnTo>
                      <a:pt x="404696" y="272094"/>
                    </a:lnTo>
                    <a:cubicBezTo>
                      <a:pt x="395796" y="250761"/>
                      <a:pt x="374959" y="235793"/>
                      <a:pt x="350675" y="235793"/>
                    </a:cubicBezTo>
                    <a:cubicBezTo>
                      <a:pt x="326391" y="235793"/>
                      <a:pt x="305555" y="250761"/>
                      <a:pt x="296654" y="272094"/>
                    </a:cubicBezTo>
                    <a:lnTo>
                      <a:pt x="292239" y="294265"/>
                    </a:lnTo>
                    <a:lnTo>
                      <a:pt x="133562" y="294265"/>
                    </a:lnTo>
                    <a:lnTo>
                      <a:pt x="129147" y="272094"/>
                    </a:lnTo>
                    <a:cubicBezTo>
                      <a:pt x="120247" y="250761"/>
                      <a:pt x="99410" y="235793"/>
                      <a:pt x="75126" y="235793"/>
                    </a:cubicBezTo>
                    <a:cubicBezTo>
                      <a:pt x="50842" y="235793"/>
                      <a:pt x="30006" y="250761"/>
                      <a:pt x="21105" y="272094"/>
                    </a:cubicBezTo>
                    <a:lnTo>
                      <a:pt x="16690" y="294265"/>
                    </a:lnTo>
                    <a:lnTo>
                      <a:pt x="0" y="294265"/>
                    </a:lnTo>
                    <a:close/>
                    <a:moveTo>
                      <a:pt x="338754" y="70547"/>
                    </a:moveTo>
                    <a:lnTo>
                      <a:pt x="338754" y="133468"/>
                    </a:lnTo>
                    <a:lnTo>
                      <a:pt x="383243" y="133468"/>
                    </a:lnTo>
                    <a:lnTo>
                      <a:pt x="353372" y="70547"/>
                    </a:lnTo>
                    <a:close/>
                    <a:moveTo>
                      <a:pt x="111224" y="64827"/>
                    </a:moveTo>
                    <a:lnTo>
                      <a:pt x="139824" y="64827"/>
                    </a:lnTo>
                    <a:lnTo>
                      <a:pt x="139824" y="91521"/>
                    </a:lnTo>
                    <a:lnTo>
                      <a:pt x="167153" y="91521"/>
                    </a:lnTo>
                    <a:lnTo>
                      <a:pt x="167153" y="120121"/>
                    </a:lnTo>
                    <a:lnTo>
                      <a:pt x="139824" y="120121"/>
                    </a:lnTo>
                    <a:lnTo>
                      <a:pt x="139824" y="147450"/>
                    </a:lnTo>
                    <a:lnTo>
                      <a:pt x="111224" y="147450"/>
                    </a:lnTo>
                    <a:lnTo>
                      <a:pt x="111224" y="120121"/>
                    </a:lnTo>
                    <a:lnTo>
                      <a:pt x="84530" y="120121"/>
                    </a:lnTo>
                    <a:lnTo>
                      <a:pt x="84530" y="91521"/>
                    </a:lnTo>
                    <a:lnTo>
                      <a:pt x="111224" y="91521"/>
                    </a:lnTo>
                    <a:close/>
                    <a:moveTo>
                      <a:pt x="125523" y="41947"/>
                    </a:moveTo>
                    <a:cubicBezTo>
                      <a:pt x="90246" y="41947"/>
                      <a:pt x="61649" y="70544"/>
                      <a:pt x="61649" y="105821"/>
                    </a:cubicBezTo>
                    <a:cubicBezTo>
                      <a:pt x="61649" y="141098"/>
                      <a:pt x="90246" y="169695"/>
                      <a:pt x="125523" y="169695"/>
                    </a:cubicBezTo>
                    <a:cubicBezTo>
                      <a:pt x="160800" y="169695"/>
                      <a:pt x="189397" y="141098"/>
                      <a:pt x="189397" y="105821"/>
                    </a:cubicBezTo>
                    <a:cubicBezTo>
                      <a:pt x="189397" y="70544"/>
                      <a:pt x="160800" y="41947"/>
                      <a:pt x="125523" y="41947"/>
                    </a:cubicBezTo>
                    <a:close/>
                    <a:moveTo>
                      <a:pt x="0" y="0"/>
                    </a:moveTo>
                    <a:lnTo>
                      <a:pt x="338754" y="0"/>
                    </a:lnTo>
                    <a:lnTo>
                      <a:pt x="338754" y="46396"/>
                    </a:lnTo>
                    <a:lnTo>
                      <a:pt x="355279" y="46396"/>
                    </a:lnTo>
                    <a:lnTo>
                      <a:pt x="397226" y="133468"/>
                    </a:lnTo>
                    <a:lnTo>
                      <a:pt x="477942" y="181771"/>
                    </a:lnTo>
                    <a:lnTo>
                      <a:pt x="477942" y="211642"/>
                    </a:lnTo>
                    <a:lnTo>
                      <a:pt x="0" y="211642"/>
                    </a:lnTo>
                    <a:close/>
                  </a:path>
                </a:pathLst>
              </a:custGeom>
              <a:solidFill>
                <a:srgbClr val="F2F2F2"/>
              </a:solid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grpSp>
        <p:grpSp>
          <p:nvGrpSpPr>
            <p:cNvPr id="804" name="iṩḻíďe">
              <a:extLst>
                <a:ext uri="{FF2B5EF4-FFF2-40B4-BE49-F238E27FC236}">
                  <a16:creationId xmlns="" xmlns:a16="http://schemas.microsoft.com/office/drawing/2014/main" id="{DB021BCC-7F7D-4623-A4AB-43EEEB157073}"/>
                </a:ext>
              </a:extLst>
            </p:cNvPr>
            <p:cNvGrpSpPr/>
            <p:nvPr/>
          </p:nvGrpSpPr>
          <p:grpSpPr>
            <a:xfrm>
              <a:off x="5723561" y="4865184"/>
              <a:ext cx="744243" cy="742335"/>
              <a:chOff x="5723561" y="5203062"/>
              <a:chExt cx="744242" cy="742335"/>
            </a:xfrm>
          </p:grpSpPr>
          <p:sp>
            <p:nvSpPr>
              <p:cNvPr id="807" name="íślíḍé">
                <a:extLst>
                  <a:ext uri="{FF2B5EF4-FFF2-40B4-BE49-F238E27FC236}">
                    <a16:creationId xmlns="" xmlns:a16="http://schemas.microsoft.com/office/drawing/2014/main" id="{FB1D05F1-38C4-4294-856C-8F0D4E9DC380}"/>
                  </a:ext>
                </a:extLst>
              </p:cNvPr>
              <p:cNvSpPr/>
              <p:nvPr/>
            </p:nvSpPr>
            <p:spPr bwMode="auto">
              <a:xfrm>
                <a:off x="5723561" y="5203062"/>
                <a:ext cx="744242" cy="742335"/>
              </a:xfrm>
              <a:prstGeom prst="ellipse">
                <a:avLst/>
              </a:prstGeom>
              <a:solidFill>
                <a:schemeClr val="accent2"/>
              </a:solidFill>
              <a:ln>
                <a:noFill/>
              </a:ln>
            </p:spPr>
            <p:txBody>
              <a:bodyPr anchor="ctr"/>
              <a:lstStyle/>
              <a:p>
                <a:pPr algn="ctr"/>
                <a:endParaRPr/>
              </a:p>
            </p:txBody>
          </p:sp>
          <p:grpSp>
            <p:nvGrpSpPr>
              <p:cNvPr id="808" name="ïSḷîḋê">
                <a:extLst>
                  <a:ext uri="{FF2B5EF4-FFF2-40B4-BE49-F238E27FC236}">
                    <a16:creationId xmlns="" xmlns:a16="http://schemas.microsoft.com/office/drawing/2014/main" id="{EC4FD389-CC23-44D3-95EF-0655EF401156}"/>
                  </a:ext>
                </a:extLst>
              </p:cNvPr>
              <p:cNvGrpSpPr>
                <a:grpSpLocks noChangeAspect="1"/>
              </p:cNvGrpSpPr>
              <p:nvPr/>
            </p:nvGrpSpPr>
            <p:grpSpPr bwMode="auto">
              <a:xfrm>
                <a:off x="5916681" y="5375211"/>
                <a:ext cx="390325" cy="411495"/>
                <a:chOff x="3677" y="3705"/>
                <a:chExt cx="295" cy="311"/>
              </a:xfrm>
              <a:solidFill>
                <a:schemeClr val="bg1"/>
              </a:solidFill>
            </p:grpSpPr>
            <p:sp>
              <p:nvSpPr>
                <p:cNvPr id="809" name="i$ḻîďê">
                  <a:extLst>
                    <a:ext uri="{FF2B5EF4-FFF2-40B4-BE49-F238E27FC236}">
                      <a16:creationId xmlns="" xmlns:a16="http://schemas.microsoft.com/office/drawing/2014/main" id="{328C16D1-D95D-45D5-82BE-F8F026833475}"/>
                    </a:ext>
                  </a:extLst>
                </p:cNvPr>
                <p:cNvSpPr/>
                <p:nvPr/>
              </p:nvSpPr>
              <p:spPr bwMode="auto">
                <a:xfrm>
                  <a:off x="3797" y="3757"/>
                  <a:ext cx="175" cy="259"/>
                </a:xfrm>
                <a:custGeom>
                  <a:avLst/>
                  <a:gdLst>
                    <a:gd name="T0" fmla="*/ 108 w 152"/>
                    <a:gd name="T1" fmla="*/ 4 h 225"/>
                    <a:gd name="T2" fmla="*/ 73 w 152"/>
                    <a:gd name="T3" fmla="*/ 3 h 225"/>
                    <a:gd name="T4" fmla="*/ 75 w 152"/>
                    <a:gd name="T5" fmla="*/ 17 h 225"/>
                    <a:gd name="T6" fmla="*/ 103 w 152"/>
                    <a:gd name="T7" fmla="*/ 17 h 225"/>
                    <a:gd name="T8" fmla="*/ 128 w 152"/>
                    <a:gd name="T9" fmla="*/ 71 h 225"/>
                    <a:gd name="T10" fmla="*/ 108 w 152"/>
                    <a:gd name="T11" fmla="*/ 124 h 225"/>
                    <a:gd name="T12" fmla="*/ 49 w 152"/>
                    <a:gd name="T13" fmla="*/ 102 h 225"/>
                    <a:gd name="T14" fmla="*/ 32 w 152"/>
                    <a:gd name="T15" fmla="*/ 150 h 225"/>
                    <a:gd name="T16" fmla="*/ 0 w 152"/>
                    <a:gd name="T17" fmla="*/ 189 h 225"/>
                    <a:gd name="T18" fmla="*/ 30 w 152"/>
                    <a:gd name="T19" fmla="*/ 214 h 225"/>
                    <a:gd name="T20" fmla="*/ 102 w 152"/>
                    <a:gd name="T21" fmla="*/ 181 h 225"/>
                    <a:gd name="T22" fmla="*/ 141 w 152"/>
                    <a:gd name="T23" fmla="*/ 76 h 225"/>
                    <a:gd name="T24" fmla="*/ 108 w 152"/>
                    <a:gd name="T25" fmla="*/ 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2" h="225">
                      <a:moveTo>
                        <a:pt x="108" y="4"/>
                      </a:moveTo>
                      <a:cubicBezTo>
                        <a:pt x="96" y="0"/>
                        <a:pt x="84" y="0"/>
                        <a:pt x="73" y="3"/>
                      </a:cubicBezTo>
                      <a:cubicBezTo>
                        <a:pt x="74" y="8"/>
                        <a:pt x="75" y="12"/>
                        <a:pt x="75" y="17"/>
                      </a:cubicBezTo>
                      <a:cubicBezTo>
                        <a:pt x="84" y="14"/>
                        <a:pt x="94" y="14"/>
                        <a:pt x="103" y="17"/>
                      </a:cubicBezTo>
                      <a:cubicBezTo>
                        <a:pt x="125" y="25"/>
                        <a:pt x="136" y="50"/>
                        <a:pt x="128" y="71"/>
                      </a:cubicBezTo>
                      <a:cubicBezTo>
                        <a:pt x="108" y="124"/>
                        <a:pt x="108" y="124"/>
                        <a:pt x="108" y="124"/>
                      </a:cubicBezTo>
                      <a:cubicBezTo>
                        <a:pt x="49" y="102"/>
                        <a:pt x="49" y="102"/>
                        <a:pt x="49" y="102"/>
                      </a:cubicBezTo>
                      <a:cubicBezTo>
                        <a:pt x="32" y="150"/>
                        <a:pt x="32" y="150"/>
                        <a:pt x="32" y="150"/>
                      </a:cubicBezTo>
                      <a:cubicBezTo>
                        <a:pt x="26" y="166"/>
                        <a:pt x="14" y="180"/>
                        <a:pt x="0" y="189"/>
                      </a:cubicBezTo>
                      <a:cubicBezTo>
                        <a:pt x="7" y="200"/>
                        <a:pt x="17" y="210"/>
                        <a:pt x="30" y="214"/>
                      </a:cubicBezTo>
                      <a:cubicBezTo>
                        <a:pt x="59" y="225"/>
                        <a:pt x="91" y="211"/>
                        <a:pt x="102" y="181"/>
                      </a:cubicBezTo>
                      <a:cubicBezTo>
                        <a:pt x="141" y="76"/>
                        <a:pt x="141" y="76"/>
                        <a:pt x="141" y="76"/>
                      </a:cubicBezTo>
                      <a:cubicBezTo>
                        <a:pt x="152" y="47"/>
                        <a:pt x="137" y="15"/>
                        <a:pt x="108" y="4"/>
                      </a:cubicBezTo>
                      <a:close/>
                    </a:path>
                  </a:pathLst>
                </a:custGeom>
                <a:grp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sp>
              <p:nvSpPr>
                <p:cNvPr id="810" name="íş1iḓè">
                  <a:extLst>
                    <a:ext uri="{FF2B5EF4-FFF2-40B4-BE49-F238E27FC236}">
                      <a16:creationId xmlns="" xmlns:a16="http://schemas.microsoft.com/office/drawing/2014/main" id="{374C0828-DE29-4FA6-A8C3-40B379B7F293}"/>
                    </a:ext>
                  </a:extLst>
                </p:cNvPr>
                <p:cNvSpPr/>
                <p:nvPr/>
              </p:nvSpPr>
              <p:spPr bwMode="auto">
                <a:xfrm>
                  <a:off x="3677" y="3705"/>
                  <a:ext cx="190" cy="267"/>
                </a:xfrm>
                <a:custGeom>
                  <a:avLst/>
                  <a:gdLst>
                    <a:gd name="T0" fmla="*/ 49 w 165"/>
                    <a:gd name="T1" fmla="*/ 44 h 232"/>
                    <a:gd name="T2" fmla="*/ 44 w 165"/>
                    <a:gd name="T3" fmla="*/ 221 h 232"/>
                    <a:gd name="T4" fmla="*/ 154 w 165"/>
                    <a:gd name="T5" fmla="*/ 82 h 232"/>
                    <a:gd name="T6" fmla="*/ 103 w 165"/>
                    <a:gd name="T7" fmla="*/ 183 h 232"/>
                    <a:gd name="T8" fmla="*/ 24 w 165"/>
                    <a:gd name="T9" fmla="*/ 154 h 232"/>
                    <a:gd name="T10" fmla="*/ 122 w 165"/>
                    <a:gd name="T11" fmla="*/ 130 h 232"/>
                    <a:gd name="T12" fmla="*/ 130 w 165"/>
                    <a:gd name="T13" fmla="*/ 53 h 232"/>
                    <a:gd name="T14" fmla="*/ 124 w 165"/>
                    <a:gd name="T15" fmla="*/ 55 h 232"/>
                    <a:gd name="T16" fmla="*/ 122 w 165"/>
                    <a:gd name="T17" fmla="*/ 54 h 232"/>
                    <a:gd name="T18" fmla="*/ 108 w 165"/>
                    <a:gd name="T19" fmla="*/ 45 h 232"/>
                    <a:gd name="T20" fmla="*/ 98 w 165"/>
                    <a:gd name="T21" fmla="*/ 44 h 232"/>
                    <a:gd name="T22" fmla="*/ 93 w 165"/>
                    <a:gd name="T23" fmla="*/ 48 h 232"/>
                    <a:gd name="T24" fmla="*/ 95 w 165"/>
                    <a:gd name="T25" fmla="*/ 54 h 232"/>
                    <a:gd name="T26" fmla="*/ 104 w 165"/>
                    <a:gd name="T27" fmla="*/ 61 h 232"/>
                    <a:gd name="T28" fmla="*/ 115 w 165"/>
                    <a:gd name="T29" fmla="*/ 69 h 232"/>
                    <a:gd name="T30" fmla="*/ 122 w 165"/>
                    <a:gd name="T31" fmla="*/ 88 h 232"/>
                    <a:gd name="T32" fmla="*/ 109 w 165"/>
                    <a:gd name="T33" fmla="*/ 99 h 232"/>
                    <a:gd name="T34" fmla="*/ 92 w 165"/>
                    <a:gd name="T35" fmla="*/ 98 h 232"/>
                    <a:gd name="T36" fmla="*/ 85 w 165"/>
                    <a:gd name="T37" fmla="*/ 105 h 232"/>
                    <a:gd name="T38" fmla="*/ 84 w 165"/>
                    <a:gd name="T39" fmla="*/ 96 h 232"/>
                    <a:gd name="T40" fmla="*/ 72 w 165"/>
                    <a:gd name="T41" fmla="*/ 88 h 232"/>
                    <a:gd name="T42" fmla="*/ 67 w 165"/>
                    <a:gd name="T43" fmla="*/ 77 h 232"/>
                    <a:gd name="T44" fmla="*/ 73 w 165"/>
                    <a:gd name="T45" fmla="*/ 75 h 232"/>
                    <a:gd name="T46" fmla="*/ 80 w 165"/>
                    <a:gd name="T47" fmla="*/ 81 h 232"/>
                    <a:gd name="T48" fmla="*/ 93 w 165"/>
                    <a:gd name="T49" fmla="*/ 88 h 232"/>
                    <a:gd name="T50" fmla="*/ 102 w 165"/>
                    <a:gd name="T51" fmla="*/ 89 h 232"/>
                    <a:gd name="T52" fmla="*/ 109 w 165"/>
                    <a:gd name="T53" fmla="*/ 84 h 232"/>
                    <a:gd name="T54" fmla="*/ 104 w 165"/>
                    <a:gd name="T55" fmla="*/ 74 h 232"/>
                    <a:gd name="T56" fmla="*/ 90 w 165"/>
                    <a:gd name="T57" fmla="*/ 65 h 232"/>
                    <a:gd name="T58" fmla="*/ 80 w 165"/>
                    <a:gd name="T59" fmla="*/ 56 h 232"/>
                    <a:gd name="T60" fmla="*/ 80 w 165"/>
                    <a:gd name="T61" fmla="*/ 43 h 232"/>
                    <a:gd name="T62" fmla="*/ 91 w 165"/>
                    <a:gd name="T63" fmla="*/ 33 h 232"/>
                    <a:gd name="T64" fmla="*/ 106 w 165"/>
                    <a:gd name="T65" fmla="*/ 34 h 232"/>
                    <a:gd name="T66" fmla="*/ 114 w 165"/>
                    <a:gd name="T67" fmla="*/ 26 h 232"/>
                    <a:gd name="T68" fmla="*/ 114 w 165"/>
                    <a:gd name="T69" fmla="*/ 37 h 232"/>
                    <a:gd name="T70" fmla="*/ 127 w 165"/>
                    <a:gd name="T71" fmla="*/ 45 h 232"/>
                    <a:gd name="T72" fmla="*/ 130 w 165"/>
                    <a:gd name="T73" fmla="*/ 53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65" h="232">
                      <a:moveTo>
                        <a:pt x="121" y="10"/>
                      </a:moveTo>
                      <a:cubicBezTo>
                        <a:pt x="92" y="0"/>
                        <a:pt x="60" y="15"/>
                        <a:pt x="49" y="44"/>
                      </a:cubicBezTo>
                      <a:cubicBezTo>
                        <a:pt x="11" y="149"/>
                        <a:pt x="11" y="149"/>
                        <a:pt x="11" y="149"/>
                      </a:cubicBezTo>
                      <a:cubicBezTo>
                        <a:pt x="0" y="178"/>
                        <a:pt x="15" y="211"/>
                        <a:pt x="44" y="221"/>
                      </a:cubicBezTo>
                      <a:cubicBezTo>
                        <a:pt x="73" y="232"/>
                        <a:pt x="105" y="217"/>
                        <a:pt x="116" y="188"/>
                      </a:cubicBezTo>
                      <a:cubicBezTo>
                        <a:pt x="154" y="82"/>
                        <a:pt x="154" y="82"/>
                        <a:pt x="154" y="82"/>
                      </a:cubicBezTo>
                      <a:cubicBezTo>
                        <a:pt x="165" y="53"/>
                        <a:pt x="150" y="21"/>
                        <a:pt x="121" y="10"/>
                      </a:cubicBezTo>
                      <a:close/>
                      <a:moveTo>
                        <a:pt x="103" y="183"/>
                      </a:moveTo>
                      <a:cubicBezTo>
                        <a:pt x="95" y="205"/>
                        <a:pt x="71" y="216"/>
                        <a:pt x="49" y="208"/>
                      </a:cubicBezTo>
                      <a:cubicBezTo>
                        <a:pt x="27" y="200"/>
                        <a:pt x="16" y="176"/>
                        <a:pt x="24" y="154"/>
                      </a:cubicBezTo>
                      <a:cubicBezTo>
                        <a:pt x="43" y="101"/>
                        <a:pt x="43" y="101"/>
                        <a:pt x="43" y="101"/>
                      </a:cubicBezTo>
                      <a:cubicBezTo>
                        <a:pt x="122" y="130"/>
                        <a:pt x="122" y="130"/>
                        <a:pt x="122" y="130"/>
                      </a:cubicBezTo>
                      <a:lnTo>
                        <a:pt x="103" y="183"/>
                      </a:lnTo>
                      <a:close/>
                      <a:moveTo>
                        <a:pt x="130" y="53"/>
                      </a:moveTo>
                      <a:cubicBezTo>
                        <a:pt x="129" y="55"/>
                        <a:pt x="129" y="55"/>
                        <a:pt x="128" y="56"/>
                      </a:cubicBezTo>
                      <a:cubicBezTo>
                        <a:pt x="127" y="56"/>
                        <a:pt x="125" y="56"/>
                        <a:pt x="124" y="55"/>
                      </a:cubicBezTo>
                      <a:cubicBezTo>
                        <a:pt x="124" y="55"/>
                        <a:pt x="123" y="55"/>
                        <a:pt x="123" y="55"/>
                      </a:cubicBezTo>
                      <a:cubicBezTo>
                        <a:pt x="122" y="54"/>
                        <a:pt x="122" y="54"/>
                        <a:pt x="122" y="54"/>
                      </a:cubicBezTo>
                      <a:cubicBezTo>
                        <a:pt x="120" y="52"/>
                        <a:pt x="119" y="51"/>
                        <a:pt x="117" y="49"/>
                      </a:cubicBezTo>
                      <a:cubicBezTo>
                        <a:pt x="114" y="48"/>
                        <a:pt x="112" y="47"/>
                        <a:pt x="108" y="45"/>
                      </a:cubicBezTo>
                      <a:cubicBezTo>
                        <a:pt x="106" y="45"/>
                        <a:pt x="104" y="44"/>
                        <a:pt x="103" y="44"/>
                      </a:cubicBezTo>
                      <a:cubicBezTo>
                        <a:pt x="101" y="44"/>
                        <a:pt x="100" y="44"/>
                        <a:pt x="98" y="44"/>
                      </a:cubicBezTo>
                      <a:cubicBezTo>
                        <a:pt x="97" y="44"/>
                        <a:pt x="96" y="44"/>
                        <a:pt x="95" y="45"/>
                      </a:cubicBezTo>
                      <a:cubicBezTo>
                        <a:pt x="94" y="46"/>
                        <a:pt x="93" y="47"/>
                        <a:pt x="93" y="48"/>
                      </a:cubicBezTo>
                      <a:cubicBezTo>
                        <a:pt x="92" y="49"/>
                        <a:pt x="92" y="50"/>
                        <a:pt x="93" y="51"/>
                      </a:cubicBezTo>
                      <a:cubicBezTo>
                        <a:pt x="93" y="52"/>
                        <a:pt x="94" y="53"/>
                        <a:pt x="95" y="54"/>
                      </a:cubicBezTo>
                      <a:cubicBezTo>
                        <a:pt x="96" y="55"/>
                        <a:pt x="97" y="56"/>
                        <a:pt x="99" y="58"/>
                      </a:cubicBezTo>
                      <a:cubicBezTo>
                        <a:pt x="100" y="59"/>
                        <a:pt x="102" y="60"/>
                        <a:pt x="104" y="61"/>
                      </a:cubicBezTo>
                      <a:cubicBezTo>
                        <a:pt x="106" y="62"/>
                        <a:pt x="107" y="63"/>
                        <a:pt x="109" y="65"/>
                      </a:cubicBezTo>
                      <a:cubicBezTo>
                        <a:pt x="111" y="66"/>
                        <a:pt x="113" y="67"/>
                        <a:pt x="115" y="69"/>
                      </a:cubicBezTo>
                      <a:cubicBezTo>
                        <a:pt x="118" y="71"/>
                        <a:pt x="121" y="74"/>
                        <a:pt x="122" y="77"/>
                      </a:cubicBezTo>
                      <a:cubicBezTo>
                        <a:pt x="123" y="81"/>
                        <a:pt x="123" y="84"/>
                        <a:pt x="122" y="88"/>
                      </a:cubicBezTo>
                      <a:cubicBezTo>
                        <a:pt x="121" y="91"/>
                        <a:pt x="119" y="93"/>
                        <a:pt x="117" y="95"/>
                      </a:cubicBezTo>
                      <a:cubicBezTo>
                        <a:pt x="115" y="97"/>
                        <a:pt x="112" y="98"/>
                        <a:pt x="109" y="99"/>
                      </a:cubicBezTo>
                      <a:cubicBezTo>
                        <a:pt x="106" y="100"/>
                        <a:pt x="103" y="100"/>
                        <a:pt x="99" y="100"/>
                      </a:cubicBezTo>
                      <a:cubicBezTo>
                        <a:pt x="97" y="100"/>
                        <a:pt x="94" y="99"/>
                        <a:pt x="92" y="98"/>
                      </a:cubicBezTo>
                      <a:cubicBezTo>
                        <a:pt x="90" y="102"/>
                        <a:pt x="90" y="102"/>
                        <a:pt x="90" y="102"/>
                      </a:cubicBezTo>
                      <a:cubicBezTo>
                        <a:pt x="89" y="104"/>
                        <a:pt x="87" y="106"/>
                        <a:pt x="85" y="105"/>
                      </a:cubicBezTo>
                      <a:cubicBezTo>
                        <a:pt x="83" y="104"/>
                        <a:pt x="82" y="102"/>
                        <a:pt x="83" y="100"/>
                      </a:cubicBezTo>
                      <a:cubicBezTo>
                        <a:pt x="84" y="96"/>
                        <a:pt x="84" y="96"/>
                        <a:pt x="84" y="96"/>
                      </a:cubicBezTo>
                      <a:cubicBezTo>
                        <a:pt x="82" y="95"/>
                        <a:pt x="81" y="94"/>
                        <a:pt x="79" y="93"/>
                      </a:cubicBezTo>
                      <a:cubicBezTo>
                        <a:pt x="76" y="91"/>
                        <a:pt x="74" y="89"/>
                        <a:pt x="72" y="88"/>
                      </a:cubicBezTo>
                      <a:cubicBezTo>
                        <a:pt x="70" y="86"/>
                        <a:pt x="68" y="84"/>
                        <a:pt x="68" y="82"/>
                      </a:cubicBezTo>
                      <a:cubicBezTo>
                        <a:pt x="67" y="81"/>
                        <a:pt x="67" y="79"/>
                        <a:pt x="67" y="77"/>
                      </a:cubicBezTo>
                      <a:cubicBezTo>
                        <a:pt x="67" y="76"/>
                        <a:pt x="68" y="76"/>
                        <a:pt x="69" y="75"/>
                      </a:cubicBezTo>
                      <a:cubicBezTo>
                        <a:pt x="71" y="75"/>
                        <a:pt x="72" y="75"/>
                        <a:pt x="73" y="75"/>
                      </a:cubicBezTo>
                      <a:cubicBezTo>
                        <a:pt x="74" y="76"/>
                        <a:pt x="75" y="76"/>
                        <a:pt x="76" y="77"/>
                      </a:cubicBezTo>
                      <a:cubicBezTo>
                        <a:pt x="77" y="78"/>
                        <a:pt x="79" y="79"/>
                        <a:pt x="80" y="81"/>
                      </a:cubicBezTo>
                      <a:cubicBezTo>
                        <a:pt x="82" y="82"/>
                        <a:pt x="84" y="84"/>
                        <a:pt x="86" y="85"/>
                      </a:cubicBezTo>
                      <a:cubicBezTo>
                        <a:pt x="88" y="86"/>
                        <a:pt x="90" y="87"/>
                        <a:pt x="93" y="88"/>
                      </a:cubicBezTo>
                      <a:cubicBezTo>
                        <a:pt x="94" y="89"/>
                        <a:pt x="96" y="89"/>
                        <a:pt x="98" y="90"/>
                      </a:cubicBezTo>
                      <a:cubicBezTo>
                        <a:pt x="99" y="90"/>
                        <a:pt x="101" y="90"/>
                        <a:pt x="102" y="89"/>
                      </a:cubicBezTo>
                      <a:cubicBezTo>
                        <a:pt x="104" y="89"/>
                        <a:pt x="105" y="89"/>
                        <a:pt x="106" y="88"/>
                      </a:cubicBezTo>
                      <a:cubicBezTo>
                        <a:pt x="107" y="87"/>
                        <a:pt x="108" y="86"/>
                        <a:pt x="109" y="84"/>
                      </a:cubicBezTo>
                      <a:cubicBezTo>
                        <a:pt x="109" y="83"/>
                        <a:pt x="109" y="81"/>
                        <a:pt x="108" y="79"/>
                      </a:cubicBezTo>
                      <a:cubicBezTo>
                        <a:pt x="107" y="77"/>
                        <a:pt x="106" y="76"/>
                        <a:pt x="104" y="74"/>
                      </a:cubicBezTo>
                      <a:cubicBezTo>
                        <a:pt x="102" y="73"/>
                        <a:pt x="99" y="71"/>
                        <a:pt x="97" y="69"/>
                      </a:cubicBezTo>
                      <a:cubicBezTo>
                        <a:pt x="94" y="68"/>
                        <a:pt x="92" y="67"/>
                        <a:pt x="90" y="65"/>
                      </a:cubicBezTo>
                      <a:cubicBezTo>
                        <a:pt x="88" y="64"/>
                        <a:pt x="86" y="62"/>
                        <a:pt x="84" y="61"/>
                      </a:cubicBezTo>
                      <a:cubicBezTo>
                        <a:pt x="83" y="59"/>
                        <a:pt x="81" y="57"/>
                        <a:pt x="80" y="56"/>
                      </a:cubicBezTo>
                      <a:cubicBezTo>
                        <a:pt x="79" y="54"/>
                        <a:pt x="79" y="52"/>
                        <a:pt x="79" y="50"/>
                      </a:cubicBezTo>
                      <a:cubicBezTo>
                        <a:pt x="78" y="48"/>
                        <a:pt x="79" y="46"/>
                        <a:pt x="80" y="43"/>
                      </a:cubicBezTo>
                      <a:cubicBezTo>
                        <a:pt x="81" y="41"/>
                        <a:pt x="82" y="39"/>
                        <a:pt x="84" y="37"/>
                      </a:cubicBezTo>
                      <a:cubicBezTo>
                        <a:pt x="86" y="35"/>
                        <a:pt x="89" y="34"/>
                        <a:pt x="91" y="33"/>
                      </a:cubicBezTo>
                      <a:cubicBezTo>
                        <a:pt x="94" y="33"/>
                        <a:pt x="97" y="33"/>
                        <a:pt x="101" y="33"/>
                      </a:cubicBezTo>
                      <a:cubicBezTo>
                        <a:pt x="102" y="33"/>
                        <a:pt x="104" y="34"/>
                        <a:pt x="106" y="34"/>
                      </a:cubicBezTo>
                      <a:cubicBezTo>
                        <a:pt x="108" y="29"/>
                        <a:pt x="108" y="29"/>
                        <a:pt x="108" y="29"/>
                      </a:cubicBezTo>
                      <a:cubicBezTo>
                        <a:pt x="109" y="27"/>
                        <a:pt x="112" y="26"/>
                        <a:pt x="114" y="26"/>
                      </a:cubicBezTo>
                      <a:cubicBezTo>
                        <a:pt x="116" y="27"/>
                        <a:pt x="117" y="29"/>
                        <a:pt x="116" y="31"/>
                      </a:cubicBezTo>
                      <a:cubicBezTo>
                        <a:pt x="114" y="37"/>
                        <a:pt x="114" y="37"/>
                        <a:pt x="114" y="37"/>
                      </a:cubicBezTo>
                      <a:cubicBezTo>
                        <a:pt x="116" y="38"/>
                        <a:pt x="119" y="39"/>
                        <a:pt x="121" y="40"/>
                      </a:cubicBezTo>
                      <a:cubicBezTo>
                        <a:pt x="123" y="42"/>
                        <a:pt x="125" y="43"/>
                        <a:pt x="127" y="45"/>
                      </a:cubicBezTo>
                      <a:cubicBezTo>
                        <a:pt x="128" y="47"/>
                        <a:pt x="129" y="48"/>
                        <a:pt x="130" y="50"/>
                      </a:cubicBezTo>
                      <a:cubicBezTo>
                        <a:pt x="130" y="51"/>
                        <a:pt x="130" y="52"/>
                        <a:pt x="130" y="53"/>
                      </a:cubicBezTo>
                      <a:close/>
                    </a:path>
                  </a:pathLst>
                </a:custGeom>
                <a:grpFill/>
                <a:ln>
                  <a:noFill/>
                </a:ln>
                <a:extLst>
                  <a:ext uri="{91240B29-F687-4f45-9708-019B960494DF}">
                    <a14:hiddenLine xmlns="" xmlns:lc="http://schemas.openxmlformats.org/drawingml/2006/lockedCanvas" xmlns:a14="http://schemas.microsoft.com/office/drawing/2010/main" xmlns:p14="http://schemas.microsoft.com/office/powerpoint/2010/main" xmlns:a16="http://schemas.microsoft.com/office/drawing/2014/main" w="9525">
                      <a:solidFill>
                        <a:srgbClr val="000000"/>
                      </a:solidFill>
                      <a:round/>
                      <a:headEnd/>
                      <a:tailEnd/>
                    </a14:hiddenLine>
                  </a:ext>
                </a:extLst>
              </p:spPr>
              <p:txBody>
                <a:bodyPr anchor="ctr"/>
                <a:lstStyle/>
                <a:p>
                  <a:pPr algn="ctr"/>
                  <a:endParaRPr/>
                </a:p>
              </p:txBody>
            </p:sp>
          </p:grpSp>
        </p:grpSp>
        <p:cxnSp>
          <p:nvCxnSpPr>
            <p:cNvPr id="805" name="直接连接符 804">
              <a:extLst>
                <a:ext uri="{FF2B5EF4-FFF2-40B4-BE49-F238E27FC236}">
                  <a16:creationId xmlns="" xmlns:a16="http://schemas.microsoft.com/office/drawing/2014/main" id="{B06F0600-AE8A-4DB5-AE37-5492FA103904}"/>
                </a:ext>
              </a:extLst>
            </p:cNvPr>
            <p:cNvCxnSpPr/>
            <p:nvPr/>
          </p:nvCxnSpPr>
          <p:spPr>
            <a:xfrm>
              <a:off x="7633288" y="4212823"/>
              <a:ext cx="0" cy="685800"/>
            </a:xfrm>
            <a:prstGeom prst="line">
              <a:avLst/>
            </a:prstGeom>
            <a:ln>
              <a:solidFill>
                <a:schemeClr val="tx2">
                  <a:lumMod val="20000"/>
                  <a:lumOff val="80000"/>
                </a:schemeClr>
              </a:solidFill>
              <a:prstDash val="sysDash"/>
              <a:headEnd type="oval"/>
            </a:ln>
          </p:spPr>
          <p:style>
            <a:lnRef idx="1">
              <a:schemeClr val="accent1"/>
            </a:lnRef>
            <a:fillRef idx="0">
              <a:schemeClr val="accent1"/>
            </a:fillRef>
            <a:effectRef idx="0">
              <a:schemeClr val="accent1"/>
            </a:effectRef>
            <a:fontRef idx="minor">
              <a:schemeClr val="tx1"/>
            </a:fontRef>
          </p:style>
        </p:cxnSp>
        <p:cxnSp>
          <p:nvCxnSpPr>
            <p:cNvPr id="806" name="直接连接符 805">
              <a:extLst>
                <a:ext uri="{FF2B5EF4-FFF2-40B4-BE49-F238E27FC236}">
                  <a16:creationId xmlns="" xmlns:a16="http://schemas.microsoft.com/office/drawing/2014/main" id="{EE3F304D-54B2-466E-9BF4-1EC7EB8468D7}"/>
                </a:ext>
              </a:extLst>
            </p:cNvPr>
            <p:cNvCxnSpPr/>
            <p:nvPr/>
          </p:nvCxnSpPr>
          <p:spPr>
            <a:xfrm flipH="1" flipV="1">
              <a:off x="4556282" y="2372414"/>
              <a:ext cx="0" cy="685800"/>
            </a:xfrm>
            <a:prstGeom prst="line">
              <a:avLst/>
            </a:prstGeom>
            <a:ln>
              <a:solidFill>
                <a:schemeClr val="tx2">
                  <a:lumMod val="20000"/>
                  <a:lumOff val="80000"/>
                </a:schemeClr>
              </a:solidFill>
              <a:prstDash val="sysDash"/>
              <a:headEnd type="oval"/>
            </a:ln>
          </p:spPr>
          <p:style>
            <a:lnRef idx="1">
              <a:schemeClr val="accent1"/>
            </a:lnRef>
            <a:fillRef idx="0">
              <a:schemeClr val="accent1"/>
            </a:fillRef>
            <a:effectRef idx="0">
              <a:schemeClr val="accent1"/>
            </a:effectRef>
            <a:fontRef idx="minor">
              <a:schemeClr val="tx1"/>
            </a:fontRef>
          </p:style>
        </p:cxnSp>
      </p:grpSp>
      <p:grpSp>
        <p:nvGrpSpPr>
          <p:cNvPr id="8" name="组合 7">
            <a:extLst>
              <a:ext uri="{FF2B5EF4-FFF2-40B4-BE49-F238E27FC236}">
                <a16:creationId xmlns="" xmlns:a16="http://schemas.microsoft.com/office/drawing/2014/main" id="{2EEBE3FD-DE55-4B7D-8B5E-49EDAFF397CA}"/>
              </a:ext>
            </a:extLst>
          </p:cNvPr>
          <p:cNvGrpSpPr/>
          <p:nvPr userDrawn="1"/>
        </p:nvGrpSpPr>
        <p:grpSpPr>
          <a:xfrm>
            <a:off x="779981" y="723791"/>
            <a:ext cx="1926702" cy="777826"/>
            <a:chOff x="1216861" y="-622409"/>
            <a:chExt cx="1926702" cy="777826"/>
          </a:xfrm>
        </p:grpSpPr>
        <p:sp>
          <p:nvSpPr>
            <p:cNvPr id="74" name="文本框 73">
              <a:extLst>
                <a:ext uri="{FF2B5EF4-FFF2-40B4-BE49-F238E27FC236}">
                  <a16:creationId xmlns="" xmlns:a16="http://schemas.microsoft.com/office/drawing/2014/main" id="{2203B092-D1F2-4BFE-A383-28A435CE0927}"/>
                </a:ext>
              </a:extLst>
            </p:cNvPr>
            <p:cNvSpPr txBox="1"/>
            <p:nvPr userDrawn="1"/>
          </p:nvSpPr>
          <p:spPr>
            <a:xfrm>
              <a:off x="1332626" y="-495526"/>
              <a:ext cx="1810937" cy="524061"/>
            </a:xfrm>
            <a:custGeom>
              <a:avLst/>
              <a:gdLst/>
              <a:ahLst/>
              <a:cxnLst/>
              <a:rect l="l" t="t" r="r" b="b"/>
              <a:pathLst>
                <a:path w="1810937" h="524061">
                  <a:moveTo>
                    <a:pt x="433495" y="138758"/>
                  </a:moveTo>
                  <a:lnTo>
                    <a:pt x="433495" y="365735"/>
                  </a:lnTo>
                  <a:lnTo>
                    <a:pt x="499402" y="365735"/>
                  </a:lnTo>
                  <a:lnTo>
                    <a:pt x="499402" y="138758"/>
                  </a:lnTo>
                  <a:close/>
                  <a:moveTo>
                    <a:pt x="128695" y="138758"/>
                  </a:moveTo>
                  <a:lnTo>
                    <a:pt x="128695" y="365735"/>
                  </a:lnTo>
                  <a:lnTo>
                    <a:pt x="194602" y="365735"/>
                  </a:lnTo>
                  <a:lnTo>
                    <a:pt x="194602" y="138758"/>
                  </a:lnTo>
                  <a:close/>
                  <a:moveTo>
                    <a:pt x="428676" y="117592"/>
                  </a:moveTo>
                  <a:lnTo>
                    <a:pt x="504048" y="117592"/>
                  </a:lnTo>
                  <a:cubicBezTo>
                    <a:pt x="509670" y="117592"/>
                    <a:pt x="514287" y="119370"/>
                    <a:pt x="517901" y="122926"/>
                  </a:cubicBezTo>
                  <a:cubicBezTo>
                    <a:pt x="521515" y="126483"/>
                    <a:pt x="523322" y="131072"/>
                    <a:pt x="523322" y="136693"/>
                  </a:cubicBezTo>
                  <a:lnTo>
                    <a:pt x="523322" y="367800"/>
                  </a:lnTo>
                  <a:cubicBezTo>
                    <a:pt x="523322" y="373421"/>
                    <a:pt x="521515" y="378010"/>
                    <a:pt x="517901" y="381567"/>
                  </a:cubicBezTo>
                  <a:cubicBezTo>
                    <a:pt x="514287" y="385123"/>
                    <a:pt x="509670" y="386901"/>
                    <a:pt x="504048" y="386901"/>
                  </a:cubicBezTo>
                  <a:lnTo>
                    <a:pt x="428676" y="386901"/>
                  </a:lnTo>
                  <a:cubicBezTo>
                    <a:pt x="423055" y="386901"/>
                    <a:pt x="418466" y="385123"/>
                    <a:pt x="414910" y="381567"/>
                  </a:cubicBezTo>
                  <a:cubicBezTo>
                    <a:pt x="411353" y="378010"/>
                    <a:pt x="409575" y="373421"/>
                    <a:pt x="409575" y="367800"/>
                  </a:cubicBezTo>
                  <a:lnTo>
                    <a:pt x="409575" y="136693"/>
                  </a:lnTo>
                  <a:cubicBezTo>
                    <a:pt x="409575" y="131072"/>
                    <a:pt x="411353" y="126483"/>
                    <a:pt x="414910" y="122926"/>
                  </a:cubicBezTo>
                  <a:cubicBezTo>
                    <a:pt x="418466" y="119370"/>
                    <a:pt x="423055" y="117592"/>
                    <a:pt x="428676" y="117592"/>
                  </a:cubicBezTo>
                  <a:close/>
                  <a:moveTo>
                    <a:pt x="276276" y="117592"/>
                  </a:moveTo>
                  <a:lnTo>
                    <a:pt x="347002" y="117592"/>
                  </a:lnTo>
                  <a:cubicBezTo>
                    <a:pt x="352624" y="117592"/>
                    <a:pt x="357213" y="119370"/>
                    <a:pt x="360769" y="122926"/>
                  </a:cubicBezTo>
                  <a:cubicBezTo>
                    <a:pt x="364325" y="126483"/>
                    <a:pt x="366103" y="131072"/>
                    <a:pt x="366103" y="136693"/>
                  </a:cubicBezTo>
                  <a:lnTo>
                    <a:pt x="366103" y="199331"/>
                  </a:lnTo>
                  <a:lnTo>
                    <a:pt x="342012" y="199331"/>
                  </a:lnTo>
                  <a:lnTo>
                    <a:pt x="342012" y="138758"/>
                  </a:lnTo>
                  <a:lnTo>
                    <a:pt x="281095" y="138758"/>
                  </a:lnTo>
                  <a:lnTo>
                    <a:pt x="281095" y="365735"/>
                  </a:lnTo>
                  <a:lnTo>
                    <a:pt x="342012" y="365735"/>
                  </a:lnTo>
                  <a:lnTo>
                    <a:pt x="342012" y="272638"/>
                  </a:lnTo>
                  <a:lnTo>
                    <a:pt x="313274" y="272638"/>
                  </a:lnTo>
                  <a:lnTo>
                    <a:pt x="313274" y="251988"/>
                  </a:lnTo>
                  <a:lnTo>
                    <a:pt x="366103" y="251988"/>
                  </a:lnTo>
                  <a:lnTo>
                    <a:pt x="366103" y="367800"/>
                  </a:lnTo>
                  <a:cubicBezTo>
                    <a:pt x="366103" y="373421"/>
                    <a:pt x="364325" y="378010"/>
                    <a:pt x="360769" y="381567"/>
                  </a:cubicBezTo>
                  <a:cubicBezTo>
                    <a:pt x="357213" y="385123"/>
                    <a:pt x="352624" y="386901"/>
                    <a:pt x="347002" y="386901"/>
                  </a:cubicBezTo>
                  <a:lnTo>
                    <a:pt x="276276" y="386901"/>
                  </a:lnTo>
                  <a:cubicBezTo>
                    <a:pt x="270655" y="386901"/>
                    <a:pt x="266066" y="385123"/>
                    <a:pt x="262510" y="381567"/>
                  </a:cubicBezTo>
                  <a:cubicBezTo>
                    <a:pt x="258953" y="378010"/>
                    <a:pt x="257175" y="373421"/>
                    <a:pt x="257175" y="367800"/>
                  </a:cubicBezTo>
                  <a:lnTo>
                    <a:pt x="257175" y="136693"/>
                  </a:lnTo>
                  <a:cubicBezTo>
                    <a:pt x="257175" y="131072"/>
                    <a:pt x="258953" y="126483"/>
                    <a:pt x="262510" y="122926"/>
                  </a:cubicBezTo>
                  <a:cubicBezTo>
                    <a:pt x="266066" y="119370"/>
                    <a:pt x="270655" y="117592"/>
                    <a:pt x="276276" y="117592"/>
                  </a:cubicBezTo>
                  <a:close/>
                  <a:moveTo>
                    <a:pt x="123876" y="117592"/>
                  </a:moveTo>
                  <a:lnTo>
                    <a:pt x="199249" y="117592"/>
                  </a:lnTo>
                  <a:cubicBezTo>
                    <a:pt x="204870" y="117592"/>
                    <a:pt x="209487" y="119370"/>
                    <a:pt x="213101" y="122926"/>
                  </a:cubicBezTo>
                  <a:cubicBezTo>
                    <a:pt x="216715" y="126483"/>
                    <a:pt x="218522" y="131072"/>
                    <a:pt x="218522" y="136693"/>
                  </a:cubicBezTo>
                  <a:lnTo>
                    <a:pt x="218522" y="367800"/>
                  </a:lnTo>
                  <a:cubicBezTo>
                    <a:pt x="218522" y="373421"/>
                    <a:pt x="216715" y="378010"/>
                    <a:pt x="213101" y="381567"/>
                  </a:cubicBezTo>
                  <a:cubicBezTo>
                    <a:pt x="209487" y="385123"/>
                    <a:pt x="204870" y="386901"/>
                    <a:pt x="199249" y="386901"/>
                  </a:cubicBezTo>
                  <a:lnTo>
                    <a:pt x="123876" y="386901"/>
                  </a:lnTo>
                  <a:cubicBezTo>
                    <a:pt x="118255" y="386901"/>
                    <a:pt x="113666" y="385123"/>
                    <a:pt x="110110" y="381567"/>
                  </a:cubicBezTo>
                  <a:cubicBezTo>
                    <a:pt x="106553" y="378010"/>
                    <a:pt x="104775" y="373421"/>
                    <a:pt x="104775" y="367800"/>
                  </a:cubicBezTo>
                  <a:lnTo>
                    <a:pt x="104775" y="136693"/>
                  </a:lnTo>
                  <a:cubicBezTo>
                    <a:pt x="104775" y="131072"/>
                    <a:pt x="106553" y="126483"/>
                    <a:pt x="110110" y="122926"/>
                  </a:cubicBezTo>
                  <a:cubicBezTo>
                    <a:pt x="113666" y="119370"/>
                    <a:pt x="118255" y="117592"/>
                    <a:pt x="123876" y="117592"/>
                  </a:cubicBezTo>
                  <a:close/>
                  <a:moveTo>
                    <a:pt x="0" y="117592"/>
                  </a:moveTo>
                  <a:lnTo>
                    <a:pt x="23920" y="117592"/>
                  </a:lnTo>
                  <a:lnTo>
                    <a:pt x="23920" y="365735"/>
                  </a:lnTo>
                  <a:lnTo>
                    <a:pt x="86042" y="365735"/>
                  </a:lnTo>
                  <a:lnTo>
                    <a:pt x="86042" y="386901"/>
                  </a:lnTo>
                  <a:lnTo>
                    <a:pt x="0" y="386901"/>
                  </a:lnTo>
                  <a:close/>
                  <a:moveTo>
                    <a:pt x="1636138" y="41188"/>
                  </a:moveTo>
                  <a:lnTo>
                    <a:pt x="1636138" y="482873"/>
                  </a:lnTo>
                  <a:lnTo>
                    <a:pt x="1764391" y="482873"/>
                  </a:lnTo>
                  <a:lnTo>
                    <a:pt x="1764391" y="41188"/>
                  </a:lnTo>
                  <a:close/>
                  <a:moveTo>
                    <a:pt x="1055113" y="41188"/>
                  </a:moveTo>
                  <a:lnTo>
                    <a:pt x="1055113" y="482873"/>
                  </a:lnTo>
                  <a:lnTo>
                    <a:pt x="1183366" y="482873"/>
                  </a:lnTo>
                  <a:lnTo>
                    <a:pt x="1183366" y="41188"/>
                  </a:lnTo>
                  <a:close/>
                  <a:moveTo>
                    <a:pt x="1626762" y="0"/>
                  </a:moveTo>
                  <a:lnTo>
                    <a:pt x="1773432" y="0"/>
                  </a:lnTo>
                  <a:cubicBezTo>
                    <a:pt x="1784371" y="0"/>
                    <a:pt x="1793356" y="3460"/>
                    <a:pt x="1800389" y="10381"/>
                  </a:cubicBezTo>
                  <a:cubicBezTo>
                    <a:pt x="1807421" y="17301"/>
                    <a:pt x="1810937" y="26231"/>
                    <a:pt x="1810937" y="37170"/>
                  </a:cubicBezTo>
                  <a:lnTo>
                    <a:pt x="1810937" y="486891"/>
                  </a:lnTo>
                  <a:cubicBezTo>
                    <a:pt x="1810937" y="497830"/>
                    <a:pt x="1807421" y="506760"/>
                    <a:pt x="1800389" y="513680"/>
                  </a:cubicBezTo>
                  <a:cubicBezTo>
                    <a:pt x="1793356" y="520601"/>
                    <a:pt x="1784371" y="524061"/>
                    <a:pt x="1773432" y="524061"/>
                  </a:cubicBezTo>
                  <a:lnTo>
                    <a:pt x="1626762" y="524061"/>
                  </a:lnTo>
                  <a:cubicBezTo>
                    <a:pt x="1615823" y="524061"/>
                    <a:pt x="1606893" y="520601"/>
                    <a:pt x="1599973" y="513680"/>
                  </a:cubicBezTo>
                  <a:cubicBezTo>
                    <a:pt x="1593052" y="506760"/>
                    <a:pt x="1589592" y="497830"/>
                    <a:pt x="1589592" y="486891"/>
                  </a:cubicBezTo>
                  <a:lnTo>
                    <a:pt x="1589592" y="37170"/>
                  </a:lnTo>
                  <a:cubicBezTo>
                    <a:pt x="1589592" y="26231"/>
                    <a:pt x="1593052" y="17301"/>
                    <a:pt x="1599973" y="10381"/>
                  </a:cubicBezTo>
                  <a:cubicBezTo>
                    <a:pt x="1606893" y="3460"/>
                    <a:pt x="1615823" y="0"/>
                    <a:pt x="1626762" y="0"/>
                  </a:cubicBezTo>
                  <a:close/>
                  <a:moveTo>
                    <a:pt x="1331487" y="0"/>
                  </a:moveTo>
                  <a:lnTo>
                    <a:pt x="1469116" y="0"/>
                  </a:lnTo>
                  <a:cubicBezTo>
                    <a:pt x="1480055" y="0"/>
                    <a:pt x="1488984" y="3460"/>
                    <a:pt x="1495905" y="10381"/>
                  </a:cubicBezTo>
                  <a:cubicBezTo>
                    <a:pt x="1502825" y="17301"/>
                    <a:pt x="1506286" y="26231"/>
                    <a:pt x="1506286" y="37170"/>
                  </a:cubicBezTo>
                  <a:lnTo>
                    <a:pt x="1506286" y="159060"/>
                  </a:lnTo>
                  <a:lnTo>
                    <a:pt x="1459405" y="159060"/>
                  </a:lnTo>
                  <a:lnTo>
                    <a:pt x="1459405" y="41188"/>
                  </a:lnTo>
                  <a:lnTo>
                    <a:pt x="1340863" y="41188"/>
                  </a:lnTo>
                  <a:lnTo>
                    <a:pt x="1340863" y="482873"/>
                  </a:lnTo>
                  <a:lnTo>
                    <a:pt x="1459405" y="482873"/>
                  </a:lnTo>
                  <a:lnTo>
                    <a:pt x="1459405" y="301712"/>
                  </a:lnTo>
                  <a:lnTo>
                    <a:pt x="1403482" y="301712"/>
                  </a:lnTo>
                  <a:lnTo>
                    <a:pt x="1403482" y="261528"/>
                  </a:lnTo>
                  <a:lnTo>
                    <a:pt x="1506286" y="261528"/>
                  </a:lnTo>
                  <a:lnTo>
                    <a:pt x="1506286" y="486891"/>
                  </a:lnTo>
                  <a:cubicBezTo>
                    <a:pt x="1506286" y="497830"/>
                    <a:pt x="1502825" y="506760"/>
                    <a:pt x="1495905" y="513680"/>
                  </a:cubicBezTo>
                  <a:cubicBezTo>
                    <a:pt x="1488984" y="520601"/>
                    <a:pt x="1480055" y="524061"/>
                    <a:pt x="1469116" y="524061"/>
                  </a:cubicBezTo>
                  <a:lnTo>
                    <a:pt x="1331487" y="524061"/>
                  </a:lnTo>
                  <a:cubicBezTo>
                    <a:pt x="1320548" y="524061"/>
                    <a:pt x="1311618" y="520601"/>
                    <a:pt x="1304698" y="513680"/>
                  </a:cubicBezTo>
                  <a:cubicBezTo>
                    <a:pt x="1297777" y="506760"/>
                    <a:pt x="1294317" y="497830"/>
                    <a:pt x="1294317" y="486891"/>
                  </a:cubicBezTo>
                  <a:lnTo>
                    <a:pt x="1294317" y="37170"/>
                  </a:lnTo>
                  <a:cubicBezTo>
                    <a:pt x="1294317" y="26231"/>
                    <a:pt x="1297777" y="17301"/>
                    <a:pt x="1304698" y="10381"/>
                  </a:cubicBezTo>
                  <a:cubicBezTo>
                    <a:pt x="1311618" y="3460"/>
                    <a:pt x="1320548" y="0"/>
                    <a:pt x="1331487" y="0"/>
                  </a:cubicBezTo>
                  <a:close/>
                  <a:moveTo>
                    <a:pt x="1045737" y="0"/>
                  </a:moveTo>
                  <a:lnTo>
                    <a:pt x="1192407" y="0"/>
                  </a:lnTo>
                  <a:cubicBezTo>
                    <a:pt x="1203346" y="0"/>
                    <a:pt x="1212331" y="3460"/>
                    <a:pt x="1219364" y="10381"/>
                  </a:cubicBezTo>
                  <a:cubicBezTo>
                    <a:pt x="1226396" y="17301"/>
                    <a:pt x="1229912" y="26231"/>
                    <a:pt x="1229912" y="37170"/>
                  </a:cubicBezTo>
                  <a:lnTo>
                    <a:pt x="1229912" y="486891"/>
                  </a:lnTo>
                  <a:cubicBezTo>
                    <a:pt x="1229912" y="497830"/>
                    <a:pt x="1226396" y="506760"/>
                    <a:pt x="1219364" y="513680"/>
                  </a:cubicBezTo>
                  <a:cubicBezTo>
                    <a:pt x="1212331" y="520601"/>
                    <a:pt x="1203346" y="524061"/>
                    <a:pt x="1192407" y="524061"/>
                  </a:cubicBezTo>
                  <a:lnTo>
                    <a:pt x="1045737" y="524061"/>
                  </a:lnTo>
                  <a:cubicBezTo>
                    <a:pt x="1034798" y="524061"/>
                    <a:pt x="1025868" y="520601"/>
                    <a:pt x="1018948" y="513680"/>
                  </a:cubicBezTo>
                  <a:cubicBezTo>
                    <a:pt x="1012027" y="506760"/>
                    <a:pt x="1008567" y="497830"/>
                    <a:pt x="1008567" y="486891"/>
                  </a:cubicBezTo>
                  <a:lnTo>
                    <a:pt x="1008567" y="37170"/>
                  </a:lnTo>
                  <a:cubicBezTo>
                    <a:pt x="1008567" y="26231"/>
                    <a:pt x="1012027" y="17301"/>
                    <a:pt x="1018948" y="10381"/>
                  </a:cubicBezTo>
                  <a:cubicBezTo>
                    <a:pt x="1025868" y="3460"/>
                    <a:pt x="1034798" y="0"/>
                    <a:pt x="1045737" y="0"/>
                  </a:cubicBezTo>
                  <a:close/>
                  <a:moveTo>
                    <a:pt x="789492" y="0"/>
                  </a:moveTo>
                  <a:lnTo>
                    <a:pt x="836038" y="0"/>
                  </a:lnTo>
                  <a:lnTo>
                    <a:pt x="836038" y="482873"/>
                  </a:lnTo>
                  <a:lnTo>
                    <a:pt x="956924" y="482873"/>
                  </a:lnTo>
                  <a:lnTo>
                    <a:pt x="956924" y="524061"/>
                  </a:lnTo>
                  <a:lnTo>
                    <a:pt x="789492" y="524061"/>
                  </a:lnTo>
                  <a:close/>
                </a:path>
              </a:pathLst>
            </a:custGeom>
            <a:solidFill>
              <a:srgbClr val="3553A0"/>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5400" b="0" dirty="0">
                <a:solidFill>
                  <a:srgbClr val="3553A0"/>
                </a:solidFill>
                <a:latin typeface="Agency FB" panose="020B0503020202020204" pitchFamily="34" charset="0"/>
                <a:ea typeface="庞门正道标题体" panose="02010600030101010101" pitchFamily="2" charset="-122"/>
              </a:endParaRPr>
            </a:p>
          </p:txBody>
        </p:sp>
        <p:sp>
          <p:nvSpPr>
            <p:cNvPr id="2" name="圆: 空心 1">
              <a:extLst>
                <a:ext uri="{FF2B5EF4-FFF2-40B4-BE49-F238E27FC236}">
                  <a16:creationId xmlns="" xmlns:a16="http://schemas.microsoft.com/office/drawing/2014/main" id="{577A0CAA-1DBD-47DA-84ED-F3F66B0B2D29}"/>
                </a:ext>
              </a:extLst>
            </p:cNvPr>
            <p:cNvSpPr/>
            <p:nvPr userDrawn="1"/>
          </p:nvSpPr>
          <p:spPr>
            <a:xfrm>
              <a:off x="1216861" y="-622409"/>
              <a:ext cx="777826" cy="777826"/>
            </a:xfrm>
            <a:prstGeom prst="donut">
              <a:avLst>
                <a:gd name="adj" fmla="val 427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extLst>
      <p:ext uri="{BB962C8B-B14F-4D97-AF65-F5344CB8AC3E}">
        <p14:creationId xmlns:p14="http://schemas.microsoft.com/office/powerpoint/2010/main" val="259470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31164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83976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3545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33549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38636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74409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866821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461098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101257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27340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自定义版式">
    <p:bg>
      <p:bgPr>
        <a:pattFill prst="ltDnDiag">
          <a:fgClr>
            <a:schemeClr val="bg1"/>
          </a:fgClr>
          <a:bgClr>
            <a:srgbClr val="CDE1F1"/>
          </a:bgClr>
        </a:pattFill>
        <a:effectLst/>
      </p:bgPr>
    </p:bg>
    <p:spTree>
      <p:nvGrpSpPr>
        <p:cNvPr id="1" name=""/>
        <p:cNvGrpSpPr/>
        <p:nvPr/>
      </p:nvGrpSpPr>
      <p:grpSpPr>
        <a:xfrm>
          <a:off x="0" y="0"/>
          <a:ext cx="0" cy="0"/>
          <a:chOff x="0" y="0"/>
          <a:chExt cx="0" cy="0"/>
        </a:xfrm>
      </p:grpSpPr>
      <p:sp>
        <p:nvSpPr>
          <p:cNvPr id="668" name="任意多边形: 形状 667">
            <a:extLst>
              <a:ext uri="{FF2B5EF4-FFF2-40B4-BE49-F238E27FC236}">
                <a16:creationId xmlns="" xmlns:a16="http://schemas.microsoft.com/office/drawing/2014/main" id="{07BD6C8B-3F10-421D-AF70-2A4E54FB6142}"/>
              </a:ext>
            </a:extLst>
          </p:cNvPr>
          <p:cNvSpPr/>
          <p:nvPr userDrawn="1"/>
        </p:nvSpPr>
        <p:spPr>
          <a:xfrm>
            <a:off x="0" y="0"/>
            <a:ext cx="12192000" cy="6857999"/>
          </a:xfrm>
          <a:custGeom>
            <a:avLst/>
            <a:gdLst>
              <a:gd name="connsiteX0" fmla="*/ 373694 w 12192000"/>
              <a:gd name="connsiteY0" fmla="*/ 254634 h 6857999"/>
              <a:gd name="connsiteX1" fmla="*/ 289383 w 12192000"/>
              <a:gd name="connsiteY1" fmla="*/ 338945 h 6857999"/>
              <a:gd name="connsiteX2" fmla="*/ 289383 w 12192000"/>
              <a:gd name="connsiteY2" fmla="*/ 6519056 h 6857999"/>
              <a:gd name="connsiteX3" fmla="*/ 373694 w 12192000"/>
              <a:gd name="connsiteY3" fmla="*/ 6603367 h 6857999"/>
              <a:gd name="connsiteX4" fmla="*/ 11818307 w 12192000"/>
              <a:gd name="connsiteY4" fmla="*/ 6603367 h 6857999"/>
              <a:gd name="connsiteX5" fmla="*/ 11902618 w 12192000"/>
              <a:gd name="connsiteY5" fmla="*/ 6519056 h 6857999"/>
              <a:gd name="connsiteX6" fmla="*/ 11902618 w 12192000"/>
              <a:gd name="connsiteY6" fmla="*/ 338945 h 6857999"/>
              <a:gd name="connsiteX7" fmla="*/ 11818307 w 12192000"/>
              <a:gd name="connsiteY7" fmla="*/ 254634 h 6857999"/>
              <a:gd name="connsiteX8" fmla="*/ 0 w 12192000"/>
              <a:gd name="connsiteY8" fmla="*/ 0 h 6857999"/>
              <a:gd name="connsiteX9" fmla="*/ 12192000 w 12192000"/>
              <a:gd name="connsiteY9" fmla="*/ 0 h 6857999"/>
              <a:gd name="connsiteX10" fmla="*/ 12192000 w 12192000"/>
              <a:gd name="connsiteY10" fmla="*/ 6857999 h 6857999"/>
              <a:gd name="connsiteX11" fmla="*/ 0 w 12192000"/>
              <a:gd name="connsiteY11"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7999">
                <a:moveTo>
                  <a:pt x="373694" y="254634"/>
                </a:moveTo>
                <a:cubicBezTo>
                  <a:pt x="327130" y="254634"/>
                  <a:pt x="289383" y="292381"/>
                  <a:pt x="289383" y="338945"/>
                </a:cubicBezTo>
                <a:lnTo>
                  <a:pt x="289383" y="6519056"/>
                </a:lnTo>
                <a:cubicBezTo>
                  <a:pt x="289383" y="6565620"/>
                  <a:pt x="327130" y="6603367"/>
                  <a:pt x="373694" y="6603367"/>
                </a:cubicBezTo>
                <a:lnTo>
                  <a:pt x="11818307" y="6603367"/>
                </a:lnTo>
                <a:cubicBezTo>
                  <a:pt x="11864871" y="6603367"/>
                  <a:pt x="11902618" y="6565620"/>
                  <a:pt x="11902618" y="6519056"/>
                </a:cubicBezTo>
                <a:lnTo>
                  <a:pt x="11902618" y="338945"/>
                </a:lnTo>
                <a:cubicBezTo>
                  <a:pt x="11902618" y="292381"/>
                  <a:pt x="11864871" y="254634"/>
                  <a:pt x="11818307" y="254634"/>
                </a:cubicBezTo>
                <a:close/>
                <a:moveTo>
                  <a:pt x="0" y="0"/>
                </a:moveTo>
                <a:lnTo>
                  <a:pt x="12192000" y="0"/>
                </a:lnTo>
                <a:lnTo>
                  <a:pt x="12192000" y="6857999"/>
                </a:lnTo>
                <a:lnTo>
                  <a:pt x="0" y="6857999"/>
                </a:lnTo>
                <a:close/>
              </a:path>
            </a:pathLst>
          </a:custGeom>
          <a:solidFill>
            <a:srgbClr val="C3DDF4"/>
          </a:solidFill>
          <a:ln w="12700" cap="flat" cmpd="sng" algn="ctr">
            <a:noFill/>
            <a:prstDash val="solid"/>
            <a:miter lim="800000"/>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rgbClr val="FFFFFF"/>
              </a:solidFill>
              <a:effectLst/>
              <a:uLnTx/>
              <a:uFillTx/>
              <a:latin typeface="Segoe UI Light"/>
              <a:ea typeface="微软雅黑 Light"/>
              <a:cs typeface="+mn-cs"/>
            </a:endParaRPr>
          </a:p>
        </p:txBody>
      </p:sp>
      <p:sp>
        <p:nvSpPr>
          <p:cNvPr id="669" name="矩形: 圆角 668">
            <a:extLst>
              <a:ext uri="{FF2B5EF4-FFF2-40B4-BE49-F238E27FC236}">
                <a16:creationId xmlns="" xmlns:a16="http://schemas.microsoft.com/office/drawing/2014/main" id="{0DDCD99E-5A4B-44C9-A86D-3C0C9FE31AA1}"/>
              </a:ext>
            </a:extLst>
          </p:cNvPr>
          <p:cNvSpPr/>
          <p:nvPr userDrawn="1"/>
        </p:nvSpPr>
        <p:spPr>
          <a:xfrm>
            <a:off x="289383" y="254634"/>
            <a:ext cx="11613235" cy="6348733"/>
          </a:xfrm>
          <a:prstGeom prst="roundRect">
            <a:avLst>
              <a:gd name="adj" fmla="val 1328"/>
            </a:avLst>
          </a:prstGeom>
          <a:solidFill>
            <a:srgbClr val="FFFFFF">
              <a:alpha val="93000"/>
            </a:srgbClr>
          </a:solidFill>
          <a:ln w="12700" cap="flat" cmpd="sng" algn="ctr">
            <a:noFill/>
            <a:prstDash val="solid"/>
            <a:miter lim="800000"/>
          </a:ln>
          <a:effectLst>
            <a:outerShdw blurRad="63500" sx="101000" sy="101000" algn="ctr" rotWithShape="0">
              <a:schemeClr val="tx1">
                <a:alpha val="20000"/>
              </a:schemeClr>
            </a:outerShdw>
          </a:effectLst>
        </p:spPr>
        <p:txBody>
          <a:bodyPr rtlCol="0" anchor="ctr"/>
          <a:lstStyle/>
          <a:p>
            <a:pPr marR="0" lvl="0" indent="0" algn="ctr" fontAlgn="auto">
              <a:lnSpc>
                <a:spcPct val="100000"/>
              </a:lnSpc>
              <a:spcBef>
                <a:spcPts val="0"/>
              </a:spcBef>
              <a:spcAft>
                <a:spcPts val="0"/>
              </a:spcAft>
              <a:buClrTx/>
              <a:buSzTx/>
              <a:buFontTx/>
              <a:buNone/>
              <a:tabLst/>
            </a:pPr>
            <a:endParaRPr kumimoji="0" lang="zh-CN" altLang="en-US" b="0" i="0" u="none" strike="noStrike" kern="0" cap="none" spc="0" normalizeH="0" baseline="0" noProof="0" dirty="0">
              <a:ln>
                <a:noFill/>
              </a:ln>
              <a:solidFill>
                <a:srgbClr val="FFFFFF"/>
              </a:solidFill>
              <a:effectLst/>
              <a:uLnTx/>
              <a:uFillTx/>
              <a:latin typeface="Segoe UI Light"/>
              <a:ea typeface="微软雅黑 Light"/>
            </a:endParaRPr>
          </a:p>
        </p:txBody>
      </p:sp>
      <p:sp>
        <p:nvSpPr>
          <p:cNvPr id="3" name="日期占位符 2">
            <a:extLst>
              <a:ext uri="{FF2B5EF4-FFF2-40B4-BE49-F238E27FC236}">
                <a16:creationId xmlns="" xmlns:a16="http://schemas.microsoft.com/office/drawing/2014/main" id="{9CC539ED-47A9-4C28-AC05-40E8B1A5DE19}"/>
              </a:ext>
            </a:extLst>
          </p:cNvPr>
          <p:cNvSpPr>
            <a:spLocks noGrp="1"/>
          </p:cNvSpPr>
          <p:nvPr>
            <p:ph type="dt" sz="half" idx="10"/>
          </p:nvPr>
        </p:nvSpPr>
        <p:spPr/>
        <p:txBody>
          <a:bodyPr/>
          <a:lstStyle/>
          <a:p>
            <a:endParaRPr lang="zh-CN" altLang="en-US"/>
          </a:p>
        </p:txBody>
      </p:sp>
      <p:sp>
        <p:nvSpPr>
          <p:cNvPr id="4" name="页脚占位符 3">
            <a:extLst>
              <a:ext uri="{FF2B5EF4-FFF2-40B4-BE49-F238E27FC236}">
                <a16:creationId xmlns="" xmlns:a16="http://schemas.microsoft.com/office/drawing/2014/main" id="{9E061088-D805-4950-85F2-0937F41A6F5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 xmlns:a16="http://schemas.microsoft.com/office/drawing/2014/main" id="{B5DBE271-85D8-4C4D-BD95-96E11422A155}"/>
              </a:ext>
            </a:extLst>
          </p:cNvPr>
          <p:cNvSpPr>
            <a:spLocks noGrp="1"/>
          </p:cNvSpPr>
          <p:nvPr>
            <p:ph type="sldNum" sz="quarter" idx="12"/>
          </p:nvPr>
        </p:nvSpPr>
        <p:spPr/>
        <p:txBody>
          <a:bodyPr/>
          <a:lstStyle/>
          <a:p>
            <a:fld id="{7FCD7DE1-D3C8-4240-AE8D-56D56CAD7101}" type="slidenum">
              <a:rPr lang="zh-CN" altLang="en-US" smtClean="0"/>
              <a:t>‹#›</a:t>
            </a:fld>
            <a:endParaRPr lang="zh-CN" altLang="en-US"/>
          </a:p>
        </p:txBody>
      </p:sp>
      <p:cxnSp>
        <p:nvCxnSpPr>
          <p:cNvPr id="7" name="直接连接符 6">
            <a:extLst>
              <a:ext uri="{FF2B5EF4-FFF2-40B4-BE49-F238E27FC236}">
                <a16:creationId xmlns="" xmlns:a16="http://schemas.microsoft.com/office/drawing/2014/main" id="{09DEE6AB-4B98-4A80-B65C-12E6D23D6851}"/>
              </a:ext>
            </a:extLst>
          </p:cNvPr>
          <p:cNvCxnSpPr/>
          <p:nvPr userDrawn="1"/>
        </p:nvCxnSpPr>
        <p:spPr>
          <a:xfrm>
            <a:off x="794122" y="4273055"/>
            <a:ext cx="1818640" cy="0"/>
          </a:xfrm>
          <a:prstGeom prst="line">
            <a:avLst/>
          </a:prstGeom>
          <a:noFill/>
          <a:ln w="19050" cap="flat" cmpd="sng" algn="ctr">
            <a:solidFill>
              <a:schemeClr val="accent1"/>
            </a:solidFill>
            <a:prstDash val="solid"/>
            <a:miter lim="800000"/>
          </a:ln>
          <a:effectLst/>
        </p:spPr>
      </p:cxnSp>
      <p:sp>
        <p:nvSpPr>
          <p:cNvPr id="9" name="文本占位符 22">
            <a:extLst>
              <a:ext uri="{FF2B5EF4-FFF2-40B4-BE49-F238E27FC236}">
                <a16:creationId xmlns="" xmlns:a16="http://schemas.microsoft.com/office/drawing/2014/main" id="{8947FE72-6955-4AD2-BFFF-31CDBFA41F4A}"/>
              </a:ext>
            </a:extLst>
          </p:cNvPr>
          <p:cNvSpPr>
            <a:spLocks noGrp="1"/>
          </p:cNvSpPr>
          <p:nvPr>
            <p:ph type="body" sz="quarter" idx="15" hasCustomPrompt="1"/>
          </p:nvPr>
        </p:nvSpPr>
        <p:spPr>
          <a:xfrm>
            <a:off x="794122" y="4777101"/>
            <a:ext cx="6874107" cy="369332"/>
          </a:xfrm>
          <a:prstGeom prst="rect">
            <a:avLst/>
          </a:prstGeom>
          <a:noFill/>
        </p:spPr>
        <p:txBody>
          <a:bodyPr wrap="square" rtlCol="0">
            <a:spAutoFit/>
          </a:bodyPr>
          <a:lstStyle>
            <a:lvl1pPr marL="0" indent="0" algn="l">
              <a:buNone/>
              <a:defRPr kumimoji="0" lang="zh-CN" altLang="en-US" sz="2000" b="0" i="0" u="none" strike="noStrike" cap="none" spc="0" normalizeH="0" baseline="0" dirty="0">
                <a:ln>
                  <a:noFill/>
                </a:ln>
                <a:solidFill>
                  <a:srgbClr val="000000"/>
                </a:solidFill>
                <a:effectLst/>
                <a:uLnTx/>
                <a:uFillTx/>
                <a:latin typeface="Segoe UI Light"/>
                <a:ea typeface="微软雅黑 Light"/>
              </a:defRPr>
            </a:lvl1pPr>
          </a:lstStyle>
          <a:p>
            <a:pPr marL="0" lvl="0"/>
            <a:r>
              <a:rPr lang="zh-CN" altLang="en-US" dirty="0"/>
              <a:t>单击此处编辑姓名、科室信息</a:t>
            </a:r>
          </a:p>
        </p:txBody>
      </p:sp>
      <p:sp>
        <p:nvSpPr>
          <p:cNvPr id="10" name="文本占位符 4">
            <a:extLst>
              <a:ext uri="{FF2B5EF4-FFF2-40B4-BE49-F238E27FC236}">
                <a16:creationId xmlns="" xmlns:a16="http://schemas.microsoft.com/office/drawing/2014/main" id="{4AC1725C-7D75-4F11-B0DA-664D38C24DEE}"/>
              </a:ext>
            </a:extLst>
          </p:cNvPr>
          <p:cNvSpPr>
            <a:spLocks noGrp="1"/>
          </p:cNvSpPr>
          <p:nvPr>
            <p:ph type="body" sz="quarter" idx="17"/>
          </p:nvPr>
        </p:nvSpPr>
        <p:spPr>
          <a:xfrm>
            <a:off x="794122" y="2287484"/>
            <a:ext cx="6874106" cy="1422199"/>
          </a:xfrm>
          <a:prstGeom prst="rect">
            <a:avLst/>
          </a:prstGeom>
        </p:spPr>
        <p:txBody>
          <a:bodyPr anchor="b"/>
          <a:lstStyle>
            <a:lvl1pPr marL="0" indent="0" algn="l">
              <a:buNone/>
              <a:defRPr lang="zh-CN" altLang="en-US" sz="4400" b="1" kern="1200" dirty="0" smtClean="0">
                <a:solidFill>
                  <a:srgbClr val="3552A0"/>
                </a:solidFill>
                <a:latin typeface="+mj-lt"/>
                <a:ea typeface="+mj-ea"/>
                <a:cs typeface="+mj-cs"/>
              </a:defRPr>
            </a:lvl1pPr>
          </a:lstStyle>
          <a:p>
            <a:pPr lvl="0"/>
            <a:r>
              <a:rPr lang="zh-CN" altLang="en-US" dirty="0"/>
              <a:t>单击此处</a:t>
            </a:r>
            <a:endParaRPr lang="en-US" altLang="zh-CN" dirty="0"/>
          </a:p>
          <a:p>
            <a:pPr lvl="0"/>
            <a:r>
              <a:rPr lang="zh-CN" altLang="en-US" dirty="0"/>
              <a:t>编辑医学科普标题样式</a:t>
            </a:r>
          </a:p>
        </p:txBody>
      </p:sp>
      <p:grpSp>
        <p:nvGrpSpPr>
          <p:cNvPr id="318" name="c2f6dca7-3c34-4945-95fd-243e31929c3d"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 xmlns:a16="http://schemas.microsoft.com/office/drawing/2014/main" id="{A12F4345-4570-4B77-9BDB-79DA4451468E}"/>
              </a:ext>
            </a:extLst>
          </p:cNvPr>
          <p:cNvGrpSpPr>
            <a:grpSpLocks noChangeAspect="1"/>
          </p:cNvGrpSpPr>
          <p:nvPr userDrawn="1">
            <p:custDataLst>
              <p:tags r:id="rId1"/>
            </p:custDataLst>
          </p:nvPr>
        </p:nvGrpSpPr>
        <p:grpSpPr>
          <a:xfrm>
            <a:off x="7605610" y="1108331"/>
            <a:ext cx="4586389" cy="4641336"/>
            <a:chOff x="3949700" y="1279525"/>
            <a:chExt cx="4240213" cy="4291013"/>
          </a:xfrm>
        </p:grpSpPr>
        <p:sp>
          <p:nvSpPr>
            <p:cNvPr id="319" name="išļïde">
              <a:extLst>
                <a:ext uri="{FF2B5EF4-FFF2-40B4-BE49-F238E27FC236}">
                  <a16:creationId xmlns="" xmlns:a16="http://schemas.microsoft.com/office/drawing/2014/main" id="{D1ABFA58-A258-4DC3-8FDC-F2DCFDB97CEC}"/>
                </a:ext>
              </a:extLst>
            </p:cNvPr>
            <p:cNvSpPr/>
            <p:nvPr/>
          </p:nvSpPr>
          <p:spPr bwMode="auto">
            <a:xfrm>
              <a:off x="5375275" y="1314450"/>
              <a:ext cx="925513" cy="654050"/>
            </a:xfrm>
            <a:custGeom>
              <a:avLst/>
              <a:gdLst>
                <a:gd name="T0" fmla="*/ 518 w 547"/>
                <a:gd name="T1" fmla="*/ 176 h 387"/>
                <a:gd name="T2" fmla="*/ 112 w 547"/>
                <a:gd name="T3" fmla="*/ 8 h 387"/>
                <a:gd name="T4" fmla="*/ 63 w 547"/>
                <a:gd name="T5" fmla="*/ 28 h 387"/>
                <a:gd name="T6" fmla="*/ 7 w 547"/>
                <a:gd name="T7" fmla="*/ 162 h 387"/>
                <a:gd name="T8" fmla="*/ 28 w 547"/>
                <a:gd name="T9" fmla="*/ 211 h 387"/>
                <a:gd name="T10" fmla="*/ 434 w 547"/>
                <a:gd name="T11" fmla="*/ 379 h 387"/>
                <a:gd name="T12" fmla="*/ 483 w 547"/>
                <a:gd name="T13" fmla="*/ 359 h 387"/>
                <a:gd name="T14" fmla="*/ 539 w 547"/>
                <a:gd name="T15" fmla="*/ 225 h 387"/>
                <a:gd name="T16" fmla="*/ 518 w 547"/>
                <a:gd name="T17" fmla="*/ 176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7" h="387">
                  <a:moveTo>
                    <a:pt x="518" y="176"/>
                  </a:moveTo>
                  <a:cubicBezTo>
                    <a:pt x="112" y="8"/>
                    <a:pt x="112" y="8"/>
                    <a:pt x="112" y="8"/>
                  </a:cubicBezTo>
                  <a:cubicBezTo>
                    <a:pt x="93" y="0"/>
                    <a:pt x="71" y="9"/>
                    <a:pt x="63" y="28"/>
                  </a:cubicBezTo>
                  <a:cubicBezTo>
                    <a:pt x="7" y="162"/>
                    <a:pt x="7" y="162"/>
                    <a:pt x="7" y="162"/>
                  </a:cubicBezTo>
                  <a:cubicBezTo>
                    <a:pt x="0" y="181"/>
                    <a:pt x="9" y="203"/>
                    <a:pt x="28" y="211"/>
                  </a:cubicBezTo>
                  <a:cubicBezTo>
                    <a:pt x="434" y="379"/>
                    <a:pt x="434" y="379"/>
                    <a:pt x="434" y="379"/>
                  </a:cubicBezTo>
                  <a:cubicBezTo>
                    <a:pt x="454" y="387"/>
                    <a:pt x="475" y="378"/>
                    <a:pt x="483" y="359"/>
                  </a:cubicBezTo>
                  <a:cubicBezTo>
                    <a:pt x="539" y="225"/>
                    <a:pt x="539" y="225"/>
                    <a:pt x="539" y="225"/>
                  </a:cubicBezTo>
                  <a:cubicBezTo>
                    <a:pt x="547" y="206"/>
                    <a:pt x="537" y="184"/>
                    <a:pt x="518" y="176"/>
                  </a:cubicBez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20" name="îSlíďê">
              <a:extLst>
                <a:ext uri="{FF2B5EF4-FFF2-40B4-BE49-F238E27FC236}">
                  <a16:creationId xmlns="" xmlns:a16="http://schemas.microsoft.com/office/drawing/2014/main" id="{CC6253A0-BD15-42D6-9E52-ADE44C12C0D8}"/>
                </a:ext>
              </a:extLst>
            </p:cNvPr>
            <p:cNvSpPr/>
            <p:nvPr/>
          </p:nvSpPr>
          <p:spPr bwMode="auto">
            <a:xfrm>
              <a:off x="6973888" y="1358900"/>
              <a:ext cx="917575" cy="706438"/>
            </a:xfrm>
            <a:custGeom>
              <a:avLst/>
              <a:gdLst>
                <a:gd name="T0" fmla="*/ 533 w 543"/>
                <a:gd name="T1" fmla="*/ 154 h 419"/>
                <a:gd name="T2" fmla="*/ 465 w 543"/>
                <a:gd name="T3" fmla="*/ 26 h 419"/>
                <a:gd name="T4" fmla="*/ 415 w 543"/>
                <a:gd name="T5" fmla="*/ 10 h 419"/>
                <a:gd name="T6" fmla="*/ 26 w 543"/>
                <a:gd name="T7" fmla="*/ 216 h 419"/>
                <a:gd name="T8" fmla="*/ 10 w 543"/>
                <a:gd name="T9" fmla="*/ 266 h 419"/>
                <a:gd name="T10" fmla="*/ 78 w 543"/>
                <a:gd name="T11" fmla="*/ 394 h 419"/>
                <a:gd name="T12" fmla="*/ 128 w 543"/>
                <a:gd name="T13" fmla="*/ 410 h 419"/>
                <a:gd name="T14" fmla="*/ 518 w 543"/>
                <a:gd name="T15" fmla="*/ 204 h 419"/>
                <a:gd name="T16" fmla="*/ 533 w 543"/>
                <a:gd name="T17" fmla="*/ 154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3" h="419">
                  <a:moveTo>
                    <a:pt x="533" y="154"/>
                  </a:moveTo>
                  <a:cubicBezTo>
                    <a:pt x="465" y="26"/>
                    <a:pt x="465" y="26"/>
                    <a:pt x="465" y="26"/>
                  </a:cubicBezTo>
                  <a:cubicBezTo>
                    <a:pt x="456" y="7"/>
                    <a:pt x="433" y="0"/>
                    <a:pt x="415" y="10"/>
                  </a:cubicBezTo>
                  <a:cubicBezTo>
                    <a:pt x="26" y="216"/>
                    <a:pt x="26" y="216"/>
                    <a:pt x="26" y="216"/>
                  </a:cubicBezTo>
                  <a:cubicBezTo>
                    <a:pt x="7" y="225"/>
                    <a:pt x="0" y="248"/>
                    <a:pt x="10" y="266"/>
                  </a:cubicBezTo>
                  <a:cubicBezTo>
                    <a:pt x="78" y="394"/>
                    <a:pt x="78" y="394"/>
                    <a:pt x="78" y="394"/>
                  </a:cubicBezTo>
                  <a:cubicBezTo>
                    <a:pt x="87" y="412"/>
                    <a:pt x="110" y="419"/>
                    <a:pt x="128" y="410"/>
                  </a:cubicBezTo>
                  <a:cubicBezTo>
                    <a:pt x="518" y="204"/>
                    <a:pt x="518" y="204"/>
                    <a:pt x="518" y="204"/>
                  </a:cubicBezTo>
                  <a:cubicBezTo>
                    <a:pt x="536" y="195"/>
                    <a:pt x="543" y="172"/>
                    <a:pt x="533" y="154"/>
                  </a:cubicBez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21" name="ïśľíďê">
              <a:extLst>
                <a:ext uri="{FF2B5EF4-FFF2-40B4-BE49-F238E27FC236}">
                  <a16:creationId xmlns="" xmlns:a16="http://schemas.microsoft.com/office/drawing/2014/main" id="{45A484AE-1E14-4D5E-AD79-FD1721CC102C}"/>
                </a:ext>
              </a:extLst>
            </p:cNvPr>
            <p:cNvSpPr/>
            <p:nvPr/>
          </p:nvSpPr>
          <p:spPr bwMode="auto">
            <a:xfrm>
              <a:off x="6637338" y="2089150"/>
              <a:ext cx="153988" cy="222250"/>
            </a:xfrm>
            <a:custGeom>
              <a:avLst/>
              <a:gdLst>
                <a:gd name="T0" fmla="*/ 86 w 91"/>
                <a:gd name="T1" fmla="*/ 95 h 131"/>
                <a:gd name="T2" fmla="*/ 70 w 91"/>
                <a:gd name="T3" fmla="*/ 57 h 131"/>
                <a:gd name="T4" fmla="*/ 54 w 91"/>
                <a:gd name="T5" fmla="*/ 17 h 131"/>
                <a:gd name="T6" fmla="*/ 38 w 91"/>
                <a:gd name="T7" fmla="*/ 2 h 131"/>
                <a:gd name="T8" fmla="*/ 38 w 91"/>
                <a:gd name="T9" fmla="*/ 2 h 131"/>
                <a:gd name="T10" fmla="*/ 36 w 91"/>
                <a:gd name="T11" fmla="*/ 1 h 131"/>
                <a:gd name="T12" fmla="*/ 36 w 91"/>
                <a:gd name="T13" fmla="*/ 1 h 131"/>
                <a:gd name="T14" fmla="*/ 33 w 91"/>
                <a:gd name="T15" fmla="*/ 1 h 131"/>
                <a:gd name="T16" fmla="*/ 33 w 91"/>
                <a:gd name="T17" fmla="*/ 1 h 131"/>
                <a:gd name="T18" fmla="*/ 31 w 91"/>
                <a:gd name="T19" fmla="*/ 0 h 131"/>
                <a:gd name="T20" fmla="*/ 30 w 91"/>
                <a:gd name="T21" fmla="*/ 0 h 131"/>
                <a:gd name="T22" fmla="*/ 28 w 91"/>
                <a:gd name="T23" fmla="*/ 0 h 131"/>
                <a:gd name="T24" fmla="*/ 28 w 91"/>
                <a:gd name="T25" fmla="*/ 0 h 131"/>
                <a:gd name="T26" fmla="*/ 26 w 91"/>
                <a:gd name="T27" fmla="*/ 1 h 131"/>
                <a:gd name="T28" fmla="*/ 25 w 91"/>
                <a:gd name="T29" fmla="*/ 1 h 131"/>
                <a:gd name="T30" fmla="*/ 23 w 91"/>
                <a:gd name="T31" fmla="*/ 1 h 131"/>
                <a:gd name="T32" fmla="*/ 22 w 91"/>
                <a:gd name="T33" fmla="*/ 1 h 131"/>
                <a:gd name="T34" fmla="*/ 20 w 91"/>
                <a:gd name="T35" fmla="*/ 2 h 131"/>
                <a:gd name="T36" fmla="*/ 5 w 91"/>
                <a:gd name="T37" fmla="*/ 36 h 131"/>
                <a:gd name="T38" fmla="*/ 21 w 91"/>
                <a:gd name="T39" fmla="*/ 76 h 131"/>
                <a:gd name="T40" fmla="*/ 37 w 91"/>
                <a:gd name="T41" fmla="*/ 115 h 131"/>
                <a:gd name="T42" fmla="*/ 39 w 91"/>
                <a:gd name="T43" fmla="*/ 118 h 131"/>
                <a:gd name="T44" fmla="*/ 39 w 91"/>
                <a:gd name="T45" fmla="*/ 119 h 131"/>
                <a:gd name="T46" fmla="*/ 41 w 91"/>
                <a:gd name="T47" fmla="*/ 122 h 131"/>
                <a:gd name="T48" fmla="*/ 41 w 91"/>
                <a:gd name="T49" fmla="*/ 122 h 131"/>
                <a:gd name="T50" fmla="*/ 43 w 91"/>
                <a:gd name="T51" fmla="*/ 124 h 131"/>
                <a:gd name="T52" fmla="*/ 44 w 91"/>
                <a:gd name="T53" fmla="*/ 125 h 131"/>
                <a:gd name="T54" fmla="*/ 46 w 91"/>
                <a:gd name="T55" fmla="*/ 127 h 131"/>
                <a:gd name="T56" fmla="*/ 47 w 91"/>
                <a:gd name="T57" fmla="*/ 127 h 131"/>
                <a:gd name="T58" fmla="*/ 50 w 91"/>
                <a:gd name="T59" fmla="*/ 129 h 131"/>
                <a:gd name="T60" fmla="*/ 50 w 91"/>
                <a:gd name="T61" fmla="*/ 129 h 131"/>
                <a:gd name="T62" fmla="*/ 57 w 91"/>
                <a:gd name="T63" fmla="*/ 131 h 131"/>
                <a:gd name="T64" fmla="*/ 57 w 91"/>
                <a:gd name="T65" fmla="*/ 131 h 131"/>
                <a:gd name="T66" fmla="*/ 60 w 91"/>
                <a:gd name="T67" fmla="*/ 131 h 131"/>
                <a:gd name="T68" fmla="*/ 60 w 91"/>
                <a:gd name="T69" fmla="*/ 131 h 131"/>
                <a:gd name="T70" fmla="*/ 71 w 91"/>
                <a:gd name="T71" fmla="*/ 129 h 131"/>
                <a:gd name="T72" fmla="*/ 86 w 91"/>
                <a:gd name="T73" fmla="*/ 9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1" h="131">
                  <a:moveTo>
                    <a:pt x="86" y="95"/>
                  </a:moveTo>
                  <a:cubicBezTo>
                    <a:pt x="70" y="57"/>
                    <a:pt x="70" y="57"/>
                    <a:pt x="70" y="57"/>
                  </a:cubicBezTo>
                  <a:cubicBezTo>
                    <a:pt x="54" y="17"/>
                    <a:pt x="54" y="17"/>
                    <a:pt x="54" y="17"/>
                  </a:cubicBezTo>
                  <a:cubicBezTo>
                    <a:pt x="51" y="9"/>
                    <a:pt x="45" y="4"/>
                    <a:pt x="38" y="2"/>
                  </a:cubicBezTo>
                  <a:cubicBezTo>
                    <a:pt x="38" y="2"/>
                    <a:pt x="38" y="2"/>
                    <a:pt x="38" y="2"/>
                  </a:cubicBezTo>
                  <a:cubicBezTo>
                    <a:pt x="37" y="2"/>
                    <a:pt x="37" y="1"/>
                    <a:pt x="36" y="1"/>
                  </a:cubicBezTo>
                  <a:cubicBezTo>
                    <a:pt x="36" y="1"/>
                    <a:pt x="36" y="1"/>
                    <a:pt x="36" y="1"/>
                  </a:cubicBezTo>
                  <a:cubicBezTo>
                    <a:pt x="35" y="1"/>
                    <a:pt x="34" y="1"/>
                    <a:pt x="33" y="1"/>
                  </a:cubicBezTo>
                  <a:cubicBezTo>
                    <a:pt x="33" y="1"/>
                    <a:pt x="33" y="1"/>
                    <a:pt x="33" y="1"/>
                  </a:cubicBezTo>
                  <a:cubicBezTo>
                    <a:pt x="32" y="0"/>
                    <a:pt x="31" y="0"/>
                    <a:pt x="31" y="0"/>
                  </a:cubicBezTo>
                  <a:cubicBezTo>
                    <a:pt x="30" y="0"/>
                    <a:pt x="30" y="0"/>
                    <a:pt x="30" y="0"/>
                  </a:cubicBezTo>
                  <a:cubicBezTo>
                    <a:pt x="30" y="0"/>
                    <a:pt x="29" y="0"/>
                    <a:pt x="28" y="0"/>
                  </a:cubicBezTo>
                  <a:cubicBezTo>
                    <a:pt x="28" y="0"/>
                    <a:pt x="28" y="0"/>
                    <a:pt x="28" y="0"/>
                  </a:cubicBezTo>
                  <a:cubicBezTo>
                    <a:pt x="27" y="0"/>
                    <a:pt x="26" y="1"/>
                    <a:pt x="26" y="1"/>
                  </a:cubicBezTo>
                  <a:cubicBezTo>
                    <a:pt x="25" y="1"/>
                    <a:pt x="25" y="1"/>
                    <a:pt x="25" y="1"/>
                  </a:cubicBezTo>
                  <a:cubicBezTo>
                    <a:pt x="24" y="1"/>
                    <a:pt x="24" y="1"/>
                    <a:pt x="23" y="1"/>
                  </a:cubicBezTo>
                  <a:cubicBezTo>
                    <a:pt x="22" y="1"/>
                    <a:pt x="22" y="1"/>
                    <a:pt x="22" y="1"/>
                  </a:cubicBezTo>
                  <a:cubicBezTo>
                    <a:pt x="21" y="2"/>
                    <a:pt x="20" y="2"/>
                    <a:pt x="20" y="2"/>
                  </a:cubicBezTo>
                  <a:cubicBezTo>
                    <a:pt x="6" y="8"/>
                    <a:pt x="0" y="23"/>
                    <a:pt x="5" y="36"/>
                  </a:cubicBezTo>
                  <a:cubicBezTo>
                    <a:pt x="21" y="76"/>
                    <a:pt x="21" y="76"/>
                    <a:pt x="21" y="76"/>
                  </a:cubicBezTo>
                  <a:cubicBezTo>
                    <a:pt x="37" y="115"/>
                    <a:pt x="37" y="115"/>
                    <a:pt x="37" y="115"/>
                  </a:cubicBezTo>
                  <a:cubicBezTo>
                    <a:pt x="38" y="116"/>
                    <a:pt x="38" y="117"/>
                    <a:pt x="39" y="118"/>
                  </a:cubicBezTo>
                  <a:cubicBezTo>
                    <a:pt x="39" y="119"/>
                    <a:pt x="39" y="119"/>
                    <a:pt x="39" y="119"/>
                  </a:cubicBezTo>
                  <a:cubicBezTo>
                    <a:pt x="40" y="120"/>
                    <a:pt x="40" y="121"/>
                    <a:pt x="41" y="122"/>
                  </a:cubicBezTo>
                  <a:cubicBezTo>
                    <a:pt x="41" y="122"/>
                    <a:pt x="41" y="122"/>
                    <a:pt x="41" y="122"/>
                  </a:cubicBezTo>
                  <a:cubicBezTo>
                    <a:pt x="42" y="123"/>
                    <a:pt x="43" y="123"/>
                    <a:pt x="43" y="124"/>
                  </a:cubicBezTo>
                  <a:cubicBezTo>
                    <a:pt x="44" y="125"/>
                    <a:pt x="44" y="125"/>
                    <a:pt x="44" y="125"/>
                  </a:cubicBezTo>
                  <a:cubicBezTo>
                    <a:pt x="45" y="125"/>
                    <a:pt x="46" y="126"/>
                    <a:pt x="46" y="127"/>
                  </a:cubicBezTo>
                  <a:cubicBezTo>
                    <a:pt x="47" y="127"/>
                    <a:pt x="47" y="127"/>
                    <a:pt x="47" y="127"/>
                  </a:cubicBezTo>
                  <a:cubicBezTo>
                    <a:pt x="47" y="127"/>
                    <a:pt x="49" y="128"/>
                    <a:pt x="50" y="129"/>
                  </a:cubicBezTo>
                  <a:cubicBezTo>
                    <a:pt x="50" y="129"/>
                    <a:pt x="50" y="129"/>
                    <a:pt x="50" y="129"/>
                  </a:cubicBezTo>
                  <a:cubicBezTo>
                    <a:pt x="52" y="130"/>
                    <a:pt x="54" y="131"/>
                    <a:pt x="57" y="131"/>
                  </a:cubicBezTo>
                  <a:cubicBezTo>
                    <a:pt x="57" y="131"/>
                    <a:pt x="57" y="131"/>
                    <a:pt x="57" y="131"/>
                  </a:cubicBezTo>
                  <a:cubicBezTo>
                    <a:pt x="58" y="131"/>
                    <a:pt x="59" y="131"/>
                    <a:pt x="60" y="131"/>
                  </a:cubicBezTo>
                  <a:cubicBezTo>
                    <a:pt x="60" y="131"/>
                    <a:pt x="60" y="131"/>
                    <a:pt x="60" y="131"/>
                  </a:cubicBezTo>
                  <a:cubicBezTo>
                    <a:pt x="64" y="131"/>
                    <a:pt x="68" y="131"/>
                    <a:pt x="71" y="129"/>
                  </a:cubicBezTo>
                  <a:cubicBezTo>
                    <a:pt x="85" y="124"/>
                    <a:pt x="91" y="109"/>
                    <a:pt x="86" y="95"/>
                  </a:cubicBez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22" name="ïşlîdê">
              <a:extLst>
                <a:ext uri="{FF2B5EF4-FFF2-40B4-BE49-F238E27FC236}">
                  <a16:creationId xmlns="" xmlns:a16="http://schemas.microsoft.com/office/drawing/2014/main" id="{D41C7B1E-FF56-4D93-B6AE-6DE304AEA1AC}"/>
                </a:ext>
              </a:extLst>
            </p:cNvPr>
            <p:cNvSpPr/>
            <p:nvPr/>
          </p:nvSpPr>
          <p:spPr bwMode="auto">
            <a:xfrm>
              <a:off x="6864350" y="2065338"/>
              <a:ext cx="231775" cy="147638"/>
            </a:xfrm>
            <a:custGeom>
              <a:avLst/>
              <a:gdLst>
                <a:gd name="T0" fmla="*/ 131 w 137"/>
                <a:gd name="T1" fmla="*/ 71 h 87"/>
                <a:gd name="T2" fmla="*/ 118 w 137"/>
                <a:gd name="T3" fmla="*/ 37 h 87"/>
                <a:gd name="T4" fmla="*/ 79 w 137"/>
                <a:gd name="T5" fmla="*/ 20 h 87"/>
                <a:gd name="T6" fmla="*/ 40 w 137"/>
                <a:gd name="T7" fmla="*/ 2 h 87"/>
                <a:gd name="T8" fmla="*/ 21 w 137"/>
                <a:gd name="T9" fmla="*/ 2 h 87"/>
                <a:gd name="T10" fmla="*/ 19 w 137"/>
                <a:gd name="T11" fmla="*/ 2 h 87"/>
                <a:gd name="T12" fmla="*/ 19 w 137"/>
                <a:gd name="T13" fmla="*/ 2 h 87"/>
                <a:gd name="T14" fmla="*/ 16 w 137"/>
                <a:gd name="T15" fmla="*/ 4 h 87"/>
                <a:gd name="T16" fmla="*/ 16 w 137"/>
                <a:gd name="T17" fmla="*/ 4 h 87"/>
                <a:gd name="T18" fmla="*/ 14 w 137"/>
                <a:gd name="T19" fmla="*/ 5 h 87"/>
                <a:gd name="T20" fmla="*/ 14 w 137"/>
                <a:gd name="T21" fmla="*/ 5 h 87"/>
                <a:gd name="T22" fmla="*/ 12 w 137"/>
                <a:gd name="T23" fmla="*/ 7 h 87"/>
                <a:gd name="T24" fmla="*/ 12 w 137"/>
                <a:gd name="T25" fmla="*/ 7 h 87"/>
                <a:gd name="T26" fmla="*/ 10 w 137"/>
                <a:gd name="T27" fmla="*/ 8 h 87"/>
                <a:gd name="T28" fmla="*/ 10 w 137"/>
                <a:gd name="T29" fmla="*/ 9 h 87"/>
                <a:gd name="T30" fmla="*/ 9 w 137"/>
                <a:gd name="T31" fmla="*/ 10 h 87"/>
                <a:gd name="T32" fmla="*/ 8 w 137"/>
                <a:gd name="T33" fmla="*/ 11 h 87"/>
                <a:gd name="T34" fmla="*/ 7 w 137"/>
                <a:gd name="T35" fmla="*/ 13 h 87"/>
                <a:gd name="T36" fmla="*/ 7 w 137"/>
                <a:gd name="T37" fmla="*/ 13 h 87"/>
                <a:gd name="T38" fmla="*/ 5 w 137"/>
                <a:gd name="T39" fmla="*/ 16 h 87"/>
                <a:gd name="T40" fmla="*/ 19 w 137"/>
                <a:gd name="T41" fmla="*/ 50 h 87"/>
                <a:gd name="T42" fmla="*/ 58 w 137"/>
                <a:gd name="T43" fmla="*/ 68 h 87"/>
                <a:gd name="T44" fmla="*/ 97 w 137"/>
                <a:gd name="T45" fmla="*/ 85 h 87"/>
                <a:gd name="T46" fmla="*/ 100 w 137"/>
                <a:gd name="T47" fmla="*/ 86 h 87"/>
                <a:gd name="T48" fmla="*/ 101 w 137"/>
                <a:gd name="T49" fmla="*/ 86 h 87"/>
                <a:gd name="T50" fmla="*/ 104 w 137"/>
                <a:gd name="T51" fmla="*/ 87 h 87"/>
                <a:gd name="T52" fmla="*/ 104 w 137"/>
                <a:gd name="T53" fmla="*/ 87 h 87"/>
                <a:gd name="T54" fmla="*/ 107 w 137"/>
                <a:gd name="T55" fmla="*/ 87 h 87"/>
                <a:gd name="T56" fmla="*/ 108 w 137"/>
                <a:gd name="T57" fmla="*/ 87 h 87"/>
                <a:gd name="T58" fmla="*/ 111 w 137"/>
                <a:gd name="T59" fmla="*/ 86 h 87"/>
                <a:gd name="T60" fmla="*/ 112 w 137"/>
                <a:gd name="T61" fmla="*/ 86 h 87"/>
                <a:gd name="T62" fmla="*/ 115 w 137"/>
                <a:gd name="T63" fmla="*/ 86 h 87"/>
                <a:gd name="T64" fmla="*/ 115 w 137"/>
                <a:gd name="T65" fmla="*/ 85 h 87"/>
                <a:gd name="T66" fmla="*/ 122 w 137"/>
                <a:gd name="T67" fmla="*/ 82 h 87"/>
                <a:gd name="T68" fmla="*/ 122 w 137"/>
                <a:gd name="T69" fmla="*/ 82 h 87"/>
                <a:gd name="T70" fmla="*/ 125 w 137"/>
                <a:gd name="T71" fmla="*/ 80 h 87"/>
                <a:gd name="T72" fmla="*/ 125 w 137"/>
                <a:gd name="T73" fmla="*/ 80 h 87"/>
                <a:gd name="T74" fmla="*/ 131 w 137"/>
                <a:gd name="T75" fmla="*/ 7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7" h="87">
                  <a:moveTo>
                    <a:pt x="131" y="71"/>
                  </a:moveTo>
                  <a:cubicBezTo>
                    <a:pt x="137" y="58"/>
                    <a:pt x="131" y="42"/>
                    <a:pt x="118" y="37"/>
                  </a:cubicBezTo>
                  <a:cubicBezTo>
                    <a:pt x="79" y="20"/>
                    <a:pt x="79" y="20"/>
                    <a:pt x="79" y="20"/>
                  </a:cubicBezTo>
                  <a:cubicBezTo>
                    <a:pt x="40" y="2"/>
                    <a:pt x="40" y="2"/>
                    <a:pt x="40" y="2"/>
                  </a:cubicBezTo>
                  <a:cubicBezTo>
                    <a:pt x="34" y="0"/>
                    <a:pt x="27" y="0"/>
                    <a:pt x="21" y="2"/>
                  </a:cubicBezTo>
                  <a:cubicBezTo>
                    <a:pt x="20" y="2"/>
                    <a:pt x="19" y="2"/>
                    <a:pt x="19" y="2"/>
                  </a:cubicBezTo>
                  <a:cubicBezTo>
                    <a:pt x="19" y="2"/>
                    <a:pt x="19" y="2"/>
                    <a:pt x="19" y="2"/>
                  </a:cubicBezTo>
                  <a:cubicBezTo>
                    <a:pt x="18" y="3"/>
                    <a:pt x="17" y="3"/>
                    <a:pt x="16" y="4"/>
                  </a:cubicBezTo>
                  <a:cubicBezTo>
                    <a:pt x="16" y="4"/>
                    <a:pt x="16" y="4"/>
                    <a:pt x="16" y="4"/>
                  </a:cubicBezTo>
                  <a:cubicBezTo>
                    <a:pt x="16" y="4"/>
                    <a:pt x="15" y="5"/>
                    <a:pt x="14" y="5"/>
                  </a:cubicBezTo>
                  <a:cubicBezTo>
                    <a:pt x="14" y="5"/>
                    <a:pt x="14" y="5"/>
                    <a:pt x="14" y="5"/>
                  </a:cubicBezTo>
                  <a:cubicBezTo>
                    <a:pt x="13" y="6"/>
                    <a:pt x="13" y="6"/>
                    <a:pt x="12" y="7"/>
                  </a:cubicBezTo>
                  <a:cubicBezTo>
                    <a:pt x="12" y="7"/>
                    <a:pt x="12" y="7"/>
                    <a:pt x="12" y="7"/>
                  </a:cubicBezTo>
                  <a:cubicBezTo>
                    <a:pt x="11" y="7"/>
                    <a:pt x="11" y="8"/>
                    <a:pt x="10" y="8"/>
                  </a:cubicBezTo>
                  <a:cubicBezTo>
                    <a:pt x="10" y="9"/>
                    <a:pt x="10" y="9"/>
                    <a:pt x="10" y="9"/>
                  </a:cubicBezTo>
                  <a:cubicBezTo>
                    <a:pt x="9" y="9"/>
                    <a:pt x="9" y="10"/>
                    <a:pt x="9" y="10"/>
                  </a:cubicBezTo>
                  <a:cubicBezTo>
                    <a:pt x="8" y="11"/>
                    <a:pt x="8" y="11"/>
                    <a:pt x="8" y="11"/>
                  </a:cubicBezTo>
                  <a:cubicBezTo>
                    <a:pt x="8" y="12"/>
                    <a:pt x="7" y="12"/>
                    <a:pt x="7" y="13"/>
                  </a:cubicBezTo>
                  <a:cubicBezTo>
                    <a:pt x="7" y="13"/>
                    <a:pt x="7" y="13"/>
                    <a:pt x="7" y="13"/>
                  </a:cubicBezTo>
                  <a:cubicBezTo>
                    <a:pt x="6" y="14"/>
                    <a:pt x="6" y="15"/>
                    <a:pt x="5" y="16"/>
                  </a:cubicBezTo>
                  <a:cubicBezTo>
                    <a:pt x="0" y="29"/>
                    <a:pt x="6" y="44"/>
                    <a:pt x="19" y="50"/>
                  </a:cubicBezTo>
                  <a:cubicBezTo>
                    <a:pt x="58" y="68"/>
                    <a:pt x="58" y="68"/>
                    <a:pt x="58" y="68"/>
                  </a:cubicBezTo>
                  <a:cubicBezTo>
                    <a:pt x="97" y="85"/>
                    <a:pt x="97" y="85"/>
                    <a:pt x="97" y="85"/>
                  </a:cubicBezTo>
                  <a:cubicBezTo>
                    <a:pt x="98" y="85"/>
                    <a:pt x="99" y="85"/>
                    <a:pt x="100" y="86"/>
                  </a:cubicBezTo>
                  <a:cubicBezTo>
                    <a:pt x="101" y="86"/>
                    <a:pt x="101" y="86"/>
                    <a:pt x="101" y="86"/>
                  </a:cubicBezTo>
                  <a:cubicBezTo>
                    <a:pt x="102" y="86"/>
                    <a:pt x="103" y="86"/>
                    <a:pt x="104" y="87"/>
                  </a:cubicBezTo>
                  <a:cubicBezTo>
                    <a:pt x="104" y="87"/>
                    <a:pt x="104" y="87"/>
                    <a:pt x="104" y="87"/>
                  </a:cubicBezTo>
                  <a:cubicBezTo>
                    <a:pt x="105" y="87"/>
                    <a:pt x="106" y="87"/>
                    <a:pt x="107" y="87"/>
                  </a:cubicBezTo>
                  <a:cubicBezTo>
                    <a:pt x="108" y="87"/>
                    <a:pt x="108" y="87"/>
                    <a:pt x="108" y="87"/>
                  </a:cubicBezTo>
                  <a:cubicBezTo>
                    <a:pt x="109" y="87"/>
                    <a:pt x="110" y="87"/>
                    <a:pt x="111" y="86"/>
                  </a:cubicBezTo>
                  <a:cubicBezTo>
                    <a:pt x="112" y="86"/>
                    <a:pt x="112" y="86"/>
                    <a:pt x="112" y="86"/>
                  </a:cubicBezTo>
                  <a:cubicBezTo>
                    <a:pt x="113" y="86"/>
                    <a:pt x="114" y="86"/>
                    <a:pt x="115" y="86"/>
                  </a:cubicBezTo>
                  <a:cubicBezTo>
                    <a:pt x="115" y="85"/>
                    <a:pt x="115" y="85"/>
                    <a:pt x="115" y="85"/>
                  </a:cubicBezTo>
                  <a:cubicBezTo>
                    <a:pt x="118" y="85"/>
                    <a:pt x="120" y="84"/>
                    <a:pt x="122" y="82"/>
                  </a:cubicBezTo>
                  <a:cubicBezTo>
                    <a:pt x="122" y="82"/>
                    <a:pt x="122" y="82"/>
                    <a:pt x="122" y="82"/>
                  </a:cubicBezTo>
                  <a:cubicBezTo>
                    <a:pt x="123" y="82"/>
                    <a:pt x="124" y="81"/>
                    <a:pt x="125" y="80"/>
                  </a:cubicBezTo>
                  <a:cubicBezTo>
                    <a:pt x="125" y="80"/>
                    <a:pt x="125" y="80"/>
                    <a:pt x="125" y="80"/>
                  </a:cubicBezTo>
                  <a:cubicBezTo>
                    <a:pt x="127" y="78"/>
                    <a:pt x="130" y="75"/>
                    <a:pt x="131" y="71"/>
                  </a:cubicBez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23" name="iş1ídè">
              <a:extLst>
                <a:ext uri="{FF2B5EF4-FFF2-40B4-BE49-F238E27FC236}">
                  <a16:creationId xmlns="" xmlns:a16="http://schemas.microsoft.com/office/drawing/2014/main" id="{630A7569-A6E5-4F90-B6E5-645F094077A6}"/>
                </a:ext>
              </a:extLst>
            </p:cNvPr>
            <p:cNvSpPr/>
            <p:nvPr/>
          </p:nvSpPr>
          <p:spPr bwMode="auto">
            <a:xfrm>
              <a:off x="4687888" y="3308350"/>
              <a:ext cx="131763" cy="149225"/>
            </a:xfrm>
            <a:custGeom>
              <a:avLst/>
              <a:gdLst>
                <a:gd name="T0" fmla="*/ 78 w 78"/>
                <a:gd name="T1" fmla="*/ 43 h 88"/>
                <a:gd name="T2" fmla="*/ 78 w 78"/>
                <a:gd name="T3" fmla="*/ 43 h 88"/>
                <a:gd name="T4" fmla="*/ 78 w 78"/>
                <a:gd name="T5" fmla="*/ 43 h 88"/>
                <a:gd name="T6" fmla="*/ 60 w 78"/>
                <a:gd name="T7" fmla="*/ 11 h 88"/>
                <a:gd name="T8" fmla="*/ 8 w 78"/>
                <a:gd name="T9" fmla="*/ 21 h 88"/>
                <a:gd name="T10" fmla="*/ 8 w 78"/>
                <a:gd name="T11" fmla="*/ 21 h 88"/>
                <a:gd name="T12" fmla="*/ 6 w 78"/>
                <a:gd name="T13" fmla="*/ 23 h 88"/>
                <a:gd name="T14" fmla="*/ 5 w 78"/>
                <a:gd name="T15" fmla="*/ 24 h 88"/>
                <a:gd name="T16" fmla="*/ 5 w 78"/>
                <a:gd name="T17" fmla="*/ 24 h 88"/>
                <a:gd name="T18" fmla="*/ 5 w 78"/>
                <a:gd name="T19" fmla="*/ 24 h 88"/>
                <a:gd name="T20" fmla="*/ 5 w 78"/>
                <a:gd name="T21" fmla="*/ 25 h 88"/>
                <a:gd name="T22" fmla="*/ 5 w 78"/>
                <a:gd name="T23" fmla="*/ 25 h 88"/>
                <a:gd name="T24" fmla="*/ 5 w 78"/>
                <a:gd name="T25" fmla="*/ 25 h 88"/>
                <a:gd name="T26" fmla="*/ 4 w 78"/>
                <a:gd name="T27" fmla="*/ 27 h 88"/>
                <a:gd name="T28" fmla="*/ 4 w 78"/>
                <a:gd name="T29" fmla="*/ 27 h 88"/>
                <a:gd name="T30" fmla="*/ 4 w 78"/>
                <a:gd name="T31" fmla="*/ 27 h 88"/>
                <a:gd name="T32" fmla="*/ 0 w 78"/>
                <a:gd name="T33" fmla="*/ 37 h 88"/>
                <a:gd name="T34" fmla="*/ 0 w 78"/>
                <a:gd name="T35" fmla="*/ 37 h 88"/>
                <a:gd name="T36" fmla="*/ 0 w 78"/>
                <a:gd name="T37" fmla="*/ 37 h 88"/>
                <a:gd name="T38" fmla="*/ 0 w 78"/>
                <a:gd name="T39" fmla="*/ 42 h 88"/>
                <a:gd name="T40" fmla="*/ 0 w 78"/>
                <a:gd name="T41" fmla="*/ 43 h 88"/>
                <a:gd name="T42" fmla="*/ 0 w 78"/>
                <a:gd name="T43" fmla="*/ 48 h 88"/>
                <a:gd name="T44" fmla="*/ 0 w 78"/>
                <a:gd name="T45" fmla="*/ 48 h 88"/>
                <a:gd name="T46" fmla="*/ 1 w 78"/>
                <a:gd name="T47" fmla="*/ 53 h 88"/>
                <a:gd name="T48" fmla="*/ 1 w 78"/>
                <a:gd name="T49" fmla="*/ 54 h 88"/>
                <a:gd name="T50" fmla="*/ 3 w 78"/>
                <a:gd name="T51" fmla="*/ 59 h 88"/>
                <a:gd name="T52" fmla="*/ 3 w 78"/>
                <a:gd name="T53" fmla="*/ 59 h 88"/>
                <a:gd name="T54" fmla="*/ 5 w 78"/>
                <a:gd name="T55" fmla="*/ 64 h 88"/>
                <a:gd name="T56" fmla="*/ 6 w 78"/>
                <a:gd name="T57" fmla="*/ 65 h 88"/>
                <a:gd name="T58" fmla="*/ 8 w 78"/>
                <a:gd name="T59" fmla="*/ 69 h 88"/>
                <a:gd name="T60" fmla="*/ 9 w 78"/>
                <a:gd name="T61" fmla="*/ 69 h 88"/>
                <a:gd name="T62" fmla="*/ 12 w 78"/>
                <a:gd name="T63" fmla="*/ 73 h 88"/>
                <a:gd name="T64" fmla="*/ 13 w 78"/>
                <a:gd name="T65" fmla="*/ 74 h 88"/>
                <a:gd name="T66" fmla="*/ 17 w 78"/>
                <a:gd name="T67" fmla="*/ 77 h 88"/>
                <a:gd name="T68" fmla="*/ 69 w 78"/>
                <a:gd name="T69" fmla="*/ 70 h 88"/>
                <a:gd name="T70" fmla="*/ 69 w 78"/>
                <a:gd name="T71" fmla="*/ 70 h 88"/>
                <a:gd name="T72" fmla="*/ 69 w 78"/>
                <a:gd name="T73" fmla="*/ 69 h 88"/>
                <a:gd name="T74" fmla="*/ 70 w 78"/>
                <a:gd name="T75" fmla="*/ 68 h 88"/>
                <a:gd name="T76" fmla="*/ 70 w 78"/>
                <a:gd name="T77" fmla="*/ 68 h 88"/>
                <a:gd name="T78" fmla="*/ 70 w 78"/>
                <a:gd name="T79" fmla="*/ 68 h 88"/>
                <a:gd name="T80" fmla="*/ 71 w 78"/>
                <a:gd name="T81" fmla="*/ 67 h 88"/>
                <a:gd name="T82" fmla="*/ 71 w 78"/>
                <a:gd name="T83" fmla="*/ 67 h 88"/>
                <a:gd name="T84" fmla="*/ 71 w 78"/>
                <a:gd name="T85" fmla="*/ 67 h 88"/>
                <a:gd name="T86" fmla="*/ 72 w 78"/>
                <a:gd name="T87" fmla="*/ 66 h 88"/>
                <a:gd name="T88" fmla="*/ 73 w 78"/>
                <a:gd name="T89" fmla="*/ 64 h 88"/>
                <a:gd name="T90" fmla="*/ 73 w 78"/>
                <a:gd name="T91" fmla="*/ 64 h 88"/>
                <a:gd name="T92" fmla="*/ 74 w 78"/>
                <a:gd name="T93" fmla="*/ 63 h 88"/>
                <a:gd name="T94" fmla="*/ 74 w 78"/>
                <a:gd name="T95" fmla="*/ 62 h 88"/>
                <a:gd name="T96" fmla="*/ 75 w 78"/>
                <a:gd name="T97" fmla="*/ 59 h 88"/>
                <a:gd name="T98" fmla="*/ 76 w 78"/>
                <a:gd name="T99" fmla="*/ 58 h 88"/>
                <a:gd name="T100" fmla="*/ 76 w 78"/>
                <a:gd name="T101" fmla="*/ 56 h 88"/>
                <a:gd name="T102" fmla="*/ 77 w 78"/>
                <a:gd name="T103" fmla="*/ 55 h 88"/>
                <a:gd name="T104" fmla="*/ 77 w 78"/>
                <a:gd name="T105" fmla="*/ 51 h 88"/>
                <a:gd name="T106" fmla="*/ 78 w 78"/>
                <a:gd name="T107" fmla="*/ 50 h 88"/>
                <a:gd name="T108" fmla="*/ 78 w 78"/>
                <a:gd name="T109" fmla="*/ 48 h 88"/>
                <a:gd name="T110" fmla="*/ 78 w 78"/>
                <a:gd name="T111" fmla="*/ 46 h 88"/>
                <a:gd name="T112" fmla="*/ 78 w 78"/>
                <a:gd name="T113" fmla="*/ 45 h 88"/>
                <a:gd name="T114" fmla="*/ 78 w 78"/>
                <a:gd name="T115" fmla="*/ 4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8" h="88">
                  <a:moveTo>
                    <a:pt x="78" y="43"/>
                  </a:moveTo>
                  <a:cubicBezTo>
                    <a:pt x="78" y="43"/>
                    <a:pt x="78" y="43"/>
                    <a:pt x="78" y="43"/>
                  </a:cubicBezTo>
                  <a:cubicBezTo>
                    <a:pt x="78" y="43"/>
                    <a:pt x="78" y="43"/>
                    <a:pt x="78" y="43"/>
                  </a:cubicBezTo>
                  <a:cubicBezTo>
                    <a:pt x="78" y="30"/>
                    <a:pt x="71" y="19"/>
                    <a:pt x="60" y="11"/>
                  </a:cubicBezTo>
                  <a:cubicBezTo>
                    <a:pt x="43" y="0"/>
                    <a:pt x="20" y="4"/>
                    <a:pt x="8" y="21"/>
                  </a:cubicBezTo>
                  <a:cubicBezTo>
                    <a:pt x="8" y="21"/>
                    <a:pt x="8" y="21"/>
                    <a:pt x="8" y="21"/>
                  </a:cubicBezTo>
                  <a:cubicBezTo>
                    <a:pt x="7" y="21"/>
                    <a:pt x="7" y="22"/>
                    <a:pt x="6" y="23"/>
                  </a:cubicBezTo>
                  <a:cubicBezTo>
                    <a:pt x="6" y="23"/>
                    <a:pt x="6" y="23"/>
                    <a:pt x="5" y="24"/>
                  </a:cubicBezTo>
                  <a:cubicBezTo>
                    <a:pt x="5" y="24"/>
                    <a:pt x="5" y="24"/>
                    <a:pt x="5" y="24"/>
                  </a:cubicBezTo>
                  <a:cubicBezTo>
                    <a:pt x="5" y="24"/>
                    <a:pt x="5" y="24"/>
                    <a:pt x="5" y="24"/>
                  </a:cubicBezTo>
                  <a:cubicBezTo>
                    <a:pt x="5" y="25"/>
                    <a:pt x="5" y="25"/>
                    <a:pt x="5" y="25"/>
                  </a:cubicBezTo>
                  <a:cubicBezTo>
                    <a:pt x="5" y="25"/>
                    <a:pt x="5" y="25"/>
                    <a:pt x="5" y="25"/>
                  </a:cubicBezTo>
                  <a:cubicBezTo>
                    <a:pt x="5" y="25"/>
                    <a:pt x="5" y="25"/>
                    <a:pt x="5" y="25"/>
                  </a:cubicBezTo>
                  <a:cubicBezTo>
                    <a:pt x="4" y="25"/>
                    <a:pt x="4" y="26"/>
                    <a:pt x="4" y="27"/>
                  </a:cubicBezTo>
                  <a:cubicBezTo>
                    <a:pt x="4" y="27"/>
                    <a:pt x="4" y="27"/>
                    <a:pt x="4" y="27"/>
                  </a:cubicBezTo>
                  <a:cubicBezTo>
                    <a:pt x="4" y="27"/>
                    <a:pt x="4" y="27"/>
                    <a:pt x="4" y="27"/>
                  </a:cubicBezTo>
                  <a:cubicBezTo>
                    <a:pt x="2" y="30"/>
                    <a:pt x="1" y="34"/>
                    <a:pt x="0" y="37"/>
                  </a:cubicBezTo>
                  <a:cubicBezTo>
                    <a:pt x="0" y="37"/>
                    <a:pt x="0" y="37"/>
                    <a:pt x="0" y="37"/>
                  </a:cubicBezTo>
                  <a:cubicBezTo>
                    <a:pt x="0" y="37"/>
                    <a:pt x="0" y="37"/>
                    <a:pt x="0" y="37"/>
                  </a:cubicBezTo>
                  <a:cubicBezTo>
                    <a:pt x="0" y="39"/>
                    <a:pt x="0" y="40"/>
                    <a:pt x="0" y="42"/>
                  </a:cubicBezTo>
                  <a:cubicBezTo>
                    <a:pt x="0" y="42"/>
                    <a:pt x="0" y="43"/>
                    <a:pt x="0" y="43"/>
                  </a:cubicBezTo>
                  <a:cubicBezTo>
                    <a:pt x="0" y="45"/>
                    <a:pt x="0" y="47"/>
                    <a:pt x="0" y="48"/>
                  </a:cubicBezTo>
                  <a:cubicBezTo>
                    <a:pt x="0" y="48"/>
                    <a:pt x="0" y="48"/>
                    <a:pt x="0" y="48"/>
                  </a:cubicBezTo>
                  <a:cubicBezTo>
                    <a:pt x="0" y="50"/>
                    <a:pt x="0" y="52"/>
                    <a:pt x="1" y="53"/>
                  </a:cubicBezTo>
                  <a:cubicBezTo>
                    <a:pt x="1" y="54"/>
                    <a:pt x="1" y="54"/>
                    <a:pt x="1" y="54"/>
                  </a:cubicBezTo>
                  <a:cubicBezTo>
                    <a:pt x="1" y="56"/>
                    <a:pt x="2" y="58"/>
                    <a:pt x="3" y="59"/>
                  </a:cubicBezTo>
                  <a:cubicBezTo>
                    <a:pt x="3" y="59"/>
                    <a:pt x="3" y="59"/>
                    <a:pt x="3" y="59"/>
                  </a:cubicBezTo>
                  <a:cubicBezTo>
                    <a:pt x="3" y="61"/>
                    <a:pt x="4" y="62"/>
                    <a:pt x="5" y="64"/>
                  </a:cubicBezTo>
                  <a:cubicBezTo>
                    <a:pt x="5" y="64"/>
                    <a:pt x="5" y="65"/>
                    <a:pt x="6" y="65"/>
                  </a:cubicBezTo>
                  <a:cubicBezTo>
                    <a:pt x="6" y="66"/>
                    <a:pt x="7" y="68"/>
                    <a:pt x="8" y="69"/>
                  </a:cubicBezTo>
                  <a:cubicBezTo>
                    <a:pt x="9" y="69"/>
                    <a:pt x="9" y="69"/>
                    <a:pt x="9" y="69"/>
                  </a:cubicBezTo>
                  <a:cubicBezTo>
                    <a:pt x="10" y="70"/>
                    <a:pt x="11" y="72"/>
                    <a:pt x="12" y="73"/>
                  </a:cubicBezTo>
                  <a:cubicBezTo>
                    <a:pt x="13" y="74"/>
                    <a:pt x="13" y="74"/>
                    <a:pt x="13" y="74"/>
                  </a:cubicBezTo>
                  <a:cubicBezTo>
                    <a:pt x="14" y="75"/>
                    <a:pt x="16" y="76"/>
                    <a:pt x="17" y="77"/>
                  </a:cubicBezTo>
                  <a:cubicBezTo>
                    <a:pt x="34" y="88"/>
                    <a:pt x="56" y="85"/>
                    <a:pt x="69" y="70"/>
                  </a:cubicBezTo>
                  <a:cubicBezTo>
                    <a:pt x="69" y="70"/>
                    <a:pt x="69" y="70"/>
                    <a:pt x="69" y="70"/>
                  </a:cubicBezTo>
                  <a:cubicBezTo>
                    <a:pt x="69" y="69"/>
                    <a:pt x="69" y="69"/>
                    <a:pt x="69" y="69"/>
                  </a:cubicBezTo>
                  <a:cubicBezTo>
                    <a:pt x="69" y="69"/>
                    <a:pt x="70" y="68"/>
                    <a:pt x="70" y="68"/>
                  </a:cubicBezTo>
                  <a:cubicBezTo>
                    <a:pt x="70" y="68"/>
                    <a:pt x="70" y="68"/>
                    <a:pt x="70" y="68"/>
                  </a:cubicBezTo>
                  <a:cubicBezTo>
                    <a:pt x="70" y="68"/>
                    <a:pt x="70" y="68"/>
                    <a:pt x="70" y="68"/>
                  </a:cubicBezTo>
                  <a:cubicBezTo>
                    <a:pt x="71" y="67"/>
                    <a:pt x="71" y="67"/>
                    <a:pt x="71" y="67"/>
                  </a:cubicBezTo>
                  <a:cubicBezTo>
                    <a:pt x="71" y="67"/>
                    <a:pt x="71" y="67"/>
                    <a:pt x="71" y="67"/>
                  </a:cubicBezTo>
                  <a:cubicBezTo>
                    <a:pt x="71" y="67"/>
                    <a:pt x="71" y="67"/>
                    <a:pt x="71" y="67"/>
                  </a:cubicBezTo>
                  <a:cubicBezTo>
                    <a:pt x="71" y="66"/>
                    <a:pt x="71" y="66"/>
                    <a:pt x="72" y="66"/>
                  </a:cubicBezTo>
                  <a:cubicBezTo>
                    <a:pt x="72" y="65"/>
                    <a:pt x="73" y="64"/>
                    <a:pt x="73" y="64"/>
                  </a:cubicBezTo>
                  <a:cubicBezTo>
                    <a:pt x="73" y="64"/>
                    <a:pt x="73" y="64"/>
                    <a:pt x="73" y="64"/>
                  </a:cubicBezTo>
                  <a:cubicBezTo>
                    <a:pt x="74" y="63"/>
                    <a:pt x="74" y="63"/>
                    <a:pt x="74" y="63"/>
                  </a:cubicBezTo>
                  <a:cubicBezTo>
                    <a:pt x="74" y="62"/>
                    <a:pt x="74" y="62"/>
                    <a:pt x="74" y="62"/>
                  </a:cubicBezTo>
                  <a:cubicBezTo>
                    <a:pt x="74" y="61"/>
                    <a:pt x="75" y="60"/>
                    <a:pt x="75" y="59"/>
                  </a:cubicBezTo>
                  <a:cubicBezTo>
                    <a:pt x="75" y="59"/>
                    <a:pt x="75" y="58"/>
                    <a:pt x="76" y="58"/>
                  </a:cubicBezTo>
                  <a:cubicBezTo>
                    <a:pt x="76" y="57"/>
                    <a:pt x="76" y="57"/>
                    <a:pt x="76" y="56"/>
                  </a:cubicBezTo>
                  <a:cubicBezTo>
                    <a:pt x="76" y="55"/>
                    <a:pt x="77" y="55"/>
                    <a:pt x="77" y="55"/>
                  </a:cubicBezTo>
                  <a:cubicBezTo>
                    <a:pt x="77" y="54"/>
                    <a:pt x="77" y="53"/>
                    <a:pt x="77" y="51"/>
                  </a:cubicBezTo>
                  <a:cubicBezTo>
                    <a:pt x="78" y="51"/>
                    <a:pt x="78" y="51"/>
                    <a:pt x="78" y="50"/>
                  </a:cubicBezTo>
                  <a:cubicBezTo>
                    <a:pt x="78" y="49"/>
                    <a:pt x="78" y="49"/>
                    <a:pt x="78" y="48"/>
                  </a:cubicBezTo>
                  <a:cubicBezTo>
                    <a:pt x="78" y="48"/>
                    <a:pt x="78" y="47"/>
                    <a:pt x="78" y="46"/>
                  </a:cubicBezTo>
                  <a:cubicBezTo>
                    <a:pt x="78" y="46"/>
                    <a:pt x="78" y="45"/>
                    <a:pt x="78" y="45"/>
                  </a:cubicBezTo>
                  <a:cubicBezTo>
                    <a:pt x="78" y="44"/>
                    <a:pt x="78" y="44"/>
                    <a:pt x="78" y="43"/>
                  </a:cubicBez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24" name="ïṥḷíďé">
              <a:extLst>
                <a:ext uri="{FF2B5EF4-FFF2-40B4-BE49-F238E27FC236}">
                  <a16:creationId xmlns="" xmlns:a16="http://schemas.microsoft.com/office/drawing/2014/main" id="{82AEEEBE-EEB7-44AD-ABEA-2D284643214C}"/>
                </a:ext>
              </a:extLst>
            </p:cNvPr>
            <p:cNvSpPr/>
            <p:nvPr/>
          </p:nvSpPr>
          <p:spPr bwMode="auto">
            <a:xfrm>
              <a:off x="5783263" y="3916363"/>
              <a:ext cx="141288" cy="134938"/>
            </a:xfrm>
            <a:custGeom>
              <a:avLst/>
              <a:gdLst>
                <a:gd name="T0" fmla="*/ 81 w 84"/>
                <a:gd name="T1" fmla="*/ 32 h 80"/>
                <a:gd name="T2" fmla="*/ 81 w 84"/>
                <a:gd name="T3" fmla="*/ 32 h 80"/>
                <a:gd name="T4" fmla="*/ 80 w 84"/>
                <a:gd name="T5" fmla="*/ 28 h 80"/>
                <a:gd name="T6" fmla="*/ 79 w 84"/>
                <a:gd name="T7" fmla="*/ 27 h 80"/>
                <a:gd name="T8" fmla="*/ 78 w 84"/>
                <a:gd name="T9" fmla="*/ 23 h 80"/>
                <a:gd name="T10" fmla="*/ 76 w 84"/>
                <a:gd name="T11" fmla="*/ 20 h 80"/>
                <a:gd name="T12" fmla="*/ 73 w 84"/>
                <a:gd name="T13" fmla="*/ 17 h 80"/>
                <a:gd name="T14" fmla="*/ 71 w 84"/>
                <a:gd name="T15" fmla="*/ 14 h 80"/>
                <a:gd name="T16" fmla="*/ 69 w 84"/>
                <a:gd name="T17" fmla="*/ 12 h 80"/>
                <a:gd name="T18" fmla="*/ 67 w 84"/>
                <a:gd name="T19" fmla="*/ 10 h 80"/>
                <a:gd name="T20" fmla="*/ 32 w 84"/>
                <a:gd name="T21" fmla="*/ 3 h 80"/>
                <a:gd name="T22" fmla="*/ 4 w 84"/>
                <a:gd name="T23" fmla="*/ 49 h 80"/>
                <a:gd name="T24" fmla="*/ 5 w 84"/>
                <a:gd name="T25" fmla="*/ 53 h 80"/>
                <a:gd name="T26" fmla="*/ 5 w 84"/>
                <a:gd name="T27" fmla="*/ 53 h 80"/>
                <a:gd name="T28" fmla="*/ 6 w 84"/>
                <a:gd name="T29" fmla="*/ 54 h 80"/>
                <a:gd name="T30" fmla="*/ 6 w 84"/>
                <a:gd name="T31" fmla="*/ 56 h 80"/>
                <a:gd name="T32" fmla="*/ 7 w 84"/>
                <a:gd name="T33" fmla="*/ 56 h 80"/>
                <a:gd name="T34" fmla="*/ 12 w 84"/>
                <a:gd name="T35" fmla="*/ 65 h 80"/>
                <a:gd name="T36" fmla="*/ 12 w 84"/>
                <a:gd name="T37" fmla="*/ 66 h 80"/>
                <a:gd name="T38" fmla="*/ 15 w 84"/>
                <a:gd name="T39" fmla="*/ 69 h 80"/>
                <a:gd name="T40" fmla="*/ 18 w 84"/>
                <a:gd name="T41" fmla="*/ 71 h 80"/>
                <a:gd name="T42" fmla="*/ 21 w 84"/>
                <a:gd name="T43" fmla="*/ 73 h 80"/>
                <a:gd name="T44" fmla="*/ 24 w 84"/>
                <a:gd name="T45" fmla="*/ 75 h 80"/>
                <a:gd name="T46" fmla="*/ 27 w 84"/>
                <a:gd name="T47" fmla="*/ 77 h 80"/>
                <a:gd name="T48" fmla="*/ 31 w 84"/>
                <a:gd name="T49" fmla="*/ 78 h 80"/>
                <a:gd name="T50" fmla="*/ 35 w 84"/>
                <a:gd name="T51" fmla="*/ 79 h 80"/>
                <a:gd name="T52" fmla="*/ 38 w 84"/>
                <a:gd name="T53" fmla="*/ 80 h 80"/>
                <a:gd name="T54" fmla="*/ 42 w 84"/>
                <a:gd name="T55" fmla="*/ 80 h 80"/>
                <a:gd name="T56" fmla="*/ 46 w 84"/>
                <a:gd name="T57" fmla="*/ 80 h 80"/>
                <a:gd name="T58" fmla="*/ 50 w 84"/>
                <a:gd name="T59" fmla="*/ 80 h 80"/>
                <a:gd name="T60" fmla="*/ 81 w 84"/>
                <a:gd name="T61" fmla="*/ 35 h 80"/>
                <a:gd name="T62" fmla="*/ 81 w 84"/>
                <a:gd name="T63" fmla="*/ 35 h 80"/>
                <a:gd name="T64" fmla="*/ 81 w 84"/>
                <a:gd name="T65" fmla="*/ 3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4" h="80">
                  <a:moveTo>
                    <a:pt x="81" y="33"/>
                  </a:moveTo>
                  <a:cubicBezTo>
                    <a:pt x="81" y="32"/>
                    <a:pt x="81" y="32"/>
                    <a:pt x="81" y="32"/>
                  </a:cubicBezTo>
                  <a:cubicBezTo>
                    <a:pt x="81" y="32"/>
                    <a:pt x="81" y="32"/>
                    <a:pt x="81" y="32"/>
                  </a:cubicBezTo>
                  <a:cubicBezTo>
                    <a:pt x="81" y="32"/>
                    <a:pt x="81" y="32"/>
                    <a:pt x="81" y="32"/>
                  </a:cubicBezTo>
                  <a:cubicBezTo>
                    <a:pt x="81" y="31"/>
                    <a:pt x="81" y="31"/>
                    <a:pt x="80" y="30"/>
                  </a:cubicBezTo>
                  <a:cubicBezTo>
                    <a:pt x="80" y="29"/>
                    <a:pt x="80" y="29"/>
                    <a:pt x="80" y="28"/>
                  </a:cubicBezTo>
                  <a:cubicBezTo>
                    <a:pt x="80" y="28"/>
                    <a:pt x="80" y="28"/>
                    <a:pt x="80" y="28"/>
                  </a:cubicBezTo>
                  <a:cubicBezTo>
                    <a:pt x="79" y="27"/>
                    <a:pt x="79" y="27"/>
                    <a:pt x="79" y="27"/>
                  </a:cubicBezTo>
                  <a:cubicBezTo>
                    <a:pt x="79" y="26"/>
                    <a:pt x="79" y="26"/>
                    <a:pt x="79" y="26"/>
                  </a:cubicBezTo>
                  <a:cubicBezTo>
                    <a:pt x="79" y="25"/>
                    <a:pt x="78" y="24"/>
                    <a:pt x="78" y="23"/>
                  </a:cubicBezTo>
                  <a:cubicBezTo>
                    <a:pt x="78" y="23"/>
                    <a:pt x="77" y="23"/>
                    <a:pt x="77" y="22"/>
                  </a:cubicBezTo>
                  <a:cubicBezTo>
                    <a:pt x="77" y="22"/>
                    <a:pt x="76" y="21"/>
                    <a:pt x="76" y="20"/>
                  </a:cubicBezTo>
                  <a:cubicBezTo>
                    <a:pt x="75" y="19"/>
                    <a:pt x="75" y="19"/>
                    <a:pt x="75" y="19"/>
                  </a:cubicBezTo>
                  <a:cubicBezTo>
                    <a:pt x="75" y="18"/>
                    <a:pt x="74" y="17"/>
                    <a:pt x="73" y="17"/>
                  </a:cubicBezTo>
                  <a:cubicBezTo>
                    <a:pt x="73" y="16"/>
                    <a:pt x="73" y="16"/>
                    <a:pt x="73" y="16"/>
                  </a:cubicBezTo>
                  <a:cubicBezTo>
                    <a:pt x="72" y="15"/>
                    <a:pt x="72" y="15"/>
                    <a:pt x="71" y="14"/>
                  </a:cubicBezTo>
                  <a:cubicBezTo>
                    <a:pt x="71" y="14"/>
                    <a:pt x="70" y="13"/>
                    <a:pt x="70" y="13"/>
                  </a:cubicBezTo>
                  <a:cubicBezTo>
                    <a:pt x="70" y="12"/>
                    <a:pt x="69" y="12"/>
                    <a:pt x="69" y="12"/>
                  </a:cubicBezTo>
                  <a:cubicBezTo>
                    <a:pt x="68" y="11"/>
                    <a:pt x="68" y="11"/>
                    <a:pt x="68" y="11"/>
                  </a:cubicBezTo>
                  <a:cubicBezTo>
                    <a:pt x="67" y="10"/>
                    <a:pt x="67" y="10"/>
                    <a:pt x="67" y="10"/>
                  </a:cubicBezTo>
                  <a:cubicBezTo>
                    <a:pt x="67" y="10"/>
                    <a:pt x="67" y="10"/>
                    <a:pt x="67" y="10"/>
                  </a:cubicBezTo>
                  <a:cubicBezTo>
                    <a:pt x="58" y="3"/>
                    <a:pt x="45" y="0"/>
                    <a:pt x="32" y="3"/>
                  </a:cubicBezTo>
                  <a:cubicBezTo>
                    <a:pt x="12" y="9"/>
                    <a:pt x="0" y="29"/>
                    <a:pt x="4" y="49"/>
                  </a:cubicBezTo>
                  <a:cubicBezTo>
                    <a:pt x="4" y="49"/>
                    <a:pt x="4" y="49"/>
                    <a:pt x="4" y="49"/>
                  </a:cubicBezTo>
                  <a:cubicBezTo>
                    <a:pt x="4" y="50"/>
                    <a:pt x="5" y="51"/>
                    <a:pt x="5" y="52"/>
                  </a:cubicBezTo>
                  <a:cubicBezTo>
                    <a:pt x="5" y="52"/>
                    <a:pt x="5" y="52"/>
                    <a:pt x="5" y="53"/>
                  </a:cubicBezTo>
                  <a:cubicBezTo>
                    <a:pt x="5" y="53"/>
                    <a:pt x="5" y="53"/>
                    <a:pt x="5" y="53"/>
                  </a:cubicBezTo>
                  <a:cubicBezTo>
                    <a:pt x="5" y="53"/>
                    <a:pt x="5" y="53"/>
                    <a:pt x="5" y="53"/>
                  </a:cubicBezTo>
                  <a:cubicBezTo>
                    <a:pt x="6" y="54"/>
                    <a:pt x="6" y="54"/>
                    <a:pt x="6" y="54"/>
                  </a:cubicBezTo>
                  <a:cubicBezTo>
                    <a:pt x="6" y="54"/>
                    <a:pt x="6" y="54"/>
                    <a:pt x="6" y="54"/>
                  </a:cubicBezTo>
                  <a:cubicBezTo>
                    <a:pt x="6" y="54"/>
                    <a:pt x="6" y="54"/>
                    <a:pt x="6" y="54"/>
                  </a:cubicBezTo>
                  <a:cubicBezTo>
                    <a:pt x="6" y="55"/>
                    <a:pt x="6" y="55"/>
                    <a:pt x="6" y="56"/>
                  </a:cubicBezTo>
                  <a:cubicBezTo>
                    <a:pt x="7" y="56"/>
                    <a:pt x="7" y="56"/>
                    <a:pt x="7" y="56"/>
                  </a:cubicBezTo>
                  <a:cubicBezTo>
                    <a:pt x="7" y="56"/>
                    <a:pt x="7" y="56"/>
                    <a:pt x="7" y="56"/>
                  </a:cubicBezTo>
                  <a:cubicBezTo>
                    <a:pt x="8" y="60"/>
                    <a:pt x="10" y="63"/>
                    <a:pt x="12" y="65"/>
                  </a:cubicBezTo>
                  <a:cubicBezTo>
                    <a:pt x="12" y="65"/>
                    <a:pt x="12" y="65"/>
                    <a:pt x="12" y="65"/>
                  </a:cubicBezTo>
                  <a:cubicBezTo>
                    <a:pt x="12" y="65"/>
                    <a:pt x="12" y="65"/>
                    <a:pt x="12" y="65"/>
                  </a:cubicBezTo>
                  <a:cubicBezTo>
                    <a:pt x="12" y="66"/>
                    <a:pt x="12" y="66"/>
                    <a:pt x="12" y="66"/>
                  </a:cubicBezTo>
                  <a:cubicBezTo>
                    <a:pt x="13" y="67"/>
                    <a:pt x="13" y="67"/>
                    <a:pt x="14" y="68"/>
                  </a:cubicBezTo>
                  <a:cubicBezTo>
                    <a:pt x="15" y="69"/>
                    <a:pt x="15" y="69"/>
                    <a:pt x="15" y="69"/>
                  </a:cubicBezTo>
                  <a:cubicBezTo>
                    <a:pt x="16" y="69"/>
                    <a:pt x="16" y="70"/>
                    <a:pt x="17" y="70"/>
                  </a:cubicBezTo>
                  <a:cubicBezTo>
                    <a:pt x="18" y="71"/>
                    <a:pt x="18" y="71"/>
                    <a:pt x="18" y="71"/>
                  </a:cubicBezTo>
                  <a:cubicBezTo>
                    <a:pt x="18" y="72"/>
                    <a:pt x="19" y="73"/>
                    <a:pt x="20" y="73"/>
                  </a:cubicBezTo>
                  <a:cubicBezTo>
                    <a:pt x="21" y="73"/>
                    <a:pt x="21" y="73"/>
                    <a:pt x="21" y="73"/>
                  </a:cubicBezTo>
                  <a:cubicBezTo>
                    <a:pt x="21" y="74"/>
                    <a:pt x="22" y="74"/>
                    <a:pt x="23" y="75"/>
                  </a:cubicBezTo>
                  <a:cubicBezTo>
                    <a:pt x="24" y="75"/>
                    <a:pt x="24" y="75"/>
                    <a:pt x="24" y="75"/>
                  </a:cubicBezTo>
                  <a:cubicBezTo>
                    <a:pt x="25" y="76"/>
                    <a:pt x="25" y="76"/>
                    <a:pt x="26" y="77"/>
                  </a:cubicBezTo>
                  <a:cubicBezTo>
                    <a:pt x="27" y="77"/>
                    <a:pt x="27" y="77"/>
                    <a:pt x="27" y="77"/>
                  </a:cubicBezTo>
                  <a:cubicBezTo>
                    <a:pt x="28" y="77"/>
                    <a:pt x="29" y="78"/>
                    <a:pt x="30" y="78"/>
                  </a:cubicBezTo>
                  <a:cubicBezTo>
                    <a:pt x="31" y="78"/>
                    <a:pt x="31" y="78"/>
                    <a:pt x="31" y="78"/>
                  </a:cubicBezTo>
                  <a:cubicBezTo>
                    <a:pt x="32" y="79"/>
                    <a:pt x="33" y="79"/>
                    <a:pt x="34" y="79"/>
                  </a:cubicBezTo>
                  <a:cubicBezTo>
                    <a:pt x="35" y="79"/>
                    <a:pt x="35" y="79"/>
                    <a:pt x="35" y="79"/>
                  </a:cubicBezTo>
                  <a:cubicBezTo>
                    <a:pt x="35" y="80"/>
                    <a:pt x="36" y="80"/>
                    <a:pt x="37" y="80"/>
                  </a:cubicBezTo>
                  <a:cubicBezTo>
                    <a:pt x="38" y="80"/>
                    <a:pt x="38" y="80"/>
                    <a:pt x="38" y="80"/>
                  </a:cubicBezTo>
                  <a:cubicBezTo>
                    <a:pt x="39" y="80"/>
                    <a:pt x="40" y="80"/>
                    <a:pt x="42" y="80"/>
                  </a:cubicBezTo>
                  <a:cubicBezTo>
                    <a:pt x="42" y="80"/>
                    <a:pt x="42" y="80"/>
                    <a:pt x="42" y="80"/>
                  </a:cubicBezTo>
                  <a:cubicBezTo>
                    <a:pt x="43" y="80"/>
                    <a:pt x="44" y="80"/>
                    <a:pt x="45" y="80"/>
                  </a:cubicBezTo>
                  <a:cubicBezTo>
                    <a:pt x="46" y="80"/>
                    <a:pt x="46" y="80"/>
                    <a:pt x="46" y="80"/>
                  </a:cubicBezTo>
                  <a:cubicBezTo>
                    <a:pt x="47" y="80"/>
                    <a:pt x="48" y="80"/>
                    <a:pt x="49" y="80"/>
                  </a:cubicBezTo>
                  <a:cubicBezTo>
                    <a:pt x="50" y="80"/>
                    <a:pt x="50" y="80"/>
                    <a:pt x="50" y="80"/>
                  </a:cubicBezTo>
                  <a:cubicBezTo>
                    <a:pt x="51" y="79"/>
                    <a:pt x="52" y="79"/>
                    <a:pt x="53" y="79"/>
                  </a:cubicBezTo>
                  <a:cubicBezTo>
                    <a:pt x="72" y="73"/>
                    <a:pt x="84" y="55"/>
                    <a:pt x="81" y="35"/>
                  </a:cubicBezTo>
                  <a:cubicBezTo>
                    <a:pt x="81" y="35"/>
                    <a:pt x="81" y="35"/>
                    <a:pt x="81" y="35"/>
                  </a:cubicBezTo>
                  <a:cubicBezTo>
                    <a:pt x="81" y="35"/>
                    <a:pt x="81" y="35"/>
                    <a:pt x="81" y="35"/>
                  </a:cubicBezTo>
                  <a:cubicBezTo>
                    <a:pt x="81" y="34"/>
                    <a:pt x="81" y="34"/>
                    <a:pt x="81" y="33"/>
                  </a:cubicBezTo>
                  <a:cubicBezTo>
                    <a:pt x="81" y="33"/>
                    <a:pt x="81" y="33"/>
                    <a:pt x="81" y="33"/>
                  </a:cubicBez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25" name="íšḻïḋe">
              <a:extLst>
                <a:ext uri="{FF2B5EF4-FFF2-40B4-BE49-F238E27FC236}">
                  <a16:creationId xmlns="" xmlns:a16="http://schemas.microsoft.com/office/drawing/2014/main" id="{6C40F0CB-F7EA-4E4E-9072-088DE0451FCA}"/>
                </a:ext>
              </a:extLst>
            </p:cNvPr>
            <p:cNvSpPr/>
            <p:nvPr/>
          </p:nvSpPr>
          <p:spPr bwMode="auto">
            <a:xfrm>
              <a:off x="5545138" y="4044950"/>
              <a:ext cx="131763" cy="149225"/>
            </a:xfrm>
            <a:custGeom>
              <a:avLst/>
              <a:gdLst>
                <a:gd name="T0" fmla="*/ 0 w 78"/>
                <a:gd name="T1" fmla="*/ 47 h 89"/>
                <a:gd name="T2" fmla="*/ 0 w 78"/>
                <a:gd name="T3" fmla="*/ 49 h 89"/>
                <a:gd name="T4" fmla="*/ 1 w 78"/>
                <a:gd name="T5" fmla="*/ 54 h 89"/>
                <a:gd name="T6" fmla="*/ 1 w 78"/>
                <a:gd name="T7" fmla="*/ 54 h 89"/>
                <a:gd name="T8" fmla="*/ 2 w 78"/>
                <a:gd name="T9" fmla="*/ 58 h 89"/>
                <a:gd name="T10" fmla="*/ 3 w 78"/>
                <a:gd name="T11" fmla="*/ 60 h 89"/>
                <a:gd name="T12" fmla="*/ 5 w 78"/>
                <a:gd name="T13" fmla="*/ 64 h 89"/>
                <a:gd name="T14" fmla="*/ 5 w 78"/>
                <a:gd name="T15" fmla="*/ 64 h 89"/>
                <a:gd name="T16" fmla="*/ 8 w 78"/>
                <a:gd name="T17" fmla="*/ 68 h 89"/>
                <a:gd name="T18" fmla="*/ 8 w 78"/>
                <a:gd name="T19" fmla="*/ 69 h 89"/>
                <a:gd name="T20" fmla="*/ 12 w 78"/>
                <a:gd name="T21" fmla="*/ 73 h 89"/>
                <a:gd name="T22" fmla="*/ 12 w 78"/>
                <a:gd name="T23" fmla="*/ 73 h 89"/>
                <a:gd name="T24" fmla="*/ 16 w 78"/>
                <a:gd name="T25" fmla="*/ 76 h 89"/>
                <a:gd name="T26" fmla="*/ 17 w 78"/>
                <a:gd name="T27" fmla="*/ 77 h 89"/>
                <a:gd name="T28" fmla="*/ 22 w 78"/>
                <a:gd name="T29" fmla="*/ 80 h 89"/>
                <a:gd name="T30" fmla="*/ 72 w 78"/>
                <a:gd name="T31" fmla="*/ 66 h 89"/>
                <a:gd name="T32" fmla="*/ 72 w 78"/>
                <a:gd name="T33" fmla="*/ 66 h 89"/>
                <a:gd name="T34" fmla="*/ 72 w 78"/>
                <a:gd name="T35" fmla="*/ 66 h 89"/>
                <a:gd name="T36" fmla="*/ 73 w 78"/>
                <a:gd name="T37" fmla="*/ 64 h 89"/>
                <a:gd name="T38" fmla="*/ 73 w 78"/>
                <a:gd name="T39" fmla="*/ 64 h 89"/>
                <a:gd name="T40" fmla="*/ 73 w 78"/>
                <a:gd name="T41" fmla="*/ 64 h 89"/>
                <a:gd name="T42" fmla="*/ 73 w 78"/>
                <a:gd name="T43" fmla="*/ 63 h 89"/>
                <a:gd name="T44" fmla="*/ 73 w 78"/>
                <a:gd name="T45" fmla="*/ 63 h 89"/>
                <a:gd name="T46" fmla="*/ 74 w 78"/>
                <a:gd name="T47" fmla="*/ 63 h 89"/>
                <a:gd name="T48" fmla="*/ 74 w 78"/>
                <a:gd name="T49" fmla="*/ 62 h 89"/>
                <a:gd name="T50" fmla="*/ 75 w 78"/>
                <a:gd name="T51" fmla="*/ 59 h 89"/>
                <a:gd name="T52" fmla="*/ 75 w 78"/>
                <a:gd name="T53" fmla="*/ 59 h 89"/>
                <a:gd name="T54" fmla="*/ 76 w 78"/>
                <a:gd name="T55" fmla="*/ 58 h 89"/>
                <a:gd name="T56" fmla="*/ 76 w 78"/>
                <a:gd name="T57" fmla="*/ 57 h 89"/>
                <a:gd name="T58" fmla="*/ 77 w 78"/>
                <a:gd name="T59" fmla="*/ 55 h 89"/>
                <a:gd name="T60" fmla="*/ 77 w 78"/>
                <a:gd name="T61" fmla="*/ 54 h 89"/>
                <a:gd name="T62" fmla="*/ 77 w 78"/>
                <a:gd name="T63" fmla="*/ 51 h 89"/>
                <a:gd name="T64" fmla="*/ 78 w 78"/>
                <a:gd name="T65" fmla="*/ 50 h 89"/>
                <a:gd name="T66" fmla="*/ 78 w 78"/>
                <a:gd name="T67" fmla="*/ 47 h 89"/>
                <a:gd name="T68" fmla="*/ 78 w 78"/>
                <a:gd name="T69" fmla="*/ 46 h 89"/>
                <a:gd name="T70" fmla="*/ 78 w 78"/>
                <a:gd name="T71" fmla="*/ 44 h 89"/>
                <a:gd name="T72" fmla="*/ 78 w 78"/>
                <a:gd name="T73" fmla="*/ 42 h 89"/>
                <a:gd name="T74" fmla="*/ 78 w 78"/>
                <a:gd name="T75" fmla="*/ 40 h 89"/>
                <a:gd name="T76" fmla="*/ 78 w 78"/>
                <a:gd name="T77" fmla="*/ 39 h 89"/>
                <a:gd name="T78" fmla="*/ 78 w 78"/>
                <a:gd name="T79" fmla="*/ 38 h 89"/>
                <a:gd name="T80" fmla="*/ 78 w 78"/>
                <a:gd name="T81" fmla="*/ 38 h 89"/>
                <a:gd name="T82" fmla="*/ 56 w 78"/>
                <a:gd name="T83" fmla="*/ 9 h 89"/>
                <a:gd name="T84" fmla="*/ 5 w 78"/>
                <a:gd name="T85" fmla="*/ 25 h 89"/>
                <a:gd name="T86" fmla="*/ 5 w 78"/>
                <a:gd name="T87" fmla="*/ 25 h 89"/>
                <a:gd name="T88" fmla="*/ 4 w 78"/>
                <a:gd name="T89" fmla="*/ 27 h 89"/>
                <a:gd name="T90" fmla="*/ 3 w 78"/>
                <a:gd name="T91" fmla="*/ 28 h 89"/>
                <a:gd name="T92" fmla="*/ 3 w 78"/>
                <a:gd name="T93" fmla="*/ 29 h 89"/>
                <a:gd name="T94" fmla="*/ 3 w 78"/>
                <a:gd name="T95" fmla="*/ 29 h 89"/>
                <a:gd name="T96" fmla="*/ 3 w 78"/>
                <a:gd name="T97" fmla="*/ 30 h 89"/>
                <a:gd name="T98" fmla="*/ 3 w 78"/>
                <a:gd name="T99" fmla="*/ 30 h 89"/>
                <a:gd name="T100" fmla="*/ 3 w 78"/>
                <a:gd name="T101" fmla="*/ 30 h 89"/>
                <a:gd name="T102" fmla="*/ 2 w 78"/>
                <a:gd name="T103" fmla="*/ 32 h 89"/>
                <a:gd name="T104" fmla="*/ 2 w 78"/>
                <a:gd name="T105" fmla="*/ 32 h 89"/>
                <a:gd name="T106" fmla="*/ 2 w 78"/>
                <a:gd name="T107" fmla="*/ 32 h 89"/>
                <a:gd name="T108" fmla="*/ 0 w 78"/>
                <a:gd name="T109" fmla="*/ 42 h 89"/>
                <a:gd name="T110" fmla="*/ 0 w 78"/>
                <a:gd name="T111" fmla="*/ 42 h 89"/>
                <a:gd name="T112" fmla="*/ 0 w 78"/>
                <a:gd name="T113" fmla="*/ 42 h 89"/>
                <a:gd name="T114" fmla="*/ 0 w 78"/>
                <a:gd name="T115" fmla="*/ 4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8" h="89">
                  <a:moveTo>
                    <a:pt x="0" y="47"/>
                  </a:moveTo>
                  <a:cubicBezTo>
                    <a:pt x="0" y="48"/>
                    <a:pt x="0" y="48"/>
                    <a:pt x="0" y="49"/>
                  </a:cubicBezTo>
                  <a:cubicBezTo>
                    <a:pt x="0" y="50"/>
                    <a:pt x="0" y="52"/>
                    <a:pt x="1" y="54"/>
                  </a:cubicBezTo>
                  <a:cubicBezTo>
                    <a:pt x="1" y="54"/>
                    <a:pt x="1" y="54"/>
                    <a:pt x="1" y="54"/>
                  </a:cubicBezTo>
                  <a:cubicBezTo>
                    <a:pt x="1" y="55"/>
                    <a:pt x="2" y="57"/>
                    <a:pt x="2" y="58"/>
                  </a:cubicBezTo>
                  <a:cubicBezTo>
                    <a:pt x="2" y="59"/>
                    <a:pt x="2" y="59"/>
                    <a:pt x="3" y="60"/>
                  </a:cubicBezTo>
                  <a:cubicBezTo>
                    <a:pt x="3" y="61"/>
                    <a:pt x="4" y="63"/>
                    <a:pt x="5" y="64"/>
                  </a:cubicBezTo>
                  <a:cubicBezTo>
                    <a:pt x="5" y="64"/>
                    <a:pt x="5" y="64"/>
                    <a:pt x="5" y="64"/>
                  </a:cubicBezTo>
                  <a:cubicBezTo>
                    <a:pt x="6" y="66"/>
                    <a:pt x="7" y="67"/>
                    <a:pt x="8" y="68"/>
                  </a:cubicBezTo>
                  <a:cubicBezTo>
                    <a:pt x="8" y="69"/>
                    <a:pt x="8" y="69"/>
                    <a:pt x="8" y="69"/>
                  </a:cubicBezTo>
                  <a:cubicBezTo>
                    <a:pt x="9" y="71"/>
                    <a:pt x="11" y="72"/>
                    <a:pt x="12" y="73"/>
                  </a:cubicBezTo>
                  <a:cubicBezTo>
                    <a:pt x="12" y="73"/>
                    <a:pt x="12" y="73"/>
                    <a:pt x="12" y="73"/>
                  </a:cubicBezTo>
                  <a:cubicBezTo>
                    <a:pt x="13" y="74"/>
                    <a:pt x="14" y="75"/>
                    <a:pt x="16" y="76"/>
                  </a:cubicBezTo>
                  <a:cubicBezTo>
                    <a:pt x="16" y="77"/>
                    <a:pt x="17" y="77"/>
                    <a:pt x="17" y="77"/>
                  </a:cubicBezTo>
                  <a:cubicBezTo>
                    <a:pt x="18" y="78"/>
                    <a:pt x="20" y="79"/>
                    <a:pt x="22" y="80"/>
                  </a:cubicBezTo>
                  <a:cubicBezTo>
                    <a:pt x="40" y="89"/>
                    <a:pt x="61" y="82"/>
                    <a:pt x="72" y="66"/>
                  </a:cubicBezTo>
                  <a:cubicBezTo>
                    <a:pt x="72" y="66"/>
                    <a:pt x="72" y="66"/>
                    <a:pt x="72" y="66"/>
                  </a:cubicBezTo>
                  <a:cubicBezTo>
                    <a:pt x="72" y="66"/>
                    <a:pt x="72" y="66"/>
                    <a:pt x="72" y="66"/>
                  </a:cubicBezTo>
                  <a:cubicBezTo>
                    <a:pt x="72" y="65"/>
                    <a:pt x="73" y="65"/>
                    <a:pt x="73" y="64"/>
                  </a:cubicBezTo>
                  <a:cubicBezTo>
                    <a:pt x="73" y="64"/>
                    <a:pt x="73" y="64"/>
                    <a:pt x="73" y="64"/>
                  </a:cubicBezTo>
                  <a:cubicBezTo>
                    <a:pt x="73" y="64"/>
                    <a:pt x="73" y="64"/>
                    <a:pt x="73" y="64"/>
                  </a:cubicBezTo>
                  <a:cubicBezTo>
                    <a:pt x="73" y="63"/>
                    <a:pt x="73" y="63"/>
                    <a:pt x="73" y="63"/>
                  </a:cubicBezTo>
                  <a:cubicBezTo>
                    <a:pt x="73" y="63"/>
                    <a:pt x="73" y="63"/>
                    <a:pt x="73" y="63"/>
                  </a:cubicBezTo>
                  <a:cubicBezTo>
                    <a:pt x="74" y="63"/>
                    <a:pt x="74" y="63"/>
                    <a:pt x="74" y="63"/>
                  </a:cubicBezTo>
                  <a:cubicBezTo>
                    <a:pt x="74" y="63"/>
                    <a:pt x="74" y="62"/>
                    <a:pt x="74" y="62"/>
                  </a:cubicBezTo>
                  <a:cubicBezTo>
                    <a:pt x="75" y="61"/>
                    <a:pt x="75" y="60"/>
                    <a:pt x="75" y="59"/>
                  </a:cubicBezTo>
                  <a:cubicBezTo>
                    <a:pt x="75" y="59"/>
                    <a:pt x="75" y="59"/>
                    <a:pt x="75" y="59"/>
                  </a:cubicBezTo>
                  <a:cubicBezTo>
                    <a:pt x="76" y="58"/>
                    <a:pt x="76" y="58"/>
                    <a:pt x="76" y="58"/>
                  </a:cubicBezTo>
                  <a:cubicBezTo>
                    <a:pt x="76" y="58"/>
                    <a:pt x="76" y="58"/>
                    <a:pt x="76" y="57"/>
                  </a:cubicBezTo>
                  <a:cubicBezTo>
                    <a:pt x="76" y="57"/>
                    <a:pt x="76" y="56"/>
                    <a:pt x="77" y="55"/>
                  </a:cubicBezTo>
                  <a:cubicBezTo>
                    <a:pt x="77" y="55"/>
                    <a:pt x="77" y="54"/>
                    <a:pt x="77" y="54"/>
                  </a:cubicBezTo>
                  <a:cubicBezTo>
                    <a:pt x="77" y="53"/>
                    <a:pt x="77" y="52"/>
                    <a:pt x="77" y="51"/>
                  </a:cubicBezTo>
                  <a:cubicBezTo>
                    <a:pt x="78" y="51"/>
                    <a:pt x="78" y="51"/>
                    <a:pt x="78" y="50"/>
                  </a:cubicBezTo>
                  <a:cubicBezTo>
                    <a:pt x="78" y="49"/>
                    <a:pt x="78" y="48"/>
                    <a:pt x="78" y="47"/>
                  </a:cubicBezTo>
                  <a:cubicBezTo>
                    <a:pt x="78" y="47"/>
                    <a:pt x="78" y="46"/>
                    <a:pt x="78" y="46"/>
                  </a:cubicBezTo>
                  <a:cubicBezTo>
                    <a:pt x="78" y="45"/>
                    <a:pt x="78" y="44"/>
                    <a:pt x="78" y="44"/>
                  </a:cubicBezTo>
                  <a:cubicBezTo>
                    <a:pt x="78" y="43"/>
                    <a:pt x="78" y="42"/>
                    <a:pt x="78" y="42"/>
                  </a:cubicBezTo>
                  <a:cubicBezTo>
                    <a:pt x="78" y="41"/>
                    <a:pt x="78" y="41"/>
                    <a:pt x="78" y="40"/>
                  </a:cubicBezTo>
                  <a:cubicBezTo>
                    <a:pt x="78" y="40"/>
                    <a:pt x="78" y="39"/>
                    <a:pt x="78" y="39"/>
                  </a:cubicBezTo>
                  <a:cubicBezTo>
                    <a:pt x="78" y="38"/>
                    <a:pt x="78" y="38"/>
                    <a:pt x="78" y="38"/>
                  </a:cubicBezTo>
                  <a:cubicBezTo>
                    <a:pt x="78" y="38"/>
                    <a:pt x="78" y="38"/>
                    <a:pt x="78" y="38"/>
                  </a:cubicBezTo>
                  <a:cubicBezTo>
                    <a:pt x="76" y="26"/>
                    <a:pt x="68" y="15"/>
                    <a:pt x="56" y="9"/>
                  </a:cubicBezTo>
                  <a:cubicBezTo>
                    <a:pt x="37" y="0"/>
                    <a:pt x="15" y="7"/>
                    <a:pt x="5" y="25"/>
                  </a:cubicBezTo>
                  <a:cubicBezTo>
                    <a:pt x="5" y="25"/>
                    <a:pt x="5" y="25"/>
                    <a:pt x="5" y="25"/>
                  </a:cubicBezTo>
                  <a:cubicBezTo>
                    <a:pt x="4" y="26"/>
                    <a:pt x="4" y="27"/>
                    <a:pt x="4" y="27"/>
                  </a:cubicBezTo>
                  <a:cubicBezTo>
                    <a:pt x="3" y="28"/>
                    <a:pt x="3" y="28"/>
                    <a:pt x="3" y="28"/>
                  </a:cubicBezTo>
                  <a:cubicBezTo>
                    <a:pt x="3" y="29"/>
                    <a:pt x="3" y="29"/>
                    <a:pt x="3" y="29"/>
                  </a:cubicBezTo>
                  <a:cubicBezTo>
                    <a:pt x="3" y="29"/>
                    <a:pt x="3" y="29"/>
                    <a:pt x="3" y="29"/>
                  </a:cubicBezTo>
                  <a:cubicBezTo>
                    <a:pt x="3" y="30"/>
                    <a:pt x="3" y="30"/>
                    <a:pt x="3" y="30"/>
                  </a:cubicBezTo>
                  <a:cubicBezTo>
                    <a:pt x="3" y="30"/>
                    <a:pt x="3" y="30"/>
                    <a:pt x="3" y="30"/>
                  </a:cubicBezTo>
                  <a:cubicBezTo>
                    <a:pt x="3" y="30"/>
                    <a:pt x="3" y="30"/>
                    <a:pt x="3" y="30"/>
                  </a:cubicBezTo>
                  <a:cubicBezTo>
                    <a:pt x="2" y="30"/>
                    <a:pt x="2" y="31"/>
                    <a:pt x="2" y="32"/>
                  </a:cubicBezTo>
                  <a:cubicBezTo>
                    <a:pt x="2" y="32"/>
                    <a:pt x="2" y="32"/>
                    <a:pt x="2" y="32"/>
                  </a:cubicBezTo>
                  <a:cubicBezTo>
                    <a:pt x="2" y="32"/>
                    <a:pt x="2" y="32"/>
                    <a:pt x="2" y="32"/>
                  </a:cubicBezTo>
                  <a:cubicBezTo>
                    <a:pt x="1" y="35"/>
                    <a:pt x="0" y="39"/>
                    <a:pt x="0" y="42"/>
                  </a:cubicBezTo>
                  <a:cubicBezTo>
                    <a:pt x="0" y="42"/>
                    <a:pt x="0" y="42"/>
                    <a:pt x="0" y="42"/>
                  </a:cubicBezTo>
                  <a:cubicBezTo>
                    <a:pt x="0" y="42"/>
                    <a:pt x="0" y="42"/>
                    <a:pt x="0" y="42"/>
                  </a:cubicBezTo>
                  <a:cubicBezTo>
                    <a:pt x="0" y="44"/>
                    <a:pt x="0" y="46"/>
                    <a:pt x="0" y="47"/>
                  </a:cubicBez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26" name="îšľiḑé">
              <a:extLst>
                <a:ext uri="{FF2B5EF4-FFF2-40B4-BE49-F238E27FC236}">
                  <a16:creationId xmlns="" xmlns:a16="http://schemas.microsoft.com/office/drawing/2014/main" id="{112010FA-4027-423C-9B9C-0AA4945DC11E}"/>
                </a:ext>
              </a:extLst>
            </p:cNvPr>
            <p:cNvSpPr/>
            <p:nvPr/>
          </p:nvSpPr>
          <p:spPr bwMode="auto">
            <a:xfrm>
              <a:off x="3998913" y="1552575"/>
              <a:ext cx="1933575" cy="3171825"/>
            </a:xfrm>
            <a:custGeom>
              <a:avLst/>
              <a:gdLst>
                <a:gd name="T0" fmla="*/ 1142 w 1143"/>
                <a:gd name="T1" fmla="*/ 1758 h 1879"/>
                <a:gd name="T2" fmla="*/ 1059 w 1143"/>
                <a:gd name="T3" fmla="*/ 1685 h 1879"/>
                <a:gd name="T4" fmla="*/ 970 w 1143"/>
                <a:gd name="T5" fmla="*/ 1719 h 1879"/>
                <a:gd name="T6" fmla="*/ 945 w 1143"/>
                <a:gd name="T7" fmla="*/ 1715 h 1879"/>
                <a:gd name="T8" fmla="*/ 867 w 1143"/>
                <a:gd name="T9" fmla="*/ 1712 h 1879"/>
                <a:gd name="T10" fmla="*/ 846 w 1143"/>
                <a:gd name="T11" fmla="*/ 1714 h 1879"/>
                <a:gd name="T12" fmla="*/ 824 w 1143"/>
                <a:gd name="T13" fmla="*/ 1718 h 1879"/>
                <a:gd name="T14" fmla="*/ 802 w 1143"/>
                <a:gd name="T15" fmla="*/ 1723 h 1879"/>
                <a:gd name="T16" fmla="*/ 741 w 1143"/>
                <a:gd name="T17" fmla="*/ 1744 h 1879"/>
                <a:gd name="T18" fmla="*/ 719 w 1143"/>
                <a:gd name="T19" fmla="*/ 1753 h 1879"/>
                <a:gd name="T20" fmla="*/ 697 w 1143"/>
                <a:gd name="T21" fmla="*/ 1763 h 1879"/>
                <a:gd name="T22" fmla="*/ 674 w 1143"/>
                <a:gd name="T23" fmla="*/ 1774 h 1879"/>
                <a:gd name="T24" fmla="*/ 646 w 1143"/>
                <a:gd name="T25" fmla="*/ 1787 h 1879"/>
                <a:gd name="T26" fmla="*/ 133 w 1143"/>
                <a:gd name="T27" fmla="*/ 1200 h 1879"/>
                <a:gd name="T28" fmla="*/ 147 w 1143"/>
                <a:gd name="T29" fmla="*/ 1154 h 1879"/>
                <a:gd name="T30" fmla="*/ 161 w 1143"/>
                <a:gd name="T31" fmla="*/ 1108 h 1879"/>
                <a:gd name="T32" fmla="*/ 176 w 1143"/>
                <a:gd name="T33" fmla="*/ 1062 h 1879"/>
                <a:gd name="T34" fmla="*/ 192 w 1143"/>
                <a:gd name="T35" fmla="*/ 1017 h 1879"/>
                <a:gd name="T36" fmla="*/ 208 w 1143"/>
                <a:gd name="T37" fmla="*/ 973 h 1879"/>
                <a:gd name="T38" fmla="*/ 226 w 1143"/>
                <a:gd name="T39" fmla="*/ 929 h 1879"/>
                <a:gd name="T40" fmla="*/ 244 w 1143"/>
                <a:gd name="T41" fmla="*/ 886 h 1879"/>
                <a:gd name="T42" fmla="*/ 607 w 1143"/>
                <a:gd name="T43" fmla="*/ 718 h 1879"/>
                <a:gd name="T44" fmla="*/ 622 w 1143"/>
                <a:gd name="T45" fmla="*/ 665 h 1879"/>
                <a:gd name="T46" fmla="*/ 677 w 1143"/>
                <a:gd name="T47" fmla="*/ 126 h 1879"/>
                <a:gd name="T48" fmla="*/ 678 w 1143"/>
                <a:gd name="T49" fmla="*/ 120 h 1879"/>
                <a:gd name="T50" fmla="*/ 677 w 1143"/>
                <a:gd name="T51" fmla="*/ 112 h 1879"/>
                <a:gd name="T52" fmla="*/ 639 w 1143"/>
                <a:gd name="T53" fmla="*/ 81 h 1879"/>
                <a:gd name="T54" fmla="*/ 595 w 1143"/>
                <a:gd name="T55" fmla="*/ 131 h 1879"/>
                <a:gd name="T56" fmla="*/ 599 w 1143"/>
                <a:gd name="T57" fmla="*/ 137 h 1879"/>
                <a:gd name="T58" fmla="*/ 606 w 1143"/>
                <a:gd name="T59" fmla="*/ 142 h 1879"/>
                <a:gd name="T60" fmla="*/ 651 w 1143"/>
                <a:gd name="T61" fmla="*/ 156 h 1879"/>
                <a:gd name="T62" fmla="*/ 662 w 1143"/>
                <a:gd name="T63" fmla="*/ 150 h 1879"/>
                <a:gd name="T64" fmla="*/ 586 w 1143"/>
                <a:gd name="T65" fmla="*/ 652 h 1879"/>
                <a:gd name="T66" fmla="*/ 94 w 1143"/>
                <a:gd name="T67" fmla="*/ 473 h 1879"/>
                <a:gd name="T68" fmla="*/ 347 w 1143"/>
                <a:gd name="T69" fmla="*/ 48 h 1879"/>
                <a:gd name="T70" fmla="*/ 351 w 1143"/>
                <a:gd name="T71" fmla="*/ 58 h 1879"/>
                <a:gd name="T72" fmla="*/ 357 w 1143"/>
                <a:gd name="T73" fmla="*/ 65 h 1879"/>
                <a:gd name="T74" fmla="*/ 365 w 1143"/>
                <a:gd name="T75" fmla="*/ 70 h 1879"/>
                <a:gd name="T76" fmla="*/ 401 w 1143"/>
                <a:gd name="T77" fmla="*/ 79 h 1879"/>
                <a:gd name="T78" fmla="*/ 430 w 1143"/>
                <a:gd name="T79" fmla="*/ 56 h 1879"/>
                <a:gd name="T80" fmla="*/ 433 w 1143"/>
                <a:gd name="T81" fmla="*/ 41 h 1879"/>
                <a:gd name="T82" fmla="*/ 433 w 1143"/>
                <a:gd name="T83" fmla="*/ 35 h 1879"/>
                <a:gd name="T84" fmla="*/ 431 w 1143"/>
                <a:gd name="T85" fmla="*/ 29 h 1879"/>
                <a:gd name="T86" fmla="*/ 428 w 1143"/>
                <a:gd name="T87" fmla="*/ 23 h 1879"/>
                <a:gd name="T88" fmla="*/ 388 w 1143"/>
                <a:gd name="T89" fmla="*/ 4 h 1879"/>
                <a:gd name="T90" fmla="*/ 211 w 1143"/>
                <a:gd name="T91" fmla="*/ 98 h 1879"/>
                <a:gd name="T92" fmla="*/ 65 w 1143"/>
                <a:gd name="T93" fmla="*/ 450 h 1879"/>
                <a:gd name="T94" fmla="*/ 55 w 1143"/>
                <a:gd name="T95" fmla="*/ 710 h 1879"/>
                <a:gd name="T96" fmla="*/ 263 w 1143"/>
                <a:gd name="T97" fmla="*/ 1845 h 1879"/>
                <a:gd name="T98" fmla="*/ 971 w 1143"/>
                <a:gd name="T99" fmla="*/ 1769 h 1879"/>
                <a:gd name="T100" fmla="*/ 1012 w 1143"/>
                <a:gd name="T101" fmla="*/ 1844 h 1879"/>
                <a:gd name="T102" fmla="*/ 1028 w 1143"/>
                <a:gd name="T103" fmla="*/ 1852 h 1879"/>
                <a:gd name="T104" fmla="*/ 1045 w 1143"/>
                <a:gd name="T105" fmla="*/ 1856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43" h="1879">
                  <a:moveTo>
                    <a:pt x="1143" y="1773"/>
                  </a:moveTo>
                  <a:cubicBezTo>
                    <a:pt x="1143" y="1770"/>
                    <a:pt x="1143" y="1768"/>
                    <a:pt x="1142" y="1765"/>
                  </a:cubicBezTo>
                  <a:cubicBezTo>
                    <a:pt x="1142" y="1764"/>
                    <a:pt x="1142" y="1764"/>
                    <a:pt x="1142" y="1763"/>
                  </a:cubicBezTo>
                  <a:cubicBezTo>
                    <a:pt x="1142" y="1761"/>
                    <a:pt x="1142" y="1759"/>
                    <a:pt x="1142" y="1758"/>
                  </a:cubicBezTo>
                  <a:cubicBezTo>
                    <a:pt x="1141" y="1756"/>
                    <a:pt x="1141" y="1754"/>
                    <a:pt x="1141" y="1752"/>
                  </a:cubicBezTo>
                  <a:cubicBezTo>
                    <a:pt x="1140" y="1752"/>
                    <a:pt x="1140" y="1751"/>
                    <a:pt x="1140" y="1751"/>
                  </a:cubicBezTo>
                  <a:cubicBezTo>
                    <a:pt x="1140" y="1751"/>
                    <a:pt x="1140" y="1751"/>
                    <a:pt x="1140" y="1751"/>
                  </a:cubicBezTo>
                  <a:cubicBezTo>
                    <a:pt x="1131" y="1714"/>
                    <a:pt x="1099" y="1686"/>
                    <a:pt x="1059" y="1685"/>
                  </a:cubicBezTo>
                  <a:cubicBezTo>
                    <a:pt x="1028" y="1684"/>
                    <a:pt x="1001" y="1699"/>
                    <a:pt x="985" y="1723"/>
                  </a:cubicBezTo>
                  <a:cubicBezTo>
                    <a:pt x="984" y="1723"/>
                    <a:pt x="983" y="1723"/>
                    <a:pt x="982" y="1723"/>
                  </a:cubicBezTo>
                  <a:cubicBezTo>
                    <a:pt x="982" y="1722"/>
                    <a:pt x="981" y="1722"/>
                    <a:pt x="980" y="1722"/>
                  </a:cubicBezTo>
                  <a:cubicBezTo>
                    <a:pt x="977" y="1721"/>
                    <a:pt x="973" y="1720"/>
                    <a:pt x="970" y="1719"/>
                  </a:cubicBezTo>
                  <a:cubicBezTo>
                    <a:pt x="969" y="1719"/>
                    <a:pt x="968" y="1719"/>
                    <a:pt x="968" y="1719"/>
                  </a:cubicBezTo>
                  <a:cubicBezTo>
                    <a:pt x="964" y="1718"/>
                    <a:pt x="961" y="1717"/>
                    <a:pt x="958" y="1717"/>
                  </a:cubicBezTo>
                  <a:cubicBezTo>
                    <a:pt x="957" y="1717"/>
                    <a:pt x="956" y="1716"/>
                    <a:pt x="955" y="1716"/>
                  </a:cubicBezTo>
                  <a:cubicBezTo>
                    <a:pt x="952" y="1716"/>
                    <a:pt x="949" y="1715"/>
                    <a:pt x="945" y="1715"/>
                  </a:cubicBezTo>
                  <a:cubicBezTo>
                    <a:pt x="945" y="1714"/>
                    <a:pt x="944" y="1714"/>
                    <a:pt x="943" y="1714"/>
                  </a:cubicBezTo>
                  <a:cubicBezTo>
                    <a:pt x="940" y="1714"/>
                    <a:pt x="937" y="1713"/>
                    <a:pt x="933" y="1713"/>
                  </a:cubicBezTo>
                  <a:cubicBezTo>
                    <a:pt x="932" y="1713"/>
                    <a:pt x="932" y="1713"/>
                    <a:pt x="932" y="1713"/>
                  </a:cubicBezTo>
                  <a:cubicBezTo>
                    <a:pt x="910" y="1710"/>
                    <a:pt x="888" y="1710"/>
                    <a:pt x="867" y="1712"/>
                  </a:cubicBezTo>
                  <a:cubicBezTo>
                    <a:pt x="866" y="1712"/>
                    <a:pt x="866" y="1712"/>
                    <a:pt x="866" y="1712"/>
                  </a:cubicBezTo>
                  <a:cubicBezTo>
                    <a:pt x="863" y="1712"/>
                    <a:pt x="859" y="1712"/>
                    <a:pt x="856" y="1713"/>
                  </a:cubicBezTo>
                  <a:cubicBezTo>
                    <a:pt x="856" y="1713"/>
                    <a:pt x="855" y="1713"/>
                    <a:pt x="855" y="1713"/>
                  </a:cubicBezTo>
                  <a:cubicBezTo>
                    <a:pt x="852" y="1713"/>
                    <a:pt x="849" y="1714"/>
                    <a:pt x="846" y="1714"/>
                  </a:cubicBezTo>
                  <a:cubicBezTo>
                    <a:pt x="845" y="1714"/>
                    <a:pt x="844" y="1714"/>
                    <a:pt x="843" y="1714"/>
                  </a:cubicBezTo>
                  <a:cubicBezTo>
                    <a:pt x="841" y="1715"/>
                    <a:pt x="838" y="1715"/>
                    <a:pt x="835" y="1716"/>
                  </a:cubicBezTo>
                  <a:cubicBezTo>
                    <a:pt x="834" y="1716"/>
                    <a:pt x="833" y="1716"/>
                    <a:pt x="833" y="1716"/>
                  </a:cubicBezTo>
                  <a:cubicBezTo>
                    <a:pt x="830" y="1717"/>
                    <a:pt x="827" y="1718"/>
                    <a:pt x="824" y="1718"/>
                  </a:cubicBezTo>
                  <a:cubicBezTo>
                    <a:pt x="823" y="1718"/>
                    <a:pt x="823" y="1718"/>
                    <a:pt x="822" y="1719"/>
                  </a:cubicBezTo>
                  <a:cubicBezTo>
                    <a:pt x="819" y="1719"/>
                    <a:pt x="816" y="1720"/>
                    <a:pt x="813" y="1721"/>
                  </a:cubicBezTo>
                  <a:cubicBezTo>
                    <a:pt x="813" y="1721"/>
                    <a:pt x="812" y="1721"/>
                    <a:pt x="811" y="1721"/>
                  </a:cubicBezTo>
                  <a:cubicBezTo>
                    <a:pt x="808" y="1722"/>
                    <a:pt x="805" y="1723"/>
                    <a:pt x="802" y="1723"/>
                  </a:cubicBezTo>
                  <a:cubicBezTo>
                    <a:pt x="802" y="1724"/>
                    <a:pt x="802" y="1724"/>
                    <a:pt x="801" y="1724"/>
                  </a:cubicBezTo>
                  <a:cubicBezTo>
                    <a:pt x="785" y="1728"/>
                    <a:pt x="768" y="1734"/>
                    <a:pt x="752" y="1740"/>
                  </a:cubicBezTo>
                  <a:cubicBezTo>
                    <a:pt x="751" y="1741"/>
                    <a:pt x="750" y="1741"/>
                    <a:pt x="749" y="1741"/>
                  </a:cubicBezTo>
                  <a:cubicBezTo>
                    <a:pt x="746" y="1742"/>
                    <a:pt x="744" y="1743"/>
                    <a:pt x="741" y="1744"/>
                  </a:cubicBezTo>
                  <a:cubicBezTo>
                    <a:pt x="740" y="1745"/>
                    <a:pt x="739" y="1745"/>
                    <a:pt x="738" y="1746"/>
                  </a:cubicBezTo>
                  <a:cubicBezTo>
                    <a:pt x="735" y="1747"/>
                    <a:pt x="733" y="1748"/>
                    <a:pt x="731" y="1749"/>
                  </a:cubicBezTo>
                  <a:cubicBezTo>
                    <a:pt x="729" y="1749"/>
                    <a:pt x="728" y="1750"/>
                    <a:pt x="726" y="1750"/>
                  </a:cubicBezTo>
                  <a:cubicBezTo>
                    <a:pt x="724" y="1751"/>
                    <a:pt x="722" y="1752"/>
                    <a:pt x="719" y="1753"/>
                  </a:cubicBezTo>
                  <a:cubicBezTo>
                    <a:pt x="718" y="1754"/>
                    <a:pt x="716" y="1755"/>
                    <a:pt x="715" y="1755"/>
                  </a:cubicBezTo>
                  <a:cubicBezTo>
                    <a:pt x="713" y="1756"/>
                    <a:pt x="710" y="1757"/>
                    <a:pt x="708" y="1758"/>
                  </a:cubicBezTo>
                  <a:cubicBezTo>
                    <a:pt x="707" y="1759"/>
                    <a:pt x="705" y="1760"/>
                    <a:pt x="703" y="1760"/>
                  </a:cubicBezTo>
                  <a:cubicBezTo>
                    <a:pt x="701" y="1761"/>
                    <a:pt x="699" y="1762"/>
                    <a:pt x="697" y="1763"/>
                  </a:cubicBezTo>
                  <a:cubicBezTo>
                    <a:pt x="695" y="1764"/>
                    <a:pt x="693" y="1765"/>
                    <a:pt x="691" y="1766"/>
                  </a:cubicBezTo>
                  <a:cubicBezTo>
                    <a:pt x="689" y="1767"/>
                    <a:pt x="687" y="1768"/>
                    <a:pt x="685" y="1768"/>
                  </a:cubicBezTo>
                  <a:cubicBezTo>
                    <a:pt x="683" y="1769"/>
                    <a:pt x="681" y="1770"/>
                    <a:pt x="679" y="1771"/>
                  </a:cubicBezTo>
                  <a:cubicBezTo>
                    <a:pt x="677" y="1772"/>
                    <a:pt x="675" y="1773"/>
                    <a:pt x="674" y="1774"/>
                  </a:cubicBezTo>
                  <a:cubicBezTo>
                    <a:pt x="671" y="1775"/>
                    <a:pt x="669" y="1776"/>
                    <a:pt x="666" y="1777"/>
                  </a:cubicBezTo>
                  <a:cubicBezTo>
                    <a:pt x="665" y="1778"/>
                    <a:pt x="663" y="1779"/>
                    <a:pt x="662" y="1779"/>
                  </a:cubicBezTo>
                  <a:cubicBezTo>
                    <a:pt x="658" y="1781"/>
                    <a:pt x="654" y="1783"/>
                    <a:pt x="650" y="1785"/>
                  </a:cubicBezTo>
                  <a:cubicBezTo>
                    <a:pt x="646" y="1787"/>
                    <a:pt x="646" y="1787"/>
                    <a:pt x="646" y="1787"/>
                  </a:cubicBezTo>
                  <a:cubicBezTo>
                    <a:pt x="535" y="1838"/>
                    <a:pt x="392" y="1843"/>
                    <a:pt x="281" y="1800"/>
                  </a:cubicBezTo>
                  <a:cubicBezTo>
                    <a:pt x="201" y="1769"/>
                    <a:pt x="142" y="1715"/>
                    <a:pt x="112" y="1645"/>
                  </a:cubicBezTo>
                  <a:cubicBezTo>
                    <a:pt x="58" y="1518"/>
                    <a:pt x="92" y="1361"/>
                    <a:pt x="127" y="1223"/>
                  </a:cubicBezTo>
                  <a:cubicBezTo>
                    <a:pt x="129" y="1215"/>
                    <a:pt x="131" y="1208"/>
                    <a:pt x="133" y="1200"/>
                  </a:cubicBezTo>
                  <a:cubicBezTo>
                    <a:pt x="134" y="1197"/>
                    <a:pt x="135" y="1194"/>
                    <a:pt x="136" y="1191"/>
                  </a:cubicBezTo>
                  <a:cubicBezTo>
                    <a:pt x="137" y="1186"/>
                    <a:pt x="138" y="1182"/>
                    <a:pt x="140" y="1177"/>
                  </a:cubicBezTo>
                  <a:cubicBezTo>
                    <a:pt x="141" y="1173"/>
                    <a:pt x="142" y="1170"/>
                    <a:pt x="143" y="1166"/>
                  </a:cubicBezTo>
                  <a:cubicBezTo>
                    <a:pt x="144" y="1162"/>
                    <a:pt x="145" y="1158"/>
                    <a:pt x="147" y="1154"/>
                  </a:cubicBezTo>
                  <a:cubicBezTo>
                    <a:pt x="148" y="1150"/>
                    <a:pt x="149" y="1146"/>
                    <a:pt x="150" y="1142"/>
                  </a:cubicBezTo>
                  <a:cubicBezTo>
                    <a:pt x="151" y="1138"/>
                    <a:pt x="152" y="1134"/>
                    <a:pt x="153" y="1130"/>
                  </a:cubicBezTo>
                  <a:cubicBezTo>
                    <a:pt x="155" y="1126"/>
                    <a:pt x="156" y="1122"/>
                    <a:pt x="157" y="1118"/>
                  </a:cubicBezTo>
                  <a:cubicBezTo>
                    <a:pt x="158" y="1114"/>
                    <a:pt x="159" y="1111"/>
                    <a:pt x="161" y="1108"/>
                  </a:cubicBezTo>
                  <a:cubicBezTo>
                    <a:pt x="162" y="1103"/>
                    <a:pt x="163" y="1099"/>
                    <a:pt x="165" y="1094"/>
                  </a:cubicBezTo>
                  <a:cubicBezTo>
                    <a:pt x="166" y="1091"/>
                    <a:pt x="167" y="1088"/>
                    <a:pt x="168" y="1085"/>
                  </a:cubicBezTo>
                  <a:cubicBezTo>
                    <a:pt x="170" y="1080"/>
                    <a:pt x="171" y="1075"/>
                    <a:pt x="173" y="1071"/>
                  </a:cubicBezTo>
                  <a:cubicBezTo>
                    <a:pt x="174" y="1068"/>
                    <a:pt x="175" y="1065"/>
                    <a:pt x="176" y="1062"/>
                  </a:cubicBezTo>
                  <a:cubicBezTo>
                    <a:pt x="177" y="1057"/>
                    <a:pt x="179" y="1052"/>
                    <a:pt x="181" y="1047"/>
                  </a:cubicBezTo>
                  <a:cubicBezTo>
                    <a:pt x="182" y="1045"/>
                    <a:pt x="183" y="1042"/>
                    <a:pt x="183" y="1039"/>
                  </a:cubicBezTo>
                  <a:cubicBezTo>
                    <a:pt x="185" y="1034"/>
                    <a:pt x="187" y="1029"/>
                    <a:pt x="189" y="1024"/>
                  </a:cubicBezTo>
                  <a:cubicBezTo>
                    <a:pt x="190" y="1022"/>
                    <a:pt x="191" y="1019"/>
                    <a:pt x="192" y="1017"/>
                  </a:cubicBezTo>
                  <a:cubicBezTo>
                    <a:pt x="193" y="1012"/>
                    <a:pt x="195" y="1006"/>
                    <a:pt x="197" y="1001"/>
                  </a:cubicBezTo>
                  <a:cubicBezTo>
                    <a:pt x="198" y="999"/>
                    <a:pt x="199" y="997"/>
                    <a:pt x="200" y="995"/>
                  </a:cubicBezTo>
                  <a:cubicBezTo>
                    <a:pt x="202" y="989"/>
                    <a:pt x="204" y="984"/>
                    <a:pt x="206" y="978"/>
                  </a:cubicBezTo>
                  <a:cubicBezTo>
                    <a:pt x="207" y="976"/>
                    <a:pt x="208" y="974"/>
                    <a:pt x="208" y="973"/>
                  </a:cubicBezTo>
                  <a:cubicBezTo>
                    <a:pt x="211" y="967"/>
                    <a:pt x="213" y="961"/>
                    <a:pt x="215" y="955"/>
                  </a:cubicBezTo>
                  <a:cubicBezTo>
                    <a:pt x="216" y="954"/>
                    <a:pt x="216" y="952"/>
                    <a:pt x="217" y="951"/>
                  </a:cubicBezTo>
                  <a:cubicBezTo>
                    <a:pt x="219" y="945"/>
                    <a:pt x="222" y="939"/>
                    <a:pt x="224" y="933"/>
                  </a:cubicBezTo>
                  <a:cubicBezTo>
                    <a:pt x="225" y="931"/>
                    <a:pt x="225" y="930"/>
                    <a:pt x="226" y="929"/>
                  </a:cubicBezTo>
                  <a:cubicBezTo>
                    <a:pt x="228" y="923"/>
                    <a:pt x="231" y="917"/>
                    <a:pt x="234" y="910"/>
                  </a:cubicBezTo>
                  <a:cubicBezTo>
                    <a:pt x="234" y="909"/>
                    <a:pt x="234" y="908"/>
                    <a:pt x="235" y="907"/>
                  </a:cubicBezTo>
                  <a:cubicBezTo>
                    <a:pt x="238" y="901"/>
                    <a:pt x="240" y="894"/>
                    <a:pt x="243" y="888"/>
                  </a:cubicBezTo>
                  <a:cubicBezTo>
                    <a:pt x="243" y="887"/>
                    <a:pt x="244" y="887"/>
                    <a:pt x="244" y="886"/>
                  </a:cubicBezTo>
                  <a:cubicBezTo>
                    <a:pt x="247" y="880"/>
                    <a:pt x="249" y="874"/>
                    <a:pt x="252" y="868"/>
                  </a:cubicBezTo>
                  <a:cubicBezTo>
                    <a:pt x="284" y="877"/>
                    <a:pt x="314" y="883"/>
                    <a:pt x="343" y="883"/>
                  </a:cubicBezTo>
                  <a:cubicBezTo>
                    <a:pt x="385" y="884"/>
                    <a:pt x="425" y="876"/>
                    <a:pt x="462" y="859"/>
                  </a:cubicBezTo>
                  <a:cubicBezTo>
                    <a:pt x="536" y="824"/>
                    <a:pt x="582" y="762"/>
                    <a:pt x="607" y="718"/>
                  </a:cubicBezTo>
                  <a:cubicBezTo>
                    <a:pt x="608" y="718"/>
                    <a:pt x="608" y="718"/>
                    <a:pt x="608" y="718"/>
                  </a:cubicBezTo>
                  <a:cubicBezTo>
                    <a:pt x="609" y="716"/>
                    <a:pt x="609" y="715"/>
                    <a:pt x="609" y="714"/>
                  </a:cubicBezTo>
                  <a:cubicBezTo>
                    <a:pt x="623" y="689"/>
                    <a:pt x="630" y="670"/>
                    <a:pt x="631" y="668"/>
                  </a:cubicBezTo>
                  <a:cubicBezTo>
                    <a:pt x="622" y="665"/>
                    <a:pt x="622" y="665"/>
                    <a:pt x="622" y="665"/>
                  </a:cubicBezTo>
                  <a:cubicBezTo>
                    <a:pt x="625" y="656"/>
                    <a:pt x="627" y="646"/>
                    <a:pt x="630" y="636"/>
                  </a:cubicBezTo>
                  <a:cubicBezTo>
                    <a:pt x="664" y="507"/>
                    <a:pt x="714" y="324"/>
                    <a:pt x="735" y="276"/>
                  </a:cubicBezTo>
                  <a:cubicBezTo>
                    <a:pt x="765" y="204"/>
                    <a:pt x="732" y="158"/>
                    <a:pt x="711" y="144"/>
                  </a:cubicBezTo>
                  <a:cubicBezTo>
                    <a:pt x="677" y="126"/>
                    <a:pt x="677" y="126"/>
                    <a:pt x="677" y="126"/>
                  </a:cubicBezTo>
                  <a:cubicBezTo>
                    <a:pt x="677" y="126"/>
                    <a:pt x="677" y="125"/>
                    <a:pt x="677" y="124"/>
                  </a:cubicBezTo>
                  <a:cubicBezTo>
                    <a:pt x="677" y="123"/>
                    <a:pt x="677" y="123"/>
                    <a:pt x="677" y="123"/>
                  </a:cubicBezTo>
                  <a:cubicBezTo>
                    <a:pt x="677" y="122"/>
                    <a:pt x="678" y="121"/>
                    <a:pt x="678" y="120"/>
                  </a:cubicBezTo>
                  <a:cubicBezTo>
                    <a:pt x="678" y="120"/>
                    <a:pt x="678" y="120"/>
                    <a:pt x="678" y="120"/>
                  </a:cubicBezTo>
                  <a:cubicBezTo>
                    <a:pt x="678" y="118"/>
                    <a:pt x="678" y="117"/>
                    <a:pt x="678" y="116"/>
                  </a:cubicBezTo>
                  <a:cubicBezTo>
                    <a:pt x="678" y="116"/>
                    <a:pt x="678" y="116"/>
                    <a:pt x="678" y="116"/>
                  </a:cubicBezTo>
                  <a:cubicBezTo>
                    <a:pt x="677" y="114"/>
                    <a:pt x="677" y="113"/>
                    <a:pt x="677" y="112"/>
                  </a:cubicBezTo>
                  <a:cubicBezTo>
                    <a:pt x="677" y="112"/>
                    <a:pt x="677" y="112"/>
                    <a:pt x="677" y="112"/>
                  </a:cubicBezTo>
                  <a:cubicBezTo>
                    <a:pt x="676" y="108"/>
                    <a:pt x="675" y="105"/>
                    <a:pt x="673" y="101"/>
                  </a:cubicBezTo>
                  <a:cubicBezTo>
                    <a:pt x="673" y="101"/>
                    <a:pt x="673" y="101"/>
                    <a:pt x="673" y="101"/>
                  </a:cubicBezTo>
                  <a:cubicBezTo>
                    <a:pt x="670" y="97"/>
                    <a:pt x="665" y="93"/>
                    <a:pt x="660" y="90"/>
                  </a:cubicBezTo>
                  <a:cubicBezTo>
                    <a:pt x="639" y="81"/>
                    <a:pt x="639" y="81"/>
                    <a:pt x="639" y="81"/>
                  </a:cubicBezTo>
                  <a:cubicBezTo>
                    <a:pt x="623" y="73"/>
                    <a:pt x="605" y="80"/>
                    <a:pt x="598" y="96"/>
                  </a:cubicBezTo>
                  <a:cubicBezTo>
                    <a:pt x="594" y="103"/>
                    <a:pt x="594" y="103"/>
                    <a:pt x="594" y="103"/>
                  </a:cubicBezTo>
                  <a:cubicBezTo>
                    <a:pt x="590" y="112"/>
                    <a:pt x="591" y="122"/>
                    <a:pt x="595" y="131"/>
                  </a:cubicBezTo>
                  <a:cubicBezTo>
                    <a:pt x="595" y="131"/>
                    <a:pt x="595" y="131"/>
                    <a:pt x="595" y="131"/>
                  </a:cubicBezTo>
                  <a:cubicBezTo>
                    <a:pt x="596" y="132"/>
                    <a:pt x="596" y="133"/>
                    <a:pt x="597" y="134"/>
                  </a:cubicBezTo>
                  <a:cubicBezTo>
                    <a:pt x="597" y="134"/>
                    <a:pt x="597" y="134"/>
                    <a:pt x="597" y="134"/>
                  </a:cubicBezTo>
                  <a:cubicBezTo>
                    <a:pt x="598" y="135"/>
                    <a:pt x="599" y="136"/>
                    <a:pt x="599" y="137"/>
                  </a:cubicBezTo>
                  <a:cubicBezTo>
                    <a:pt x="599" y="137"/>
                    <a:pt x="599" y="137"/>
                    <a:pt x="599" y="137"/>
                  </a:cubicBezTo>
                  <a:cubicBezTo>
                    <a:pt x="600" y="138"/>
                    <a:pt x="601" y="139"/>
                    <a:pt x="602" y="140"/>
                  </a:cubicBezTo>
                  <a:cubicBezTo>
                    <a:pt x="603" y="140"/>
                    <a:pt x="603" y="140"/>
                    <a:pt x="603" y="140"/>
                  </a:cubicBezTo>
                  <a:cubicBezTo>
                    <a:pt x="603" y="141"/>
                    <a:pt x="604" y="141"/>
                    <a:pt x="605" y="142"/>
                  </a:cubicBezTo>
                  <a:cubicBezTo>
                    <a:pt x="606" y="142"/>
                    <a:pt x="606" y="142"/>
                    <a:pt x="606" y="142"/>
                  </a:cubicBezTo>
                  <a:cubicBezTo>
                    <a:pt x="607" y="143"/>
                    <a:pt x="608" y="144"/>
                    <a:pt x="609" y="144"/>
                  </a:cubicBezTo>
                  <a:cubicBezTo>
                    <a:pt x="630" y="154"/>
                    <a:pt x="630" y="154"/>
                    <a:pt x="630" y="154"/>
                  </a:cubicBezTo>
                  <a:cubicBezTo>
                    <a:pt x="631" y="154"/>
                    <a:pt x="632" y="155"/>
                    <a:pt x="633" y="155"/>
                  </a:cubicBezTo>
                  <a:cubicBezTo>
                    <a:pt x="639" y="157"/>
                    <a:pt x="645" y="157"/>
                    <a:pt x="651" y="156"/>
                  </a:cubicBezTo>
                  <a:cubicBezTo>
                    <a:pt x="652" y="156"/>
                    <a:pt x="653" y="155"/>
                    <a:pt x="654" y="155"/>
                  </a:cubicBezTo>
                  <a:cubicBezTo>
                    <a:pt x="655" y="155"/>
                    <a:pt x="656" y="154"/>
                    <a:pt x="658" y="153"/>
                  </a:cubicBezTo>
                  <a:cubicBezTo>
                    <a:pt x="659" y="153"/>
                    <a:pt x="660" y="152"/>
                    <a:pt x="661" y="151"/>
                  </a:cubicBezTo>
                  <a:cubicBezTo>
                    <a:pt x="661" y="151"/>
                    <a:pt x="662" y="151"/>
                    <a:pt x="662" y="150"/>
                  </a:cubicBezTo>
                  <a:cubicBezTo>
                    <a:pt x="696" y="167"/>
                    <a:pt x="696" y="167"/>
                    <a:pt x="696" y="167"/>
                  </a:cubicBezTo>
                  <a:cubicBezTo>
                    <a:pt x="701" y="171"/>
                    <a:pt x="736" y="201"/>
                    <a:pt x="709" y="265"/>
                  </a:cubicBezTo>
                  <a:cubicBezTo>
                    <a:pt x="687" y="317"/>
                    <a:pt x="633" y="513"/>
                    <a:pt x="596" y="656"/>
                  </a:cubicBezTo>
                  <a:cubicBezTo>
                    <a:pt x="586" y="652"/>
                    <a:pt x="586" y="652"/>
                    <a:pt x="586" y="652"/>
                  </a:cubicBezTo>
                  <a:cubicBezTo>
                    <a:pt x="585" y="653"/>
                    <a:pt x="543" y="768"/>
                    <a:pt x="442" y="815"/>
                  </a:cubicBezTo>
                  <a:cubicBezTo>
                    <a:pt x="385" y="842"/>
                    <a:pt x="320" y="842"/>
                    <a:pt x="247" y="816"/>
                  </a:cubicBezTo>
                  <a:cubicBezTo>
                    <a:pt x="146" y="778"/>
                    <a:pt x="89" y="710"/>
                    <a:pt x="78" y="614"/>
                  </a:cubicBezTo>
                  <a:cubicBezTo>
                    <a:pt x="70" y="539"/>
                    <a:pt x="94" y="473"/>
                    <a:pt x="94" y="473"/>
                  </a:cubicBezTo>
                  <a:cubicBezTo>
                    <a:pt x="87" y="470"/>
                    <a:pt x="87" y="470"/>
                    <a:pt x="87" y="470"/>
                  </a:cubicBezTo>
                  <a:cubicBezTo>
                    <a:pt x="148" y="329"/>
                    <a:pt x="221" y="159"/>
                    <a:pt x="238" y="106"/>
                  </a:cubicBezTo>
                  <a:cubicBezTo>
                    <a:pt x="258" y="39"/>
                    <a:pt x="305" y="39"/>
                    <a:pt x="311" y="40"/>
                  </a:cubicBezTo>
                  <a:cubicBezTo>
                    <a:pt x="347" y="48"/>
                    <a:pt x="347" y="48"/>
                    <a:pt x="347" y="48"/>
                  </a:cubicBezTo>
                  <a:cubicBezTo>
                    <a:pt x="347" y="49"/>
                    <a:pt x="348" y="49"/>
                    <a:pt x="348" y="50"/>
                  </a:cubicBezTo>
                  <a:cubicBezTo>
                    <a:pt x="348" y="50"/>
                    <a:pt x="348" y="50"/>
                    <a:pt x="348" y="50"/>
                  </a:cubicBezTo>
                  <a:cubicBezTo>
                    <a:pt x="348" y="53"/>
                    <a:pt x="350" y="55"/>
                    <a:pt x="351" y="58"/>
                  </a:cubicBezTo>
                  <a:cubicBezTo>
                    <a:pt x="351" y="58"/>
                    <a:pt x="351" y="58"/>
                    <a:pt x="351" y="58"/>
                  </a:cubicBezTo>
                  <a:cubicBezTo>
                    <a:pt x="352" y="59"/>
                    <a:pt x="353" y="61"/>
                    <a:pt x="354" y="62"/>
                  </a:cubicBezTo>
                  <a:cubicBezTo>
                    <a:pt x="354" y="62"/>
                    <a:pt x="354" y="62"/>
                    <a:pt x="354" y="62"/>
                  </a:cubicBezTo>
                  <a:cubicBezTo>
                    <a:pt x="355" y="63"/>
                    <a:pt x="356" y="64"/>
                    <a:pt x="357" y="65"/>
                  </a:cubicBezTo>
                  <a:cubicBezTo>
                    <a:pt x="357" y="65"/>
                    <a:pt x="357" y="65"/>
                    <a:pt x="357" y="65"/>
                  </a:cubicBezTo>
                  <a:cubicBezTo>
                    <a:pt x="358" y="66"/>
                    <a:pt x="359" y="67"/>
                    <a:pt x="361" y="68"/>
                  </a:cubicBezTo>
                  <a:cubicBezTo>
                    <a:pt x="361" y="68"/>
                    <a:pt x="361" y="68"/>
                    <a:pt x="361" y="68"/>
                  </a:cubicBezTo>
                  <a:cubicBezTo>
                    <a:pt x="362" y="69"/>
                    <a:pt x="363" y="69"/>
                    <a:pt x="364" y="70"/>
                  </a:cubicBezTo>
                  <a:cubicBezTo>
                    <a:pt x="365" y="70"/>
                    <a:pt x="365" y="70"/>
                    <a:pt x="365" y="70"/>
                  </a:cubicBezTo>
                  <a:cubicBezTo>
                    <a:pt x="367" y="71"/>
                    <a:pt x="368" y="71"/>
                    <a:pt x="369" y="72"/>
                  </a:cubicBezTo>
                  <a:cubicBezTo>
                    <a:pt x="374" y="73"/>
                    <a:pt x="374" y="73"/>
                    <a:pt x="374" y="73"/>
                  </a:cubicBezTo>
                  <a:cubicBezTo>
                    <a:pt x="392" y="78"/>
                    <a:pt x="392" y="78"/>
                    <a:pt x="392" y="78"/>
                  </a:cubicBezTo>
                  <a:cubicBezTo>
                    <a:pt x="395" y="79"/>
                    <a:pt x="398" y="79"/>
                    <a:pt x="401" y="79"/>
                  </a:cubicBezTo>
                  <a:cubicBezTo>
                    <a:pt x="402" y="79"/>
                    <a:pt x="403" y="79"/>
                    <a:pt x="404" y="79"/>
                  </a:cubicBezTo>
                  <a:cubicBezTo>
                    <a:pt x="406" y="78"/>
                    <a:pt x="408" y="78"/>
                    <a:pt x="410" y="77"/>
                  </a:cubicBezTo>
                  <a:cubicBezTo>
                    <a:pt x="413" y="76"/>
                    <a:pt x="415" y="75"/>
                    <a:pt x="418" y="73"/>
                  </a:cubicBezTo>
                  <a:cubicBezTo>
                    <a:pt x="423" y="69"/>
                    <a:pt x="428" y="63"/>
                    <a:pt x="430" y="56"/>
                  </a:cubicBezTo>
                  <a:cubicBezTo>
                    <a:pt x="432" y="48"/>
                    <a:pt x="432" y="48"/>
                    <a:pt x="432" y="48"/>
                  </a:cubicBezTo>
                  <a:cubicBezTo>
                    <a:pt x="432" y="47"/>
                    <a:pt x="433" y="46"/>
                    <a:pt x="433" y="45"/>
                  </a:cubicBezTo>
                  <a:cubicBezTo>
                    <a:pt x="433" y="44"/>
                    <a:pt x="433" y="44"/>
                    <a:pt x="433" y="44"/>
                  </a:cubicBezTo>
                  <a:cubicBezTo>
                    <a:pt x="433" y="43"/>
                    <a:pt x="433" y="42"/>
                    <a:pt x="433" y="41"/>
                  </a:cubicBezTo>
                  <a:cubicBezTo>
                    <a:pt x="433" y="40"/>
                    <a:pt x="433" y="40"/>
                    <a:pt x="433" y="40"/>
                  </a:cubicBezTo>
                  <a:cubicBezTo>
                    <a:pt x="433" y="40"/>
                    <a:pt x="433" y="39"/>
                    <a:pt x="433" y="38"/>
                  </a:cubicBezTo>
                  <a:cubicBezTo>
                    <a:pt x="433" y="37"/>
                    <a:pt x="433" y="37"/>
                    <a:pt x="433" y="37"/>
                  </a:cubicBezTo>
                  <a:cubicBezTo>
                    <a:pt x="433" y="37"/>
                    <a:pt x="433" y="36"/>
                    <a:pt x="433" y="35"/>
                  </a:cubicBezTo>
                  <a:cubicBezTo>
                    <a:pt x="433" y="34"/>
                    <a:pt x="433" y="34"/>
                    <a:pt x="433" y="34"/>
                  </a:cubicBezTo>
                  <a:cubicBezTo>
                    <a:pt x="432" y="33"/>
                    <a:pt x="432" y="33"/>
                    <a:pt x="432" y="32"/>
                  </a:cubicBezTo>
                  <a:cubicBezTo>
                    <a:pt x="432" y="31"/>
                    <a:pt x="432" y="31"/>
                    <a:pt x="432" y="31"/>
                  </a:cubicBezTo>
                  <a:cubicBezTo>
                    <a:pt x="432" y="30"/>
                    <a:pt x="431" y="30"/>
                    <a:pt x="431" y="29"/>
                  </a:cubicBezTo>
                  <a:cubicBezTo>
                    <a:pt x="431" y="28"/>
                    <a:pt x="431" y="28"/>
                    <a:pt x="431" y="28"/>
                  </a:cubicBezTo>
                  <a:cubicBezTo>
                    <a:pt x="430" y="27"/>
                    <a:pt x="430" y="27"/>
                    <a:pt x="430" y="26"/>
                  </a:cubicBezTo>
                  <a:cubicBezTo>
                    <a:pt x="430" y="26"/>
                    <a:pt x="430" y="26"/>
                    <a:pt x="430" y="26"/>
                  </a:cubicBezTo>
                  <a:cubicBezTo>
                    <a:pt x="429" y="25"/>
                    <a:pt x="429" y="24"/>
                    <a:pt x="428" y="23"/>
                  </a:cubicBezTo>
                  <a:cubicBezTo>
                    <a:pt x="428" y="23"/>
                    <a:pt x="428" y="23"/>
                    <a:pt x="428" y="23"/>
                  </a:cubicBezTo>
                  <a:cubicBezTo>
                    <a:pt x="428" y="23"/>
                    <a:pt x="428" y="23"/>
                    <a:pt x="428" y="23"/>
                  </a:cubicBezTo>
                  <a:cubicBezTo>
                    <a:pt x="424" y="17"/>
                    <a:pt x="418" y="12"/>
                    <a:pt x="410" y="10"/>
                  </a:cubicBezTo>
                  <a:cubicBezTo>
                    <a:pt x="388" y="4"/>
                    <a:pt x="388" y="4"/>
                    <a:pt x="388" y="4"/>
                  </a:cubicBezTo>
                  <a:cubicBezTo>
                    <a:pt x="373" y="0"/>
                    <a:pt x="358" y="7"/>
                    <a:pt x="352" y="21"/>
                  </a:cubicBezTo>
                  <a:cubicBezTo>
                    <a:pt x="316" y="12"/>
                    <a:pt x="316" y="12"/>
                    <a:pt x="316" y="12"/>
                  </a:cubicBezTo>
                  <a:cubicBezTo>
                    <a:pt x="315" y="12"/>
                    <a:pt x="315" y="12"/>
                    <a:pt x="315" y="12"/>
                  </a:cubicBezTo>
                  <a:cubicBezTo>
                    <a:pt x="289" y="9"/>
                    <a:pt x="234" y="23"/>
                    <a:pt x="211" y="98"/>
                  </a:cubicBezTo>
                  <a:cubicBezTo>
                    <a:pt x="196" y="147"/>
                    <a:pt x="127" y="308"/>
                    <a:pt x="75" y="427"/>
                  </a:cubicBezTo>
                  <a:cubicBezTo>
                    <a:pt x="73" y="431"/>
                    <a:pt x="72" y="435"/>
                    <a:pt x="70" y="439"/>
                  </a:cubicBezTo>
                  <a:cubicBezTo>
                    <a:pt x="70" y="440"/>
                    <a:pt x="70" y="440"/>
                    <a:pt x="70" y="440"/>
                  </a:cubicBezTo>
                  <a:cubicBezTo>
                    <a:pt x="68" y="443"/>
                    <a:pt x="67" y="446"/>
                    <a:pt x="65" y="450"/>
                  </a:cubicBezTo>
                  <a:cubicBezTo>
                    <a:pt x="65" y="451"/>
                    <a:pt x="64" y="452"/>
                    <a:pt x="64" y="454"/>
                  </a:cubicBezTo>
                  <a:cubicBezTo>
                    <a:pt x="63" y="456"/>
                    <a:pt x="62" y="458"/>
                    <a:pt x="61" y="460"/>
                  </a:cubicBezTo>
                  <a:cubicBezTo>
                    <a:pt x="49" y="456"/>
                    <a:pt x="49" y="456"/>
                    <a:pt x="49" y="456"/>
                  </a:cubicBezTo>
                  <a:cubicBezTo>
                    <a:pt x="47" y="462"/>
                    <a:pt x="0" y="591"/>
                    <a:pt x="55" y="710"/>
                  </a:cubicBezTo>
                  <a:cubicBezTo>
                    <a:pt x="84" y="772"/>
                    <a:pt x="135" y="820"/>
                    <a:pt x="207" y="851"/>
                  </a:cubicBezTo>
                  <a:cubicBezTo>
                    <a:pt x="155" y="968"/>
                    <a:pt x="112" y="1089"/>
                    <a:pt x="81" y="1211"/>
                  </a:cubicBezTo>
                  <a:cubicBezTo>
                    <a:pt x="43" y="1356"/>
                    <a:pt x="8" y="1523"/>
                    <a:pt x="68" y="1663"/>
                  </a:cubicBezTo>
                  <a:cubicBezTo>
                    <a:pt x="103" y="1747"/>
                    <a:pt x="171" y="1809"/>
                    <a:pt x="263" y="1845"/>
                  </a:cubicBezTo>
                  <a:cubicBezTo>
                    <a:pt x="315" y="1865"/>
                    <a:pt x="372" y="1875"/>
                    <a:pt x="431" y="1877"/>
                  </a:cubicBezTo>
                  <a:cubicBezTo>
                    <a:pt x="512" y="1879"/>
                    <a:pt x="595" y="1863"/>
                    <a:pt x="666" y="1830"/>
                  </a:cubicBezTo>
                  <a:cubicBezTo>
                    <a:pt x="670" y="1828"/>
                    <a:pt x="670" y="1828"/>
                    <a:pt x="670" y="1828"/>
                  </a:cubicBezTo>
                  <a:cubicBezTo>
                    <a:pt x="786" y="1775"/>
                    <a:pt x="862" y="1739"/>
                    <a:pt x="971" y="1769"/>
                  </a:cubicBezTo>
                  <a:cubicBezTo>
                    <a:pt x="970" y="1797"/>
                    <a:pt x="983" y="1822"/>
                    <a:pt x="1003" y="1838"/>
                  </a:cubicBezTo>
                  <a:cubicBezTo>
                    <a:pt x="1004" y="1838"/>
                    <a:pt x="1004" y="1838"/>
                    <a:pt x="1004" y="1838"/>
                  </a:cubicBezTo>
                  <a:cubicBezTo>
                    <a:pt x="1006" y="1840"/>
                    <a:pt x="1008" y="1842"/>
                    <a:pt x="1010" y="1843"/>
                  </a:cubicBezTo>
                  <a:cubicBezTo>
                    <a:pt x="1011" y="1844"/>
                    <a:pt x="1012" y="1844"/>
                    <a:pt x="1012" y="1844"/>
                  </a:cubicBezTo>
                  <a:cubicBezTo>
                    <a:pt x="1013" y="1845"/>
                    <a:pt x="1015" y="1846"/>
                    <a:pt x="1016" y="1846"/>
                  </a:cubicBezTo>
                  <a:cubicBezTo>
                    <a:pt x="1017" y="1847"/>
                    <a:pt x="1018" y="1848"/>
                    <a:pt x="1019" y="1848"/>
                  </a:cubicBezTo>
                  <a:cubicBezTo>
                    <a:pt x="1020" y="1849"/>
                    <a:pt x="1021" y="1849"/>
                    <a:pt x="1023" y="1850"/>
                  </a:cubicBezTo>
                  <a:cubicBezTo>
                    <a:pt x="1024" y="1850"/>
                    <a:pt x="1026" y="1851"/>
                    <a:pt x="1028" y="1852"/>
                  </a:cubicBezTo>
                  <a:cubicBezTo>
                    <a:pt x="1029" y="1852"/>
                    <a:pt x="1030" y="1852"/>
                    <a:pt x="1030" y="1853"/>
                  </a:cubicBezTo>
                  <a:cubicBezTo>
                    <a:pt x="1032" y="1853"/>
                    <a:pt x="1034" y="1854"/>
                    <a:pt x="1037" y="1854"/>
                  </a:cubicBezTo>
                  <a:cubicBezTo>
                    <a:pt x="1037" y="1855"/>
                    <a:pt x="1037" y="1855"/>
                    <a:pt x="1037" y="1855"/>
                  </a:cubicBezTo>
                  <a:cubicBezTo>
                    <a:pt x="1040" y="1855"/>
                    <a:pt x="1042" y="1856"/>
                    <a:pt x="1045" y="1856"/>
                  </a:cubicBezTo>
                  <a:cubicBezTo>
                    <a:pt x="1046" y="1856"/>
                    <a:pt x="1046" y="1856"/>
                    <a:pt x="1047" y="1856"/>
                  </a:cubicBezTo>
                  <a:cubicBezTo>
                    <a:pt x="1049" y="1856"/>
                    <a:pt x="1052" y="1857"/>
                    <a:pt x="1055" y="1857"/>
                  </a:cubicBezTo>
                  <a:cubicBezTo>
                    <a:pt x="1102" y="1858"/>
                    <a:pt x="1142" y="1820"/>
                    <a:pt x="1143" y="1773"/>
                  </a:cubicBez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27" name="îṥliḓe">
              <a:extLst>
                <a:ext uri="{FF2B5EF4-FFF2-40B4-BE49-F238E27FC236}">
                  <a16:creationId xmlns="" xmlns:a16="http://schemas.microsoft.com/office/drawing/2014/main" id="{20D3559C-BD86-45AE-BC6B-3A2FF27D37A8}"/>
                </a:ext>
              </a:extLst>
            </p:cNvPr>
            <p:cNvSpPr/>
            <p:nvPr/>
          </p:nvSpPr>
          <p:spPr bwMode="auto">
            <a:xfrm>
              <a:off x="4264025" y="3622675"/>
              <a:ext cx="492125" cy="765175"/>
            </a:xfrm>
            <a:custGeom>
              <a:avLst/>
              <a:gdLst>
                <a:gd name="T0" fmla="*/ 13 w 291"/>
                <a:gd name="T1" fmla="*/ 98 h 453"/>
                <a:gd name="T2" fmla="*/ 20 w 291"/>
                <a:gd name="T3" fmla="*/ 96 h 453"/>
                <a:gd name="T4" fmla="*/ 24 w 291"/>
                <a:gd name="T5" fmla="*/ 95 h 453"/>
                <a:gd name="T6" fmla="*/ 29 w 291"/>
                <a:gd name="T7" fmla="*/ 114 h 453"/>
                <a:gd name="T8" fmla="*/ 124 w 291"/>
                <a:gd name="T9" fmla="*/ 437 h 453"/>
                <a:gd name="T10" fmla="*/ 147 w 291"/>
                <a:gd name="T11" fmla="*/ 450 h 453"/>
                <a:gd name="T12" fmla="*/ 276 w 291"/>
                <a:gd name="T13" fmla="*/ 412 h 453"/>
                <a:gd name="T14" fmla="*/ 288 w 291"/>
                <a:gd name="T15" fmla="*/ 389 h 453"/>
                <a:gd name="T16" fmla="*/ 280 w 291"/>
                <a:gd name="T17" fmla="*/ 362 h 453"/>
                <a:gd name="T18" fmla="*/ 248 w 291"/>
                <a:gd name="T19" fmla="*/ 252 h 453"/>
                <a:gd name="T20" fmla="*/ 211 w 291"/>
                <a:gd name="T21" fmla="*/ 125 h 453"/>
                <a:gd name="T22" fmla="*/ 193 w 291"/>
                <a:gd name="T23" fmla="*/ 66 h 453"/>
                <a:gd name="T24" fmla="*/ 188 w 291"/>
                <a:gd name="T25" fmla="*/ 47 h 453"/>
                <a:gd name="T26" fmla="*/ 159 w 291"/>
                <a:gd name="T27" fmla="*/ 56 h 453"/>
                <a:gd name="T28" fmla="*/ 172 w 291"/>
                <a:gd name="T29" fmla="*/ 52 h 453"/>
                <a:gd name="T30" fmla="*/ 175 w 291"/>
                <a:gd name="T31" fmla="*/ 51 h 453"/>
                <a:gd name="T32" fmla="*/ 187 w 291"/>
                <a:gd name="T33" fmla="*/ 47 h 453"/>
                <a:gd name="T34" fmla="*/ 192 w 291"/>
                <a:gd name="T35" fmla="*/ 46 h 453"/>
                <a:gd name="T36" fmla="*/ 198 w 291"/>
                <a:gd name="T37" fmla="*/ 44 h 453"/>
                <a:gd name="T38" fmla="*/ 185 w 291"/>
                <a:gd name="T39" fmla="*/ 0 h 453"/>
                <a:gd name="T40" fmla="*/ 175 w 291"/>
                <a:gd name="T41" fmla="*/ 3 h 453"/>
                <a:gd name="T42" fmla="*/ 171 w 291"/>
                <a:gd name="T43" fmla="*/ 4 h 453"/>
                <a:gd name="T44" fmla="*/ 80 w 291"/>
                <a:gd name="T45" fmla="*/ 31 h 453"/>
                <a:gd name="T46" fmla="*/ 79 w 291"/>
                <a:gd name="T47" fmla="*/ 31 h 453"/>
                <a:gd name="T48" fmla="*/ 64 w 291"/>
                <a:gd name="T49" fmla="*/ 36 h 453"/>
                <a:gd name="T50" fmla="*/ 62 w 291"/>
                <a:gd name="T51" fmla="*/ 36 h 453"/>
                <a:gd name="T52" fmla="*/ 47 w 291"/>
                <a:gd name="T53" fmla="*/ 41 h 453"/>
                <a:gd name="T54" fmla="*/ 45 w 291"/>
                <a:gd name="T55" fmla="*/ 41 h 453"/>
                <a:gd name="T56" fmla="*/ 31 w 291"/>
                <a:gd name="T57" fmla="*/ 45 h 453"/>
                <a:gd name="T58" fmla="*/ 28 w 291"/>
                <a:gd name="T59" fmla="*/ 46 h 453"/>
                <a:gd name="T60" fmla="*/ 14 w 291"/>
                <a:gd name="T61" fmla="*/ 50 h 453"/>
                <a:gd name="T62" fmla="*/ 7 w 291"/>
                <a:gd name="T63" fmla="*/ 52 h 453"/>
                <a:gd name="T64" fmla="*/ 0 w 291"/>
                <a:gd name="T65" fmla="*/ 54 h 453"/>
                <a:gd name="T66" fmla="*/ 13 w 291"/>
                <a:gd name="T67" fmla="*/ 98 h 453"/>
                <a:gd name="T68" fmla="*/ 139 w 291"/>
                <a:gd name="T69" fmla="*/ 61 h 453"/>
                <a:gd name="T70" fmla="*/ 141 w 291"/>
                <a:gd name="T71" fmla="*/ 61 h 453"/>
                <a:gd name="T72" fmla="*/ 126 w 291"/>
                <a:gd name="T73" fmla="*/ 65 h 453"/>
                <a:gd name="T74" fmla="*/ 139 w 291"/>
                <a:gd name="T75" fmla="*/ 61 h 453"/>
                <a:gd name="T76" fmla="*/ 123 w 291"/>
                <a:gd name="T77" fmla="*/ 66 h 453"/>
                <a:gd name="T78" fmla="*/ 124 w 291"/>
                <a:gd name="T79" fmla="*/ 66 h 453"/>
                <a:gd name="T80" fmla="*/ 110 w 291"/>
                <a:gd name="T81" fmla="*/ 70 h 453"/>
                <a:gd name="T82" fmla="*/ 123 w 291"/>
                <a:gd name="T83" fmla="*/ 66 h 453"/>
                <a:gd name="T84" fmla="*/ 108 w 291"/>
                <a:gd name="T85" fmla="*/ 71 h 453"/>
                <a:gd name="T86" fmla="*/ 108 w 291"/>
                <a:gd name="T87" fmla="*/ 71 h 453"/>
                <a:gd name="T88" fmla="*/ 106 w 291"/>
                <a:gd name="T89" fmla="*/ 71 h 453"/>
                <a:gd name="T90" fmla="*/ 108 w 291"/>
                <a:gd name="T91" fmla="*/ 71 h 453"/>
                <a:gd name="T92" fmla="*/ 158 w 291"/>
                <a:gd name="T93" fmla="*/ 56 h 453"/>
                <a:gd name="T94" fmla="*/ 142 w 291"/>
                <a:gd name="T95" fmla="*/ 60 h 453"/>
                <a:gd name="T96" fmla="*/ 155 w 291"/>
                <a:gd name="T97" fmla="*/ 57 h 453"/>
                <a:gd name="T98" fmla="*/ 158 w 291"/>
                <a:gd name="T99" fmla="*/ 56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91" h="453">
                  <a:moveTo>
                    <a:pt x="13" y="98"/>
                  </a:moveTo>
                  <a:cubicBezTo>
                    <a:pt x="20" y="96"/>
                    <a:pt x="20" y="96"/>
                    <a:pt x="20" y="96"/>
                  </a:cubicBezTo>
                  <a:cubicBezTo>
                    <a:pt x="24" y="95"/>
                    <a:pt x="24" y="95"/>
                    <a:pt x="24" y="95"/>
                  </a:cubicBezTo>
                  <a:cubicBezTo>
                    <a:pt x="29" y="114"/>
                    <a:pt x="29" y="114"/>
                    <a:pt x="29" y="114"/>
                  </a:cubicBezTo>
                  <a:cubicBezTo>
                    <a:pt x="124" y="437"/>
                    <a:pt x="124" y="437"/>
                    <a:pt x="124" y="437"/>
                  </a:cubicBezTo>
                  <a:cubicBezTo>
                    <a:pt x="127" y="447"/>
                    <a:pt x="137" y="453"/>
                    <a:pt x="147" y="450"/>
                  </a:cubicBezTo>
                  <a:cubicBezTo>
                    <a:pt x="276" y="412"/>
                    <a:pt x="276" y="412"/>
                    <a:pt x="276" y="412"/>
                  </a:cubicBezTo>
                  <a:cubicBezTo>
                    <a:pt x="285" y="409"/>
                    <a:pt x="291" y="399"/>
                    <a:pt x="288" y="389"/>
                  </a:cubicBezTo>
                  <a:cubicBezTo>
                    <a:pt x="280" y="362"/>
                    <a:pt x="280" y="362"/>
                    <a:pt x="280" y="362"/>
                  </a:cubicBezTo>
                  <a:cubicBezTo>
                    <a:pt x="248" y="252"/>
                    <a:pt x="248" y="252"/>
                    <a:pt x="248" y="252"/>
                  </a:cubicBezTo>
                  <a:cubicBezTo>
                    <a:pt x="211" y="125"/>
                    <a:pt x="211" y="125"/>
                    <a:pt x="211" y="125"/>
                  </a:cubicBezTo>
                  <a:cubicBezTo>
                    <a:pt x="193" y="66"/>
                    <a:pt x="193" y="66"/>
                    <a:pt x="193" y="66"/>
                  </a:cubicBezTo>
                  <a:cubicBezTo>
                    <a:pt x="188" y="47"/>
                    <a:pt x="188" y="47"/>
                    <a:pt x="188" y="47"/>
                  </a:cubicBezTo>
                  <a:cubicBezTo>
                    <a:pt x="159" y="56"/>
                    <a:pt x="159" y="56"/>
                    <a:pt x="159" y="56"/>
                  </a:cubicBezTo>
                  <a:cubicBezTo>
                    <a:pt x="172" y="52"/>
                    <a:pt x="172" y="52"/>
                    <a:pt x="172" y="52"/>
                  </a:cubicBezTo>
                  <a:cubicBezTo>
                    <a:pt x="175" y="51"/>
                    <a:pt x="175" y="51"/>
                    <a:pt x="175" y="51"/>
                  </a:cubicBezTo>
                  <a:cubicBezTo>
                    <a:pt x="187" y="47"/>
                    <a:pt x="187" y="47"/>
                    <a:pt x="187" y="47"/>
                  </a:cubicBezTo>
                  <a:cubicBezTo>
                    <a:pt x="192" y="46"/>
                    <a:pt x="192" y="46"/>
                    <a:pt x="192" y="46"/>
                  </a:cubicBezTo>
                  <a:cubicBezTo>
                    <a:pt x="198" y="44"/>
                    <a:pt x="198" y="44"/>
                    <a:pt x="198" y="44"/>
                  </a:cubicBezTo>
                  <a:cubicBezTo>
                    <a:pt x="185" y="0"/>
                    <a:pt x="185" y="0"/>
                    <a:pt x="185" y="0"/>
                  </a:cubicBezTo>
                  <a:cubicBezTo>
                    <a:pt x="175" y="3"/>
                    <a:pt x="175" y="3"/>
                    <a:pt x="175" y="3"/>
                  </a:cubicBezTo>
                  <a:cubicBezTo>
                    <a:pt x="171" y="4"/>
                    <a:pt x="171" y="4"/>
                    <a:pt x="171" y="4"/>
                  </a:cubicBezTo>
                  <a:cubicBezTo>
                    <a:pt x="80" y="31"/>
                    <a:pt x="80" y="31"/>
                    <a:pt x="80" y="31"/>
                  </a:cubicBezTo>
                  <a:cubicBezTo>
                    <a:pt x="79" y="31"/>
                    <a:pt x="79" y="31"/>
                    <a:pt x="79" y="31"/>
                  </a:cubicBezTo>
                  <a:cubicBezTo>
                    <a:pt x="64" y="36"/>
                    <a:pt x="64" y="36"/>
                    <a:pt x="64" y="36"/>
                  </a:cubicBezTo>
                  <a:cubicBezTo>
                    <a:pt x="62" y="36"/>
                    <a:pt x="62" y="36"/>
                    <a:pt x="62" y="36"/>
                  </a:cubicBezTo>
                  <a:cubicBezTo>
                    <a:pt x="47" y="41"/>
                    <a:pt x="47" y="41"/>
                    <a:pt x="47" y="41"/>
                  </a:cubicBezTo>
                  <a:cubicBezTo>
                    <a:pt x="45" y="41"/>
                    <a:pt x="45" y="41"/>
                    <a:pt x="45" y="41"/>
                  </a:cubicBezTo>
                  <a:cubicBezTo>
                    <a:pt x="31" y="45"/>
                    <a:pt x="31" y="45"/>
                    <a:pt x="31" y="45"/>
                  </a:cubicBezTo>
                  <a:cubicBezTo>
                    <a:pt x="28" y="46"/>
                    <a:pt x="28" y="46"/>
                    <a:pt x="28" y="46"/>
                  </a:cubicBezTo>
                  <a:cubicBezTo>
                    <a:pt x="14" y="50"/>
                    <a:pt x="14" y="50"/>
                    <a:pt x="14" y="50"/>
                  </a:cubicBezTo>
                  <a:cubicBezTo>
                    <a:pt x="7" y="52"/>
                    <a:pt x="7" y="52"/>
                    <a:pt x="7" y="52"/>
                  </a:cubicBezTo>
                  <a:cubicBezTo>
                    <a:pt x="0" y="54"/>
                    <a:pt x="0" y="54"/>
                    <a:pt x="0" y="54"/>
                  </a:cubicBezTo>
                  <a:lnTo>
                    <a:pt x="13" y="98"/>
                  </a:lnTo>
                  <a:close/>
                  <a:moveTo>
                    <a:pt x="139" y="61"/>
                  </a:moveTo>
                  <a:cubicBezTo>
                    <a:pt x="141" y="61"/>
                    <a:pt x="141" y="61"/>
                    <a:pt x="141" y="61"/>
                  </a:cubicBezTo>
                  <a:cubicBezTo>
                    <a:pt x="126" y="65"/>
                    <a:pt x="126" y="65"/>
                    <a:pt x="126" y="65"/>
                  </a:cubicBezTo>
                  <a:lnTo>
                    <a:pt x="139" y="61"/>
                  </a:lnTo>
                  <a:close/>
                  <a:moveTo>
                    <a:pt x="123" y="66"/>
                  </a:moveTo>
                  <a:cubicBezTo>
                    <a:pt x="124" y="66"/>
                    <a:pt x="124" y="66"/>
                    <a:pt x="124" y="66"/>
                  </a:cubicBezTo>
                  <a:cubicBezTo>
                    <a:pt x="110" y="70"/>
                    <a:pt x="110" y="70"/>
                    <a:pt x="110" y="70"/>
                  </a:cubicBezTo>
                  <a:lnTo>
                    <a:pt x="123" y="66"/>
                  </a:lnTo>
                  <a:close/>
                  <a:moveTo>
                    <a:pt x="108" y="71"/>
                  </a:moveTo>
                  <a:cubicBezTo>
                    <a:pt x="108" y="71"/>
                    <a:pt x="108" y="71"/>
                    <a:pt x="108" y="71"/>
                  </a:cubicBezTo>
                  <a:cubicBezTo>
                    <a:pt x="106" y="71"/>
                    <a:pt x="106" y="71"/>
                    <a:pt x="106" y="71"/>
                  </a:cubicBezTo>
                  <a:lnTo>
                    <a:pt x="108" y="71"/>
                  </a:lnTo>
                  <a:close/>
                  <a:moveTo>
                    <a:pt x="158" y="56"/>
                  </a:moveTo>
                  <a:cubicBezTo>
                    <a:pt x="142" y="60"/>
                    <a:pt x="142" y="60"/>
                    <a:pt x="142" y="60"/>
                  </a:cubicBezTo>
                  <a:cubicBezTo>
                    <a:pt x="155" y="57"/>
                    <a:pt x="155" y="57"/>
                    <a:pt x="155" y="57"/>
                  </a:cubicBezTo>
                  <a:lnTo>
                    <a:pt x="158" y="56"/>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28" name="îṩḻîďe">
              <a:extLst>
                <a:ext uri="{FF2B5EF4-FFF2-40B4-BE49-F238E27FC236}">
                  <a16:creationId xmlns="" xmlns:a16="http://schemas.microsoft.com/office/drawing/2014/main" id="{486104E1-2A10-487F-B9C4-AD164BEAFDA8}"/>
                </a:ext>
              </a:extLst>
            </p:cNvPr>
            <p:cNvSpPr/>
            <p:nvPr/>
          </p:nvSpPr>
          <p:spPr bwMode="auto">
            <a:xfrm>
              <a:off x="4876800" y="3859213"/>
              <a:ext cx="447675" cy="579438"/>
            </a:xfrm>
            <a:custGeom>
              <a:avLst/>
              <a:gdLst>
                <a:gd name="T0" fmla="*/ 221 w 265"/>
                <a:gd name="T1" fmla="*/ 29 h 343"/>
                <a:gd name="T2" fmla="*/ 221 w 265"/>
                <a:gd name="T3" fmla="*/ 29 h 343"/>
                <a:gd name="T4" fmla="*/ 213 w 265"/>
                <a:gd name="T5" fmla="*/ 27 h 343"/>
                <a:gd name="T6" fmla="*/ 213 w 265"/>
                <a:gd name="T7" fmla="*/ 27 h 343"/>
                <a:gd name="T8" fmla="*/ 205 w 265"/>
                <a:gd name="T9" fmla="*/ 26 h 343"/>
                <a:gd name="T10" fmla="*/ 197 w 265"/>
                <a:gd name="T11" fmla="*/ 24 h 343"/>
                <a:gd name="T12" fmla="*/ 189 w 265"/>
                <a:gd name="T13" fmla="*/ 23 h 343"/>
                <a:gd name="T14" fmla="*/ 181 w 265"/>
                <a:gd name="T15" fmla="*/ 21 h 343"/>
                <a:gd name="T16" fmla="*/ 172 w 265"/>
                <a:gd name="T17" fmla="*/ 19 h 343"/>
                <a:gd name="T18" fmla="*/ 165 w 265"/>
                <a:gd name="T19" fmla="*/ 18 h 343"/>
                <a:gd name="T20" fmla="*/ 165 w 265"/>
                <a:gd name="T21" fmla="*/ 18 h 343"/>
                <a:gd name="T22" fmla="*/ 156 w 265"/>
                <a:gd name="T23" fmla="*/ 16 h 343"/>
                <a:gd name="T24" fmla="*/ 149 w 265"/>
                <a:gd name="T25" fmla="*/ 15 h 343"/>
                <a:gd name="T26" fmla="*/ 140 w 265"/>
                <a:gd name="T27" fmla="*/ 13 h 343"/>
                <a:gd name="T28" fmla="*/ 138 w 265"/>
                <a:gd name="T29" fmla="*/ 12 h 343"/>
                <a:gd name="T30" fmla="*/ 124 w 265"/>
                <a:gd name="T31" fmla="*/ 10 h 343"/>
                <a:gd name="T32" fmla="*/ 124 w 265"/>
                <a:gd name="T33" fmla="*/ 10 h 343"/>
                <a:gd name="T34" fmla="*/ 117 w 265"/>
                <a:gd name="T35" fmla="*/ 8 h 343"/>
                <a:gd name="T36" fmla="*/ 108 w 265"/>
                <a:gd name="T37" fmla="*/ 6 h 343"/>
                <a:gd name="T38" fmla="*/ 101 w 265"/>
                <a:gd name="T39" fmla="*/ 5 h 343"/>
                <a:gd name="T40" fmla="*/ 92 w 265"/>
                <a:gd name="T41" fmla="*/ 3 h 343"/>
                <a:gd name="T42" fmla="*/ 85 w 265"/>
                <a:gd name="T43" fmla="*/ 2 h 343"/>
                <a:gd name="T44" fmla="*/ 78 w 265"/>
                <a:gd name="T45" fmla="*/ 0 h 343"/>
                <a:gd name="T46" fmla="*/ 70 w 265"/>
                <a:gd name="T47" fmla="*/ 43 h 343"/>
                <a:gd name="T48" fmla="*/ 81 w 265"/>
                <a:gd name="T49" fmla="*/ 46 h 343"/>
                <a:gd name="T50" fmla="*/ 79 w 265"/>
                <a:gd name="T51" fmla="*/ 59 h 343"/>
                <a:gd name="T52" fmla="*/ 38 w 265"/>
                <a:gd name="T53" fmla="*/ 91 h 343"/>
                <a:gd name="T54" fmla="*/ 32 w 265"/>
                <a:gd name="T55" fmla="*/ 122 h 343"/>
                <a:gd name="T56" fmla="*/ 29 w 265"/>
                <a:gd name="T57" fmla="*/ 140 h 343"/>
                <a:gd name="T58" fmla="*/ 13 w 265"/>
                <a:gd name="T59" fmla="*/ 221 h 343"/>
                <a:gd name="T60" fmla="*/ 4 w 265"/>
                <a:gd name="T61" fmla="*/ 263 h 343"/>
                <a:gd name="T62" fmla="*/ 43 w 265"/>
                <a:gd name="T63" fmla="*/ 313 h 343"/>
                <a:gd name="T64" fmla="*/ 173 w 265"/>
                <a:gd name="T65" fmla="*/ 338 h 343"/>
                <a:gd name="T66" fmla="*/ 228 w 265"/>
                <a:gd name="T67" fmla="*/ 307 h 343"/>
                <a:gd name="T68" fmla="*/ 233 w 265"/>
                <a:gd name="T69" fmla="*/ 279 h 343"/>
                <a:gd name="T70" fmla="*/ 236 w 265"/>
                <a:gd name="T71" fmla="*/ 265 h 343"/>
                <a:gd name="T72" fmla="*/ 236 w 265"/>
                <a:gd name="T73" fmla="*/ 265 h 343"/>
                <a:gd name="T74" fmla="*/ 256 w 265"/>
                <a:gd name="T75" fmla="*/ 166 h 343"/>
                <a:gd name="T76" fmla="*/ 262 w 265"/>
                <a:gd name="T77" fmla="*/ 135 h 343"/>
                <a:gd name="T78" fmla="*/ 236 w 265"/>
                <a:gd name="T79" fmla="*/ 90 h 343"/>
                <a:gd name="T80" fmla="*/ 237 w 265"/>
                <a:gd name="T81" fmla="*/ 85 h 343"/>
                <a:gd name="T82" fmla="*/ 239 w 265"/>
                <a:gd name="T83" fmla="*/ 77 h 343"/>
                <a:gd name="T84" fmla="*/ 250 w 265"/>
                <a:gd name="T85" fmla="*/ 80 h 343"/>
                <a:gd name="T86" fmla="*/ 259 w 265"/>
                <a:gd name="T87" fmla="*/ 37 h 343"/>
                <a:gd name="T88" fmla="*/ 253 w 265"/>
                <a:gd name="T89" fmla="*/ 35 h 343"/>
                <a:gd name="T90" fmla="*/ 245 w 265"/>
                <a:gd name="T91" fmla="*/ 34 h 343"/>
                <a:gd name="T92" fmla="*/ 221 w 265"/>
                <a:gd name="T93" fmla="*/ 29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5" h="343">
                  <a:moveTo>
                    <a:pt x="221" y="29"/>
                  </a:moveTo>
                  <a:cubicBezTo>
                    <a:pt x="221" y="29"/>
                    <a:pt x="221" y="29"/>
                    <a:pt x="221" y="29"/>
                  </a:cubicBezTo>
                  <a:cubicBezTo>
                    <a:pt x="213" y="27"/>
                    <a:pt x="213" y="27"/>
                    <a:pt x="213" y="27"/>
                  </a:cubicBezTo>
                  <a:cubicBezTo>
                    <a:pt x="213" y="27"/>
                    <a:pt x="213" y="27"/>
                    <a:pt x="213" y="27"/>
                  </a:cubicBezTo>
                  <a:cubicBezTo>
                    <a:pt x="205" y="26"/>
                    <a:pt x="205" y="26"/>
                    <a:pt x="205" y="26"/>
                  </a:cubicBezTo>
                  <a:cubicBezTo>
                    <a:pt x="197" y="24"/>
                    <a:pt x="197" y="24"/>
                    <a:pt x="197" y="24"/>
                  </a:cubicBezTo>
                  <a:cubicBezTo>
                    <a:pt x="189" y="23"/>
                    <a:pt x="189" y="23"/>
                    <a:pt x="189" y="23"/>
                  </a:cubicBezTo>
                  <a:cubicBezTo>
                    <a:pt x="181" y="21"/>
                    <a:pt x="181" y="21"/>
                    <a:pt x="181" y="21"/>
                  </a:cubicBezTo>
                  <a:cubicBezTo>
                    <a:pt x="172" y="19"/>
                    <a:pt x="172" y="19"/>
                    <a:pt x="172" y="19"/>
                  </a:cubicBezTo>
                  <a:cubicBezTo>
                    <a:pt x="165" y="18"/>
                    <a:pt x="165" y="18"/>
                    <a:pt x="165" y="18"/>
                  </a:cubicBezTo>
                  <a:cubicBezTo>
                    <a:pt x="165" y="18"/>
                    <a:pt x="165" y="18"/>
                    <a:pt x="165" y="18"/>
                  </a:cubicBezTo>
                  <a:cubicBezTo>
                    <a:pt x="156" y="16"/>
                    <a:pt x="156" y="16"/>
                    <a:pt x="156" y="16"/>
                  </a:cubicBezTo>
                  <a:cubicBezTo>
                    <a:pt x="149" y="15"/>
                    <a:pt x="149" y="15"/>
                    <a:pt x="149" y="15"/>
                  </a:cubicBezTo>
                  <a:cubicBezTo>
                    <a:pt x="140" y="13"/>
                    <a:pt x="140" y="13"/>
                    <a:pt x="140" y="13"/>
                  </a:cubicBezTo>
                  <a:cubicBezTo>
                    <a:pt x="138" y="12"/>
                    <a:pt x="138" y="12"/>
                    <a:pt x="138" y="12"/>
                  </a:cubicBezTo>
                  <a:cubicBezTo>
                    <a:pt x="124" y="10"/>
                    <a:pt x="124" y="10"/>
                    <a:pt x="124" y="10"/>
                  </a:cubicBezTo>
                  <a:cubicBezTo>
                    <a:pt x="124" y="10"/>
                    <a:pt x="124" y="10"/>
                    <a:pt x="124" y="10"/>
                  </a:cubicBezTo>
                  <a:cubicBezTo>
                    <a:pt x="117" y="8"/>
                    <a:pt x="117" y="8"/>
                    <a:pt x="117" y="8"/>
                  </a:cubicBezTo>
                  <a:cubicBezTo>
                    <a:pt x="108" y="6"/>
                    <a:pt x="108" y="6"/>
                    <a:pt x="108" y="6"/>
                  </a:cubicBezTo>
                  <a:cubicBezTo>
                    <a:pt x="101" y="5"/>
                    <a:pt x="101" y="5"/>
                    <a:pt x="101" y="5"/>
                  </a:cubicBezTo>
                  <a:cubicBezTo>
                    <a:pt x="92" y="3"/>
                    <a:pt x="92" y="3"/>
                    <a:pt x="92" y="3"/>
                  </a:cubicBezTo>
                  <a:cubicBezTo>
                    <a:pt x="85" y="2"/>
                    <a:pt x="85" y="2"/>
                    <a:pt x="85" y="2"/>
                  </a:cubicBezTo>
                  <a:cubicBezTo>
                    <a:pt x="78" y="0"/>
                    <a:pt x="78" y="0"/>
                    <a:pt x="78" y="0"/>
                  </a:cubicBezTo>
                  <a:cubicBezTo>
                    <a:pt x="70" y="43"/>
                    <a:pt x="70" y="43"/>
                    <a:pt x="70" y="43"/>
                  </a:cubicBezTo>
                  <a:cubicBezTo>
                    <a:pt x="81" y="46"/>
                    <a:pt x="81" y="46"/>
                    <a:pt x="81" y="46"/>
                  </a:cubicBezTo>
                  <a:cubicBezTo>
                    <a:pt x="79" y="59"/>
                    <a:pt x="79" y="59"/>
                    <a:pt x="79" y="59"/>
                  </a:cubicBezTo>
                  <a:cubicBezTo>
                    <a:pt x="59" y="61"/>
                    <a:pt x="42" y="73"/>
                    <a:pt x="38" y="91"/>
                  </a:cubicBezTo>
                  <a:cubicBezTo>
                    <a:pt x="32" y="122"/>
                    <a:pt x="32" y="122"/>
                    <a:pt x="32" y="122"/>
                  </a:cubicBezTo>
                  <a:cubicBezTo>
                    <a:pt x="29" y="140"/>
                    <a:pt x="29" y="140"/>
                    <a:pt x="29" y="140"/>
                  </a:cubicBezTo>
                  <a:cubicBezTo>
                    <a:pt x="13" y="221"/>
                    <a:pt x="13" y="221"/>
                    <a:pt x="13" y="221"/>
                  </a:cubicBezTo>
                  <a:cubicBezTo>
                    <a:pt x="4" y="263"/>
                    <a:pt x="4" y="263"/>
                    <a:pt x="4" y="263"/>
                  </a:cubicBezTo>
                  <a:cubicBezTo>
                    <a:pt x="0" y="285"/>
                    <a:pt x="18" y="308"/>
                    <a:pt x="43" y="313"/>
                  </a:cubicBezTo>
                  <a:cubicBezTo>
                    <a:pt x="173" y="338"/>
                    <a:pt x="173" y="338"/>
                    <a:pt x="173" y="338"/>
                  </a:cubicBezTo>
                  <a:cubicBezTo>
                    <a:pt x="199" y="343"/>
                    <a:pt x="223" y="329"/>
                    <a:pt x="228" y="307"/>
                  </a:cubicBezTo>
                  <a:cubicBezTo>
                    <a:pt x="233" y="279"/>
                    <a:pt x="233" y="279"/>
                    <a:pt x="233" y="279"/>
                  </a:cubicBezTo>
                  <a:cubicBezTo>
                    <a:pt x="236" y="265"/>
                    <a:pt x="236" y="265"/>
                    <a:pt x="236" y="265"/>
                  </a:cubicBezTo>
                  <a:cubicBezTo>
                    <a:pt x="236" y="265"/>
                    <a:pt x="236" y="265"/>
                    <a:pt x="236" y="265"/>
                  </a:cubicBezTo>
                  <a:cubicBezTo>
                    <a:pt x="256" y="166"/>
                    <a:pt x="256" y="166"/>
                    <a:pt x="256" y="166"/>
                  </a:cubicBezTo>
                  <a:cubicBezTo>
                    <a:pt x="262" y="135"/>
                    <a:pt x="262" y="135"/>
                    <a:pt x="262" y="135"/>
                  </a:cubicBezTo>
                  <a:cubicBezTo>
                    <a:pt x="265" y="117"/>
                    <a:pt x="254" y="99"/>
                    <a:pt x="236" y="90"/>
                  </a:cubicBezTo>
                  <a:cubicBezTo>
                    <a:pt x="237" y="85"/>
                    <a:pt x="237" y="85"/>
                    <a:pt x="237" y="85"/>
                  </a:cubicBezTo>
                  <a:cubicBezTo>
                    <a:pt x="239" y="77"/>
                    <a:pt x="239" y="77"/>
                    <a:pt x="239" y="77"/>
                  </a:cubicBezTo>
                  <a:cubicBezTo>
                    <a:pt x="250" y="80"/>
                    <a:pt x="250" y="80"/>
                    <a:pt x="250" y="80"/>
                  </a:cubicBezTo>
                  <a:cubicBezTo>
                    <a:pt x="259" y="37"/>
                    <a:pt x="259" y="37"/>
                    <a:pt x="259" y="37"/>
                  </a:cubicBezTo>
                  <a:cubicBezTo>
                    <a:pt x="253" y="35"/>
                    <a:pt x="253" y="35"/>
                    <a:pt x="253" y="35"/>
                  </a:cubicBezTo>
                  <a:cubicBezTo>
                    <a:pt x="245" y="34"/>
                    <a:pt x="245" y="34"/>
                    <a:pt x="245" y="34"/>
                  </a:cubicBezTo>
                  <a:lnTo>
                    <a:pt x="221" y="29"/>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29" name="ïṡḻïḍè">
              <a:extLst>
                <a:ext uri="{FF2B5EF4-FFF2-40B4-BE49-F238E27FC236}">
                  <a16:creationId xmlns="" xmlns:a16="http://schemas.microsoft.com/office/drawing/2014/main" id="{BBEDDE01-99DE-455D-8346-A7CA7B532F44}"/>
                </a:ext>
              </a:extLst>
            </p:cNvPr>
            <p:cNvSpPr/>
            <p:nvPr/>
          </p:nvSpPr>
          <p:spPr bwMode="auto">
            <a:xfrm>
              <a:off x="7123113" y="2182813"/>
              <a:ext cx="447675" cy="576263"/>
            </a:xfrm>
            <a:custGeom>
              <a:avLst/>
              <a:gdLst>
                <a:gd name="T0" fmla="*/ 236 w 265"/>
                <a:gd name="T1" fmla="*/ 90 h 342"/>
                <a:gd name="T2" fmla="*/ 237 w 265"/>
                <a:gd name="T3" fmla="*/ 84 h 342"/>
                <a:gd name="T4" fmla="*/ 239 w 265"/>
                <a:gd name="T5" fmla="*/ 76 h 342"/>
                <a:gd name="T6" fmla="*/ 250 w 265"/>
                <a:gd name="T7" fmla="*/ 79 h 342"/>
                <a:gd name="T8" fmla="*/ 259 w 265"/>
                <a:gd name="T9" fmla="*/ 36 h 342"/>
                <a:gd name="T10" fmla="*/ 188 w 265"/>
                <a:gd name="T11" fmla="*/ 22 h 342"/>
                <a:gd name="T12" fmla="*/ 181 w 265"/>
                <a:gd name="T13" fmla="*/ 20 h 342"/>
                <a:gd name="T14" fmla="*/ 140 w 265"/>
                <a:gd name="T15" fmla="*/ 12 h 342"/>
                <a:gd name="T16" fmla="*/ 138 w 265"/>
                <a:gd name="T17" fmla="*/ 12 h 342"/>
                <a:gd name="T18" fmla="*/ 92 w 265"/>
                <a:gd name="T19" fmla="*/ 2 h 342"/>
                <a:gd name="T20" fmla="*/ 84 w 265"/>
                <a:gd name="T21" fmla="*/ 1 h 342"/>
                <a:gd name="T22" fmla="*/ 78 w 265"/>
                <a:gd name="T23" fmla="*/ 0 h 342"/>
                <a:gd name="T24" fmla="*/ 70 w 265"/>
                <a:gd name="T25" fmla="*/ 43 h 342"/>
                <a:gd name="T26" fmla="*/ 81 w 265"/>
                <a:gd name="T27" fmla="*/ 45 h 342"/>
                <a:gd name="T28" fmla="*/ 78 w 265"/>
                <a:gd name="T29" fmla="*/ 59 h 342"/>
                <a:gd name="T30" fmla="*/ 38 w 265"/>
                <a:gd name="T31" fmla="*/ 90 h 342"/>
                <a:gd name="T32" fmla="*/ 31 w 265"/>
                <a:gd name="T33" fmla="*/ 125 h 342"/>
                <a:gd name="T34" fmla="*/ 29 w 265"/>
                <a:gd name="T35" fmla="*/ 139 h 342"/>
                <a:gd name="T36" fmla="*/ 13 w 265"/>
                <a:gd name="T37" fmla="*/ 220 h 342"/>
                <a:gd name="T38" fmla="*/ 4 w 265"/>
                <a:gd name="T39" fmla="*/ 262 h 342"/>
                <a:gd name="T40" fmla="*/ 43 w 265"/>
                <a:gd name="T41" fmla="*/ 312 h 342"/>
                <a:gd name="T42" fmla="*/ 173 w 265"/>
                <a:gd name="T43" fmla="*/ 337 h 342"/>
                <a:gd name="T44" fmla="*/ 227 w 265"/>
                <a:gd name="T45" fmla="*/ 306 h 342"/>
                <a:gd name="T46" fmla="*/ 233 w 265"/>
                <a:gd name="T47" fmla="*/ 278 h 342"/>
                <a:gd name="T48" fmla="*/ 233 w 265"/>
                <a:gd name="T49" fmla="*/ 278 h 342"/>
                <a:gd name="T50" fmla="*/ 236 w 265"/>
                <a:gd name="T51" fmla="*/ 264 h 342"/>
                <a:gd name="T52" fmla="*/ 252 w 265"/>
                <a:gd name="T53" fmla="*/ 183 h 342"/>
                <a:gd name="T54" fmla="*/ 261 w 265"/>
                <a:gd name="T55" fmla="*/ 134 h 342"/>
                <a:gd name="T56" fmla="*/ 236 w 265"/>
                <a:gd name="T57" fmla="*/ 90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65" h="342">
                  <a:moveTo>
                    <a:pt x="236" y="90"/>
                  </a:moveTo>
                  <a:cubicBezTo>
                    <a:pt x="237" y="84"/>
                    <a:pt x="237" y="84"/>
                    <a:pt x="237" y="84"/>
                  </a:cubicBezTo>
                  <a:cubicBezTo>
                    <a:pt x="239" y="76"/>
                    <a:pt x="239" y="76"/>
                    <a:pt x="239" y="76"/>
                  </a:cubicBezTo>
                  <a:cubicBezTo>
                    <a:pt x="250" y="79"/>
                    <a:pt x="250" y="79"/>
                    <a:pt x="250" y="79"/>
                  </a:cubicBezTo>
                  <a:cubicBezTo>
                    <a:pt x="259" y="36"/>
                    <a:pt x="259" y="36"/>
                    <a:pt x="259" y="36"/>
                  </a:cubicBezTo>
                  <a:cubicBezTo>
                    <a:pt x="188" y="22"/>
                    <a:pt x="188" y="22"/>
                    <a:pt x="188" y="22"/>
                  </a:cubicBezTo>
                  <a:cubicBezTo>
                    <a:pt x="181" y="20"/>
                    <a:pt x="181" y="20"/>
                    <a:pt x="181" y="20"/>
                  </a:cubicBezTo>
                  <a:cubicBezTo>
                    <a:pt x="140" y="12"/>
                    <a:pt x="140" y="12"/>
                    <a:pt x="140" y="12"/>
                  </a:cubicBezTo>
                  <a:cubicBezTo>
                    <a:pt x="138" y="12"/>
                    <a:pt x="138" y="12"/>
                    <a:pt x="138" y="12"/>
                  </a:cubicBezTo>
                  <a:cubicBezTo>
                    <a:pt x="92" y="2"/>
                    <a:pt x="92" y="2"/>
                    <a:pt x="92" y="2"/>
                  </a:cubicBezTo>
                  <a:cubicBezTo>
                    <a:pt x="84" y="1"/>
                    <a:pt x="84" y="1"/>
                    <a:pt x="84" y="1"/>
                  </a:cubicBezTo>
                  <a:cubicBezTo>
                    <a:pt x="78" y="0"/>
                    <a:pt x="78" y="0"/>
                    <a:pt x="78" y="0"/>
                  </a:cubicBezTo>
                  <a:cubicBezTo>
                    <a:pt x="70" y="43"/>
                    <a:pt x="70" y="43"/>
                    <a:pt x="70" y="43"/>
                  </a:cubicBezTo>
                  <a:cubicBezTo>
                    <a:pt x="81" y="45"/>
                    <a:pt x="81" y="45"/>
                    <a:pt x="81" y="45"/>
                  </a:cubicBezTo>
                  <a:cubicBezTo>
                    <a:pt x="78" y="59"/>
                    <a:pt x="78" y="59"/>
                    <a:pt x="78" y="59"/>
                  </a:cubicBezTo>
                  <a:cubicBezTo>
                    <a:pt x="58" y="60"/>
                    <a:pt x="42" y="72"/>
                    <a:pt x="38" y="90"/>
                  </a:cubicBezTo>
                  <a:cubicBezTo>
                    <a:pt x="31" y="125"/>
                    <a:pt x="31" y="125"/>
                    <a:pt x="31" y="125"/>
                  </a:cubicBezTo>
                  <a:cubicBezTo>
                    <a:pt x="29" y="139"/>
                    <a:pt x="29" y="139"/>
                    <a:pt x="29" y="139"/>
                  </a:cubicBezTo>
                  <a:cubicBezTo>
                    <a:pt x="13" y="220"/>
                    <a:pt x="13" y="220"/>
                    <a:pt x="13" y="220"/>
                  </a:cubicBezTo>
                  <a:cubicBezTo>
                    <a:pt x="4" y="262"/>
                    <a:pt x="4" y="262"/>
                    <a:pt x="4" y="262"/>
                  </a:cubicBezTo>
                  <a:cubicBezTo>
                    <a:pt x="0" y="285"/>
                    <a:pt x="17" y="307"/>
                    <a:pt x="43" y="312"/>
                  </a:cubicBezTo>
                  <a:cubicBezTo>
                    <a:pt x="173" y="337"/>
                    <a:pt x="173" y="337"/>
                    <a:pt x="173" y="337"/>
                  </a:cubicBezTo>
                  <a:cubicBezTo>
                    <a:pt x="199" y="342"/>
                    <a:pt x="223" y="329"/>
                    <a:pt x="227" y="306"/>
                  </a:cubicBezTo>
                  <a:cubicBezTo>
                    <a:pt x="233" y="278"/>
                    <a:pt x="233" y="278"/>
                    <a:pt x="233" y="278"/>
                  </a:cubicBezTo>
                  <a:cubicBezTo>
                    <a:pt x="233" y="278"/>
                    <a:pt x="233" y="278"/>
                    <a:pt x="233" y="278"/>
                  </a:cubicBezTo>
                  <a:cubicBezTo>
                    <a:pt x="236" y="264"/>
                    <a:pt x="236" y="264"/>
                    <a:pt x="236" y="264"/>
                  </a:cubicBezTo>
                  <a:cubicBezTo>
                    <a:pt x="252" y="183"/>
                    <a:pt x="252" y="183"/>
                    <a:pt x="252" y="183"/>
                  </a:cubicBezTo>
                  <a:cubicBezTo>
                    <a:pt x="261" y="134"/>
                    <a:pt x="261" y="134"/>
                    <a:pt x="261" y="134"/>
                  </a:cubicBezTo>
                  <a:cubicBezTo>
                    <a:pt x="265" y="116"/>
                    <a:pt x="254" y="98"/>
                    <a:pt x="236" y="90"/>
                  </a:cubicBez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30" name="ïṡľïďê">
              <a:extLst>
                <a:ext uri="{FF2B5EF4-FFF2-40B4-BE49-F238E27FC236}">
                  <a16:creationId xmlns="" xmlns:a16="http://schemas.microsoft.com/office/drawing/2014/main" id="{CEFBEA18-3701-4AC4-AEFF-5BEAE8F4E4B4}"/>
                </a:ext>
              </a:extLst>
            </p:cNvPr>
            <p:cNvSpPr/>
            <p:nvPr/>
          </p:nvSpPr>
          <p:spPr bwMode="auto">
            <a:xfrm>
              <a:off x="6788150" y="2946400"/>
              <a:ext cx="625475" cy="596900"/>
            </a:xfrm>
            <a:custGeom>
              <a:avLst/>
              <a:gdLst>
                <a:gd name="T0" fmla="*/ 296 w 370"/>
                <a:gd name="T1" fmla="*/ 0 h 353"/>
                <a:gd name="T2" fmla="*/ 269 w 370"/>
                <a:gd name="T3" fmla="*/ 25 h 353"/>
                <a:gd name="T4" fmla="*/ 269 w 370"/>
                <a:gd name="T5" fmla="*/ 25 h 353"/>
                <a:gd name="T6" fmla="*/ 258 w 370"/>
                <a:gd name="T7" fmla="*/ 35 h 353"/>
                <a:gd name="T8" fmla="*/ 265 w 370"/>
                <a:gd name="T9" fmla="*/ 43 h 353"/>
                <a:gd name="T10" fmla="*/ 18 w 370"/>
                <a:gd name="T11" fmla="*/ 272 h 353"/>
                <a:gd name="T12" fmla="*/ 16 w 370"/>
                <a:gd name="T13" fmla="*/ 334 h 353"/>
                <a:gd name="T14" fmla="*/ 78 w 370"/>
                <a:gd name="T15" fmla="*/ 336 h 353"/>
                <a:gd name="T16" fmla="*/ 325 w 370"/>
                <a:gd name="T17" fmla="*/ 108 h 353"/>
                <a:gd name="T18" fmla="*/ 332 w 370"/>
                <a:gd name="T19" fmla="*/ 115 h 353"/>
                <a:gd name="T20" fmla="*/ 343 w 370"/>
                <a:gd name="T21" fmla="*/ 104 h 353"/>
                <a:gd name="T22" fmla="*/ 343 w 370"/>
                <a:gd name="T23" fmla="*/ 104 h 353"/>
                <a:gd name="T24" fmla="*/ 370 w 370"/>
                <a:gd name="T25" fmla="*/ 79 h 353"/>
                <a:gd name="T26" fmla="*/ 296 w 370"/>
                <a:gd name="T27"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0" h="353">
                  <a:moveTo>
                    <a:pt x="296" y="0"/>
                  </a:moveTo>
                  <a:cubicBezTo>
                    <a:pt x="269" y="25"/>
                    <a:pt x="269" y="25"/>
                    <a:pt x="269" y="25"/>
                  </a:cubicBezTo>
                  <a:cubicBezTo>
                    <a:pt x="269" y="25"/>
                    <a:pt x="269" y="25"/>
                    <a:pt x="269" y="25"/>
                  </a:cubicBezTo>
                  <a:cubicBezTo>
                    <a:pt x="258" y="35"/>
                    <a:pt x="258" y="35"/>
                    <a:pt x="258" y="35"/>
                  </a:cubicBezTo>
                  <a:cubicBezTo>
                    <a:pt x="265" y="43"/>
                    <a:pt x="265" y="43"/>
                    <a:pt x="265" y="43"/>
                  </a:cubicBezTo>
                  <a:cubicBezTo>
                    <a:pt x="18" y="272"/>
                    <a:pt x="18" y="272"/>
                    <a:pt x="18" y="272"/>
                  </a:cubicBezTo>
                  <a:cubicBezTo>
                    <a:pt x="1" y="288"/>
                    <a:pt x="0" y="316"/>
                    <a:pt x="16" y="334"/>
                  </a:cubicBezTo>
                  <a:cubicBezTo>
                    <a:pt x="33" y="352"/>
                    <a:pt x="60" y="353"/>
                    <a:pt x="78" y="336"/>
                  </a:cubicBezTo>
                  <a:cubicBezTo>
                    <a:pt x="325" y="108"/>
                    <a:pt x="325" y="108"/>
                    <a:pt x="325" y="108"/>
                  </a:cubicBezTo>
                  <a:cubicBezTo>
                    <a:pt x="332" y="115"/>
                    <a:pt x="332" y="115"/>
                    <a:pt x="332" y="115"/>
                  </a:cubicBezTo>
                  <a:cubicBezTo>
                    <a:pt x="343" y="104"/>
                    <a:pt x="343" y="104"/>
                    <a:pt x="343" y="104"/>
                  </a:cubicBezTo>
                  <a:cubicBezTo>
                    <a:pt x="343" y="104"/>
                    <a:pt x="343" y="104"/>
                    <a:pt x="343" y="104"/>
                  </a:cubicBezTo>
                  <a:cubicBezTo>
                    <a:pt x="370" y="79"/>
                    <a:pt x="370" y="79"/>
                    <a:pt x="370" y="79"/>
                  </a:cubicBezTo>
                  <a:lnTo>
                    <a:pt x="296" y="0"/>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31" name="ïšḷide">
              <a:extLst>
                <a:ext uri="{FF2B5EF4-FFF2-40B4-BE49-F238E27FC236}">
                  <a16:creationId xmlns="" xmlns:a16="http://schemas.microsoft.com/office/drawing/2014/main" id="{5B44112B-C930-4C29-B26C-0CBDC6B00670}"/>
                </a:ext>
              </a:extLst>
            </p:cNvPr>
            <p:cNvSpPr/>
            <p:nvPr/>
          </p:nvSpPr>
          <p:spPr bwMode="auto">
            <a:xfrm>
              <a:off x="6229350" y="1406525"/>
              <a:ext cx="803275" cy="712788"/>
            </a:xfrm>
            <a:custGeom>
              <a:avLst/>
              <a:gdLst>
                <a:gd name="T0" fmla="*/ 366 w 475"/>
                <a:gd name="T1" fmla="*/ 176 h 423"/>
                <a:gd name="T2" fmla="*/ 390 w 475"/>
                <a:gd name="T3" fmla="*/ 155 h 423"/>
                <a:gd name="T4" fmla="*/ 368 w 475"/>
                <a:gd name="T5" fmla="*/ 130 h 423"/>
                <a:gd name="T6" fmla="*/ 377 w 475"/>
                <a:gd name="T7" fmla="*/ 122 h 423"/>
                <a:gd name="T8" fmla="*/ 453 w 475"/>
                <a:gd name="T9" fmla="*/ 55 h 423"/>
                <a:gd name="T10" fmla="*/ 460 w 475"/>
                <a:gd name="T11" fmla="*/ 63 h 423"/>
                <a:gd name="T12" fmla="*/ 475 w 475"/>
                <a:gd name="T13" fmla="*/ 49 h 423"/>
                <a:gd name="T14" fmla="*/ 432 w 475"/>
                <a:gd name="T15" fmla="*/ 0 h 423"/>
                <a:gd name="T16" fmla="*/ 417 w 475"/>
                <a:gd name="T17" fmla="*/ 13 h 423"/>
                <a:gd name="T18" fmla="*/ 423 w 475"/>
                <a:gd name="T19" fmla="*/ 21 h 423"/>
                <a:gd name="T20" fmla="*/ 338 w 475"/>
                <a:gd name="T21" fmla="*/ 96 h 423"/>
                <a:gd name="T22" fmla="*/ 317 w 475"/>
                <a:gd name="T23" fmla="*/ 72 h 423"/>
                <a:gd name="T24" fmla="*/ 293 w 475"/>
                <a:gd name="T25" fmla="*/ 93 h 423"/>
                <a:gd name="T26" fmla="*/ 294 w 475"/>
                <a:gd name="T27" fmla="*/ 93 h 423"/>
                <a:gd name="T28" fmla="*/ 123 w 475"/>
                <a:gd name="T29" fmla="*/ 243 h 423"/>
                <a:gd name="T30" fmla="*/ 110 w 475"/>
                <a:gd name="T31" fmla="*/ 297 h 423"/>
                <a:gd name="T32" fmla="*/ 96 w 475"/>
                <a:gd name="T33" fmla="*/ 309 h 423"/>
                <a:gd name="T34" fmla="*/ 102 w 475"/>
                <a:gd name="T35" fmla="*/ 327 h 423"/>
                <a:gd name="T36" fmla="*/ 97 w 475"/>
                <a:gd name="T37" fmla="*/ 331 h 423"/>
                <a:gd name="T38" fmla="*/ 0 w 475"/>
                <a:gd name="T39" fmla="*/ 416 h 423"/>
                <a:gd name="T40" fmla="*/ 6 w 475"/>
                <a:gd name="T41" fmla="*/ 423 h 423"/>
                <a:gd name="T42" fmla="*/ 103 w 475"/>
                <a:gd name="T43" fmla="*/ 338 h 423"/>
                <a:gd name="T44" fmla="*/ 108 w 475"/>
                <a:gd name="T45" fmla="*/ 334 h 423"/>
                <a:gd name="T46" fmla="*/ 125 w 475"/>
                <a:gd name="T47" fmla="*/ 342 h 423"/>
                <a:gd name="T48" fmla="*/ 140 w 475"/>
                <a:gd name="T49" fmla="*/ 330 h 423"/>
                <a:gd name="T50" fmla="*/ 194 w 475"/>
                <a:gd name="T51" fmla="*/ 324 h 423"/>
                <a:gd name="T52" fmla="*/ 365 w 475"/>
                <a:gd name="T53" fmla="*/ 174 h 423"/>
                <a:gd name="T54" fmla="*/ 366 w 475"/>
                <a:gd name="T55" fmla="*/ 176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75" h="423">
                  <a:moveTo>
                    <a:pt x="366" y="176"/>
                  </a:moveTo>
                  <a:cubicBezTo>
                    <a:pt x="390" y="155"/>
                    <a:pt x="390" y="155"/>
                    <a:pt x="390" y="155"/>
                  </a:cubicBezTo>
                  <a:cubicBezTo>
                    <a:pt x="368" y="130"/>
                    <a:pt x="368" y="130"/>
                    <a:pt x="368" y="130"/>
                  </a:cubicBezTo>
                  <a:cubicBezTo>
                    <a:pt x="377" y="122"/>
                    <a:pt x="377" y="122"/>
                    <a:pt x="377" y="122"/>
                  </a:cubicBezTo>
                  <a:cubicBezTo>
                    <a:pt x="453" y="55"/>
                    <a:pt x="453" y="55"/>
                    <a:pt x="453" y="55"/>
                  </a:cubicBezTo>
                  <a:cubicBezTo>
                    <a:pt x="460" y="63"/>
                    <a:pt x="460" y="63"/>
                    <a:pt x="460" y="63"/>
                  </a:cubicBezTo>
                  <a:cubicBezTo>
                    <a:pt x="475" y="49"/>
                    <a:pt x="475" y="49"/>
                    <a:pt x="475" y="49"/>
                  </a:cubicBezTo>
                  <a:cubicBezTo>
                    <a:pt x="432" y="0"/>
                    <a:pt x="432" y="0"/>
                    <a:pt x="432" y="0"/>
                  </a:cubicBezTo>
                  <a:cubicBezTo>
                    <a:pt x="417" y="13"/>
                    <a:pt x="417" y="13"/>
                    <a:pt x="417" y="13"/>
                  </a:cubicBezTo>
                  <a:cubicBezTo>
                    <a:pt x="423" y="21"/>
                    <a:pt x="423" y="21"/>
                    <a:pt x="423" y="21"/>
                  </a:cubicBezTo>
                  <a:cubicBezTo>
                    <a:pt x="338" y="96"/>
                    <a:pt x="338" y="96"/>
                    <a:pt x="338" y="96"/>
                  </a:cubicBezTo>
                  <a:cubicBezTo>
                    <a:pt x="317" y="72"/>
                    <a:pt x="317" y="72"/>
                    <a:pt x="317" y="72"/>
                  </a:cubicBezTo>
                  <a:cubicBezTo>
                    <a:pt x="293" y="93"/>
                    <a:pt x="293" y="93"/>
                    <a:pt x="293" y="93"/>
                  </a:cubicBezTo>
                  <a:cubicBezTo>
                    <a:pt x="294" y="93"/>
                    <a:pt x="294" y="93"/>
                    <a:pt x="294" y="93"/>
                  </a:cubicBezTo>
                  <a:cubicBezTo>
                    <a:pt x="123" y="243"/>
                    <a:pt x="123" y="243"/>
                    <a:pt x="123" y="243"/>
                  </a:cubicBezTo>
                  <a:cubicBezTo>
                    <a:pt x="110" y="297"/>
                    <a:pt x="110" y="297"/>
                    <a:pt x="110" y="297"/>
                  </a:cubicBezTo>
                  <a:cubicBezTo>
                    <a:pt x="96" y="309"/>
                    <a:pt x="96" y="309"/>
                    <a:pt x="96" y="309"/>
                  </a:cubicBezTo>
                  <a:cubicBezTo>
                    <a:pt x="96" y="309"/>
                    <a:pt x="95" y="317"/>
                    <a:pt x="102" y="327"/>
                  </a:cubicBezTo>
                  <a:cubicBezTo>
                    <a:pt x="97" y="331"/>
                    <a:pt x="97" y="331"/>
                    <a:pt x="97" y="331"/>
                  </a:cubicBezTo>
                  <a:cubicBezTo>
                    <a:pt x="0" y="416"/>
                    <a:pt x="0" y="416"/>
                    <a:pt x="0" y="416"/>
                  </a:cubicBezTo>
                  <a:cubicBezTo>
                    <a:pt x="6" y="423"/>
                    <a:pt x="6" y="423"/>
                    <a:pt x="6" y="423"/>
                  </a:cubicBezTo>
                  <a:cubicBezTo>
                    <a:pt x="103" y="338"/>
                    <a:pt x="103" y="338"/>
                    <a:pt x="103" y="338"/>
                  </a:cubicBezTo>
                  <a:cubicBezTo>
                    <a:pt x="108" y="334"/>
                    <a:pt x="108" y="334"/>
                    <a:pt x="108" y="334"/>
                  </a:cubicBezTo>
                  <a:cubicBezTo>
                    <a:pt x="117" y="342"/>
                    <a:pt x="125" y="342"/>
                    <a:pt x="125" y="342"/>
                  </a:cubicBezTo>
                  <a:cubicBezTo>
                    <a:pt x="140" y="330"/>
                    <a:pt x="140" y="330"/>
                    <a:pt x="140" y="330"/>
                  </a:cubicBezTo>
                  <a:cubicBezTo>
                    <a:pt x="194" y="324"/>
                    <a:pt x="194" y="324"/>
                    <a:pt x="194" y="324"/>
                  </a:cubicBezTo>
                  <a:cubicBezTo>
                    <a:pt x="365" y="174"/>
                    <a:pt x="365" y="174"/>
                    <a:pt x="365" y="174"/>
                  </a:cubicBezTo>
                  <a:lnTo>
                    <a:pt x="366" y="176"/>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32" name="íşlîḑé">
              <a:extLst>
                <a:ext uri="{FF2B5EF4-FFF2-40B4-BE49-F238E27FC236}">
                  <a16:creationId xmlns="" xmlns:a16="http://schemas.microsoft.com/office/drawing/2014/main" id="{92639E0B-6DFA-426D-A307-0FB64C57D0AC}"/>
                </a:ext>
              </a:extLst>
            </p:cNvPr>
            <p:cNvSpPr/>
            <p:nvPr/>
          </p:nvSpPr>
          <p:spPr bwMode="auto">
            <a:xfrm>
              <a:off x="5610225" y="2008188"/>
              <a:ext cx="122238" cy="130175"/>
            </a:xfrm>
            <a:custGeom>
              <a:avLst/>
              <a:gdLst>
                <a:gd name="T0" fmla="*/ 0 w 72"/>
                <a:gd name="T1" fmla="*/ 45 h 77"/>
                <a:gd name="T2" fmla="*/ 0 w 72"/>
                <a:gd name="T3" fmla="*/ 46 h 77"/>
                <a:gd name="T4" fmla="*/ 1 w 72"/>
                <a:gd name="T5" fmla="*/ 50 h 77"/>
                <a:gd name="T6" fmla="*/ 1 w 72"/>
                <a:gd name="T7" fmla="*/ 50 h 77"/>
                <a:gd name="T8" fmla="*/ 3 w 72"/>
                <a:gd name="T9" fmla="*/ 55 h 77"/>
                <a:gd name="T10" fmla="*/ 4 w 72"/>
                <a:gd name="T11" fmla="*/ 56 h 77"/>
                <a:gd name="T12" fmla="*/ 6 w 72"/>
                <a:gd name="T13" fmla="*/ 60 h 77"/>
                <a:gd name="T14" fmla="*/ 6 w 72"/>
                <a:gd name="T15" fmla="*/ 60 h 77"/>
                <a:gd name="T16" fmla="*/ 9 w 72"/>
                <a:gd name="T17" fmla="*/ 63 h 77"/>
                <a:gd name="T18" fmla="*/ 9 w 72"/>
                <a:gd name="T19" fmla="*/ 64 h 77"/>
                <a:gd name="T20" fmla="*/ 13 w 72"/>
                <a:gd name="T21" fmla="*/ 67 h 77"/>
                <a:gd name="T22" fmla="*/ 13 w 72"/>
                <a:gd name="T23" fmla="*/ 68 h 77"/>
                <a:gd name="T24" fmla="*/ 17 w 72"/>
                <a:gd name="T25" fmla="*/ 70 h 77"/>
                <a:gd name="T26" fmla="*/ 18 w 72"/>
                <a:gd name="T27" fmla="*/ 71 h 77"/>
                <a:gd name="T28" fmla="*/ 22 w 72"/>
                <a:gd name="T29" fmla="*/ 73 h 77"/>
                <a:gd name="T30" fmla="*/ 43 w 72"/>
                <a:gd name="T31" fmla="*/ 75 h 77"/>
                <a:gd name="T32" fmla="*/ 49 w 72"/>
                <a:gd name="T33" fmla="*/ 73 h 77"/>
                <a:gd name="T34" fmla="*/ 58 w 72"/>
                <a:gd name="T35" fmla="*/ 68 h 77"/>
                <a:gd name="T36" fmla="*/ 67 w 72"/>
                <a:gd name="T37" fmla="*/ 58 h 77"/>
                <a:gd name="T38" fmla="*/ 67 w 72"/>
                <a:gd name="T39" fmla="*/ 58 h 77"/>
                <a:gd name="T40" fmla="*/ 67 w 72"/>
                <a:gd name="T41" fmla="*/ 58 h 77"/>
                <a:gd name="T42" fmla="*/ 67 w 72"/>
                <a:gd name="T43" fmla="*/ 57 h 77"/>
                <a:gd name="T44" fmla="*/ 68 w 72"/>
                <a:gd name="T45" fmla="*/ 56 h 77"/>
                <a:gd name="T46" fmla="*/ 68 w 72"/>
                <a:gd name="T47" fmla="*/ 56 h 77"/>
                <a:gd name="T48" fmla="*/ 68 w 72"/>
                <a:gd name="T49" fmla="*/ 56 h 77"/>
                <a:gd name="T50" fmla="*/ 68 w 72"/>
                <a:gd name="T51" fmla="*/ 55 h 77"/>
                <a:gd name="T52" fmla="*/ 68 w 72"/>
                <a:gd name="T53" fmla="*/ 55 h 77"/>
                <a:gd name="T54" fmla="*/ 68 w 72"/>
                <a:gd name="T55" fmla="*/ 55 h 77"/>
                <a:gd name="T56" fmla="*/ 69 w 72"/>
                <a:gd name="T57" fmla="*/ 54 h 77"/>
                <a:gd name="T58" fmla="*/ 70 w 72"/>
                <a:gd name="T59" fmla="*/ 52 h 77"/>
                <a:gd name="T60" fmla="*/ 70 w 72"/>
                <a:gd name="T61" fmla="*/ 52 h 77"/>
                <a:gd name="T62" fmla="*/ 70 w 72"/>
                <a:gd name="T63" fmla="*/ 51 h 77"/>
                <a:gd name="T64" fmla="*/ 70 w 72"/>
                <a:gd name="T65" fmla="*/ 50 h 77"/>
                <a:gd name="T66" fmla="*/ 71 w 72"/>
                <a:gd name="T67" fmla="*/ 48 h 77"/>
                <a:gd name="T68" fmla="*/ 71 w 72"/>
                <a:gd name="T69" fmla="*/ 47 h 77"/>
                <a:gd name="T70" fmla="*/ 71 w 72"/>
                <a:gd name="T71" fmla="*/ 44 h 77"/>
                <a:gd name="T72" fmla="*/ 71 w 72"/>
                <a:gd name="T73" fmla="*/ 43 h 77"/>
                <a:gd name="T74" fmla="*/ 72 w 72"/>
                <a:gd name="T75" fmla="*/ 40 h 77"/>
                <a:gd name="T76" fmla="*/ 71 w 72"/>
                <a:gd name="T77" fmla="*/ 39 h 77"/>
                <a:gd name="T78" fmla="*/ 71 w 72"/>
                <a:gd name="T79" fmla="*/ 37 h 77"/>
                <a:gd name="T80" fmla="*/ 71 w 72"/>
                <a:gd name="T81" fmla="*/ 36 h 77"/>
                <a:gd name="T82" fmla="*/ 71 w 72"/>
                <a:gd name="T83" fmla="*/ 34 h 77"/>
                <a:gd name="T84" fmla="*/ 71 w 72"/>
                <a:gd name="T85" fmla="*/ 33 h 77"/>
                <a:gd name="T86" fmla="*/ 71 w 72"/>
                <a:gd name="T87" fmla="*/ 32 h 77"/>
                <a:gd name="T88" fmla="*/ 71 w 72"/>
                <a:gd name="T89" fmla="*/ 32 h 77"/>
                <a:gd name="T90" fmla="*/ 50 w 72"/>
                <a:gd name="T91" fmla="*/ 7 h 77"/>
                <a:gd name="T92" fmla="*/ 4 w 72"/>
                <a:gd name="T93" fmla="*/ 24 h 77"/>
                <a:gd name="T94" fmla="*/ 4 w 72"/>
                <a:gd name="T95" fmla="*/ 24 h 77"/>
                <a:gd name="T96" fmla="*/ 3 w 72"/>
                <a:gd name="T97" fmla="*/ 26 h 77"/>
                <a:gd name="T98" fmla="*/ 2 w 72"/>
                <a:gd name="T99" fmla="*/ 27 h 77"/>
                <a:gd name="T100" fmla="*/ 2 w 72"/>
                <a:gd name="T101" fmla="*/ 28 h 77"/>
                <a:gd name="T102" fmla="*/ 2 w 72"/>
                <a:gd name="T103" fmla="*/ 28 h 77"/>
                <a:gd name="T104" fmla="*/ 2 w 72"/>
                <a:gd name="T105" fmla="*/ 28 h 77"/>
                <a:gd name="T106" fmla="*/ 2 w 72"/>
                <a:gd name="T107" fmla="*/ 28 h 77"/>
                <a:gd name="T108" fmla="*/ 2 w 72"/>
                <a:gd name="T109" fmla="*/ 29 h 77"/>
                <a:gd name="T110" fmla="*/ 1 w 72"/>
                <a:gd name="T111" fmla="*/ 30 h 77"/>
                <a:gd name="T112" fmla="*/ 1 w 72"/>
                <a:gd name="T113" fmla="*/ 31 h 77"/>
                <a:gd name="T114" fmla="*/ 1 w 72"/>
                <a:gd name="T115" fmla="*/ 31 h 77"/>
                <a:gd name="T116" fmla="*/ 0 w 72"/>
                <a:gd name="T117" fmla="*/ 40 h 77"/>
                <a:gd name="T118" fmla="*/ 0 w 72"/>
                <a:gd name="T119" fmla="*/ 40 h 77"/>
                <a:gd name="T120" fmla="*/ 0 w 72"/>
                <a:gd name="T121" fmla="*/ 40 h 77"/>
                <a:gd name="T122" fmla="*/ 0 w 72"/>
                <a:gd name="T123" fmla="*/ 45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2" h="77">
                  <a:moveTo>
                    <a:pt x="0" y="45"/>
                  </a:moveTo>
                  <a:cubicBezTo>
                    <a:pt x="0" y="45"/>
                    <a:pt x="0" y="46"/>
                    <a:pt x="0" y="46"/>
                  </a:cubicBezTo>
                  <a:cubicBezTo>
                    <a:pt x="1" y="47"/>
                    <a:pt x="1" y="49"/>
                    <a:pt x="1" y="50"/>
                  </a:cubicBezTo>
                  <a:cubicBezTo>
                    <a:pt x="1" y="50"/>
                    <a:pt x="1" y="50"/>
                    <a:pt x="1" y="50"/>
                  </a:cubicBezTo>
                  <a:cubicBezTo>
                    <a:pt x="2" y="52"/>
                    <a:pt x="2" y="53"/>
                    <a:pt x="3" y="55"/>
                  </a:cubicBezTo>
                  <a:cubicBezTo>
                    <a:pt x="4" y="56"/>
                    <a:pt x="4" y="56"/>
                    <a:pt x="4" y="56"/>
                  </a:cubicBezTo>
                  <a:cubicBezTo>
                    <a:pt x="4" y="57"/>
                    <a:pt x="5" y="58"/>
                    <a:pt x="6" y="60"/>
                  </a:cubicBezTo>
                  <a:cubicBezTo>
                    <a:pt x="6" y="60"/>
                    <a:pt x="6" y="60"/>
                    <a:pt x="6" y="60"/>
                  </a:cubicBezTo>
                  <a:cubicBezTo>
                    <a:pt x="7" y="61"/>
                    <a:pt x="8" y="62"/>
                    <a:pt x="9" y="63"/>
                  </a:cubicBezTo>
                  <a:cubicBezTo>
                    <a:pt x="9" y="64"/>
                    <a:pt x="9" y="64"/>
                    <a:pt x="9" y="64"/>
                  </a:cubicBezTo>
                  <a:cubicBezTo>
                    <a:pt x="10" y="65"/>
                    <a:pt x="11" y="66"/>
                    <a:pt x="13" y="67"/>
                  </a:cubicBezTo>
                  <a:cubicBezTo>
                    <a:pt x="13" y="68"/>
                    <a:pt x="13" y="68"/>
                    <a:pt x="13" y="68"/>
                  </a:cubicBezTo>
                  <a:cubicBezTo>
                    <a:pt x="14" y="69"/>
                    <a:pt x="15" y="69"/>
                    <a:pt x="17" y="70"/>
                  </a:cubicBezTo>
                  <a:cubicBezTo>
                    <a:pt x="18" y="71"/>
                    <a:pt x="18" y="71"/>
                    <a:pt x="18" y="71"/>
                  </a:cubicBezTo>
                  <a:cubicBezTo>
                    <a:pt x="19" y="72"/>
                    <a:pt x="20" y="72"/>
                    <a:pt x="22" y="73"/>
                  </a:cubicBezTo>
                  <a:cubicBezTo>
                    <a:pt x="29" y="76"/>
                    <a:pt x="36" y="77"/>
                    <a:pt x="43" y="75"/>
                  </a:cubicBezTo>
                  <a:cubicBezTo>
                    <a:pt x="45" y="75"/>
                    <a:pt x="47" y="74"/>
                    <a:pt x="49" y="73"/>
                  </a:cubicBezTo>
                  <a:cubicBezTo>
                    <a:pt x="52" y="72"/>
                    <a:pt x="55" y="70"/>
                    <a:pt x="58" y="68"/>
                  </a:cubicBezTo>
                  <a:cubicBezTo>
                    <a:pt x="61" y="65"/>
                    <a:pt x="64" y="62"/>
                    <a:pt x="67" y="58"/>
                  </a:cubicBezTo>
                  <a:cubicBezTo>
                    <a:pt x="67" y="58"/>
                    <a:pt x="67" y="58"/>
                    <a:pt x="67" y="58"/>
                  </a:cubicBezTo>
                  <a:cubicBezTo>
                    <a:pt x="67" y="58"/>
                    <a:pt x="67" y="58"/>
                    <a:pt x="67" y="58"/>
                  </a:cubicBezTo>
                  <a:cubicBezTo>
                    <a:pt x="67" y="57"/>
                    <a:pt x="67" y="57"/>
                    <a:pt x="67" y="57"/>
                  </a:cubicBezTo>
                  <a:cubicBezTo>
                    <a:pt x="67" y="57"/>
                    <a:pt x="68" y="57"/>
                    <a:pt x="68" y="56"/>
                  </a:cubicBezTo>
                  <a:cubicBezTo>
                    <a:pt x="68" y="56"/>
                    <a:pt x="68" y="56"/>
                    <a:pt x="68" y="56"/>
                  </a:cubicBezTo>
                  <a:cubicBezTo>
                    <a:pt x="68" y="56"/>
                    <a:pt x="68" y="56"/>
                    <a:pt x="68" y="56"/>
                  </a:cubicBezTo>
                  <a:cubicBezTo>
                    <a:pt x="68" y="55"/>
                    <a:pt x="68" y="55"/>
                    <a:pt x="68" y="55"/>
                  </a:cubicBezTo>
                  <a:cubicBezTo>
                    <a:pt x="68" y="55"/>
                    <a:pt x="68" y="55"/>
                    <a:pt x="68" y="55"/>
                  </a:cubicBezTo>
                  <a:cubicBezTo>
                    <a:pt x="68" y="55"/>
                    <a:pt x="68" y="55"/>
                    <a:pt x="68" y="55"/>
                  </a:cubicBezTo>
                  <a:cubicBezTo>
                    <a:pt x="68" y="55"/>
                    <a:pt x="69" y="54"/>
                    <a:pt x="69" y="54"/>
                  </a:cubicBezTo>
                  <a:cubicBezTo>
                    <a:pt x="69" y="53"/>
                    <a:pt x="69" y="53"/>
                    <a:pt x="70" y="52"/>
                  </a:cubicBezTo>
                  <a:cubicBezTo>
                    <a:pt x="70" y="52"/>
                    <a:pt x="70" y="52"/>
                    <a:pt x="70" y="52"/>
                  </a:cubicBezTo>
                  <a:cubicBezTo>
                    <a:pt x="70" y="51"/>
                    <a:pt x="70" y="51"/>
                    <a:pt x="70" y="51"/>
                  </a:cubicBezTo>
                  <a:cubicBezTo>
                    <a:pt x="70" y="50"/>
                    <a:pt x="70" y="50"/>
                    <a:pt x="70" y="50"/>
                  </a:cubicBezTo>
                  <a:cubicBezTo>
                    <a:pt x="70" y="49"/>
                    <a:pt x="71" y="48"/>
                    <a:pt x="71" y="48"/>
                  </a:cubicBezTo>
                  <a:cubicBezTo>
                    <a:pt x="71" y="47"/>
                    <a:pt x="71" y="47"/>
                    <a:pt x="71" y="47"/>
                  </a:cubicBezTo>
                  <a:cubicBezTo>
                    <a:pt x="71" y="46"/>
                    <a:pt x="71" y="45"/>
                    <a:pt x="71" y="44"/>
                  </a:cubicBezTo>
                  <a:cubicBezTo>
                    <a:pt x="71" y="43"/>
                    <a:pt x="71" y="43"/>
                    <a:pt x="71" y="43"/>
                  </a:cubicBezTo>
                  <a:cubicBezTo>
                    <a:pt x="71" y="42"/>
                    <a:pt x="72" y="41"/>
                    <a:pt x="72" y="40"/>
                  </a:cubicBezTo>
                  <a:cubicBezTo>
                    <a:pt x="72" y="40"/>
                    <a:pt x="71" y="40"/>
                    <a:pt x="71" y="39"/>
                  </a:cubicBezTo>
                  <a:cubicBezTo>
                    <a:pt x="71" y="38"/>
                    <a:pt x="71" y="38"/>
                    <a:pt x="71" y="37"/>
                  </a:cubicBezTo>
                  <a:cubicBezTo>
                    <a:pt x="71" y="37"/>
                    <a:pt x="71" y="36"/>
                    <a:pt x="71" y="36"/>
                  </a:cubicBezTo>
                  <a:cubicBezTo>
                    <a:pt x="71" y="35"/>
                    <a:pt x="71" y="35"/>
                    <a:pt x="71" y="34"/>
                  </a:cubicBezTo>
                  <a:cubicBezTo>
                    <a:pt x="71" y="34"/>
                    <a:pt x="71" y="33"/>
                    <a:pt x="71" y="33"/>
                  </a:cubicBezTo>
                  <a:cubicBezTo>
                    <a:pt x="71" y="32"/>
                    <a:pt x="71" y="32"/>
                    <a:pt x="71" y="32"/>
                  </a:cubicBezTo>
                  <a:cubicBezTo>
                    <a:pt x="71" y="32"/>
                    <a:pt x="71" y="32"/>
                    <a:pt x="71" y="32"/>
                  </a:cubicBezTo>
                  <a:cubicBezTo>
                    <a:pt x="68" y="21"/>
                    <a:pt x="61" y="12"/>
                    <a:pt x="50" y="7"/>
                  </a:cubicBezTo>
                  <a:cubicBezTo>
                    <a:pt x="32" y="0"/>
                    <a:pt x="12" y="7"/>
                    <a:pt x="4" y="24"/>
                  </a:cubicBezTo>
                  <a:cubicBezTo>
                    <a:pt x="4" y="24"/>
                    <a:pt x="4" y="24"/>
                    <a:pt x="4" y="24"/>
                  </a:cubicBezTo>
                  <a:cubicBezTo>
                    <a:pt x="3" y="25"/>
                    <a:pt x="3" y="26"/>
                    <a:pt x="3" y="26"/>
                  </a:cubicBezTo>
                  <a:cubicBezTo>
                    <a:pt x="3" y="27"/>
                    <a:pt x="3" y="27"/>
                    <a:pt x="2" y="27"/>
                  </a:cubicBezTo>
                  <a:cubicBezTo>
                    <a:pt x="2" y="28"/>
                    <a:pt x="2" y="28"/>
                    <a:pt x="2" y="28"/>
                  </a:cubicBezTo>
                  <a:cubicBezTo>
                    <a:pt x="2" y="28"/>
                    <a:pt x="2" y="28"/>
                    <a:pt x="2" y="28"/>
                  </a:cubicBezTo>
                  <a:cubicBezTo>
                    <a:pt x="2" y="28"/>
                    <a:pt x="2" y="28"/>
                    <a:pt x="2" y="28"/>
                  </a:cubicBezTo>
                  <a:cubicBezTo>
                    <a:pt x="2" y="28"/>
                    <a:pt x="2" y="28"/>
                    <a:pt x="2" y="28"/>
                  </a:cubicBezTo>
                  <a:cubicBezTo>
                    <a:pt x="2" y="29"/>
                    <a:pt x="2" y="29"/>
                    <a:pt x="2" y="29"/>
                  </a:cubicBezTo>
                  <a:cubicBezTo>
                    <a:pt x="2" y="29"/>
                    <a:pt x="2" y="30"/>
                    <a:pt x="1" y="30"/>
                  </a:cubicBezTo>
                  <a:cubicBezTo>
                    <a:pt x="1" y="31"/>
                    <a:pt x="1" y="31"/>
                    <a:pt x="1" y="31"/>
                  </a:cubicBezTo>
                  <a:cubicBezTo>
                    <a:pt x="1" y="31"/>
                    <a:pt x="1" y="31"/>
                    <a:pt x="1" y="31"/>
                  </a:cubicBezTo>
                  <a:cubicBezTo>
                    <a:pt x="0" y="34"/>
                    <a:pt x="0" y="37"/>
                    <a:pt x="0" y="40"/>
                  </a:cubicBezTo>
                  <a:cubicBezTo>
                    <a:pt x="0" y="40"/>
                    <a:pt x="0" y="40"/>
                    <a:pt x="0" y="40"/>
                  </a:cubicBezTo>
                  <a:cubicBezTo>
                    <a:pt x="0" y="40"/>
                    <a:pt x="0" y="40"/>
                    <a:pt x="0" y="40"/>
                  </a:cubicBezTo>
                  <a:cubicBezTo>
                    <a:pt x="0" y="42"/>
                    <a:pt x="0" y="43"/>
                    <a:pt x="0" y="45"/>
                  </a:cubicBez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33" name="íşḷîďé">
              <a:extLst>
                <a:ext uri="{FF2B5EF4-FFF2-40B4-BE49-F238E27FC236}">
                  <a16:creationId xmlns="" xmlns:a16="http://schemas.microsoft.com/office/drawing/2014/main" id="{8AC01EA9-5FB6-4C1F-A908-5D2524C81DBC}"/>
                </a:ext>
              </a:extLst>
            </p:cNvPr>
            <p:cNvSpPr/>
            <p:nvPr/>
          </p:nvSpPr>
          <p:spPr bwMode="auto">
            <a:xfrm>
              <a:off x="5903913" y="2033588"/>
              <a:ext cx="122238" cy="131763"/>
            </a:xfrm>
            <a:custGeom>
              <a:avLst/>
              <a:gdLst>
                <a:gd name="T0" fmla="*/ 60 w 73"/>
                <a:gd name="T1" fmla="*/ 12 h 78"/>
                <a:gd name="T2" fmla="*/ 12 w 73"/>
                <a:gd name="T3" fmla="*/ 13 h 78"/>
                <a:gd name="T4" fmla="*/ 12 w 73"/>
                <a:gd name="T5" fmla="*/ 13 h 78"/>
                <a:gd name="T6" fmla="*/ 10 w 73"/>
                <a:gd name="T7" fmla="*/ 14 h 78"/>
                <a:gd name="T8" fmla="*/ 9 w 73"/>
                <a:gd name="T9" fmla="*/ 15 h 78"/>
                <a:gd name="T10" fmla="*/ 9 w 73"/>
                <a:gd name="T11" fmla="*/ 15 h 78"/>
                <a:gd name="T12" fmla="*/ 9 w 73"/>
                <a:gd name="T13" fmla="*/ 16 h 78"/>
                <a:gd name="T14" fmla="*/ 8 w 73"/>
                <a:gd name="T15" fmla="*/ 16 h 78"/>
                <a:gd name="T16" fmla="*/ 8 w 73"/>
                <a:gd name="T17" fmla="*/ 16 h 78"/>
                <a:gd name="T18" fmla="*/ 8 w 73"/>
                <a:gd name="T19" fmla="*/ 16 h 78"/>
                <a:gd name="T20" fmla="*/ 7 w 73"/>
                <a:gd name="T21" fmla="*/ 18 h 78"/>
                <a:gd name="T22" fmla="*/ 7 w 73"/>
                <a:gd name="T23" fmla="*/ 18 h 78"/>
                <a:gd name="T24" fmla="*/ 7 w 73"/>
                <a:gd name="T25" fmla="*/ 18 h 78"/>
                <a:gd name="T26" fmla="*/ 3 w 73"/>
                <a:gd name="T27" fmla="*/ 26 h 78"/>
                <a:gd name="T28" fmla="*/ 3 w 73"/>
                <a:gd name="T29" fmla="*/ 26 h 78"/>
                <a:gd name="T30" fmla="*/ 3 w 73"/>
                <a:gd name="T31" fmla="*/ 26 h 78"/>
                <a:gd name="T32" fmla="*/ 1 w 73"/>
                <a:gd name="T33" fmla="*/ 31 h 78"/>
                <a:gd name="T34" fmla="*/ 1 w 73"/>
                <a:gd name="T35" fmla="*/ 32 h 78"/>
                <a:gd name="T36" fmla="*/ 0 w 73"/>
                <a:gd name="T37" fmla="*/ 36 h 78"/>
                <a:gd name="T38" fmla="*/ 0 w 73"/>
                <a:gd name="T39" fmla="*/ 37 h 78"/>
                <a:gd name="T40" fmla="*/ 1 w 73"/>
                <a:gd name="T41" fmla="*/ 41 h 78"/>
                <a:gd name="T42" fmla="*/ 1 w 73"/>
                <a:gd name="T43" fmla="*/ 42 h 78"/>
                <a:gd name="T44" fmla="*/ 1 w 73"/>
                <a:gd name="T45" fmla="*/ 47 h 78"/>
                <a:gd name="T46" fmla="*/ 1 w 73"/>
                <a:gd name="T47" fmla="*/ 47 h 78"/>
                <a:gd name="T48" fmla="*/ 3 w 73"/>
                <a:gd name="T49" fmla="*/ 51 h 78"/>
                <a:gd name="T50" fmla="*/ 3 w 73"/>
                <a:gd name="T51" fmla="*/ 52 h 78"/>
                <a:gd name="T52" fmla="*/ 5 w 73"/>
                <a:gd name="T53" fmla="*/ 56 h 78"/>
                <a:gd name="T54" fmla="*/ 5 w 73"/>
                <a:gd name="T55" fmla="*/ 56 h 78"/>
                <a:gd name="T56" fmla="*/ 8 w 73"/>
                <a:gd name="T57" fmla="*/ 60 h 78"/>
                <a:gd name="T58" fmla="*/ 9 w 73"/>
                <a:gd name="T59" fmla="*/ 61 h 78"/>
                <a:gd name="T60" fmla="*/ 12 w 73"/>
                <a:gd name="T61" fmla="*/ 65 h 78"/>
                <a:gd name="T62" fmla="*/ 59 w 73"/>
                <a:gd name="T63" fmla="*/ 66 h 78"/>
                <a:gd name="T64" fmla="*/ 59 w 73"/>
                <a:gd name="T65" fmla="*/ 66 h 78"/>
                <a:gd name="T66" fmla="*/ 59 w 73"/>
                <a:gd name="T67" fmla="*/ 66 h 78"/>
                <a:gd name="T68" fmla="*/ 61 w 73"/>
                <a:gd name="T69" fmla="*/ 65 h 78"/>
                <a:gd name="T70" fmla="*/ 61 w 73"/>
                <a:gd name="T71" fmla="*/ 65 h 78"/>
                <a:gd name="T72" fmla="*/ 61 w 73"/>
                <a:gd name="T73" fmla="*/ 65 h 78"/>
                <a:gd name="T74" fmla="*/ 61 w 73"/>
                <a:gd name="T75" fmla="*/ 64 h 78"/>
                <a:gd name="T76" fmla="*/ 61 w 73"/>
                <a:gd name="T77" fmla="*/ 64 h 78"/>
                <a:gd name="T78" fmla="*/ 62 w 73"/>
                <a:gd name="T79" fmla="*/ 64 h 78"/>
                <a:gd name="T80" fmla="*/ 62 w 73"/>
                <a:gd name="T81" fmla="*/ 63 h 78"/>
                <a:gd name="T82" fmla="*/ 64 w 73"/>
                <a:gd name="T83" fmla="*/ 61 h 78"/>
                <a:gd name="T84" fmla="*/ 64 w 73"/>
                <a:gd name="T85" fmla="*/ 61 h 78"/>
                <a:gd name="T86" fmla="*/ 66 w 73"/>
                <a:gd name="T87" fmla="*/ 59 h 78"/>
                <a:gd name="T88" fmla="*/ 66 w 73"/>
                <a:gd name="T89" fmla="*/ 58 h 78"/>
                <a:gd name="T90" fmla="*/ 69 w 73"/>
                <a:gd name="T91" fmla="*/ 54 h 78"/>
                <a:gd name="T92" fmla="*/ 69 w 73"/>
                <a:gd name="T93" fmla="*/ 53 h 78"/>
                <a:gd name="T94" fmla="*/ 70 w 73"/>
                <a:gd name="T95" fmla="*/ 49 h 78"/>
                <a:gd name="T96" fmla="*/ 71 w 73"/>
                <a:gd name="T97" fmla="*/ 48 h 78"/>
                <a:gd name="T98" fmla="*/ 72 w 73"/>
                <a:gd name="T99" fmla="*/ 44 h 78"/>
                <a:gd name="T100" fmla="*/ 72 w 73"/>
                <a:gd name="T101" fmla="*/ 43 h 78"/>
                <a:gd name="T102" fmla="*/ 72 w 73"/>
                <a:gd name="T103" fmla="*/ 43 h 78"/>
                <a:gd name="T104" fmla="*/ 60 w 73"/>
                <a:gd name="T105" fmla="*/ 12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3" h="78">
                  <a:moveTo>
                    <a:pt x="60" y="12"/>
                  </a:moveTo>
                  <a:cubicBezTo>
                    <a:pt x="47" y="0"/>
                    <a:pt x="25" y="0"/>
                    <a:pt x="12" y="13"/>
                  </a:cubicBezTo>
                  <a:cubicBezTo>
                    <a:pt x="12" y="13"/>
                    <a:pt x="12" y="13"/>
                    <a:pt x="12" y="13"/>
                  </a:cubicBezTo>
                  <a:cubicBezTo>
                    <a:pt x="11" y="13"/>
                    <a:pt x="10" y="14"/>
                    <a:pt x="10" y="14"/>
                  </a:cubicBezTo>
                  <a:cubicBezTo>
                    <a:pt x="9" y="15"/>
                    <a:pt x="9" y="15"/>
                    <a:pt x="9" y="15"/>
                  </a:cubicBezTo>
                  <a:cubicBezTo>
                    <a:pt x="9" y="15"/>
                    <a:pt x="9" y="15"/>
                    <a:pt x="9" y="15"/>
                  </a:cubicBezTo>
                  <a:cubicBezTo>
                    <a:pt x="9" y="16"/>
                    <a:pt x="9" y="16"/>
                    <a:pt x="9" y="16"/>
                  </a:cubicBezTo>
                  <a:cubicBezTo>
                    <a:pt x="8" y="16"/>
                    <a:pt x="8" y="16"/>
                    <a:pt x="8" y="16"/>
                  </a:cubicBezTo>
                  <a:cubicBezTo>
                    <a:pt x="8" y="16"/>
                    <a:pt x="8" y="16"/>
                    <a:pt x="8" y="16"/>
                  </a:cubicBezTo>
                  <a:cubicBezTo>
                    <a:pt x="8" y="16"/>
                    <a:pt x="8" y="16"/>
                    <a:pt x="8" y="16"/>
                  </a:cubicBezTo>
                  <a:cubicBezTo>
                    <a:pt x="8" y="17"/>
                    <a:pt x="8" y="17"/>
                    <a:pt x="7" y="18"/>
                  </a:cubicBezTo>
                  <a:cubicBezTo>
                    <a:pt x="7" y="18"/>
                    <a:pt x="7" y="18"/>
                    <a:pt x="7" y="18"/>
                  </a:cubicBezTo>
                  <a:cubicBezTo>
                    <a:pt x="7" y="18"/>
                    <a:pt x="7" y="18"/>
                    <a:pt x="7" y="18"/>
                  </a:cubicBezTo>
                  <a:cubicBezTo>
                    <a:pt x="5" y="21"/>
                    <a:pt x="4" y="23"/>
                    <a:pt x="3" y="26"/>
                  </a:cubicBezTo>
                  <a:cubicBezTo>
                    <a:pt x="3" y="26"/>
                    <a:pt x="3" y="26"/>
                    <a:pt x="3" y="26"/>
                  </a:cubicBezTo>
                  <a:cubicBezTo>
                    <a:pt x="3" y="26"/>
                    <a:pt x="3" y="26"/>
                    <a:pt x="3" y="26"/>
                  </a:cubicBezTo>
                  <a:cubicBezTo>
                    <a:pt x="2" y="28"/>
                    <a:pt x="2" y="29"/>
                    <a:pt x="1" y="31"/>
                  </a:cubicBezTo>
                  <a:cubicBezTo>
                    <a:pt x="1" y="32"/>
                    <a:pt x="1" y="32"/>
                    <a:pt x="1" y="32"/>
                  </a:cubicBezTo>
                  <a:cubicBezTo>
                    <a:pt x="1" y="33"/>
                    <a:pt x="1" y="35"/>
                    <a:pt x="0" y="36"/>
                  </a:cubicBezTo>
                  <a:cubicBezTo>
                    <a:pt x="0" y="37"/>
                    <a:pt x="0" y="37"/>
                    <a:pt x="0" y="37"/>
                  </a:cubicBezTo>
                  <a:cubicBezTo>
                    <a:pt x="0" y="38"/>
                    <a:pt x="0" y="40"/>
                    <a:pt x="1" y="41"/>
                  </a:cubicBezTo>
                  <a:cubicBezTo>
                    <a:pt x="1" y="42"/>
                    <a:pt x="1" y="42"/>
                    <a:pt x="1" y="42"/>
                  </a:cubicBezTo>
                  <a:cubicBezTo>
                    <a:pt x="1" y="44"/>
                    <a:pt x="1" y="45"/>
                    <a:pt x="1" y="47"/>
                  </a:cubicBezTo>
                  <a:cubicBezTo>
                    <a:pt x="1" y="47"/>
                    <a:pt x="1" y="47"/>
                    <a:pt x="1" y="47"/>
                  </a:cubicBezTo>
                  <a:cubicBezTo>
                    <a:pt x="2" y="48"/>
                    <a:pt x="2" y="50"/>
                    <a:pt x="3" y="51"/>
                  </a:cubicBezTo>
                  <a:cubicBezTo>
                    <a:pt x="3" y="52"/>
                    <a:pt x="3" y="52"/>
                    <a:pt x="3" y="52"/>
                  </a:cubicBezTo>
                  <a:cubicBezTo>
                    <a:pt x="4" y="54"/>
                    <a:pt x="4" y="55"/>
                    <a:pt x="5" y="56"/>
                  </a:cubicBezTo>
                  <a:cubicBezTo>
                    <a:pt x="5" y="56"/>
                    <a:pt x="5" y="56"/>
                    <a:pt x="5" y="56"/>
                  </a:cubicBezTo>
                  <a:cubicBezTo>
                    <a:pt x="6" y="58"/>
                    <a:pt x="7" y="59"/>
                    <a:pt x="8" y="60"/>
                  </a:cubicBezTo>
                  <a:cubicBezTo>
                    <a:pt x="9" y="61"/>
                    <a:pt x="9" y="61"/>
                    <a:pt x="9" y="61"/>
                  </a:cubicBezTo>
                  <a:cubicBezTo>
                    <a:pt x="10" y="63"/>
                    <a:pt x="11" y="64"/>
                    <a:pt x="12" y="65"/>
                  </a:cubicBezTo>
                  <a:cubicBezTo>
                    <a:pt x="25" y="77"/>
                    <a:pt x="45" y="78"/>
                    <a:pt x="59" y="66"/>
                  </a:cubicBezTo>
                  <a:cubicBezTo>
                    <a:pt x="59" y="66"/>
                    <a:pt x="59" y="66"/>
                    <a:pt x="59" y="66"/>
                  </a:cubicBezTo>
                  <a:cubicBezTo>
                    <a:pt x="59" y="66"/>
                    <a:pt x="59" y="66"/>
                    <a:pt x="59" y="66"/>
                  </a:cubicBezTo>
                  <a:cubicBezTo>
                    <a:pt x="60" y="66"/>
                    <a:pt x="60" y="65"/>
                    <a:pt x="61" y="65"/>
                  </a:cubicBezTo>
                  <a:cubicBezTo>
                    <a:pt x="61" y="65"/>
                    <a:pt x="61" y="65"/>
                    <a:pt x="61" y="65"/>
                  </a:cubicBezTo>
                  <a:cubicBezTo>
                    <a:pt x="61" y="65"/>
                    <a:pt x="61" y="65"/>
                    <a:pt x="61" y="65"/>
                  </a:cubicBezTo>
                  <a:cubicBezTo>
                    <a:pt x="61" y="64"/>
                    <a:pt x="61" y="64"/>
                    <a:pt x="61" y="64"/>
                  </a:cubicBezTo>
                  <a:cubicBezTo>
                    <a:pt x="61" y="64"/>
                    <a:pt x="61" y="64"/>
                    <a:pt x="61" y="64"/>
                  </a:cubicBezTo>
                  <a:cubicBezTo>
                    <a:pt x="62" y="64"/>
                    <a:pt x="62" y="64"/>
                    <a:pt x="62" y="64"/>
                  </a:cubicBezTo>
                  <a:cubicBezTo>
                    <a:pt x="62" y="63"/>
                    <a:pt x="62" y="63"/>
                    <a:pt x="62" y="63"/>
                  </a:cubicBezTo>
                  <a:cubicBezTo>
                    <a:pt x="63" y="62"/>
                    <a:pt x="63" y="62"/>
                    <a:pt x="64" y="61"/>
                  </a:cubicBezTo>
                  <a:cubicBezTo>
                    <a:pt x="64" y="61"/>
                    <a:pt x="64" y="61"/>
                    <a:pt x="64" y="61"/>
                  </a:cubicBezTo>
                  <a:cubicBezTo>
                    <a:pt x="64" y="61"/>
                    <a:pt x="65" y="60"/>
                    <a:pt x="66" y="59"/>
                  </a:cubicBezTo>
                  <a:cubicBezTo>
                    <a:pt x="66" y="58"/>
                    <a:pt x="66" y="58"/>
                    <a:pt x="66" y="58"/>
                  </a:cubicBezTo>
                  <a:cubicBezTo>
                    <a:pt x="67" y="57"/>
                    <a:pt x="68" y="55"/>
                    <a:pt x="69" y="54"/>
                  </a:cubicBezTo>
                  <a:cubicBezTo>
                    <a:pt x="69" y="53"/>
                    <a:pt x="69" y="53"/>
                    <a:pt x="69" y="53"/>
                  </a:cubicBezTo>
                  <a:cubicBezTo>
                    <a:pt x="69" y="52"/>
                    <a:pt x="70" y="50"/>
                    <a:pt x="70" y="49"/>
                  </a:cubicBezTo>
                  <a:cubicBezTo>
                    <a:pt x="71" y="48"/>
                    <a:pt x="71" y="48"/>
                    <a:pt x="71" y="48"/>
                  </a:cubicBezTo>
                  <a:cubicBezTo>
                    <a:pt x="71" y="47"/>
                    <a:pt x="71" y="45"/>
                    <a:pt x="72" y="44"/>
                  </a:cubicBezTo>
                  <a:cubicBezTo>
                    <a:pt x="72" y="43"/>
                    <a:pt x="72" y="43"/>
                    <a:pt x="72" y="43"/>
                  </a:cubicBezTo>
                  <a:cubicBezTo>
                    <a:pt x="72" y="43"/>
                    <a:pt x="72" y="43"/>
                    <a:pt x="72" y="43"/>
                  </a:cubicBezTo>
                  <a:cubicBezTo>
                    <a:pt x="73" y="32"/>
                    <a:pt x="69" y="21"/>
                    <a:pt x="60" y="12"/>
                  </a:cubicBez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34" name="îš1ïdê">
              <a:extLst>
                <a:ext uri="{FF2B5EF4-FFF2-40B4-BE49-F238E27FC236}">
                  <a16:creationId xmlns="" xmlns:a16="http://schemas.microsoft.com/office/drawing/2014/main" id="{F93E0C30-FFC8-4A39-B939-C897F597C6AE}"/>
                </a:ext>
              </a:extLst>
            </p:cNvPr>
            <p:cNvSpPr/>
            <p:nvPr/>
          </p:nvSpPr>
          <p:spPr bwMode="auto">
            <a:xfrm>
              <a:off x="5776913" y="2249488"/>
              <a:ext cx="128588" cy="123825"/>
            </a:xfrm>
            <a:custGeom>
              <a:avLst/>
              <a:gdLst>
                <a:gd name="T0" fmla="*/ 30 w 76"/>
                <a:gd name="T1" fmla="*/ 3 h 73"/>
                <a:gd name="T2" fmla="*/ 3 w 76"/>
                <a:gd name="T3" fmla="*/ 43 h 73"/>
                <a:gd name="T4" fmla="*/ 3 w 76"/>
                <a:gd name="T5" fmla="*/ 43 h 73"/>
                <a:gd name="T6" fmla="*/ 4 w 76"/>
                <a:gd name="T7" fmla="*/ 46 h 73"/>
                <a:gd name="T8" fmla="*/ 4 w 76"/>
                <a:gd name="T9" fmla="*/ 47 h 73"/>
                <a:gd name="T10" fmla="*/ 4 w 76"/>
                <a:gd name="T11" fmla="*/ 47 h 73"/>
                <a:gd name="T12" fmla="*/ 4 w 76"/>
                <a:gd name="T13" fmla="*/ 47 h 73"/>
                <a:gd name="T14" fmla="*/ 4 w 76"/>
                <a:gd name="T15" fmla="*/ 48 h 73"/>
                <a:gd name="T16" fmla="*/ 4 w 76"/>
                <a:gd name="T17" fmla="*/ 48 h 73"/>
                <a:gd name="T18" fmla="*/ 4 w 76"/>
                <a:gd name="T19" fmla="*/ 48 h 73"/>
                <a:gd name="T20" fmla="*/ 5 w 76"/>
                <a:gd name="T21" fmla="*/ 50 h 73"/>
                <a:gd name="T22" fmla="*/ 5 w 76"/>
                <a:gd name="T23" fmla="*/ 50 h 73"/>
                <a:gd name="T24" fmla="*/ 5 w 76"/>
                <a:gd name="T25" fmla="*/ 50 h 73"/>
                <a:gd name="T26" fmla="*/ 9 w 76"/>
                <a:gd name="T27" fmla="*/ 59 h 73"/>
                <a:gd name="T28" fmla="*/ 9 w 76"/>
                <a:gd name="T29" fmla="*/ 59 h 73"/>
                <a:gd name="T30" fmla="*/ 9 w 76"/>
                <a:gd name="T31" fmla="*/ 59 h 73"/>
                <a:gd name="T32" fmla="*/ 12 w 76"/>
                <a:gd name="T33" fmla="*/ 62 h 73"/>
                <a:gd name="T34" fmla="*/ 13 w 76"/>
                <a:gd name="T35" fmla="*/ 63 h 73"/>
                <a:gd name="T36" fmla="*/ 17 w 76"/>
                <a:gd name="T37" fmla="*/ 66 h 73"/>
                <a:gd name="T38" fmla="*/ 17 w 76"/>
                <a:gd name="T39" fmla="*/ 66 h 73"/>
                <a:gd name="T40" fmla="*/ 21 w 76"/>
                <a:gd name="T41" fmla="*/ 68 h 73"/>
                <a:gd name="T42" fmla="*/ 22 w 76"/>
                <a:gd name="T43" fmla="*/ 69 h 73"/>
                <a:gd name="T44" fmla="*/ 26 w 76"/>
                <a:gd name="T45" fmla="*/ 71 h 73"/>
                <a:gd name="T46" fmla="*/ 26 w 76"/>
                <a:gd name="T47" fmla="*/ 71 h 73"/>
                <a:gd name="T48" fmla="*/ 30 w 76"/>
                <a:gd name="T49" fmla="*/ 72 h 73"/>
                <a:gd name="T50" fmla="*/ 31 w 76"/>
                <a:gd name="T51" fmla="*/ 72 h 73"/>
                <a:gd name="T52" fmla="*/ 36 w 76"/>
                <a:gd name="T53" fmla="*/ 73 h 73"/>
                <a:gd name="T54" fmla="*/ 36 w 76"/>
                <a:gd name="T55" fmla="*/ 73 h 73"/>
                <a:gd name="T56" fmla="*/ 41 w 76"/>
                <a:gd name="T57" fmla="*/ 73 h 73"/>
                <a:gd name="T58" fmla="*/ 42 w 76"/>
                <a:gd name="T59" fmla="*/ 73 h 73"/>
                <a:gd name="T60" fmla="*/ 47 w 76"/>
                <a:gd name="T61" fmla="*/ 72 h 73"/>
                <a:gd name="T62" fmla="*/ 74 w 76"/>
                <a:gd name="T63" fmla="*/ 34 h 73"/>
                <a:gd name="T64" fmla="*/ 74 w 76"/>
                <a:gd name="T65" fmla="*/ 34 h 73"/>
                <a:gd name="T66" fmla="*/ 74 w 76"/>
                <a:gd name="T67" fmla="*/ 33 h 73"/>
                <a:gd name="T68" fmla="*/ 74 w 76"/>
                <a:gd name="T69" fmla="*/ 31 h 73"/>
                <a:gd name="T70" fmla="*/ 74 w 76"/>
                <a:gd name="T71" fmla="*/ 31 h 73"/>
                <a:gd name="T72" fmla="*/ 74 w 76"/>
                <a:gd name="T73" fmla="*/ 31 h 73"/>
                <a:gd name="T74" fmla="*/ 73 w 76"/>
                <a:gd name="T75" fmla="*/ 31 h 73"/>
                <a:gd name="T76" fmla="*/ 73 w 76"/>
                <a:gd name="T77" fmla="*/ 30 h 73"/>
                <a:gd name="T78" fmla="*/ 73 w 76"/>
                <a:gd name="T79" fmla="*/ 30 h 73"/>
                <a:gd name="T80" fmla="*/ 73 w 76"/>
                <a:gd name="T81" fmla="*/ 29 h 73"/>
                <a:gd name="T82" fmla="*/ 72 w 76"/>
                <a:gd name="T83" fmla="*/ 27 h 73"/>
                <a:gd name="T84" fmla="*/ 72 w 76"/>
                <a:gd name="T85" fmla="*/ 27 h 73"/>
                <a:gd name="T86" fmla="*/ 72 w 76"/>
                <a:gd name="T87" fmla="*/ 24 h 73"/>
                <a:gd name="T88" fmla="*/ 71 w 76"/>
                <a:gd name="T89" fmla="*/ 23 h 73"/>
                <a:gd name="T90" fmla="*/ 69 w 76"/>
                <a:gd name="T91" fmla="*/ 19 h 73"/>
                <a:gd name="T92" fmla="*/ 69 w 76"/>
                <a:gd name="T93" fmla="*/ 18 h 73"/>
                <a:gd name="T94" fmla="*/ 66 w 76"/>
                <a:gd name="T95" fmla="*/ 15 h 73"/>
                <a:gd name="T96" fmla="*/ 65 w 76"/>
                <a:gd name="T97" fmla="*/ 14 h 73"/>
                <a:gd name="T98" fmla="*/ 62 w 76"/>
                <a:gd name="T99" fmla="*/ 11 h 73"/>
                <a:gd name="T100" fmla="*/ 62 w 76"/>
                <a:gd name="T101" fmla="*/ 10 h 73"/>
                <a:gd name="T102" fmla="*/ 62 w 76"/>
                <a:gd name="T103" fmla="*/ 11 h 73"/>
                <a:gd name="T104" fmla="*/ 30 w 76"/>
                <a:gd name="T105" fmla="*/ 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6" h="73">
                  <a:moveTo>
                    <a:pt x="30" y="3"/>
                  </a:moveTo>
                  <a:cubicBezTo>
                    <a:pt x="12" y="7"/>
                    <a:pt x="0" y="25"/>
                    <a:pt x="3" y="43"/>
                  </a:cubicBezTo>
                  <a:cubicBezTo>
                    <a:pt x="3" y="43"/>
                    <a:pt x="3" y="43"/>
                    <a:pt x="3" y="43"/>
                  </a:cubicBezTo>
                  <a:cubicBezTo>
                    <a:pt x="3" y="44"/>
                    <a:pt x="3" y="45"/>
                    <a:pt x="4" y="46"/>
                  </a:cubicBezTo>
                  <a:cubicBezTo>
                    <a:pt x="4" y="46"/>
                    <a:pt x="4" y="46"/>
                    <a:pt x="4" y="47"/>
                  </a:cubicBezTo>
                  <a:cubicBezTo>
                    <a:pt x="4" y="47"/>
                    <a:pt x="4" y="47"/>
                    <a:pt x="4" y="47"/>
                  </a:cubicBezTo>
                  <a:cubicBezTo>
                    <a:pt x="4" y="47"/>
                    <a:pt x="4" y="47"/>
                    <a:pt x="4" y="47"/>
                  </a:cubicBezTo>
                  <a:cubicBezTo>
                    <a:pt x="4" y="48"/>
                    <a:pt x="4" y="48"/>
                    <a:pt x="4" y="48"/>
                  </a:cubicBezTo>
                  <a:cubicBezTo>
                    <a:pt x="4" y="48"/>
                    <a:pt x="4" y="48"/>
                    <a:pt x="4" y="48"/>
                  </a:cubicBezTo>
                  <a:cubicBezTo>
                    <a:pt x="4" y="48"/>
                    <a:pt x="4" y="48"/>
                    <a:pt x="4" y="48"/>
                  </a:cubicBezTo>
                  <a:cubicBezTo>
                    <a:pt x="4" y="49"/>
                    <a:pt x="5" y="49"/>
                    <a:pt x="5" y="50"/>
                  </a:cubicBezTo>
                  <a:cubicBezTo>
                    <a:pt x="5" y="50"/>
                    <a:pt x="5" y="50"/>
                    <a:pt x="5" y="50"/>
                  </a:cubicBezTo>
                  <a:cubicBezTo>
                    <a:pt x="5" y="50"/>
                    <a:pt x="5" y="50"/>
                    <a:pt x="5" y="50"/>
                  </a:cubicBezTo>
                  <a:cubicBezTo>
                    <a:pt x="6" y="53"/>
                    <a:pt x="8" y="56"/>
                    <a:pt x="9" y="59"/>
                  </a:cubicBezTo>
                  <a:cubicBezTo>
                    <a:pt x="9" y="59"/>
                    <a:pt x="9" y="59"/>
                    <a:pt x="9" y="59"/>
                  </a:cubicBezTo>
                  <a:cubicBezTo>
                    <a:pt x="9" y="59"/>
                    <a:pt x="9" y="59"/>
                    <a:pt x="9" y="59"/>
                  </a:cubicBezTo>
                  <a:cubicBezTo>
                    <a:pt x="10" y="60"/>
                    <a:pt x="11" y="61"/>
                    <a:pt x="12" y="62"/>
                  </a:cubicBezTo>
                  <a:cubicBezTo>
                    <a:pt x="13" y="63"/>
                    <a:pt x="13" y="63"/>
                    <a:pt x="13" y="63"/>
                  </a:cubicBezTo>
                  <a:cubicBezTo>
                    <a:pt x="14" y="64"/>
                    <a:pt x="15" y="65"/>
                    <a:pt x="17" y="66"/>
                  </a:cubicBezTo>
                  <a:cubicBezTo>
                    <a:pt x="17" y="66"/>
                    <a:pt x="17" y="66"/>
                    <a:pt x="17" y="66"/>
                  </a:cubicBezTo>
                  <a:cubicBezTo>
                    <a:pt x="18" y="67"/>
                    <a:pt x="19" y="68"/>
                    <a:pt x="21" y="68"/>
                  </a:cubicBezTo>
                  <a:cubicBezTo>
                    <a:pt x="22" y="69"/>
                    <a:pt x="22" y="69"/>
                    <a:pt x="22" y="69"/>
                  </a:cubicBezTo>
                  <a:cubicBezTo>
                    <a:pt x="23" y="70"/>
                    <a:pt x="24" y="70"/>
                    <a:pt x="26" y="71"/>
                  </a:cubicBezTo>
                  <a:cubicBezTo>
                    <a:pt x="26" y="71"/>
                    <a:pt x="26" y="71"/>
                    <a:pt x="26" y="71"/>
                  </a:cubicBezTo>
                  <a:cubicBezTo>
                    <a:pt x="27" y="71"/>
                    <a:pt x="29" y="72"/>
                    <a:pt x="30" y="72"/>
                  </a:cubicBezTo>
                  <a:cubicBezTo>
                    <a:pt x="31" y="72"/>
                    <a:pt x="31" y="72"/>
                    <a:pt x="31" y="72"/>
                  </a:cubicBezTo>
                  <a:cubicBezTo>
                    <a:pt x="33" y="73"/>
                    <a:pt x="34" y="73"/>
                    <a:pt x="36" y="73"/>
                  </a:cubicBezTo>
                  <a:cubicBezTo>
                    <a:pt x="36" y="73"/>
                    <a:pt x="36" y="73"/>
                    <a:pt x="36" y="73"/>
                  </a:cubicBezTo>
                  <a:cubicBezTo>
                    <a:pt x="37" y="73"/>
                    <a:pt x="39" y="73"/>
                    <a:pt x="41" y="73"/>
                  </a:cubicBezTo>
                  <a:cubicBezTo>
                    <a:pt x="41" y="73"/>
                    <a:pt x="41" y="73"/>
                    <a:pt x="42" y="73"/>
                  </a:cubicBezTo>
                  <a:cubicBezTo>
                    <a:pt x="43" y="73"/>
                    <a:pt x="45" y="73"/>
                    <a:pt x="47" y="72"/>
                  </a:cubicBezTo>
                  <a:cubicBezTo>
                    <a:pt x="64" y="68"/>
                    <a:pt x="76" y="51"/>
                    <a:pt x="74" y="34"/>
                  </a:cubicBezTo>
                  <a:cubicBezTo>
                    <a:pt x="74" y="34"/>
                    <a:pt x="74" y="34"/>
                    <a:pt x="74" y="34"/>
                  </a:cubicBezTo>
                  <a:cubicBezTo>
                    <a:pt x="74" y="33"/>
                    <a:pt x="74" y="33"/>
                    <a:pt x="74" y="33"/>
                  </a:cubicBezTo>
                  <a:cubicBezTo>
                    <a:pt x="74" y="33"/>
                    <a:pt x="74" y="32"/>
                    <a:pt x="74" y="31"/>
                  </a:cubicBezTo>
                  <a:cubicBezTo>
                    <a:pt x="74" y="31"/>
                    <a:pt x="74" y="31"/>
                    <a:pt x="74" y="31"/>
                  </a:cubicBezTo>
                  <a:cubicBezTo>
                    <a:pt x="74" y="31"/>
                    <a:pt x="74" y="31"/>
                    <a:pt x="74" y="31"/>
                  </a:cubicBezTo>
                  <a:cubicBezTo>
                    <a:pt x="73" y="31"/>
                    <a:pt x="73" y="31"/>
                    <a:pt x="73" y="31"/>
                  </a:cubicBezTo>
                  <a:cubicBezTo>
                    <a:pt x="73" y="30"/>
                    <a:pt x="73" y="30"/>
                    <a:pt x="73" y="30"/>
                  </a:cubicBezTo>
                  <a:cubicBezTo>
                    <a:pt x="73" y="30"/>
                    <a:pt x="73" y="30"/>
                    <a:pt x="73" y="30"/>
                  </a:cubicBezTo>
                  <a:cubicBezTo>
                    <a:pt x="73" y="30"/>
                    <a:pt x="73" y="29"/>
                    <a:pt x="73" y="29"/>
                  </a:cubicBezTo>
                  <a:cubicBezTo>
                    <a:pt x="73" y="28"/>
                    <a:pt x="73" y="28"/>
                    <a:pt x="72" y="27"/>
                  </a:cubicBezTo>
                  <a:cubicBezTo>
                    <a:pt x="72" y="27"/>
                    <a:pt x="72" y="27"/>
                    <a:pt x="72" y="27"/>
                  </a:cubicBezTo>
                  <a:cubicBezTo>
                    <a:pt x="72" y="26"/>
                    <a:pt x="72" y="25"/>
                    <a:pt x="72" y="24"/>
                  </a:cubicBezTo>
                  <a:cubicBezTo>
                    <a:pt x="71" y="23"/>
                    <a:pt x="71" y="23"/>
                    <a:pt x="71" y="23"/>
                  </a:cubicBezTo>
                  <a:cubicBezTo>
                    <a:pt x="70" y="22"/>
                    <a:pt x="70" y="20"/>
                    <a:pt x="69" y="19"/>
                  </a:cubicBezTo>
                  <a:cubicBezTo>
                    <a:pt x="69" y="18"/>
                    <a:pt x="69" y="18"/>
                    <a:pt x="69" y="18"/>
                  </a:cubicBezTo>
                  <a:cubicBezTo>
                    <a:pt x="68" y="17"/>
                    <a:pt x="67" y="16"/>
                    <a:pt x="66" y="15"/>
                  </a:cubicBezTo>
                  <a:cubicBezTo>
                    <a:pt x="65" y="14"/>
                    <a:pt x="65" y="14"/>
                    <a:pt x="65" y="14"/>
                  </a:cubicBezTo>
                  <a:cubicBezTo>
                    <a:pt x="64" y="13"/>
                    <a:pt x="63" y="12"/>
                    <a:pt x="62" y="11"/>
                  </a:cubicBezTo>
                  <a:cubicBezTo>
                    <a:pt x="62" y="10"/>
                    <a:pt x="62" y="10"/>
                    <a:pt x="62" y="10"/>
                  </a:cubicBezTo>
                  <a:cubicBezTo>
                    <a:pt x="62" y="11"/>
                    <a:pt x="62" y="11"/>
                    <a:pt x="62" y="11"/>
                  </a:cubicBezTo>
                  <a:cubicBezTo>
                    <a:pt x="53" y="3"/>
                    <a:pt x="42" y="0"/>
                    <a:pt x="30" y="3"/>
                  </a:cubicBez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35" name="işľiḋè">
              <a:extLst>
                <a:ext uri="{FF2B5EF4-FFF2-40B4-BE49-F238E27FC236}">
                  <a16:creationId xmlns="" xmlns:a16="http://schemas.microsoft.com/office/drawing/2014/main" id="{3AA04F48-A1F4-413F-833D-96BB1114CA7C}"/>
                </a:ext>
              </a:extLst>
            </p:cNvPr>
            <p:cNvSpPr/>
            <p:nvPr/>
          </p:nvSpPr>
          <p:spPr bwMode="auto">
            <a:xfrm>
              <a:off x="6743700" y="3362325"/>
              <a:ext cx="1446213" cy="1695450"/>
            </a:xfrm>
            <a:custGeom>
              <a:avLst/>
              <a:gdLst>
                <a:gd name="T0" fmla="*/ 911 w 911"/>
                <a:gd name="T1" fmla="*/ 206 h 1068"/>
                <a:gd name="T2" fmla="*/ 288 w 911"/>
                <a:gd name="T3" fmla="*/ 0 h 1068"/>
                <a:gd name="T4" fmla="*/ 288 w 911"/>
                <a:gd name="T5" fmla="*/ 0 h 1068"/>
                <a:gd name="T6" fmla="*/ 0 w 911"/>
                <a:gd name="T7" fmla="*/ 860 h 1068"/>
                <a:gd name="T8" fmla="*/ 624 w 911"/>
                <a:gd name="T9" fmla="*/ 1068 h 1068"/>
                <a:gd name="T10" fmla="*/ 911 w 911"/>
                <a:gd name="T11" fmla="*/ 206 h 1068"/>
              </a:gdLst>
              <a:ahLst/>
              <a:cxnLst>
                <a:cxn ang="0">
                  <a:pos x="T0" y="T1"/>
                </a:cxn>
                <a:cxn ang="0">
                  <a:pos x="T2" y="T3"/>
                </a:cxn>
                <a:cxn ang="0">
                  <a:pos x="T4" y="T5"/>
                </a:cxn>
                <a:cxn ang="0">
                  <a:pos x="T6" y="T7"/>
                </a:cxn>
                <a:cxn ang="0">
                  <a:pos x="T8" y="T9"/>
                </a:cxn>
                <a:cxn ang="0">
                  <a:pos x="T10" y="T11"/>
                </a:cxn>
              </a:cxnLst>
              <a:rect l="0" t="0" r="r" b="b"/>
              <a:pathLst>
                <a:path w="911" h="1068">
                  <a:moveTo>
                    <a:pt x="911" y="206"/>
                  </a:moveTo>
                  <a:lnTo>
                    <a:pt x="288" y="0"/>
                  </a:lnTo>
                  <a:lnTo>
                    <a:pt x="288" y="0"/>
                  </a:lnTo>
                  <a:lnTo>
                    <a:pt x="0" y="860"/>
                  </a:lnTo>
                  <a:lnTo>
                    <a:pt x="624" y="1068"/>
                  </a:lnTo>
                  <a:lnTo>
                    <a:pt x="911" y="206"/>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36" name="išḷidê">
              <a:extLst>
                <a:ext uri="{FF2B5EF4-FFF2-40B4-BE49-F238E27FC236}">
                  <a16:creationId xmlns="" xmlns:a16="http://schemas.microsoft.com/office/drawing/2014/main" id="{10B28E03-B02D-4FC0-92FD-9A80BA68778D}"/>
                </a:ext>
              </a:extLst>
            </p:cNvPr>
            <p:cNvSpPr/>
            <p:nvPr/>
          </p:nvSpPr>
          <p:spPr bwMode="auto">
            <a:xfrm>
              <a:off x="6743700" y="3362325"/>
              <a:ext cx="1446213" cy="1695450"/>
            </a:xfrm>
            <a:custGeom>
              <a:avLst/>
              <a:gdLst>
                <a:gd name="T0" fmla="*/ 911 w 911"/>
                <a:gd name="T1" fmla="*/ 206 h 1068"/>
                <a:gd name="T2" fmla="*/ 288 w 911"/>
                <a:gd name="T3" fmla="*/ 0 h 1068"/>
                <a:gd name="T4" fmla="*/ 288 w 911"/>
                <a:gd name="T5" fmla="*/ 0 h 1068"/>
                <a:gd name="T6" fmla="*/ 0 w 911"/>
                <a:gd name="T7" fmla="*/ 860 h 1068"/>
                <a:gd name="T8" fmla="*/ 624 w 911"/>
                <a:gd name="T9" fmla="*/ 1068 h 1068"/>
                <a:gd name="T10" fmla="*/ 911 w 911"/>
                <a:gd name="T11" fmla="*/ 206 h 1068"/>
              </a:gdLst>
              <a:ahLst/>
              <a:cxnLst>
                <a:cxn ang="0">
                  <a:pos x="T0" y="T1"/>
                </a:cxn>
                <a:cxn ang="0">
                  <a:pos x="T2" y="T3"/>
                </a:cxn>
                <a:cxn ang="0">
                  <a:pos x="T4" y="T5"/>
                </a:cxn>
                <a:cxn ang="0">
                  <a:pos x="T6" y="T7"/>
                </a:cxn>
                <a:cxn ang="0">
                  <a:pos x="T8" y="T9"/>
                </a:cxn>
                <a:cxn ang="0">
                  <a:pos x="T10" y="T11"/>
                </a:cxn>
              </a:cxnLst>
              <a:rect l="0" t="0" r="r" b="b"/>
              <a:pathLst>
                <a:path w="911" h="1068">
                  <a:moveTo>
                    <a:pt x="911" y="206"/>
                  </a:moveTo>
                  <a:lnTo>
                    <a:pt x="288" y="0"/>
                  </a:lnTo>
                  <a:lnTo>
                    <a:pt x="288" y="0"/>
                  </a:lnTo>
                  <a:lnTo>
                    <a:pt x="0" y="860"/>
                  </a:lnTo>
                  <a:lnTo>
                    <a:pt x="624" y="1068"/>
                  </a:lnTo>
                  <a:lnTo>
                    <a:pt x="911" y="20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37" name="íṡľîḋê">
              <a:extLst>
                <a:ext uri="{FF2B5EF4-FFF2-40B4-BE49-F238E27FC236}">
                  <a16:creationId xmlns="" xmlns:a16="http://schemas.microsoft.com/office/drawing/2014/main" id="{28F4F195-3A9C-44F4-9FBB-1D3F61C565E3}"/>
                </a:ext>
              </a:extLst>
            </p:cNvPr>
            <p:cNvSpPr/>
            <p:nvPr/>
          </p:nvSpPr>
          <p:spPr bwMode="auto">
            <a:xfrm>
              <a:off x="6694488" y="3325813"/>
              <a:ext cx="1446213" cy="1693863"/>
            </a:xfrm>
            <a:custGeom>
              <a:avLst/>
              <a:gdLst>
                <a:gd name="T0" fmla="*/ 624 w 911"/>
                <a:gd name="T1" fmla="*/ 1067 h 1067"/>
                <a:gd name="T2" fmla="*/ 0 w 911"/>
                <a:gd name="T3" fmla="*/ 860 h 1067"/>
                <a:gd name="T4" fmla="*/ 288 w 911"/>
                <a:gd name="T5" fmla="*/ 0 h 1067"/>
                <a:gd name="T6" fmla="*/ 911 w 911"/>
                <a:gd name="T7" fmla="*/ 207 h 1067"/>
                <a:gd name="T8" fmla="*/ 624 w 911"/>
                <a:gd name="T9" fmla="*/ 1067 h 1067"/>
              </a:gdLst>
              <a:ahLst/>
              <a:cxnLst>
                <a:cxn ang="0">
                  <a:pos x="T0" y="T1"/>
                </a:cxn>
                <a:cxn ang="0">
                  <a:pos x="T2" y="T3"/>
                </a:cxn>
                <a:cxn ang="0">
                  <a:pos x="T4" y="T5"/>
                </a:cxn>
                <a:cxn ang="0">
                  <a:pos x="T6" y="T7"/>
                </a:cxn>
                <a:cxn ang="0">
                  <a:pos x="T8" y="T9"/>
                </a:cxn>
              </a:cxnLst>
              <a:rect l="0" t="0" r="r" b="b"/>
              <a:pathLst>
                <a:path w="911" h="1067">
                  <a:moveTo>
                    <a:pt x="624" y="1067"/>
                  </a:moveTo>
                  <a:lnTo>
                    <a:pt x="0" y="860"/>
                  </a:lnTo>
                  <a:lnTo>
                    <a:pt x="288" y="0"/>
                  </a:lnTo>
                  <a:lnTo>
                    <a:pt x="911" y="207"/>
                  </a:lnTo>
                  <a:lnTo>
                    <a:pt x="624" y="106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38" name="ïṡḷíḍè">
              <a:extLst>
                <a:ext uri="{FF2B5EF4-FFF2-40B4-BE49-F238E27FC236}">
                  <a16:creationId xmlns="" xmlns:a16="http://schemas.microsoft.com/office/drawing/2014/main" id="{92DE9D5F-4AA8-46F3-801C-CB07F546E4F9}"/>
                </a:ext>
              </a:extLst>
            </p:cNvPr>
            <p:cNvSpPr/>
            <p:nvPr/>
          </p:nvSpPr>
          <p:spPr bwMode="auto">
            <a:xfrm>
              <a:off x="6694488" y="3325813"/>
              <a:ext cx="1446213" cy="1693863"/>
            </a:xfrm>
            <a:custGeom>
              <a:avLst/>
              <a:gdLst>
                <a:gd name="T0" fmla="*/ 624 w 911"/>
                <a:gd name="T1" fmla="*/ 1067 h 1067"/>
                <a:gd name="T2" fmla="*/ 0 w 911"/>
                <a:gd name="T3" fmla="*/ 860 h 1067"/>
                <a:gd name="T4" fmla="*/ 288 w 911"/>
                <a:gd name="T5" fmla="*/ 0 h 1067"/>
                <a:gd name="T6" fmla="*/ 911 w 911"/>
                <a:gd name="T7" fmla="*/ 207 h 1067"/>
                <a:gd name="T8" fmla="*/ 624 w 911"/>
                <a:gd name="T9" fmla="*/ 1067 h 1067"/>
              </a:gdLst>
              <a:ahLst/>
              <a:cxnLst>
                <a:cxn ang="0">
                  <a:pos x="T0" y="T1"/>
                </a:cxn>
                <a:cxn ang="0">
                  <a:pos x="T2" y="T3"/>
                </a:cxn>
                <a:cxn ang="0">
                  <a:pos x="T4" y="T5"/>
                </a:cxn>
                <a:cxn ang="0">
                  <a:pos x="T6" y="T7"/>
                </a:cxn>
                <a:cxn ang="0">
                  <a:pos x="T8" y="T9"/>
                </a:cxn>
              </a:cxnLst>
              <a:rect l="0" t="0" r="r" b="b"/>
              <a:pathLst>
                <a:path w="911" h="1067">
                  <a:moveTo>
                    <a:pt x="624" y="1067"/>
                  </a:moveTo>
                  <a:lnTo>
                    <a:pt x="0" y="860"/>
                  </a:lnTo>
                  <a:lnTo>
                    <a:pt x="288" y="0"/>
                  </a:lnTo>
                  <a:lnTo>
                    <a:pt x="911" y="207"/>
                  </a:lnTo>
                  <a:lnTo>
                    <a:pt x="624" y="106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39" name="îṡľïḋê">
              <a:extLst>
                <a:ext uri="{FF2B5EF4-FFF2-40B4-BE49-F238E27FC236}">
                  <a16:creationId xmlns="" xmlns:a16="http://schemas.microsoft.com/office/drawing/2014/main" id="{123BFE40-DCBF-44FE-99DC-3D814BC177D0}"/>
                </a:ext>
              </a:extLst>
            </p:cNvPr>
            <p:cNvSpPr/>
            <p:nvPr/>
          </p:nvSpPr>
          <p:spPr bwMode="auto">
            <a:xfrm>
              <a:off x="6694488" y="3325813"/>
              <a:ext cx="1446213" cy="1365250"/>
            </a:xfrm>
            <a:custGeom>
              <a:avLst/>
              <a:gdLst>
                <a:gd name="T0" fmla="*/ 288 w 911"/>
                <a:gd name="T1" fmla="*/ 0 h 860"/>
                <a:gd name="T2" fmla="*/ 0 w 911"/>
                <a:gd name="T3" fmla="*/ 860 h 860"/>
                <a:gd name="T4" fmla="*/ 911 w 911"/>
                <a:gd name="T5" fmla="*/ 207 h 860"/>
                <a:gd name="T6" fmla="*/ 288 w 911"/>
                <a:gd name="T7" fmla="*/ 0 h 860"/>
              </a:gdLst>
              <a:ahLst/>
              <a:cxnLst>
                <a:cxn ang="0">
                  <a:pos x="T0" y="T1"/>
                </a:cxn>
                <a:cxn ang="0">
                  <a:pos x="T2" y="T3"/>
                </a:cxn>
                <a:cxn ang="0">
                  <a:pos x="T4" y="T5"/>
                </a:cxn>
                <a:cxn ang="0">
                  <a:pos x="T6" y="T7"/>
                </a:cxn>
              </a:cxnLst>
              <a:rect l="0" t="0" r="r" b="b"/>
              <a:pathLst>
                <a:path w="911" h="860">
                  <a:moveTo>
                    <a:pt x="288" y="0"/>
                  </a:moveTo>
                  <a:lnTo>
                    <a:pt x="0" y="860"/>
                  </a:lnTo>
                  <a:lnTo>
                    <a:pt x="911" y="207"/>
                  </a:lnTo>
                  <a:lnTo>
                    <a:pt x="288" y="0"/>
                  </a:lnTo>
                  <a:close/>
                </a:path>
              </a:pathLst>
            </a:custGeom>
            <a:solidFill>
              <a:srgbClr val="FAFDF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40" name="ïsḷïde">
              <a:extLst>
                <a:ext uri="{FF2B5EF4-FFF2-40B4-BE49-F238E27FC236}">
                  <a16:creationId xmlns="" xmlns:a16="http://schemas.microsoft.com/office/drawing/2014/main" id="{4E8A4F35-12FA-4EA7-875B-0F3FDF1921B8}"/>
                </a:ext>
              </a:extLst>
            </p:cNvPr>
            <p:cNvSpPr/>
            <p:nvPr/>
          </p:nvSpPr>
          <p:spPr bwMode="auto">
            <a:xfrm>
              <a:off x="6694488" y="3325813"/>
              <a:ext cx="1446213" cy="1365250"/>
            </a:xfrm>
            <a:custGeom>
              <a:avLst/>
              <a:gdLst>
                <a:gd name="T0" fmla="*/ 288 w 911"/>
                <a:gd name="T1" fmla="*/ 0 h 860"/>
                <a:gd name="T2" fmla="*/ 0 w 911"/>
                <a:gd name="T3" fmla="*/ 860 h 860"/>
                <a:gd name="T4" fmla="*/ 911 w 911"/>
                <a:gd name="T5" fmla="*/ 207 h 860"/>
                <a:gd name="T6" fmla="*/ 288 w 911"/>
                <a:gd name="T7" fmla="*/ 0 h 860"/>
              </a:gdLst>
              <a:ahLst/>
              <a:cxnLst>
                <a:cxn ang="0">
                  <a:pos x="T0" y="T1"/>
                </a:cxn>
                <a:cxn ang="0">
                  <a:pos x="T2" y="T3"/>
                </a:cxn>
                <a:cxn ang="0">
                  <a:pos x="T4" y="T5"/>
                </a:cxn>
                <a:cxn ang="0">
                  <a:pos x="T6" y="T7"/>
                </a:cxn>
              </a:cxnLst>
              <a:rect l="0" t="0" r="r" b="b"/>
              <a:pathLst>
                <a:path w="911" h="860">
                  <a:moveTo>
                    <a:pt x="288" y="0"/>
                  </a:moveTo>
                  <a:lnTo>
                    <a:pt x="0" y="860"/>
                  </a:lnTo>
                  <a:lnTo>
                    <a:pt x="911" y="207"/>
                  </a:lnTo>
                  <a:lnTo>
                    <a:pt x="28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41" name="îṡḷiḋê">
              <a:extLst>
                <a:ext uri="{FF2B5EF4-FFF2-40B4-BE49-F238E27FC236}">
                  <a16:creationId xmlns="" xmlns:a16="http://schemas.microsoft.com/office/drawing/2014/main" id="{5A4B3979-BA97-4CE2-9101-03E7872A6ECF}"/>
                </a:ext>
              </a:extLst>
            </p:cNvPr>
            <p:cNvSpPr/>
            <p:nvPr/>
          </p:nvSpPr>
          <p:spPr bwMode="auto">
            <a:xfrm>
              <a:off x="7183438" y="3589338"/>
              <a:ext cx="257175" cy="107950"/>
            </a:xfrm>
            <a:custGeom>
              <a:avLst/>
              <a:gdLst>
                <a:gd name="T0" fmla="*/ 158 w 162"/>
                <a:gd name="T1" fmla="*/ 68 h 68"/>
                <a:gd name="T2" fmla="*/ 0 w 162"/>
                <a:gd name="T3" fmla="*/ 16 h 68"/>
                <a:gd name="T4" fmla="*/ 5 w 162"/>
                <a:gd name="T5" fmla="*/ 0 h 68"/>
                <a:gd name="T6" fmla="*/ 162 w 162"/>
                <a:gd name="T7" fmla="*/ 52 h 68"/>
                <a:gd name="T8" fmla="*/ 158 w 162"/>
                <a:gd name="T9" fmla="*/ 68 h 68"/>
              </a:gdLst>
              <a:ahLst/>
              <a:cxnLst>
                <a:cxn ang="0">
                  <a:pos x="T0" y="T1"/>
                </a:cxn>
                <a:cxn ang="0">
                  <a:pos x="T2" y="T3"/>
                </a:cxn>
                <a:cxn ang="0">
                  <a:pos x="T4" y="T5"/>
                </a:cxn>
                <a:cxn ang="0">
                  <a:pos x="T6" y="T7"/>
                </a:cxn>
                <a:cxn ang="0">
                  <a:pos x="T8" y="T9"/>
                </a:cxn>
              </a:cxnLst>
              <a:rect l="0" t="0" r="r" b="b"/>
              <a:pathLst>
                <a:path w="162" h="68">
                  <a:moveTo>
                    <a:pt x="158" y="68"/>
                  </a:moveTo>
                  <a:lnTo>
                    <a:pt x="0" y="16"/>
                  </a:lnTo>
                  <a:lnTo>
                    <a:pt x="5" y="0"/>
                  </a:lnTo>
                  <a:lnTo>
                    <a:pt x="162" y="52"/>
                  </a:lnTo>
                  <a:lnTo>
                    <a:pt x="158" y="68"/>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42" name="ïSḷîḋè">
              <a:extLst>
                <a:ext uri="{FF2B5EF4-FFF2-40B4-BE49-F238E27FC236}">
                  <a16:creationId xmlns="" xmlns:a16="http://schemas.microsoft.com/office/drawing/2014/main" id="{3194860D-CBAC-4255-946B-26E1FBEFCFF9}"/>
                </a:ext>
              </a:extLst>
            </p:cNvPr>
            <p:cNvSpPr/>
            <p:nvPr/>
          </p:nvSpPr>
          <p:spPr bwMode="auto">
            <a:xfrm>
              <a:off x="7162800" y="3652838"/>
              <a:ext cx="260350" cy="107950"/>
            </a:xfrm>
            <a:custGeom>
              <a:avLst/>
              <a:gdLst>
                <a:gd name="T0" fmla="*/ 159 w 164"/>
                <a:gd name="T1" fmla="*/ 68 h 68"/>
                <a:gd name="T2" fmla="*/ 0 w 164"/>
                <a:gd name="T3" fmla="*/ 15 h 68"/>
                <a:gd name="T4" fmla="*/ 6 w 164"/>
                <a:gd name="T5" fmla="*/ 0 h 68"/>
                <a:gd name="T6" fmla="*/ 164 w 164"/>
                <a:gd name="T7" fmla="*/ 52 h 68"/>
                <a:gd name="T8" fmla="*/ 159 w 164"/>
                <a:gd name="T9" fmla="*/ 68 h 68"/>
              </a:gdLst>
              <a:ahLst/>
              <a:cxnLst>
                <a:cxn ang="0">
                  <a:pos x="T0" y="T1"/>
                </a:cxn>
                <a:cxn ang="0">
                  <a:pos x="T2" y="T3"/>
                </a:cxn>
                <a:cxn ang="0">
                  <a:pos x="T4" y="T5"/>
                </a:cxn>
                <a:cxn ang="0">
                  <a:pos x="T6" y="T7"/>
                </a:cxn>
                <a:cxn ang="0">
                  <a:pos x="T8" y="T9"/>
                </a:cxn>
              </a:cxnLst>
              <a:rect l="0" t="0" r="r" b="b"/>
              <a:pathLst>
                <a:path w="164" h="68">
                  <a:moveTo>
                    <a:pt x="159" y="68"/>
                  </a:moveTo>
                  <a:lnTo>
                    <a:pt x="0" y="15"/>
                  </a:lnTo>
                  <a:lnTo>
                    <a:pt x="6" y="0"/>
                  </a:lnTo>
                  <a:lnTo>
                    <a:pt x="164" y="52"/>
                  </a:lnTo>
                  <a:lnTo>
                    <a:pt x="159" y="68"/>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43" name="išḷiďé">
              <a:extLst>
                <a:ext uri="{FF2B5EF4-FFF2-40B4-BE49-F238E27FC236}">
                  <a16:creationId xmlns="" xmlns:a16="http://schemas.microsoft.com/office/drawing/2014/main" id="{EC80A8D7-130B-4E8D-BA34-E5E24B6E2712}"/>
                </a:ext>
              </a:extLst>
            </p:cNvPr>
            <p:cNvSpPr/>
            <p:nvPr/>
          </p:nvSpPr>
          <p:spPr bwMode="auto">
            <a:xfrm>
              <a:off x="7162800" y="3652838"/>
              <a:ext cx="260350" cy="107950"/>
            </a:xfrm>
            <a:custGeom>
              <a:avLst/>
              <a:gdLst>
                <a:gd name="T0" fmla="*/ 159 w 164"/>
                <a:gd name="T1" fmla="*/ 68 h 68"/>
                <a:gd name="T2" fmla="*/ 0 w 164"/>
                <a:gd name="T3" fmla="*/ 15 h 68"/>
                <a:gd name="T4" fmla="*/ 6 w 164"/>
                <a:gd name="T5" fmla="*/ 0 h 68"/>
                <a:gd name="T6" fmla="*/ 164 w 164"/>
                <a:gd name="T7" fmla="*/ 52 h 68"/>
                <a:gd name="T8" fmla="*/ 159 w 164"/>
                <a:gd name="T9" fmla="*/ 68 h 68"/>
              </a:gdLst>
              <a:ahLst/>
              <a:cxnLst>
                <a:cxn ang="0">
                  <a:pos x="T0" y="T1"/>
                </a:cxn>
                <a:cxn ang="0">
                  <a:pos x="T2" y="T3"/>
                </a:cxn>
                <a:cxn ang="0">
                  <a:pos x="T4" y="T5"/>
                </a:cxn>
                <a:cxn ang="0">
                  <a:pos x="T6" y="T7"/>
                </a:cxn>
                <a:cxn ang="0">
                  <a:pos x="T8" y="T9"/>
                </a:cxn>
              </a:cxnLst>
              <a:rect l="0" t="0" r="r" b="b"/>
              <a:pathLst>
                <a:path w="164" h="68">
                  <a:moveTo>
                    <a:pt x="159" y="68"/>
                  </a:moveTo>
                  <a:lnTo>
                    <a:pt x="0" y="15"/>
                  </a:lnTo>
                  <a:lnTo>
                    <a:pt x="6" y="0"/>
                  </a:lnTo>
                  <a:lnTo>
                    <a:pt x="164" y="52"/>
                  </a:lnTo>
                  <a:lnTo>
                    <a:pt x="159" y="6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44" name="iŝľïḍê">
              <a:extLst>
                <a:ext uri="{FF2B5EF4-FFF2-40B4-BE49-F238E27FC236}">
                  <a16:creationId xmlns="" xmlns:a16="http://schemas.microsoft.com/office/drawing/2014/main" id="{C6B62C01-674B-461F-AC64-0B5086AD3D89}"/>
                </a:ext>
              </a:extLst>
            </p:cNvPr>
            <p:cNvSpPr/>
            <p:nvPr/>
          </p:nvSpPr>
          <p:spPr bwMode="auto">
            <a:xfrm>
              <a:off x="7137400" y="3729038"/>
              <a:ext cx="517525" cy="193675"/>
            </a:xfrm>
            <a:custGeom>
              <a:avLst/>
              <a:gdLst>
                <a:gd name="T0" fmla="*/ 321 w 326"/>
                <a:gd name="T1" fmla="*/ 122 h 122"/>
                <a:gd name="T2" fmla="*/ 0 w 326"/>
                <a:gd name="T3" fmla="*/ 16 h 122"/>
                <a:gd name="T4" fmla="*/ 6 w 326"/>
                <a:gd name="T5" fmla="*/ 0 h 122"/>
                <a:gd name="T6" fmla="*/ 326 w 326"/>
                <a:gd name="T7" fmla="*/ 106 h 122"/>
                <a:gd name="T8" fmla="*/ 321 w 326"/>
                <a:gd name="T9" fmla="*/ 122 h 122"/>
              </a:gdLst>
              <a:ahLst/>
              <a:cxnLst>
                <a:cxn ang="0">
                  <a:pos x="T0" y="T1"/>
                </a:cxn>
                <a:cxn ang="0">
                  <a:pos x="T2" y="T3"/>
                </a:cxn>
                <a:cxn ang="0">
                  <a:pos x="T4" y="T5"/>
                </a:cxn>
                <a:cxn ang="0">
                  <a:pos x="T6" y="T7"/>
                </a:cxn>
                <a:cxn ang="0">
                  <a:pos x="T8" y="T9"/>
                </a:cxn>
              </a:cxnLst>
              <a:rect l="0" t="0" r="r" b="b"/>
              <a:pathLst>
                <a:path w="326" h="122">
                  <a:moveTo>
                    <a:pt x="321" y="122"/>
                  </a:moveTo>
                  <a:lnTo>
                    <a:pt x="0" y="16"/>
                  </a:lnTo>
                  <a:lnTo>
                    <a:pt x="6" y="0"/>
                  </a:lnTo>
                  <a:lnTo>
                    <a:pt x="326" y="106"/>
                  </a:lnTo>
                  <a:lnTo>
                    <a:pt x="321" y="122"/>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45" name="ïṡḷîḋe">
              <a:extLst>
                <a:ext uri="{FF2B5EF4-FFF2-40B4-BE49-F238E27FC236}">
                  <a16:creationId xmlns="" xmlns:a16="http://schemas.microsoft.com/office/drawing/2014/main" id="{8E635722-00FC-492D-98F3-93709114D5CC}"/>
                </a:ext>
              </a:extLst>
            </p:cNvPr>
            <p:cNvSpPr/>
            <p:nvPr/>
          </p:nvSpPr>
          <p:spPr bwMode="auto">
            <a:xfrm>
              <a:off x="7137400" y="3729038"/>
              <a:ext cx="517525" cy="193675"/>
            </a:xfrm>
            <a:custGeom>
              <a:avLst/>
              <a:gdLst>
                <a:gd name="T0" fmla="*/ 321 w 326"/>
                <a:gd name="T1" fmla="*/ 122 h 122"/>
                <a:gd name="T2" fmla="*/ 0 w 326"/>
                <a:gd name="T3" fmla="*/ 16 h 122"/>
                <a:gd name="T4" fmla="*/ 6 w 326"/>
                <a:gd name="T5" fmla="*/ 0 h 122"/>
                <a:gd name="T6" fmla="*/ 326 w 326"/>
                <a:gd name="T7" fmla="*/ 106 h 122"/>
                <a:gd name="T8" fmla="*/ 321 w 326"/>
                <a:gd name="T9" fmla="*/ 122 h 122"/>
              </a:gdLst>
              <a:ahLst/>
              <a:cxnLst>
                <a:cxn ang="0">
                  <a:pos x="T0" y="T1"/>
                </a:cxn>
                <a:cxn ang="0">
                  <a:pos x="T2" y="T3"/>
                </a:cxn>
                <a:cxn ang="0">
                  <a:pos x="T4" y="T5"/>
                </a:cxn>
                <a:cxn ang="0">
                  <a:pos x="T6" y="T7"/>
                </a:cxn>
                <a:cxn ang="0">
                  <a:pos x="T8" y="T9"/>
                </a:cxn>
              </a:cxnLst>
              <a:rect l="0" t="0" r="r" b="b"/>
              <a:pathLst>
                <a:path w="326" h="122">
                  <a:moveTo>
                    <a:pt x="321" y="122"/>
                  </a:moveTo>
                  <a:lnTo>
                    <a:pt x="0" y="16"/>
                  </a:lnTo>
                  <a:lnTo>
                    <a:pt x="6" y="0"/>
                  </a:lnTo>
                  <a:lnTo>
                    <a:pt x="326" y="106"/>
                  </a:lnTo>
                  <a:lnTo>
                    <a:pt x="321" y="1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46" name="iṩľídê">
              <a:extLst>
                <a:ext uri="{FF2B5EF4-FFF2-40B4-BE49-F238E27FC236}">
                  <a16:creationId xmlns="" xmlns:a16="http://schemas.microsoft.com/office/drawing/2014/main" id="{3017DB2B-6F20-498B-9BA4-ED3FFCEE9084}"/>
                </a:ext>
              </a:extLst>
            </p:cNvPr>
            <p:cNvSpPr/>
            <p:nvPr/>
          </p:nvSpPr>
          <p:spPr bwMode="auto">
            <a:xfrm>
              <a:off x="6908800" y="4446588"/>
              <a:ext cx="785813" cy="280988"/>
            </a:xfrm>
            <a:custGeom>
              <a:avLst/>
              <a:gdLst>
                <a:gd name="T0" fmla="*/ 489 w 495"/>
                <a:gd name="T1" fmla="*/ 177 h 177"/>
                <a:gd name="T2" fmla="*/ 0 w 495"/>
                <a:gd name="T3" fmla="*/ 15 h 177"/>
                <a:gd name="T4" fmla="*/ 6 w 495"/>
                <a:gd name="T5" fmla="*/ 0 h 177"/>
                <a:gd name="T6" fmla="*/ 495 w 495"/>
                <a:gd name="T7" fmla="*/ 163 h 177"/>
                <a:gd name="T8" fmla="*/ 489 w 495"/>
                <a:gd name="T9" fmla="*/ 177 h 177"/>
              </a:gdLst>
              <a:ahLst/>
              <a:cxnLst>
                <a:cxn ang="0">
                  <a:pos x="T0" y="T1"/>
                </a:cxn>
                <a:cxn ang="0">
                  <a:pos x="T2" y="T3"/>
                </a:cxn>
                <a:cxn ang="0">
                  <a:pos x="T4" y="T5"/>
                </a:cxn>
                <a:cxn ang="0">
                  <a:pos x="T6" y="T7"/>
                </a:cxn>
                <a:cxn ang="0">
                  <a:pos x="T8" y="T9"/>
                </a:cxn>
              </a:cxnLst>
              <a:rect l="0" t="0" r="r" b="b"/>
              <a:pathLst>
                <a:path w="495" h="177">
                  <a:moveTo>
                    <a:pt x="489" y="177"/>
                  </a:moveTo>
                  <a:lnTo>
                    <a:pt x="0" y="15"/>
                  </a:lnTo>
                  <a:lnTo>
                    <a:pt x="6" y="0"/>
                  </a:lnTo>
                  <a:lnTo>
                    <a:pt x="495" y="163"/>
                  </a:lnTo>
                  <a:lnTo>
                    <a:pt x="489" y="177"/>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47" name="iṧ1ïḑè">
              <a:extLst>
                <a:ext uri="{FF2B5EF4-FFF2-40B4-BE49-F238E27FC236}">
                  <a16:creationId xmlns="" xmlns:a16="http://schemas.microsoft.com/office/drawing/2014/main" id="{2100C9F9-ABAF-4165-98D0-7525321F147A}"/>
                </a:ext>
              </a:extLst>
            </p:cNvPr>
            <p:cNvSpPr/>
            <p:nvPr/>
          </p:nvSpPr>
          <p:spPr bwMode="auto">
            <a:xfrm>
              <a:off x="6908800" y="4446588"/>
              <a:ext cx="785813" cy="280988"/>
            </a:xfrm>
            <a:custGeom>
              <a:avLst/>
              <a:gdLst>
                <a:gd name="T0" fmla="*/ 489 w 495"/>
                <a:gd name="T1" fmla="*/ 177 h 177"/>
                <a:gd name="T2" fmla="*/ 0 w 495"/>
                <a:gd name="T3" fmla="*/ 15 h 177"/>
                <a:gd name="T4" fmla="*/ 6 w 495"/>
                <a:gd name="T5" fmla="*/ 0 h 177"/>
                <a:gd name="T6" fmla="*/ 495 w 495"/>
                <a:gd name="T7" fmla="*/ 163 h 177"/>
                <a:gd name="T8" fmla="*/ 489 w 495"/>
                <a:gd name="T9" fmla="*/ 177 h 177"/>
              </a:gdLst>
              <a:ahLst/>
              <a:cxnLst>
                <a:cxn ang="0">
                  <a:pos x="T0" y="T1"/>
                </a:cxn>
                <a:cxn ang="0">
                  <a:pos x="T2" y="T3"/>
                </a:cxn>
                <a:cxn ang="0">
                  <a:pos x="T4" y="T5"/>
                </a:cxn>
                <a:cxn ang="0">
                  <a:pos x="T6" y="T7"/>
                </a:cxn>
                <a:cxn ang="0">
                  <a:pos x="T8" y="T9"/>
                </a:cxn>
              </a:cxnLst>
              <a:rect l="0" t="0" r="r" b="b"/>
              <a:pathLst>
                <a:path w="495" h="177">
                  <a:moveTo>
                    <a:pt x="489" y="177"/>
                  </a:moveTo>
                  <a:lnTo>
                    <a:pt x="0" y="15"/>
                  </a:lnTo>
                  <a:lnTo>
                    <a:pt x="6" y="0"/>
                  </a:lnTo>
                  <a:lnTo>
                    <a:pt x="495" y="163"/>
                  </a:lnTo>
                  <a:lnTo>
                    <a:pt x="489" y="17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48" name="îSliḓè">
              <a:extLst>
                <a:ext uri="{FF2B5EF4-FFF2-40B4-BE49-F238E27FC236}">
                  <a16:creationId xmlns="" xmlns:a16="http://schemas.microsoft.com/office/drawing/2014/main" id="{68954CEE-8CF0-4B0B-8662-BAFFDCB8A4FE}"/>
                </a:ext>
              </a:extLst>
            </p:cNvPr>
            <p:cNvSpPr/>
            <p:nvPr/>
          </p:nvSpPr>
          <p:spPr bwMode="auto">
            <a:xfrm>
              <a:off x="6926263" y="4364038"/>
              <a:ext cx="784225" cy="282575"/>
            </a:xfrm>
            <a:custGeom>
              <a:avLst/>
              <a:gdLst>
                <a:gd name="T0" fmla="*/ 489 w 494"/>
                <a:gd name="T1" fmla="*/ 178 h 178"/>
                <a:gd name="T2" fmla="*/ 0 w 494"/>
                <a:gd name="T3" fmla="*/ 16 h 178"/>
                <a:gd name="T4" fmla="*/ 5 w 494"/>
                <a:gd name="T5" fmla="*/ 0 h 178"/>
                <a:gd name="T6" fmla="*/ 494 w 494"/>
                <a:gd name="T7" fmla="*/ 162 h 178"/>
                <a:gd name="T8" fmla="*/ 489 w 494"/>
                <a:gd name="T9" fmla="*/ 178 h 178"/>
              </a:gdLst>
              <a:ahLst/>
              <a:cxnLst>
                <a:cxn ang="0">
                  <a:pos x="T0" y="T1"/>
                </a:cxn>
                <a:cxn ang="0">
                  <a:pos x="T2" y="T3"/>
                </a:cxn>
                <a:cxn ang="0">
                  <a:pos x="T4" y="T5"/>
                </a:cxn>
                <a:cxn ang="0">
                  <a:pos x="T6" y="T7"/>
                </a:cxn>
                <a:cxn ang="0">
                  <a:pos x="T8" y="T9"/>
                </a:cxn>
              </a:cxnLst>
              <a:rect l="0" t="0" r="r" b="b"/>
              <a:pathLst>
                <a:path w="494" h="178">
                  <a:moveTo>
                    <a:pt x="489" y="178"/>
                  </a:moveTo>
                  <a:lnTo>
                    <a:pt x="0" y="16"/>
                  </a:lnTo>
                  <a:lnTo>
                    <a:pt x="5" y="0"/>
                  </a:lnTo>
                  <a:lnTo>
                    <a:pt x="494" y="162"/>
                  </a:lnTo>
                  <a:lnTo>
                    <a:pt x="489" y="178"/>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49" name="íṧliḓè">
              <a:extLst>
                <a:ext uri="{FF2B5EF4-FFF2-40B4-BE49-F238E27FC236}">
                  <a16:creationId xmlns="" xmlns:a16="http://schemas.microsoft.com/office/drawing/2014/main" id="{0D7E031A-E4F4-4887-A2F9-7EA6796CE8BD}"/>
                </a:ext>
              </a:extLst>
            </p:cNvPr>
            <p:cNvSpPr/>
            <p:nvPr/>
          </p:nvSpPr>
          <p:spPr bwMode="auto">
            <a:xfrm>
              <a:off x="6926263" y="4364038"/>
              <a:ext cx="784225" cy="282575"/>
            </a:xfrm>
            <a:custGeom>
              <a:avLst/>
              <a:gdLst>
                <a:gd name="T0" fmla="*/ 489 w 494"/>
                <a:gd name="T1" fmla="*/ 178 h 178"/>
                <a:gd name="T2" fmla="*/ 0 w 494"/>
                <a:gd name="T3" fmla="*/ 16 h 178"/>
                <a:gd name="T4" fmla="*/ 5 w 494"/>
                <a:gd name="T5" fmla="*/ 0 h 178"/>
                <a:gd name="T6" fmla="*/ 494 w 494"/>
                <a:gd name="T7" fmla="*/ 162 h 178"/>
                <a:gd name="T8" fmla="*/ 489 w 494"/>
                <a:gd name="T9" fmla="*/ 178 h 178"/>
              </a:gdLst>
              <a:ahLst/>
              <a:cxnLst>
                <a:cxn ang="0">
                  <a:pos x="T0" y="T1"/>
                </a:cxn>
                <a:cxn ang="0">
                  <a:pos x="T2" y="T3"/>
                </a:cxn>
                <a:cxn ang="0">
                  <a:pos x="T4" y="T5"/>
                </a:cxn>
                <a:cxn ang="0">
                  <a:pos x="T6" y="T7"/>
                </a:cxn>
                <a:cxn ang="0">
                  <a:pos x="T8" y="T9"/>
                </a:cxn>
              </a:cxnLst>
              <a:rect l="0" t="0" r="r" b="b"/>
              <a:pathLst>
                <a:path w="494" h="178">
                  <a:moveTo>
                    <a:pt x="489" y="178"/>
                  </a:moveTo>
                  <a:lnTo>
                    <a:pt x="0" y="16"/>
                  </a:lnTo>
                  <a:lnTo>
                    <a:pt x="5" y="0"/>
                  </a:lnTo>
                  <a:lnTo>
                    <a:pt x="494" y="162"/>
                  </a:lnTo>
                  <a:lnTo>
                    <a:pt x="489" y="17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50" name="îŝḻïḋê">
              <a:extLst>
                <a:ext uri="{FF2B5EF4-FFF2-40B4-BE49-F238E27FC236}">
                  <a16:creationId xmlns="" xmlns:a16="http://schemas.microsoft.com/office/drawing/2014/main" id="{BBB749F4-EACA-4C6D-969D-D90655CC325F}"/>
                </a:ext>
              </a:extLst>
            </p:cNvPr>
            <p:cNvSpPr/>
            <p:nvPr/>
          </p:nvSpPr>
          <p:spPr bwMode="auto">
            <a:xfrm>
              <a:off x="7085013" y="3883025"/>
              <a:ext cx="787400" cy="282575"/>
            </a:xfrm>
            <a:custGeom>
              <a:avLst/>
              <a:gdLst>
                <a:gd name="T0" fmla="*/ 490 w 496"/>
                <a:gd name="T1" fmla="*/ 178 h 178"/>
                <a:gd name="T2" fmla="*/ 0 w 496"/>
                <a:gd name="T3" fmla="*/ 16 h 178"/>
                <a:gd name="T4" fmla="*/ 6 w 496"/>
                <a:gd name="T5" fmla="*/ 0 h 178"/>
                <a:gd name="T6" fmla="*/ 496 w 496"/>
                <a:gd name="T7" fmla="*/ 162 h 178"/>
                <a:gd name="T8" fmla="*/ 490 w 496"/>
                <a:gd name="T9" fmla="*/ 178 h 178"/>
              </a:gdLst>
              <a:ahLst/>
              <a:cxnLst>
                <a:cxn ang="0">
                  <a:pos x="T0" y="T1"/>
                </a:cxn>
                <a:cxn ang="0">
                  <a:pos x="T2" y="T3"/>
                </a:cxn>
                <a:cxn ang="0">
                  <a:pos x="T4" y="T5"/>
                </a:cxn>
                <a:cxn ang="0">
                  <a:pos x="T6" y="T7"/>
                </a:cxn>
                <a:cxn ang="0">
                  <a:pos x="T8" y="T9"/>
                </a:cxn>
              </a:cxnLst>
              <a:rect l="0" t="0" r="r" b="b"/>
              <a:pathLst>
                <a:path w="496" h="178">
                  <a:moveTo>
                    <a:pt x="490" y="178"/>
                  </a:moveTo>
                  <a:lnTo>
                    <a:pt x="0" y="16"/>
                  </a:lnTo>
                  <a:lnTo>
                    <a:pt x="6" y="0"/>
                  </a:lnTo>
                  <a:lnTo>
                    <a:pt x="496" y="162"/>
                  </a:lnTo>
                  <a:lnTo>
                    <a:pt x="490" y="178"/>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51" name="isḷïḍé">
              <a:extLst>
                <a:ext uri="{FF2B5EF4-FFF2-40B4-BE49-F238E27FC236}">
                  <a16:creationId xmlns="" xmlns:a16="http://schemas.microsoft.com/office/drawing/2014/main" id="{15B31A3D-2133-4259-AB36-0D22E1596D09}"/>
                </a:ext>
              </a:extLst>
            </p:cNvPr>
            <p:cNvSpPr/>
            <p:nvPr/>
          </p:nvSpPr>
          <p:spPr bwMode="auto">
            <a:xfrm>
              <a:off x="7085013" y="3883025"/>
              <a:ext cx="787400" cy="282575"/>
            </a:xfrm>
            <a:custGeom>
              <a:avLst/>
              <a:gdLst>
                <a:gd name="T0" fmla="*/ 490 w 496"/>
                <a:gd name="T1" fmla="*/ 178 h 178"/>
                <a:gd name="T2" fmla="*/ 0 w 496"/>
                <a:gd name="T3" fmla="*/ 16 h 178"/>
                <a:gd name="T4" fmla="*/ 6 w 496"/>
                <a:gd name="T5" fmla="*/ 0 h 178"/>
                <a:gd name="T6" fmla="*/ 496 w 496"/>
                <a:gd name="T7" fmla="*/ 162 h 178"/>
                <a:gd name="T8" fmla="*/ 490 w 496"/>
                <a:gd name="T9" fmla="*/ 178 h 178"/>
              </a:gdLst>
              <a:ahLst/>
              <a:cxnLst>
                <a:cxn ang="0">
                  <a:pos x="T0" y="T1"/>
                </a:cxn>
                <a:cxn ang="0">
                  <a:pos x="T2" y="T3"/>
                </a:cxn>
                <a:cxn ang="0">
                  <a:pos x="T4" y="T5"/>
                </a:cxn>
                <a:cxn ang="0">
                  <a:pos x="T6" y="T7"/>
                </a:cxn>
                <a:cxn ang="0">
                  <a:pos x="T8" y="T9"/>
                </a:cxn>
              </a:cxnLst>
              <a:rect l="0" t="0" r="r" b="b"/>
              <a:pathLst>
                <a:path w="496" h="178">
                  <a:moveTo>
                    <a:pt x="490" y="178"/>
                  </a:moveTo>
                  <a:lnTo>
                    <a:pt x="0" y="16"/>
                  </a:lnTo>
                  <a:lnTo>
                    <a:pt x="6" y="0"/>
                  </a:lnTo>
                  <a:lnTo>
                    <a:pt x="496" y="162"/>
                  </a:lnTo>
                  <a:lnTo>
                    <a:pt x="490" y="17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52" name="iŝḻïďe">
              <a:extLst>
                <a:ext uri="{FF2B5EF4-FFF2-40B4-BE49-F238E27FC236}">
                  <a16:creationId xmlns="" xmlns:a16="http://schemas.microsoft.com/office/drawing/2014/main" id="{03B86AC2-EA0D-41EC-95D3-AF35A1FD55ED}"/>
                </a:ext>
              </a:extLst>
            </p:cNvPr>
            <p:cNvSpPr/>
            <p:nvPr/>
          </p:nvSpPr>
          <p:spPr bwMode="auto">
            <a:xfrm>
              <a:off x="6883400" y="4522788"/>
              <a:ext cx="785813" cy="280988"/>
            </a:xfrm>
            <a:custGeom>
              <a:avLst/>
              <a:gdLst>
                <a:gd name="T0" fmla="*/ 491 w 495"/>
                <a:gd name="T1" fmla="*/ 177 h 177"/>
                <a:gd name="T2" fmla="*/ 0 w 495"/>
                <a:gd name="T3" fmla="*/ 15 h 177"/>
                <a:gd name="T4" fmla="*/ 6 w 495"/>
                <a:gd name="T5" fmla="*/ 0 h 177"/>
                <a:gd name="T6" fmla="*/ 495 w 495"/>
                <a:gd name="T7" fmla="*/ 161 h 177"/>
                <a:gd name="T8" fmla="*/ 491 w 495"/>
                <a:gd name="T9" fmla="*/ 177 h 177"/>
              </a:gdLst>
              <a:ahLst/>
              <a:cxnLst>
                <a:cxn ang="0">
                  <a:pos x="T0" y="T1"/>
                </a:cxn>
                <a:cxn ang="0">
                  <a:pos x="T2" y="T3"/>
                </a:cxn>
                <a:cxn ang="0">
                  <a:pos x="T4" y="T5"/>
                </a:cxn>
                <a:cxn ang="0">
                  <a:pos x="T6" y="T7"/>
                </a:cxn>
                <a:cxn ang="0">
                  <a:pos x="T8" y="T9"/>
                </a:cxn>
              </a:cxnLst>
              <a:rect l="0" t="0" r="r" b="b"/>
              <a:pathLst>
                <a:path w="495" h="177">
                  <a:moveTo>
                    <a:pt x="491" y="177"/>
                  </a:moveTo>
                  <a:lnTo>
                    <a:pt x="0" y="15"/>
                  </a:lnTo>
                  <a:lnTo>
                    <a:pt x="6" y="0"/>
                  </a:lnTo>
                  <a:lnTo>
                    <a:pt x="495" y="161"/>
                  </a:lnTo>
                  <a:lnTo>
                    <a:pt x="491" y="177"/>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53" name="îs1iḋè">
              <a:extLst>
                <a:ext uri="{FF2B5EF4-FFF2-40B4-BE49-F238E27FC236}">
                  <a16:creationId xmlns="" xmlns:a16="http://schemas.microsoft.com/office/drawing/2014/main" id="{B247AB97-6F79-4DF9-92FE-FACD6BAC7A4E}"/>
                </a:ext>
              </a:extLst>
            </p:cNvPr>
            <p:cNvSpPr/>
            <p:nvPr/>
          </p:nvSpPr>
          <p:spPr bwMode="auto">
            <a:xfrm>
              <a:off x="6883400" y="4522788"/>
              <a:ext cx="785813" cy="280988"/>
            </a:xfrm>
            <a:custGeom>
              <a:avLst/>
              <a:gdLst>
                <a:gd name="T0" fmla="*/ 491 w 495"/>
                <a:gd name="T1" fmla="*/ 177 h 177"/>
                <a:gd name="T2" fmla="*/ 0 w 495"/>
                <a:gd name="T3" fmla="*/ 15 h 177"/>
                <a:gd name="T4" fmla="*/ 6 w 495"/>
                <a:gd name="T5" fmla="*/ 0 h 177"/>
                <a:gd name="T6" fmla="*/ 495 w 495"/>
                <a:gd name="T7" fmla="*/ 161 h 177"/>
                <a:gd name="T8" fmla="*/ 491 w 495"/>
                <a:gd name="T9" fmla="*/ 177 h 177"/>
              </a:gdLst>
              <a:ahLst/>
              <a:cxnLst>
                <a:cxn ang="0">
                  <a:pos x="T0" y="T1"/>
                </a:cxn>
                <a:cxn ang="0">
                  <a:pos x="T2" y="T3"/>
                </a:cxn>
                <a:cxn ang="0">
                  <a:pos x="T4" y="T5"/>
                </a:cxn>
                <a:cxn ang="0">
                  <a:pos x="T6" y="T7"/>
                </a:cxn>
                <a:cxn ang="0">
                  <a:pos x="T8" y="T9"/>
                </a:cxn>
              </a:cxnLst>
              <a:rect l="0" t="0" r="r" b="b"/>
              <a:pathLst>
                <a:path w="495" h="177">
                  <a:moveTo>
                    <a:pt x="491" y="177"/>
                  </a:moveTo>
                  <a:lnTo>
                    <a:pt x="0" y="15"/>
                  </a:lnTo>
                  <a:lnTo>
                    <a:pt x="6" y="0"/>
                  </a:lnTo>
                  <a:lnTo>
                    <a:pt x="495" y="161"/>
                  </a:lnTo>
                  <a:lnTo>
                    <a:pt x="491" y="17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54" name="îṧļíḍè">
              <a:extLst>
                <a:ext uri="{FF2B5EF4-FFF2-40B4-BE49-F238E27FC236}">
                  <a16:creationId xmlns="" xmlns:a16="http://schemas.microsoft.com/office/drawing/2014/main" id="{7FCCC5F3-7898-49E7-9DA6-D897D5886980}"/>
                </a:ext>
              </a:extLst>
            </p:cNvPr>
            <p:cNvSpPr/>
            <p:nvPr/>
          </p:nvSpPr>
          <p:spPr bwMode="auto">
            <a:xfrm>
              <a:off x="7059613" y="3967163"/>
              <a:ext cx="787400" cy="280988"/>
            </a:xfrm>
            <a:custGeom>
              <a:avLst/>
              <a:gdLst>
                <a:gd name="T0" fmla="*/ 490 w 496"/>
                <a:gd name="T1" fmla="*/ 177 h 177"/>
                <a:gd name="T2" fmla="*/ 0 w 496"/>
                <a:gd name="T3" fmla="*/ 15 h 177"/>
                <a:gd name="T4" fmla="*/ 6 w 496"/>
                <a:gd name="T5" fmla="*/ 0 h 177"/>
                <a:gd name="T6" fmla="*/ 496 w 496"/>
                <a:gd name="T7" fmla="*/ 163 h 177"/>
                <a:gd name="T8" fmla="*/ 490 w 496"/>
                <a:gd name="T9" fmla="*/ 177 h 177"/>
              </a:gdLst>
              <a:ahLst/>
              <a:cxnLst>
                <a:cxn ang="0">
                  <a:pos x="T0" y="T1"/>
                </a:cxn>
                <a:cxn ang="0">
                  <a:pos x="T2" y="T3"/>
                </a:cxn>
                <a:cxn ang="0">
                  <a:pos x="T4" y="T5"/>
                </a:cxn>
                <a:cxn ang="0">
                  <a:pos x="T6" y="T7"/>
                </a:cxn>
                <a:cxn ang="0">
                  <a:pos x="T8" y="T9"/>
                </a:cxn>
              </a:cxnLst>
              <a:rect l="0" t="0" r="r" b="b"/>
              <a:pathLst>
                <a:path w="496" h="177">
                  <a:moveTo>
                    <a:pt x="490" y="177"/>
                  </a:moveTo>
                  <a:lnTo>
                    <a:pt x="0" y="15"/>
                  </a:lnTo>
                  <a:lnTo>
                    <a:pt x="6" y="0"/>
                  </a:lnTo>
                  <a:lnTo>
                    <a:pt x="496" y="163"/>
                  </a:lnTo>
                  <a:lnTo>
                    <a:pt x="490" y="177"/>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55" name="ïSḷïḓè">
              <a:extLst>
                <a:ext uri="{FF2B5EF4-FFF2-40B4-BE49-F238E27FC236}">
                  <a16:creationId xmlns="" xmlns:a16="http://schemas.microsoft.com/office/drawing/2014/main" id="{B86BB981-908D-4749-8A9C-1FF4703F71C1}"/>
                </a:ext>
              </a:extLst>
            </p:cNvPr>
            <p:cNvSpPr/>
            <p:nvPr/>
          </p:nvSpPr>
          <p:spPr bwMode="auto">
            <a:xfrm>
              <a:off x="7059613" y="3967163"/>
              <a:ext cx="787400" cy="280988"/>
            </a:xfrm>
            <a:custGeom>
              <a:avLst/>
              <a:gdLst>
                <a:gd name="T0" fmla="*/ 490 w 496"/>
                <a:gd name="T1" fmla="*/ 177 h 177"/>
                <a:gd name="T2" fmla="*/ 0 w 496"/>
                <a:gd name="T3" fmla="*/ 15 h 177"/>
                <a:gd name="T4" fmla="*/ 6 w 496"/>
                <a:gd name="T5" fmla="*/ 0 h 177"/>
                <a:gd name="T6" fmla="*/ 496 w 496"/>
                <a:gd name="T7" fmla="*/ 163 h 177"/>
                <a:gd name="T8" fmla="*/ 490 w 496"/>
                <a:gd name="T9" fmla="*/ 177 h 177"/>
              </a:gdLst>
              <a:ahLst/>
              <a:cxnLst>
                <a:cxn ang="0">
                  <a:pos x="T0" y="T1"/>
                </a:cxn>
                <a:cxn ang="0">
                  <a:pos x="T2" y="T3"/>
                </a:cxn>
                <a:cxn ang="0">
                  <a:pos x="T4" y="T5"/>
                </a:cxn>
                <a:cxn ang="0">
                  <a:pos x="T6" y="T7"/>
                </a:cxn>
                <a:cxn ang="0">
                  <a:pos x="T8" y="T9"/>
                </a:cxn>
              </a:cxnLst>
              <a:rect l="0" t="0" r="r" b="b"/>
              <a:pathLst>
                <a:path w="496" h="177">
                  <a:moveTo>
                    <a:pt x="490" y="177"/>
                  </a:moveTo>
                  <a:lnTo>
                    <a:pt x="0" y="15"/>
                  </a:lnTo>
                  <a:lnTo>
                    <a:pt x="6" y="0"/>
                  </a:lnTo>
                  <a:lnTo>
                    <a:pt x="496" y="163"/>
                  </a:lnTo>
                  <a:lnTo>
                    <a:pt x="490" y="17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56" name="ï$ļiďè">
              <a:extLst>
                <a:ext uri="{FF2B5EF4-FFF2-40B4-BE49-F238E27FC236}">
                  <a16:creationId xmlns="" xmlns:a16="http://schemas.microsoft.com/office/drawing/2014/main" id="{D29FEA4A-5B1B-4400-9214-39ED34CDE436}"/>
                </a:ext>
              </a:extLst>
            </p:cNvPr>
            <p:cNvSpPr/>
            <p:nvPr/>
          </p:nvSpPr>
          <p:spPr bwMode="auto">
            <a:xfrm>
              <a:off x="7034213" y="4043363"/>
              <a:ext cx="787400" cy="280988"/>
            </a:xfrm>
            <a:custGeom>
              <a:avLst/>
              <a:gdLst>
                <a:gd name="T0" fmla="*/ 490 w 496"/>
                <a:gd name="T1" fmla="*/ 177 h 177"/>
                <a:gd name="T2" fmla="*/ 0 w 496"/>
                <a:gd name="T3" fmla="*/ 15 h 177"/>
                <a:gd name="T4" fmla="*/ 6 w 496"/>
                <a:gd name="T5" fmla="*/ 0 h 177"/>
                <a:gd name="T6" fmla="*/ 496 w 496"/>
                <a:gd name="T7" fmla="*/ 161 h 177"/>
                <a:gd name="T8" fmla="*/ 490 w 496"/>
                <a:gd name="T9" fmla="*/ 177 h 177"/>
              </a:gdLst>
              <a:ahLst/>
              <a:cxnLst>
                <a:cxn ang="0">
                  <a:pos x="T0" y="T1"/>
                </a:cxn>
                <a:cxn ang="0">
                  <a:pos x="T2" y="T3"/>
                </a:cxn>
                <a:cxn ang="0">
                  <a:pos x="T4" y="T5"/>
                </a:cxn>
                <a:cxn ang="0">
                  <a:pos x="T6" y="T7"/>
                </a:cxn>
                <a:cxn ang="0">
                  <a:pos x="T8" y="T9"/>
                </a:cxn>
              </a:cxnLst>
              <a:rect l="0" t="0" r="r" b="b"/>
              <a:pathLst>
                <a:path w="496" h="177">
                  <a:moveTo>
                    <a:pt x="490" y="177"/>
                  </a:moveTo>
                  <a:lnTo>
                    <a:pt x="0" y="15"/>
                  </a:lnTo>
                  <a:lnTo>
                    <a:pt x="6" y="0"/>
                  </a:lnTo>
                  <a:lnTo>
                    <a:pt x="496" y="161"/>
                  </a:lnTo>
                  <a:lnTo>
                    <a:pt x="490" y="177"/>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57" name="îşļîďe">
              <a:extLst>
                <a:ext uri="{FF2B5EF4-FFF2-40B4-BE49-F238E27FC236}">
                  <a16:creationId xmlns="" xmlns:a16="http://schemas.microsoft.com/office/drawing/2014/main" id="{34F0760D-6437-45D3-8989-8CE289E55901}"/>
                </a:ext>
              </a:extLst>
            </p:cNvPr>
            <p:cNvSpPr/>
            <p:nvPr/>
          </p:nvSpPr>
          <p:spPr bwMode="auto">
            <a:xfrm>
              <a:off x="7034213" y="4043363"/>
              <a:ext cx="787400" cy="280988"/>
            </a:xfrm>
            <a:custGeom>
              <a:avLst/>
              <a:gdLst>
                <a:gd name="T0" fmla="*/ 490 w 496"/>
                <a:gd name="T1" fmla="*/ 177 h 177"/>
                <a:gd name="T2" fmla="*/ 0 w 496"/>
                <a:gd name="T3" fmla="*/ 15 h 177"/>
                <a:gd name="T4" fmla="*/ 6 w 496"/>
                <a:gd name="T5" fmla="*/ 0 h 177"/>
                <a:gd name="T6" fmla="*/ 496 w 496"/>
                <a:gd name="T7" fmla="*/ 161 h 177"/>
                <a:gd name="T8" fmla="*/ 490 w 496"/>
                <a:gd name="T9" fmla="*/ 177 h 177"/>
              </a:gdLst>
              <a:ahLst/>
              <a:cxnLst>
                <a:cxn ang="0">
                  <a:pos x="T0" y="T1"/>
                </a:cxn>
                <a:cxn ang="0">
                  <a:pos x="T2" y="T3"/>
                </a:cxn>
                <a:cxn ang="0">
                  <a:pos x="T4" y="T5"/>
                </a:cxn>
                <a:cxn ang="0">
                  <a:pos x="T6" y="T7"/>
                </a:cxn>
                <a:cxn ang="0">
                  <a:pos x="T8" y="T9"/>
                </a:cxn>
              </a:cxnLst>
              <a:rect l="0" t="0" r="r" b="b"/>
              <a:pathLst>
                <a:path w="496" h="177">
                  <a:moveTo>
                    <a:pt x="490" y="177"/>
                  </a:moveTo>
                  <a:lnTo>
                    <a:pt x="0" y="15"/>
                  </a:lnTo>
                  <a:lnTo>
                    <a:pt x="6" y="0"/>
                  </a:lnTo>
                  <a:lnTo>
                    <a:pt x="496" y="161"/>
                  </a:lnTo>
                  <a:lnTo>
                    <a:pt x="490" y="17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58" name="íṡḻiḑé">
              <a:extLst>
                <a:ext uri="{FF2B5EF4-FFF2-40B4-BE49-F238E27FC236}">
                  <a16:creationId xmlns="" xmlns:a16="http://schemas.microsoft.com/office/drawing/2014/main" id="{8BC9D077-3BEA-4BAD-91E8-5651E4566509}"/>
                </a:ext>
              </a:extLst>
            </p:cNvPr>
            <p:cNvSpPr/>
            <p:nvPr/>
          </p:nvSpPr>
          <p:spPr bwMode="auto">
            <a:xfrm>
              <a:off x="7004050" y="4122738"/>
              <a:ext cx="784225" cy="282575"/>
            </a:xfrm>
            <a:custGeom>
              <a:avLst/>
              <a:gdLst>
                <a:gd name="T0" fmla="*/ 490 w 494"/>
                <a:gd name="T1" fmla="*/ 178 h 178"/>
                <a:gd name="T2" fmla="*/ 0 w 494"/>
                <a:gd name="T3" fmla="*/ 16 h 178"/>
                <a:gd name="T4" fmla="*/ 5 w 494"/>
                <a:gd name="T5" fmla="*/ 0 h 178"/>
                <a:gd name="T6" fmla="*/ 494 w 494"/>
                <a:gd name="T7" fmla="*/ 162 h 178"/>
                <a:gd name="T8" fmla="*/ 490 w 494"/>
                <a:gd name="T9" fmla="*/ 178 h 178"/>
              </a:gdLst>
              <a:ahLst/>
              <a:cxnLst>
                <a:cxn ang="0">
                  <a:pos x="T0" y="T1"/>
                </a:cxn>
                <a:cxn ang="0">
                  <a:pos x="T2" y="T3"/>
                </a:cxn>
                <a:cxn ang="0">
                  <a:pos x="T4" y="T5"/>
                </a:cxn>
                <a:cxn ang="0">
                  <a:pos x="T6" y="T7"/>
                </a:cxn>
                <a:cxn ang="0">
                  <a:pos x="T8" y="T9"/>
                </a:cxn>
              </a:cxnLst>
              <a:rect l="0" t="0" r="r" b="b"/>
              <a:pathLst>
                <a:path w="494" h="178">
                  <a:moveTo>
                    <a:pt x="490" y="178"/>
                  </a:moveTo>
                  <a:lnTo>
                    <a:pt x="0" y="16"/>
                  </a:lnTo>
                  <a:lnTo>
                    <a:pt x="5" y="0"/>
                  </a:lnTo>
                  <a:lnTo>
                    <a:pt x="494" y="162"/>
                  </a:lnTo>
                  <a:lnTo>
                    <a:pt x="490" y="178"/>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59" name="íṥľîḍé">
              <a:extLst>
                <a:ext uri="{FF2B5EF4-FFF2-40B4-BE49-F238E27FC236}">
                  <a16:creationId xmlns="" xmlns:a16="http://schemas.microsoft.com/office/drawing/2014/main" id="{16AE22A5-D62E-49F8-807F-68FE42424834}"/>
                </a:ext>
              </a:extLst>
            </p:cNvPr>
            <p:cNvSpPr/>
            <p:nvPr/>
          </p:nvSpPr>
          <p:spPr bwMode="auto">
            <a:xfrm>
              <a:off x="7004050" y="4122738"/>
              <a:ext cx="784225" cy="282575"/>
            </a:xfrm>
            <a:custGeom>
              <a:avLst/>
              <a:gdLst>
                <a:gd name="T0" fmla="*/ 490 w 494"/>
                <a:gd name="T1" fmla="*/ 178 h 178"/>
                <a:gd name="T2" fmla="*/ 0 w 494"/>
                <a:gd name="T3" fmla="*/ 16 h 178"/>
                <a:gd name="T4" fmla="*/ 5 w 494"/>
                <a:gd name="T5" fmla="*/ 0 h 178"/>
                <a:gd name="T6" fmla="*/ 494 w 494"/>
                <a:gd name="T7" fmla="*/ 162 h 178"/>
                <a:gd name="T8" fmla="*/ 490 w 494"/>
                <a:gd name="T9" fmla="*/ 178 h 178"/>
              </a:gdLst>
              <a:ahLst/>
              <a:cxnLst>
                <a:cxn ang="0">
                  <a:pos x="T0" y="T1"/>
                </a:cxn>
                <a:cxn ang="0">
                  <a:pos x="T2" y="T3"/>
                </a:cxn>
                <a:cxn ang="0">
                  <a:pos x="T4" y="T5"/>
                </a:cxn>
                <a:cxn ang="0">
                  <a:pos x="T6" y="T7"/>
                </a:cxn>
                <a:cxn ang="0">
                  <a:pos x="T8" y="T9"/>
                </a:cxn>
              </a:cxnLst>
              <a:rect l="0" t="0" r="r" b="b"/>
              <a:pathLst>
                <a:path w="494" h="178">
                  <a:moveTo>
                    <a:pt x="490" y="178"/>
                  </a:moveTo>
                  <a:lnTo>
                    <a:pt x="0" y="16"/>
                  </a:lnTo>
                  <a:lnTo>
                    <a:pt x="5" y="0"/>
                  </a:lnTo>
                  <a:lnTo>
                    <a:pt x="494" y="162"/>
                  </a:lnTo>
                  <a:lnTo>
                    <a:pt x="490" y="17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60" name="iŝḷíďè">
              <a:extLst>
                <a:ext uri="{FF2B5EF4-FFF2-40B4-BE49-F238E27FC236}">
                  <a16:creationId xmlns="" xmlns:a16="http://schemas.microsoft.com/office/drawing/2014/main" id="{AB58D8B9-7B96-4AE1-AFD5-8B680844E3B3}"/>
                </a:ext>
              </a:extLst>
            </p:cNvPr>
            <p:cNvSpPr/>
            <p:nvPr/>
          </p:nvSpPr>
          <p:spPr bwMode="auto">
            <a:xfrm>
              <a:off x="6978650" y="4206875"/>
              <a:ext cx="784225" cy="280988"/>
            </a:xfrm>
            <a:custGeom>
              <a:avLst/>
              <a:gdLst>
                <a:gd name="T0" fmla="*/ 489 w 494"/>
                <a:gd name="T1" fmla="*/ 177 h 177"/>
                <a:gd name="T2" fmla="*/ 0 w 494"/>
                <a:gd name="T3" fmla="*/ 15 h 177"/>
                <a:gd name="T4" fmla="*/ 5 w 494"/>
                <a:gd name="T5" fmla="*/ 0 h 177"/>
                <a:gd name="T6" fmla="*/ 494 w 494"/>
                <a:gd name="T7" fmla="*/ 163 h 177"/>
                <a:gd name="T8" fmla="*/ 489 w 494"/>
                <a:gd name="T9" fmla="*/ 177 h 177"/>
              </a:gdLst>
              <a:ahLst/>
              <a:cxnLst>
                <a:cxn ang="0">
                  <a:pos x="T0" y="T1"/>
                </a:cxn>
                <a:cxn ang="0">
                  <a:pos x="T2" y="T3"/>
                </a:cxn>
                <a:cxn ang="0">
                  <a:pos x="T4" y="T5"/>
                </a:cxn>
                <a:cxn ang="0">
                  <a:pos x="T6" y="T7"/>
                </a:cxn>
                <a:cxn ang="0">
                  <a:pos x="T8" y="T9"/>
                </a:cxn>
              </a:cxnLst>
              <a:rect l="0" t="0" r="r" b="b"/>
              <a:pathLst>
                <a:path w="494" h="177">
                  <a:moveTo>
                    <a:pt x="489" y="177"/>
                  </a:moveTo>
                  <a:lnTo>
                    <a:pt x="0" y="15"/>
                  </a:lnTo>
                  <a:lnTo>
                    <a:pt x="5" y="0"/>
                  </a:lnTo>
                  <a:lnTo>
                    <a:pt x="494" y="163"/>
                  </a:lnTo>
                  <a:lnTo>
                    <a:pt x="489" y="177"/>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61" name="ï$ḻîdé">
              <a:extLst>
                <a:ext uri="{FF2B5EF4-FFF2-40B4-BE49-F238E27FC236}">
                  <a16:creationId xmlns="" xmlns:a16="http://schemas.microsoft.com/office/drawing/2014/main" id="{4C986F72-87CE-4DB2-8B9F-8D8835199891}"/>
                </a:ext>
              </a:extLst>
            </p:cNvPr>
            <p:cNvSpPr/>
            <p:nvPr/>
          </p:nvSpPr>
          <p:spPr bwMode="auto">
            <a:xfrm>
              <a:off x="6978650" y="4206875"/>
              <a:ext cx="784225" cy="280988"/>
            </a:xfrm>
            <a:custGeom>
              <a:avLst/>
              <a:gdLst>
                <a:gd name="T0" fmla="*/ 489 w 494"/>
                <a:gd name="T1" fmla="*/ 177 h 177"/>
                <a:gd name="T2" fmla="*/ 0 w 494"/>
                <a:gd name="T3" fmla="*/ 15 h 177"/>
                <a:gd name="T4" fmla="*/ 5 w 494"/>
                <a:gd name="T5" fmla="*/ 0 h 177"/>
                <a:gd name="T6" fmla="*/ 494 w 494"/>
                <a:gd name="T7" fmla="*/ 163 h 177"/>
                <a:gd name="T8" fmla="*/ 489 w 494"/>
                <a:gd name="T9" fmla="*/ 177 h 177"/>
              </a:gdLst>
              <a:ahLst/>
              <a:cxnLst>
                <a:cxn ang="0">
                  <a:pos x="T0" y="T1"/>
                </a:cxn>
                <a:cxn ang="0">
                  <a:pos x="T2" y="T3"/>
                </a:cxn>
                <a:cxn ang="0">
                  <a:pos x="T4" y="T5"/>
                </a:cxn>
                <a:cxn ang="0">
                  <a:pos x="T6" y="T7"/>
                </a:cxn>
                <a:cxn ang="0">
                  <a:pos x="T8" y="T9"/>
                </a:cxn>
              </a:cxnLst>
              <a:rect l="0" t="0" r="r" b="b"/>
              <a:pathLst>
                <a:path w="494" h="177">
                  <a:moveTo>
                    <a:pt x="489" y="177"/>
                  </a:moveTo>
                  <a:lnTo>
                    <a:pt x="0" y="15"/>
                  </a:lnTo>
                  <a:lnTo>
                    <a:pt x="5" y="0"/>
                  </a:lnTo>
                  <a:lnTo>
                    <a:pt x="494" y="163"/>
                  </a:lnTo>
                  <a:lnTo>
                    <a:pt x="489" y="17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62" name="îṡlîḍè">
              <a:extLst>
                <a:ext uri="{FF2B5EF4-FFF2-40B4-BE49-F238E27FC236}">
                  <a16:creationId xmlns="" xmlns:a16="http://schemas.microsoft.com/office/drawing/2014/main" id="{4D9AF917-1BAA-4577-850E-64ED32CDDD5A}"/>
                </a:ext>
              </a:extLst>
            </p:cNvPr>
            <p:cNvSpPr/>
            <p:nvPr/>
          </p:nvSpPr>
          <p:spPr bwMode="auto">
            <a:xfrm>
              <a:off x="6953250" y="4281488"/>
              <a:ext cx="784225" cy="282575"/>
            </a:xfrm>
            <a:custGeom>
              <a:avLst/>
              <a:gdLst>
                <a:gd name="T0" fmla="*/ 490 w 494"/>
                <a:gd name="T1" fmla="*/ 178 h 178"/>
                <a:gd name="T2" fmla="*/ 0 w 494"/>
                <a:gd name="T3" fmla="*/ 16 h 178"/>
                <a:gd name="T4" fmla="*/ 5 w 494"/>
                <a:gd name="T5" fmla="*/ 0 h 178"/>
                <a:gd name="T6" fmla="*/ 494 w 494"/>
                <a:gd name="T7" fmla="*/ 162 h 178"/>
                <a:gd name="T8" fmla="*/ 490 w 494"/>
                <a:gd name="T9" fmla="*/ 178 h 178"/>
              </a:gdLst>
              <a:ahLst/>
              <a:cxnLst>
                <a:cxn ang="0">
                  <a:pos x="T0" y="T1"/>
                </a:cxn>
                <a:cxn ang="0">
                  <a:pos x="T2" y="T3"/>
                </a:cxn>
                <a:cxn ang="0">
                  <a:pos x="T4" y="T5"/>
                </a:cxn>
                <a:cxn ang="0">
                  <a:pos x="T6" y="T7"/>
                </a:cxn>
                <a:cxn ang="0">
                  <a:pos x="T8" y="T9"/>
                </a:cxn>
              </a:cxnLst>
              <a:rect l="0" t="0" r="r" b="b"/>
              <a:pathLst>
                <a:path w="494" h="178">
                  <a:moveTo>
                    <a:pt x="490" y="178"/>
                  </a:moveTo>
                  <a:lnTo>
                    <a:pt x="0" y="16"/>
                  </a:lnTo>
                  <a:lnTo>
                    <a:pt x="5" y="0"/>
                  </a:lnTo>
                  <a:lnTo>
                    <a:pt x="494" y="162"/>
                  </a:lnTo>
                  <a:lnTo>
                    <a:pt x="490" y="178"/>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63" name="ïsḻîďe">
              <a:extLst>
                <a:ext uri="{FF2B5EF4-FFF2-40B4-BE49-F238E27FC236}">
                  <a16:creationId xmlns="" xmlns:a16="http://schemas.microsoft.com/office/drawing/2014/main" id="{0EB7161B-55DD-4045-97DE-4B2AB166963E}"/>
                </a:ext>
              </a:extLst>
            </p:cNvPr>
            <p:cNvSpPr/>
            <p:nvPr/>
          </p:nvSpPr>
          <p:spPr bwMode="auto">
            <a:xfrm>
              <a:off x="6953250" y="4281488"/>
              <a:ext cx="784225" cy="282575"/>
            </a:xfrm>
            <a:custGeom>
              <a:avLst/>
              <a:gdLst>
                <a:gd name="T0" fmla="*/ 490 w 494"/>
                <a:gd name="T1" fmla="*/ 178 h 178"/>
                <a:gd name="T2" fmla="*/ 0 w 494"/>
                <a:gd name="T3" fmla="*/ 16 h 178"/>
                <a:gd name="T4" fmla="*/ 5 w 494"/>
                <a:gd name="T5" fmla="*/ 0 h 178"/>
                <a:gd name="T6" fmla="*/ 494 w 494"/>
                <a:gd name="T7" fmla="*/ 162 h 178"/>
                <a:gd name="T8" fmla="*/ 490 w 494"/>
                <a:gd name="T9" fmla="*/ 178 h 178"/>
              </a:gdLst>
              <a:ahLst/>
              <a:cxnLst>
                <a:cxn ang="0">
                  <a:pos x="T0" y="T1"/>
                </a:cxn>
                <a:cxn ang="0">
                  <a:pos x="T2" y="T3"/>
                </a:cxn>
                <a:cxn ang="0">
                  <a:pos x="T4" y="T5"/>
                </a:cxn>
                <a:cxn ang="0">
                  <a:pos x="T6" y="T7"/>
                </a:cxn>
                <a:cxn ang="0">
                  <a:pos x="T8" y="T9"/>
                </a:cxn>
              </a:cxnLst>
              <a:rect l="0" t="0" r="r" b="b"/>
              <a:pathLst>
                <a:path w="494" h="178">
                  <a:moveTo>
                    <a:pt x="490" y="178"/>
                  </a:moveTo>
                  <a:lnTo>
                    <a:pt x="0" y="16"/>
                  </a:lnTo>
                  <a:lnTo>
                    <a:pt x="5" y="0"/>
                  </a:lnTo>
                  <a:lnTo>
                    <a:pt x="494" y="162"/>
                  </a:lnTo>
                  <a:lnTo>
                    <a:pt x="490" y="17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64" name="îšļiḑe">
              <a:extLst>
                <a:ext uri="{FF2B5EF4-FFF2-40B4-BE49-F238E27FC236}">
                  <a16:creationId xmlns="" xmlns:a16="http://schemas.microsoft.com/office/drawing/2014/main" id="{EE04EC5D-D129-47AA-80DC-61890403A92A}"/>
                </a:ext>
              </a:extLst>
            </p:cNvPr>
            <p:cNvSpPr/>
            <p:nvPr/>
          </p:nvSpPr>
          <p:spPr bwMode="auto">
            <a:xfrm>
              <a:off x="7112000" y="3803650"/>
              <a:ext cx="517525" cy="193675"/>
            </a:xfrm>
            <a:custGeom>
              <a:avLst/>
              <a:gdLst>
                <a:gd name="T0" fmla="*/ 321 w 326"/>
                <a:gd name="T1" fmla="*/ 122 h 122"/>
                <a:gd name="T2" fmla="*/ 0 w 326"/>
                <a:gd name="T3" fmla="*/ 16 h 122"/>
                <a:gd name="T4" fmla="*/ 6 w 326"/>
                <a:gd name="T5" fmla="*/ 0 h 122"/>
                <a:gd name="T6" fmla="*/ 326 w 326"/>
                <a:gd name="T7" fmla="*/ 106 h 122"/>
                <a:gd name="T8" fmla="*/ 321 w 326"/>
                <a:gd name="T9" fmla="*/ 122 h 122"/>
              </a:gdLst>
              <a:ahLst/>
              <a:cxnLst>
                <a:cxn ang="0">
                  <a:pos x="T0" y="T1"/>
                </a:cxn>
                <a:cxn ang="0">
                  <a:pos x="T2" y="T3"/>
                </a:cxn>
                <a:cxn ang="0">
                  <a:pos x="T4" y="T5"/>
                </a:cxn>
                <a:cxn ang="0">
                  <a:pos x="T6" y="T7"/>
                </a:cxn>
                <a:cxn ang="0">
                  <a:pos x="T8" y="T9"/>
                </a:cxn>
              </a:cxnLst>
              <a:rect l="0" t="0" r="r" b="b"/>
              <a:pathLst>
                <a:path w="326" h="122">
                  <a:moveTo>
                    <a:pt x="321" y="122"/>
                  </a:moveTo>
                  <a:lnTo>
                    <a:pt x="0" y="16"/>
                  </a:lnTo>
                  <a:lnTo>
                    <a:pt x="6" y="0"/>
                  </a:lnTo>
                  <a:lnTo>
                    <a:pt x="326" y="106"/>
                  </a:lnTo>
                  <a:lnTo>
                    <a:pt x="321" y="122"/>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65" name="ïsḻiďe">
              <a:extLst>
                <a:ext uri="{FF2B5EF4-FFF2-40B4-BE49-F238E27FC236}">
                  <a16:creationId xmlns="" xmlns:a16="http://schemas.microsoft.com/office/drawing/2014/main" id="{7D811BBD-04B2-4012-8D08-F30B7F5A22FC}"/>
                </a:ext>
              </a:extLst>
            </p:cNvPr>
            <p:cNvSpPr/>
            <p:nvPr/>
          </p:nvSpPr>
          <p:spPr bwMode="auto">
            <a:xfrm>
              <a:off x="7112000" y="3803650"/>
              <a:ext cx="517525" cy="193675"/>
            </a:xfrm>
            <a:custGeom>
              <a:avLst/>
              <a:gdLst>
                <a:gd name="T0" fmla="*/ 321 w 326"/>
                <a:gd name="T1" fmla="*/ 122 h 122"/>
                <a:gd name="T2" fmla="*/ 0 w 326"/>
                <a:gd name="T3" fmla="*/ 16 h 122"/>
                <a:gd name="T4" fmla="*/ 6 w 326"/>
                <a:gd name="T5" fmla="*/ 0 h 122"/>
                <a:gd name="T6" fmla="*/ 326 w 326"/>
                <a:gd name="T7" fmla="*/ 106 h 122"/>
                <a:gd name="T8" fmla="*/ 321 w 326"/>
                <a:gd name="T9" fmla="*/ 122 h 122"/>
              </a:gdLst>
              <a:ahLst/>
              <a:cxnLst>
                <a:cxn ang="0">
                  <a:pos x="T0" y="T1"/>
                </a:cxn>
                <a:cxn ang="0">
                  <a:pos x="T2" y="T3"/>
                </a:cxn>
                <a:cxn ang="0">
                  <a:pos x="T4" y="T5"/>
                </a:cxn>
                <a:cxn ang="0">
                  <a:pos x="T6" y="T7"/>
                </a:cxn>
                <a:cxn ang="0">
                  <a:pos x="T8" y="T9"/>
                </a:cxn>
              </a:cxnLst>
              <a:rect l="0" t="0" r="r" b="b"/>
              <a:pathLst>
                <a:path w="326" h="122">
                  <a:moveTo>
                    <a:pt x="321" y="122"/>
                  </a:moveTo>
                  <a:lnTo>
                    <a:pt x="0" y="16"/>
                  </a:lnTo>
                  <a:lnTo>
                    <a:pt x="6" y="0"/>
                  </a:lnTo>
                  <a:lnTo>
                    <a:pt x="326" y="106"/>
                  </a:lnTo>
                  <a:lnTo>
                    <a:pt x="321" y="1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66" name="îṡ1iḑé">
              <a:extLst>
                <a:ext uri="{FF2B5EF4-FFF2-40B4-BE49-F238E27FC236}">
                  <a16:creationId xmlns="" xmlns:a16="http://schemas.microsoft.com/office/drawing/2014/main" id="{C62539F1-8EB7-4F53-B87E-AE3F3799696B}"/>
                </a:ext>
              </a:extLst>
            </p:cNvPr>
            <p:cNvSpPr/>
            <p:nvPr/>
          </p:nvSpPr>
          <p:spPr bwMode="auto">
            <a:xfrm>
              <a:off x="5326063" y="1279525"/>
              <a:ext cx="925513" cy="652463"/>
            </a:xfrm>
            <a:custGeom>
              <a:avLst/>
              <a:gdLst>
                <a:gd name="T0" fmla="*/ 518 w 547"/>
                <a:gd name="T1" fmla="*/ 176 h 387"/>
                <a:gd name="T2" fmla="*/ 112 w 547"/>
                <a:gd name="T3" fmla="*/ 8 h 387"/>
                <a:gd name="T4" fmla="*/ 63 w 547"/>
                <a:gd name="T5" fmla="*/ 28 h 387"/>
                <a:gd name="T6" fmla="*/ 7 w 547"/>
                <a:gd name="T7" fmla="*/ 162 h 387"/>
                <a:gd name="T8" fmla="*/ 28 w 547"/>
                <a:gd name="T9" fmla="*/ 211 h 387"/>
                <a:gd name="T10" fmla="*/ 434 w 547"/>
                <a:gd name="T11" fmla="*/ 379 h 387"/>
                <a:gd name="T12" fmla="*/ 483 w 547"/>
                <a:gd name="T13" fmla="*/ 359 h 387"/>
                <a:gd name="T14" fmla="*/ 539 w 547"/>
                <a:gd name="T15" fmla="*/ 225 h 387"/>
                <a:gd name="T16" fmla="*/ 518 w 547"/>
                <a:gd name="T17" fmla="*/ 176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7" h="387">
                  <a:moveTo>
                    <a:pt x="518" y="176"/>
                  </a:moveTo>
                  <a:cubicBezTo>
                    <a:pt x="112" y="8"/>
                    <a:pt x="112" y="8"/>
                    <a:pt x="112" y="8"/>
                  </a:cubicBezTo>
                  <a:cubicBezTo>
                    <a:pt x="93" y="0"/>
                    <a:pt x="71" y="9"/>
                    <a:pt x="63" y="28"/>
                  </a:cubicBezTo>
                  <a:cubicBezTo>
                    <a:pt x="7" y="162"/>
                    <a:pt x="7" y="162"/>
                    <a:pt x="7" y="162"/>
                  </a:cubicBezTo>
                  <a:cubicBezTo>
                    <a:pt x="0" y="181"/>
                    <a:pt x="9" y="203"/>
                    <a:pt x="28" y="211"/>
                  </a:cubicBezTo>
                  <a:cubicBezTo>
                    <a:pt x="434" y="379"/>
                    <a:pt x="434" y="379"/>
                    <a:pt x="434" y="379"/>
                  </a:cubicBezTo>
                  <a:cubicBezTo>
                    <a:pt x="454" y="387"/>
                    <a:pt x="475" y="378"/>
                    <a:pt x="483" y="359"/>
                  </a:cubicBezTo>
                  <a:cubicBezTo>
                    <a:pt x="539" y="225"/>
                    <a:pt x="539" y="225"/>
                    <a:pt x="539" y="225"/>
                  </a:cubicBezTo>
                  <a:cubicBezTo>
                    <a:pt x="547" y="206"/>
                    <a:pt x="537" y="184"/>
                    <a:pt x="518" y="176"/>
                  </a:cubicBezTo>
                  <a:close/>
                </a:path>
              </a:pathLst>
            </a:custGeom>
            <a:solidFill>
              <a:srgbClr val="F1F0E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67" name="işliḍe">
              <a:extLst>
                <a:ext uri="{FF2B5EF4-FFF2-40B4-BE49-F238E27FC236}">
                  <a16:creationId xmlns="" xmlns:a16="http://schemas.microsoft.com/office/drawing/2014/main" id="{B31CBB9B-8A8C-49E3-8E80-67C0D71FAE5F}"/>
                </a:ext>
              </a:extLst>
            </p:cNvPr>
            <p:cNvSpPr/>
            <p:nvPr/>
          </p:nvSpPr>
          <p:spPr bwMode="auto">
            <a:xfrm>
              <a:off x="5464175" y="1349375"/>
              <a:ext cx="123825" cy="128588"/>
            </a:xfrm>
            <a:custGeom>
              <a:avLst/>
              <a:gdLst>
                <a:gd name="T0" fmla="*/ 61 w 74"/>
                <a:gd name="T1" fmla="*/ 66 h 76"/>
                <a:gd name="T2" fmla="*/ 64 w 74"/>
                <a:gd name="T3" fmla="*/ 63 h 76"/>
                <a:gd name="T4" fmla="*/ 66 w 74"/>
                <a:gd name="T5" fmla="*/ 60 h 76"/>
                <a:gd name="T6" fmla="*/ 68 w 74"/>
                <a:gd name="T7" fmla="*/ 57 h 76"/>
                <a:gd name="T8" fmla="*/ 69 w 74"/>
                <a:gd name="T9" fmla="*/ 54 h 76"/>
                <a:gd name="T10" fmla="*/ 70 w 74"/>
                <a:gd name="T11" fmla="*/ 53 h 76"/>
                <a:gd name="T12" fmla="*/ 66 w 74"/>
                <a:gd name="T13" fmla="*/ 20 h 76"/>
                <a:gd name="T14" fmla="*/ 18 w 74"/>
                <a:gd name="T15" fmla="*/ 9 h 76"/>
                <a:gd name="T16" fmla="*/ 15 w 74"/>
                <a:gd name="T17" fmla="*/ 11 h 76"/>
                <a:gd name="T18" fmla="*/ 15 w 74"/>
                <a:gd name="T19" fmla="*/ 12 h 76"/>
                <a:gd name="T20" fmla="*/ 14 w 74"/>
                <a:gd name="T21" fmla="*/ 12 h 76"/>
                <a:gd name="T22" fmla="*/ 13 w 74"/>
                <a:gd name="T23" fmla="*/ 13 h 76"/>
                <a:gd name="T24" fmla="*/ 12 w 74"/>
                <a:gd name="T25" fmla="*/ 14 h 76"/>
                <a:gd name="T26" fmla="*/ 6 w 74"/>
                <a:gd name="T27" fmla="*/ 21 h 76"/>
                <a:gd name="T28" fmla="*/ 6 w 74"/>
                <a:gd name="T29" fmla="*/ 21 h 76"/>
                <a:gd name="T30" fmla="*/ 4 w 74"/>
                <a:gd name="T31" fmla="*/ 24 h 76"/>
                <a:gd name="T32" fmla="*/ 3 w 74"/>
                <a:gd name="T33" fmla="*/ 27 h 76"/>
                <a:gd name="T34" fmla="*/ 2 w 74"/>
                <a:gd name="T35" fmla="*/ 31 h 76"/>
                <a:gd name="T36" fmla="*/ 1 w 74"/>
                <a:gd name="T37" fmla="*/ 34 h 76"/>
                <a:gd name="T38" fmla="*/ 1 w 74"/>
                <a:gd name="T39" fmla="*/ 37 h 76"/>
                <a:gd name="T40" fmla="*/ 0 w 74"/>
                <a:gd name="T41" fmla="*/ 41 h 76"/>
                <a:gd name="T42" fmla="*/ 1 w 74"/>
                <a:gd name="T43" fmla="*/ 44 h 76"/>
                <a:gd name="T44" fmla="*/ 1 w 74"/>
                <a:gd name="T45" fmla="*/ 48 h 76"/>
                <a:gd name="T46" fmla="*/ 2 w 74"/>
                <a:gd name="T47" fmla="*/ 51 h 76"/>
                <a:gd name="T48" fmla="*/ 3 w 74"/>
                <a:gd name="T49" fmla="*/ 55 h 76"/>
                <a:gd name="T50" fmla="*/ 5 w 74"/>
                <a:gd name="T51" fmla="*/ 58 h 76"/>
                <a:gd name="T52" fmla="*/ 20 w 74"/>
                <a:gd name="T53" fmla="*/ 72 h 76"/>
                <a:gd name="T54" fmla="*/ 26 w 74"/>
                <a:gd name="T55" fmla="*/ 75 h 76"/>
                <a:gd name="T56" fmla="*/ 36 w 74"/>
                <a:gd name="T57" fmla="*/ 76 h 76"/>
                <a:gd name="T58" fmla="*/ 52 w 74"/>
                <a:gd name="T59" fmla="*/ 72 h 76"/>
                <a:gd name="T60" fmla="*/ 54 w 74"/>
                <a:gd name="T61" fmla="*/ 71 h 76"/>
                <a:gd name="T62" fmla="*/ 54 w 74"/>
                <a:gd name="T63" fmla="*/ 71 h 76"/>
                <a:gd name="T64" fmla="*/ 55 w 74"/>
                <a:gd name="T65" fmla="*/ 71 h 76"/>
                <a:gd name="T66" fmla="*/ 56 w 74"/>
                <a:gd name="T67" fmla="*/ 70 h 76"/>
                <a:gd name="T68" fmla="*/ 58 w 74"/>
                <a:gd name="T69" fmla="*/ 68 h 76"/>
                <a:gd name="T70" fmla="*/ 60 w 74"/>
                <a:gd name="T71" fmla="*/ 6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4" h="76">
                  <a:moveTo>
                    <a:pt x="60" y="67"/>
                  </a:moveTo>
                  <a:cubicBezTo>
                    <a:pt x="60" y="67"/>
                    <a:pt x="61" y="66"/>
                    <a:pt x="61" y="66"/>
                  </a:cubicBezTo>
                  <a:cubicBezTo>
                    <a:pt x="62" y="65"/>
                    <a:pt x="62" y="65"/>
                    <a:pt x="62" y="65"/>
                  </a:cubicBezTo>
                  <a:cubicBezTo>
                    <a:pt x="63" y="64"/>
                    <a:pt x="63" y="64"/>
                    <a:pt x="64" y="63"/>
                  </a:cubicBezTo>
                  <a:cubicBezTo>
                    <a:pt x="64" y="62"/>
                    <a:pt x="64" y="62"/>
                    <a:pt x="64" y="62"/>
                  </a:cubicBezTo>
                  <a:cubicBezTo>
                    <a:pt x="65" y="62"/>
                    <a:pt x="66" y="61"/>
                    <a:pt x="66" y="60"/>
                  </a:cubicBezTo>
                  <a:cubicBezTo>
                    <a:pt x="67" y="59"/>
                    <a:pt x="67" y="59"/>
                    <a:pt x="67" y="59"/>
                  </a:cubicBezTo>
                  <a:cubicBezTo>
                    <a:pt x="67" y="58"/>
                    <a:pt x="67" y="58"/>
                    <a:pt x="68" y="57"/>
                  </a:cubicBezTo>
                  <a:cubicBezTo>
                    <a:pt x="68" y="57"/>
                    <a:pt x="68" y="56"/>
                    <a:pt x="68" y="56"/>
                  </a:cubicBezTo>
                  <a:cubicBezTo>
                    <a:pt x="69" y="55"/>
                    <a:pt x="69" y="55"/>
                    <a:pt x="69" y="54"/>
                  </a:cubicBezTo>
                  <a:cubicBezTo>
                    <a:pt x="69" y="54"/>
                    <a:pt x="69" y="53"/>
                    <a:pt x="70" y="53"/>
                  </a:cubicBezTo>
                  <a:cubicBezTo>
                    <a:pt x="70" y="53"/>
                    <a:pt x="70" y="53"/>
                    <a:pt x="70" y="53"/>
                  </a:cubicBezTo>
                  <a:cubicBezTo>
                    <a:pt x="70" y="53"/>
                    <a:pt x="70" y="53"/>
                    <a:pt x="70" y="53"/>
                  </a:cubicBezTo>
                  <a:cubicBezTo>
                    <a:pt x="74" y="42"/>
                    <a:pt x="72" y="30"/>
                    <a:pt x="66" y="20"/>
                  </a:cubicBezTo>
                  <a:cubicBezTo>
                    <a:pt x="55" y="4"/>
                    <a:pt x="34" y="0"/>
                    <a:pt x="18" y="9"/>
                  </a:cubicBezTo>
                  <a:cubicBezTo>
                    <a:pt x="18" y="9"/>
                    <a:pt x="18" y="9"/>
                    <a:pt x="18" y="9"/>
                  </a:cubicBezTo>
                  <a:cubicBezTo>
                    <a:pt x="17" y="10"/>
                    <a:pt x="17" y="10"/>
                    <a:pt x="16" y="11"/>
                  </a:cubicBezTo>
                  <a:cubicBezTo>
                    <a:pt x="15" y="11"/>
                    <a:pt x="15" y="11"/>
                    <a:pt x="15" y="11"/>
                  </a:cubicBezTo>
                  <a:cubicBezTo>
                    <a:pt x="15" y="12"/>
                    <a:pt x="15" y="12"/>
                    <a:pt x="15" y="12"/>
                  </a:cubicBezTo>
                  <a:cubicBezTo>
                    <a:pt x="15" y="12"/>
                    <a:pt x="15" y="12"/>
                    <a:pt x="15" y="12"/>
                  </a:cubicBezTo>
                  <a:cubicBezTo>
                    <a:pt x="14" y="12"/>
                    <a:pt x="14" y="12"/>
                    <a:pt x="14" y="12"/>
                  </a:cubicBezTo>
                  <a:cubicBezTo>
                    <a:pt x="14" y="12"/>
                    <a:pt x="14" y="12"/>
                    <a:pt x="14" y="12"/>
                  </a:cubicBezTo>
                  <a:cubicBezTo>
                    <a:pt x="14" y="12"/>
                    <a:pt x="14" y="12"/>
                    <a:pt x="14" y="12"/>
                  </a:cubicBezTo>
                  <a:cubicBezTo>
                    <a:pt x="14" y="13"/>
                    <a:pt x="13" y="13"/>
                    <a:pt x="13" y="13"/>
                  </a:cubicBezTo>
                  <a:cubicBezTo>
                    <a:pt x="12" y="14"/>
                    <a:pt x="12" y="14"/>
                    <a:pt x="12" y="14"/>
                  </a:cubicBezTo>
                  <a:cubicBezTo>
                    <a:pt x="12" y="14"/>
                    <a:pt x="12" y="14"/>
                    <a:pt x="12" y="14"/>
                  </a:cubicBezTo>
                  <a:cubicBezTo>
                    <a:pt x="10" y="16"/>
                    <a:pt x="8" y="18"/>
                    <a:pt x="6" y="21"/>
                  </a:cubicBezTo>
                  <a:cubicBezTo>
                    <a:pt x="6" y="21"/>
                    <a:pt x="6" y="21"/>
                    <a:pt x="6" y="21"/>
                  </a:cubicBezTo>
                  <a:cubicBezTo>
                    <a:pt x="6" y="21"/>
                    <a:pt x="6" y="21"/>
                    <a:pt x="6" y="21"/>
                  </a:cubicBezTo>
                  <a:cubicBezTo>
                    <a:pt x="6" y="21"/>
                    <a:pt x="6" y="21"/>
                    <a:pt x="6" y="21"/>
                  </a:cubicBezTo>
                  <a:cubicBezTo>
                    <a:pt x="5" y="22"/>
                    <a:pt x="5" y="23"/>
                    <a:pt x="5" y="24"/>
                  </a:cubicBezTo>
                  <a:cubicBezTo>
                    <a:pt x="4" y="24"/>
                    <a:pt x="4" y="24"/>
                    <a:pt x="4" y="24"/>
                  </a:cubicBezTo>
                  <a:cubicBezTo>
                    <a:pt x="4" y="25"/>
                    <a:pt x="3" y="26"/>
                    <a:pt x="3" y="26"/>
                  </a:cubicBezTo>
                  <a:cubicBezTo>
                    <a:pt x="3" y="27"/>
                    <a:pt x="3" y="27"/>
                    <a:pt x="3" y="27"/>
                  </a:cubicBezTo>
                  <a:cubicBezTo>
                    <a:pt x="2" y="28"/>
                    <a:pt x="2" y="29"/>
                    <a:pt x="2" y="30"/>
                  </a:cubicBezTo>
                  <a:cubicBezTo>
                    <a:pt x="2" y="31"/>
                    <a:pt x="2" y="31"/>
                    <a:pt x="2" y="31"/>
                  </a:cubicBezTo>
                  <a:cubicBezTo>
                    <a:pt x="1" y="31"/>
                    <a:pt x="1" y="32"/>
                    <a:pt x="1" y="33"/>
                  </a:cubicBezTo>
                  <a:cubicBezTo>
                    <a:pt x="1" y="34"/>
                    <a:pt x="1" y="34"/>
                    <a:pt x="1" y="34"/>
                  </a:cubicBezTo>
                  <a:cubicBezTo>
                    <a:pt x="1" y="35"/>
                    <a:pt x="1" y="36"/>
                    <a:pt x="1" y="36"/>
                  </a:cubicBezTo>
                  <a:cubicBezTo>
                    <a:pt x="1" y="37"/>
                    <a:pt x="1" y="37"/>
                    <a:pt x="1" y="37"/>
                  </a:cubicBezTo>
                  <a:cubicBezTo>
                    <a:pt x="0" y="38"/>
                    <a:pt x="0" y="39"/>
                    <a:pt x="0" y="40"/>
                  </a:cubicBezTo>
                  <a:cubicBezTo>
                    <a:pt x="0" y="41"/>
                    <a:pt x="0" y="41"/>
                    <a:pt x="0" y="41"/>
                  </a:cubicBezTo>
                  <a:cubicBezTo>
                    <a:pt x="0" y="42"/>
                    <a:pt x="0" y="43"/>
                    <a:pt x="1" y="44"/>
                  </a:cubicBezTo>
                  <a:cubicBezTo>
                    <a:pt x="1" y="44"/>
                    <a:pt x="1" y="44"/>
                    <a:pt x="1" y="44"/>
                  </a:cubicBezTo>
                  <a:cubicBezTo>
                    <a:pt x="1" y="45"/>
                    <a:pt x="1" y="46"/>
                    <a:pt x="1" y="47"/>
                  </a:cubicBezTo>
                  <a:cubicBezTo>
                    <a:pt x="1" y="48"/>
                    <a:pt x="1" y="48"/>
                    <a:pt x="1" y="48"/>
                  </a:cubicBezTo>
                  <a:cubicBezTo>
                    <a:pt x="1" y="49"/>
                    <a:pt x="2" y="50"/>
                    <a:pt x="2" y="51"/>
                  </a:cubicBezTo>
                  <a:cubicBezTo>
                    <a:pt x="2" y="51"/>
                    <a:pt x="2" y="51"/>
                    <a:pt x="2" y="51"/>
                  </a:cubicBezTo>
                  <a:cubicBezTo>
                    <a:pt x="2" y="52"/>
                    <a:pt x="3" y="53"/>
                    <a:pt x="3" y="54"/>
                  </a:cubicBezTo>
                  <a:cubicBezTo>
                    <a:pt x="3" y="55"/>
                    <a:pt x="3" y="55"/>
                    <a:pt x="3" y="55"/>
                  </a:cubicBezTo>
                  <a:cubicBezTo>
                    <a:pt x="4" y="55"/>
                    <a:pt x="4" y="56"/>
                    <a:pt x="4" y="57"/>
                  </a:cubicBezTo>
                  <a:cubicBezTo>
                    <a:pt x="5" y="58"/>
                    <a:pt x="5" y="58"/>
                    <a:pt x="5" y="58"/>
                  </a:cubicBezTo>
                  <a:cubicBezTo>
                    <a:pt x="5" y="59"/>
                    <a:pt x="6" y="59"/>
                    <a:pt x="7" y="60"/>
                  </a:cubicBezTo>
                  <a:cubicBezTo>
                    <a:pt x="10" y="66"/>
                    <a:pt x="15" y="69"/>
                    <a:pt x="20" y="72"/>
                  </a:cubicBezTo>
                  <a:cubicBezTo>
                    <a:pt x="21" y="73"/>
                    <a:pt x="22" y="73"/>
                    <a:pt x="23" y="73"/>
                  </a:cubicBezTo>
                  <a:cubicBezTo>
                    <a:pt x="24" y="74"/>
                    <a:pt x="25" y="74"/>
                    <a:pt x="26" y="75"/>
                  </a:cubicBezTo>
                  <a:cubicBezTo>
                    <a:pt x="27" y="75"/>
                    <a:pt x="28" y="75"/>
                    <a:pt x="29" y="75"/>
                  </a:cubicBezTo>
                  <a:cubicBezTo>
                    <a:pt x="32" y="76"/>
                    <a:pt x="34" y="76"/>
                    <a:pt x="36" y="76"/>
                  </a:cubicBezTo>
                  <a:cubicBezTo>
                    <a:pt x="42" y="76"/>
                    <a:pt x="47" y="75"/>
                    <a:pt x="52" y="72"/>
                  </a:cubicBezTo>
                  <a:cubicBezTo>
                    <a:pt x="52" y="72"/>
                    <a:pt x="52" y="72"/>
                    <a:pt x="52" y="72"/>
                  </a:cubicBezTo>
                  <a:cubicBezTo>
                    <a:pt x="53" y="72"/>
                    <a:pt x="53" y="72"/>
                    <a:pt x="53" y="72"/>
                  </a:cubicBezTo>
                  <a:cubicBezTo>
                    <a:pt x="53" y="72"/>
                    <a:pt x="54" y="71"/>
                    <a:pt x="54" y="71"/>
                  </a:cubicBezTo>
                  <a:cubicBezTo>
                    <a:pt x="54" y="71"/>
                    <a:pt x="54" y="71"/>
                    <a:pt x="54" y="71"/>
                  </a:cubicBezTo>
                  <a:cubicBezTo>
                    <a:pt x="54" y="71"/>
                    <a:pt x="54" y="71"/>
                    <a:pt x="54" y="71"/>
                  </a:cubicBezTo>
                  <a:cubicBezTo>
                    <a:pt x="55" y="71"/>
                    <a:pt x="55" y="71"/>
                    <a:pt x="55" y="71"/>
                  </a:cubicBezTo>
                  <a:cubicBezTo>
                    <a:pt x="55" y="71"/>
                    <a:pt x="55" y="71"/>
                    <a:pt x="55" y="71"/>
                  </a:cubicBezTo>
                  <a:cubicBezTo>
                    <a:pt x="55" y="70"/>
                    <a:pt x="55" y="70"/>
                    <a:pt x="55" y="70"/>
                  </a:cubicBezTo>
                  <a:cubicBezTo>
                    <a:pt x="56" y="70"/>
                    <a:pt x="56" y="70"/>
                    <a:pt x="56" y="70"/>
                  </a:cubicBezTo>
                  <a:cubicBezTo>
                    <a:pt x="57" y="69"/>
                    <a:pt x="58" y="69"/>
                    <a:pt x="58" y="68"/>
                  </a:cubicBezTo>
                  <a:cubicBezTo>
                    <a:pt x="58" y="68"/>
                    <a:pt x="58" y="68"/>
                    <a:pt x="58" y="68"/>
                  </a:cubicBezTo>
                  <a:cubicBezTo>
                    <a:pt x="59" y="68"/>
                    <a:pt x="59" y="68"/>
                    <a:pt x="59" y="68"/>
                  </a:cubicBezTo>
                  <a:lnTo>
                    <a:pt x="60" y="6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68" name="íṣ1iďè">
              <a:extLst>
                <a:ext uri="{FF2B5EF4-FFF2-40B4-BE49-F238E27FC236}">
                  <a16:creationId xmlns="" xmlns:a16="http://schemas.microsoft.com/office/drawing/2014/main" id="{DD487E3F-890A-4502-89AB-A660F52206FB}"/>
                </a:ext>
              </a:extLst>
            </p:cNvPr>
            <p:cNvSpPr/>
            <p:nvPr/>
          </p:nvSpPr>
          <p:spPr bwMode="auto">
            <a:xfrm>
              <a:off x="5449888" y="1338263"/>
              <a:ext cx="136525" cy="136525"/>
            </a:xfrm>
            <a:custGeom>
              <a:avLst/>
              <a:gdLst>
                <a:gd name="T0" fmla="*/ 74 w 81"/>
                <a:gd name="T1" fmla="*/ 54 h 81"/>
                <a:gd name="T2" fmla="*/ 27 w 81"/>
                <a:gd name="T3" fmla="*/ 73 h 81"/>
                <a:gd name="T4" fmla="*/ 8 w 81"/>
                <a:gd name="T5" fmla="*/ 27 h 81"/>
                <a:gd name="T6" fmla="*/ 54 w 81"/>
                <a:gd name="T7" fmla="*/ 7 h 81"/>
                <a:gd name="T8" fmla="*/ 74 w 81"/>
                <a:gd name="T9" fmla="*/ 54 h 81"/>
              </a:gdLst>
              <a:ahLst/>
              <a:cxnLst>
                <a:cxn ang="0">
                  <a:pos x="T0" y="T1"/>
                </a:cxn>
                <a:cxn ang="0">
                  <a:pos x="T2" y="T3"/>
                </a:cxn>
                <a:cxn ang="0">
                  <a:pos x="T4" y="T5"/>
                </a:cxn>
                <a:cxn ang="0">
                  <a:pos x="T6" y="T7"/>
                </a:cxn>
                <a:cxn ang="0">
                  <a:pos x="T8" y="T9"/>
                </a:cxn>
              </a:cxnLst>
              <a:rect l="0" t="0" r="r" b="b"/>
              <a:pathLst>
                <a:path w="81" h="81">
                  <a:moveTo>
                    <a:pt x="74" y="54"/>
                  </a:moveTo>
                  <a:cubicBezTo>
                    <a:pt x="66" y="72"/>
                    <a:pt x="45" y="81"/>
                    <a:pt x="27" y="73"/>
                  </a:cubicBezTo>
                  <a:cubicBezTo>
                    <a:pt x="9" y="66"/>
                    <a:pt x="0" y="45"/>
                    <a:pt x="8" y="27"/>
                  </a:cubicBezTo>
                  <a:cubicBezTo>
                    <a:pt x="15" y="8"/>
                    <a:pt x="36" y="0"/>
                    <a:pt x="54" y="7"/>
                  </a:cubicBezTo>
                  <a:cubicBezTo>
                    <a:pt x="73" y="15"/>
                    <a:pt x="81" y="36"/>
                    <a:pt x="74" y="54"/>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69" name="îṣḷîḑe">
              <a:extLst>
                <a:ext uri="{FF2B5EF4-FFF2-40B4-BE49-F238E27FC236}">
                  <a16:creationId xmlns="" xmlns:a16="http://schemas.microsoft.com/office/drawing/2014/main" id="{2548EBA0-6072-4507-B963-75D08D59B07D}"/>
                </a:ext>
              </a:extLst>
            </p:cNvPr>
            <p:cNvSpPr/>
            <p:nvPr/>
          </p:nvSpPr>
          <p:spPr bwMode="auto">
            <a:xfrm>
              <a:off x="5457825" y="1393825"/>
              <a:ext cx="122238" cy="80963"/>
            </a:xfrm>
            <a:custGeom>
              <a:avLst/>
              <a:gdLst>
                <a:gd name="T0" fmla="*/ 70 w 72"/>
                <a:gd name="T1" fmla="*/ 0 h 48"/>
                <a:gd name="T2" fmla="*/ 68 w 72"/>
                <a:gd name="T3" fmla="*/ 13 h 48"/>
                <a:gd name="T4" fmla="*/ 21 w 72"/>
                <a:gd name="T5" fmla="*/ 32 h 48"/>
                <a:gd name="T6" fmla="*/ 0 w 72"/>
                <a:gd name="T7" fmla="*/ 7 h 48"/>
                <a:gd name="T8" fmla="*/ 22 w 72"/>
                <a:gd name="T9" fmla="*/ 40 h 48"/>
                <a:gd name="T10" fmla="*/ 69 w 72"/>
                <a:gd name="T11" fmla="*/ 21 h 48"/>
                <a:gd name="T12" fmla="*/ 70 w 7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72" h="48">
                  <a:moveTo>
                    <a:pt x="70" y="0"/>
                  </a:moveTo>
                  <a:cubicBezTo>
                    <a:pt x="70" y="4"/>
                    <a:pt x="70" y="9"/>
                    <a:pt x="68" y="13"/>
                  </a:cubicBezTo>
                  <a:cubicBezTo>
                    <a:pt x="60" y="32"/>
                    <a:pt x="39" y="40"/>
                    <a:pt x="21" y="32"/>
                  </a:cubicBezTo>
                  <a:cubicBezTo>
                    <a:pt x="10" y="28"/>
                    <a:pt x="2" y="18"/>
                    <a:pt x="0" y="7"/>
                  </a:cubicBezTo>
                  <a:cubicBezTo>
                    <a:pt x="0" y="21"/>
                    <a:pt x="8" y="35"/>
                    <a:pt x="22" y="40"/>
                  </a:cubicBezTo>
                  <a:cubicBezTo>
                    <a:pt x="40" y="48"/>
                    <a:pt x="61" y="39"/>
                    <a:pt x="69" y="21"/>
                  </a:cubicBezTo>
                  <a:cubicBezTo>
                    <a:pt x="72" y="14"/>
                    <a:pt x="72" y="7"/>
                    <a:pt x="70" y="0"/>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70" name="ïşļîḑê">
              <a:extLst>
                <a:ext uri="{FF2B5EF4-FFF2-40B4-BE49-F238E27FC236}">
                  <a16:creationId xmlns="" xmlns:a16="http://schemas.microsoft.com/office/drawing/2014/main" id="{B1ED78F2-8118-4180-A4D8-8C35D77A5107}"/>
                </a:ext>
              </a:extLst>
            </p:cNvPr>
            <p:cNvSpPr/>
            <p:nvPr/>
          </p:nvSpPr>
          <p:spPr bwMode="auto">
            <a:xfrm>
              <a:off x="5459413" y="1384300"/>
              <a:ext cx="114300" cy="52388"/>
            </a:xfrm>
            <a:custGeom>
              <a:avLst/>
              <a:gdLst>
                <a:gd name="T0" fmla="*/ 1 w 67"/>
                <a:gd name="T1" fmla="*/ 1 h 31"/>
                <a:gd name="T2" fmla="*/ 0 w 67"/>
                <a:gd name="T3" fmla="*/ 4 h 31"/>
                <a:gd name="T4" fmla="*/ 65 w 67"/>
                <a:gd name="T5" fmla="*/ 31 h 31"/>
                <a:gd name="T6" fmla="*/ 67 w 67"/>
                <a:gd name="T7" fmla="*/ 29 h 31"/>
                <a:gd name="T8" fmla="*/ 67 w 67"/>
                <a:gd name="T9" fmla="*/ 27 h 31"/>
                <a:gd name="T10" fmla="*/ 2 w 67"/>
                <a:gd name="T11" fmla="*/ 0 h 31"/>
                <a:gd name="T12" fmla="*/ 1 w 67"/>
                <a:gd name="T13" fmla="*/ 1 h 31"/>
              </a:gdLst>
              <a:ahLst/>
              <a:cxnLst>
                <a:cxn ang="0">
                  <a:pos x="T0" y="T1"/>
                </a:cxn>
                <a:cxn ang="0">
                  <a:pos x="T2" y="T3"/>
                </a:cxn>
                <a:cxn ang="0">
                  <a:pos x="T4" y="T5"/>
                </a:cxn>
                <a:cxn ang="0">
                  <a:pos x="T6" y="T7"/>
                </a:cxn>
                <a:cxn ang="0">
                  <a:pos x="T8" y="T9"/>
                </a:cxn>
                <a:cxn ang="0">
                  <a:pos x="T10" y="T11"/>
                </a:cxn>
                <a:cxn ang="0">
                  <a:pos x="T12" y="T13"/>
                </a:cxn>
              </a:cxnLst>
              <a:rect l="0" t="0" r="r" b="b"/>
              <a:pathLst>
                <a:path w="67" h="31">
                  <a:moveTo>
                    <a:pt x="1" y="1"/>
                  </a:moveTo>
                  <a:cubicBezTo>
                    <a:pt x="1" y="2"/>
                    <a:pt x="0" y="3"/>
                    <a:pt x="0" y="4"/>
                  </a:cubicBezTo>
                  <a:cubicBezTo>
                    <a:pt x="65" y="31"/>
                    <a:pt x="65" y="31"/>
                    <a:pt x="65" y="31"/>
                  </a:cubicBezTo>
                  <a:cubicBezTo>
                    <a:pt x="66" y="30"/>
                    <a:pt x="67" y="30"/>
                    <a:pt x="67" y="29"/>
                  </a:cubicBezTo>
                  <a:cubicBezTo>
                    <a:pt x="67" y="28"/>
                    <a:pt x="67" y="28"/>
                    <a:pt x="67" y="27"/>
                  </a:cubicBezTo>
                  <a:cubicBezTo>
                    <a:pt x="2" y="0"/>
                    <a:pt x="2" y="0"/>
                    <a:pt x="2" y="0"/>
                  </a:cubicBezTo>
                  <a:cubicBezTo>
                    <a:pt x="1" y="0"/>
                    <a:pt x="1" y="0"/>
                    <a:pt x="1" y="1"/>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71" name="ïṣľiďe">
              <a:extLst>
                <a:ext uri="{FF2B5EF4-FFF2-40B4-BE49-F238E27FC236}">
                  <a16:creationId xmlns="" xmlns:a16="http://schemas.microsoft.com/office/drawing/2014/main" id="{041EAA6D-B7C1-4052-9F5E-C1CE457DB92E}"/>
                </a:ext>
              </a:extLst>
            </p:cNvPr>
            <p:cNvSpPr/>
            <p:nvPr/>
          </p:nvSpPr>
          <p:spPr bwMode="auto">
            <a:xfrm>
              <a:off x="5462588" y="1377950"/>
              <a:ext cx="112713" cy="55563"/>
            </a:xfrm>
            <a:custGeom>
              <a:avLst/>
              <a:gdLst>
                <a:gd name="T0" fmla="*/ 1 w 67"/>
                <a:gd name="T1" fmla="*/ 3 h 32"/>
                <a:gd name="T2" fmla="*/ 0 w 67"/>
                <a:gd name="T3" fmla="*/ 5 h 32"/>
                <a:gd name="T4" fmla="*/ 66 w 67"/>
                <a:gd name="T5" fmla="*/ 32 h 32"/>
                <a:gd name="T6" fmla="*/ 67 w 67"/>
                <a:gd name="T7" fmla="*/ 30 h 32"/>
                <a:gd name="T8" fmla="*/ 67 w 67"/>
                <a:gd name="T9" fmla="*/ 28 h 32"/>
                <a:gd name="T10" fmla="*/ 2 w 67"/>
                <a:gd name="T11" fmla="*/ 0 h 32"/>
                <a:gd name="T12" fmla="*/ 1 w 67"/>
                <a:gd name="T13" fmla="*/ 3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1" y="3"/>
                  </a:moveTo>
                  <a:cubicBezTo>
                    <a:pt x="0" y="3"/>
                    <a:pt x="0" y="4"/>
                    <a:pt x="0" y="5"/>
                  </a:cubicBezTo>
                  <a:cubicBezTo>
                    <a:pt x="66" y="32"/>
                    <a:pt x="66" y="32"/>
                    <a:pt x="66" y="32"/>
                  </a:cubicBezTo>
                  <a:cubicBezTo>
                    <a:pt x="66" y="32"/>
                    <a:pt x="66" y="31"/>
                    <a:pt x="67" y="30"/>
                  </a:cubicBezTo>
                  <a:cubicBezTo>
                    <a:pt x="67" y="30"/>
                    <a:pt x="67" y="29"/>
                    <a:pt x="67" y="28"/>
                  </a:cubicBezTo>
                  <a:cubicBezTo>
                    <a:pt x="2" y="0"/>
                    <a:pt x="2" y="0"/>
                    <a:pt x="2" y="0"/>
                  </a:cubicBezTo>
                  <a:cubicBezTo>
                    <a:pt x="1" y="1"/>
                    <a:pt x="1" y="2"/>
                    <a:pt x="1" y="3"/>
                  </a:cubicBezTo>
                  <a:close/>
                </a:path>
              </a:pathLst>
            </a:custGeom>
            <a:solidFill>
              <a:srgbClr val="E54C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72" name="íŝļiḑê">
              <a:extLst>
                <a:ext uri="{FF2B5EF4-FFF2-40B4-BE49-F238E27FC236}">
                  <a16:creationId xmlns="" xmlns:a16="http://schemas.microsoft.com/office/drawing/2014/main" id="{7C003920-2B34-4FE6-BAEC-FA034A1D1CA5}"/>
                </a:ext>
              </a:extLst>
            </p:cNvPr>
            <p:cNvSpPr/>
            <p:nvPr/>
          </p:nvSpPr>
          <p:spPr bwMode="auto">
            <a:xfrm>
              <a:off x="5613400" y="1412875"/>
              <a:ext cx="123825" cy="128588"/>
            </a:xfrm>
            <a:custGeom>
              <a:avLst/>
              <a:gdLst>
                <a:gd name="T0" fmla="*/ 61 w 73"/>
                <a:gd name="T1" fmla="*/ 65 h 76"/>
                <a:gd name="T2" fmla="*/ 64 w 73"/>
                <a:gd name="T3" fmla="*/ 63 h 76"/>
                <a:gd name="T4" fmla="*/ 66 w 73"/>
                <a:gd name="T5" fmla="*/ 60 h 76"/>
                <a:gd name="T6" fmla="*/ 68 w 73"/>
                <a:gd name="T7" fmla="*/ 57 h 76"/>
                <a:gd name="T8" fmla="*/ 69 w 73"/>
                <a:gd name="T9" fmla="*/ 54 h 76"/>
                <a:gd name="T10" fmla="*/ 70 w 73"/>
                <a:gd name="T11" fmla="*/ 52 h 76"/>
                <a:gd name="T12" fmla="*/ 66 w 73"/>
                <a:gd name="T13" fmla="*/ 20 h 76"/>
                <a:gd name="T14" fmla="*/ 18 w 73"/>
                <a:gd name="T15" fmla="*/ 9 h 76"/>
                <a:gd name="T16" fmla="*/ 15 w 73"/>
                <a:gd name="T17" fmla="*/ 11 h 76"/>
                <a:gd name="T18" fmla="*/ 15 w 73"/>
                <a:gd name="T19" fmla="*/ 11 h 76"/>
                <a:gd name="T20" fmla="*/ 14 w 73"/>
                <a:gd name="T21" fmla="*/ 12 h 76"/>
                <a:gd name="T22" fmla="*/ 13 w 73"/>
                <a:gd name="T23" fmla="*/ 13 h 76"/>
                <a:gd name="T24" fmla="*/ 12 w 73"/>
                <a:gd name="T25" fmla="*/ 13 h 76"/>
                <a:gd name="T26" fmla="*/ 6 w 73"/>
                <a:gd name="T27" fmla="*/ 21 h 76"/>
                <a:gd name="T28" fmla="*/ 6 w 73"/>
                <a:gd name="T29" fmla="*/ 21 h 76"/>
                <a:gd name="T30" fmla="*/ 4 w 73"/>
                <a:gd name="T31" fmla="*/ 24 h 76"/>
                <a:gd name="T32" fmla="*/ 3 w 73"/>
                <a:gd name="T33" fmla="*/ 27 h 76"/>
                <a:gd name="T34" fmla="*/ 2 w 73"/>
                <a:gd name="T35" fmla="*/ 30 h 76"/>
                <a:gd name="T36" fmla="*/ 1 w 73"/>
                <a:gd name="T37" fmla="*/ 34 h 76"/>
                <a:gd name="T38" fmla="*/ 0 w 73"/>
                <a:gd name="T39" fmla="*/ 37 h 76"/>
                <a:gd name="T40" fmla="*/ 0 w 73"/>
                <a:gd name="T41" fmla="*/ 40 h 76"/>
                <a:gd name="T42" fmla="*/ 1 w 73"/>
                <a:gd name="T43" fmla="*/ 44 h 76"/>
                <a:gd name="T44" fmla="*/ 1 w 73"/>
                <a:gd name="T45" fmla="*/ 47 h 76"/>
                <a:gd name="T46" fmla="*/ 2 w 73"/>
                <a:gd name="T47" fmla="*/ 51 h 76"/>
                <a:gd name="T48" fmla="*/ 3 w 73"/>
                <a:gd name="T49" fmla="*/ 54 h 76"/>
                <a:gd name="T50" fmla="*/ 5 w 73"/>
                <a:gd name="T51" fmla="*/ 57 h 76"/>
                <a:gd name="T52" fmla="*/ 20 w 73"/>
                <a:gd name="T53" fmla="*/ 72 h 76"/>
                <a:gd name="T54" fmla="*/ 26 w 73"/>
                <a:gd name="T55" fmla="*/ 74 h 76"/>
                <a:gd name="T56" fmla="*/ 36 w 73"/>
                <a:gd name="T57" fmla="*/ 76 h 76"/>
                <a:gd name="T58" fmla="*/ 52 w 73"/>
                <a:gd name="T59" fmla="*/ 72 h 76"/>
                <a:gd name="T60" fmla="*/ 54 w 73"/>
                <a:gd name="T61" fmla="*/ 71 h 76"/>
                <a:gd name="T62" fmla="*/ 54 w 73"/>
                <a:gd name="T63" fmla="*/ 71 h 76"/>
                <a:gd name="T64" fmla="*/ 55 w 73"/>
                <a:gd name="T65" fmla="*/ 70 h 76"/>
                <a:gd name="T66" fmla="*/ 56 w 73"/>
                <a:gd name="T67" fmla="*/ 70 h 76"/>
                <a:gd name="T68" fmla="*/ 58 w 73"/>
                <a:gd name="T69" fmla="*/ 68 h 76"/>
                <a:gd name="T70" fmla="*/ 60 w 73"/>
                <a:gd name="T71" fmla="*/ 6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 h="76">
                  <a:moveTo>
                    <a:pt x="60" y="67"/>
                  </a:moveTo>
                  <a:cubicBezTo>
                    <a:pt x="60" y="66"/>
                    <a:pt x="61" y="66"/>
                    <a:pt x="61" y="65"/>
                  </a:cubicBezTo>
                  <a:cubicBezTo>
                    <a:pt x="62" y="65"/>
                    <a:pt x="62" y="65"/>
                    <a:pt x="62" y="65"/>
                  </a:cubicBezTo>
                  <a:cubicBezTo>
                    <a:pt x="63" y="64"/>
                    <a:pt x="63" y="63"/>
                    <a:pt x="64" y="63"/>
                  </a:cubicBezTo>
                  <a:cubicBezTo>
                    <a:pt x="64" y="62"/>
                    <a:pt x="64" y="62"/>
                    <a:pt x="64" y="62"/>
                  </a:cubicBezTo>
                  <a:cubicBezTo>
                    <a:pt x="65" y="61"/>
                    <a:pt x="65" y="60"/>
                    <a:pt x="66" y="60"/>
                  </a:cubicBezTo>
                  <a:cubicBezTo>
                    <a:pt x="67" y="59"/>
                    <a:pt x="67" y="59"/>
                    <a:pt x="67" y="59"/>
                  </a:cubicBezTo>
                  <a:cubicBezTo>
                    <a:pt x="67" y="58"/>
                    <a:pt x="67" y="58"/>
                    <a:pt x="68" y="57"/>
                  </a:cubicBezTo>
                  <a:cubicBezTo>
                    <a:pt x="68" y="57"/>
                    <a:pt x="68" y="56"/>
                    <a:pt x="68" y="56"/>
                  </a:cubicBezTo>
                  <a:cubicBezTo>
                    <a:pt x="68" y="55"/>
                    <a:pt x="69" y="55"/>
                    <a:pt x="69" y="54"/>
                  </a:cubicBezTo>
                  <a:cubicBezTo>
                    <a:pt x="69" y="54"/>
                    <a:pt x="69" y="53"/>
                    <a:pt x="69" y="53"/>
                  </a:cubicBezTo>
                  <a:cubicBezTo>
                    <a:pt x="70" y="52"/>
                    <a:pt x="70" y="52"/>
                    <a:pt x="70" y="52"/>
                  </a:cubicBezTo>
                  <a:cubicBezTo>
                    <a:pt x="70" y="52"/>
                    <a:pt x="70" y="52"/>
                    <a:pt x="70" y="52"/>
                  </a:cubicBezTo>
                  <a:cubicBezTo>
                    <a:pt x="73" y="42"/>
                    <a:pt x="72" y="30"/>
                    <a:pt x="66" y="20"/>
                  </a:cubicBezTo>
                  <a:cubicBezTo>
                    <a:pt x="55" y="4"/>
                    <a:pt x="34" y="0"/>
                    <a:pt x="18" y="9"/>
                  </a:cubicBezTo>
                  <a:cubicBezTo>
                    <a:pt x="18" y="9"/>
                    <a:pt x="18" y="9"/>
                    <a:pt x="18" y="9"/>
                  </a:cubicBezTo>
                  <a:cubicBezTo>
                    <a:pt x="17" y="10"/>
                    <a:pt x="17" y="10"/>
                    <a:pt x="16" y="10"/>
                  </a:cubicBezTo>
                  <a:cubicBezTo>
                    <a:pt x="15" y="11"/>
                    <a:pt x="15" y="11"/>
                    <a:pt x="15" y="11"/>
                  </a:cubicBezTo>
                  <a:cubicBezTo>
                    <a:pt x="15" y="11"/>
                    <a:pt x="15" y="11"/>
                    <a:pt x="15" y="11"/>
                  </a:cubicBezTo>
                  <a:cubicBezTo>
                    <a:pt x="15" y="11"/>
                    <a:pt x="15" y="11"/>
                    <a:pt x="15" y="11"/>
                  </a:cubicBezTo>
                  <a:cubicBezTo>
                    <a:pt x="14" y="12"/>
                    <a:pt x="14" y="12"/>
                    <a:pt x="14" y="12"/>
                  </a:cubicBezTo>
                  <a:cubicBezTo>
                    <a:pt x="14" y="12"/>
                    <a:pt x="14" y="12"/>
                    <a:pt x="14" y="12"/>
                  </a:cubicBezTo>
                  <a:cubicBezTo>
                    <a:pt x="14" y="12"/>
                    <a:pt x="14" y="12"/>
                    <a:pt x="14" y="12"/>
                  </a:cubicBezTo>
                  <a:cubicBezTo>
                    <a:pt x="14" y="12"/>
                    <a:pt x="13" y="13"/>
                    <a:pt x="13" y="13"/>
                  </a:cubicBezTo>
                  <a:cubicBezTo>
                    <a:pt x="12" y="13"/>
                    <a:pt x="12" y="13"/>
                    <a:pt x="12" y="13"/>
                  </a:cubicBezTo>
                  <a:cubicBezTo>
                    <a:pt x="12" y="13"/>
                    <a:pt x="12" y="13"/>
                    <a:pt x="12" y="13"/>
                  </a:cubicBezTo>
                  <a:cubicBezTo>
                    <a:pt x="10" y="16"/>
                    <a:pt x="8" y="18"/>
                    <a:pt x="6" y="21"/>
                  </a:cubicBezTo>
                  <a:cubicBezTo>
                    <a:pt x="6" y="21"/>
                    <a:pt x="6" y="21"/>
                    <a:pt x="6" y="21"/>
                  </a:cubicBezTo>
                  <a:cubicBezTo>
                    <a:pt x="6" y="21"/>
                    <a:pt x="6" y="21"/>
                    <a:pt x="6" y="21"/>
                  </a:cubicBezTo>
                  <a:cubicBezTo>
                    <a:pt x="6" y="21"/>
                    <a:pt x="6" y="21"/>
                    <a:pt x="6" y="21"/>
                  </a:cubicBezTo>
                  <a:cubicBezTo>
                    <a:pt x="5" y="22"/>
                    <a:pt x="5" y="23"/>
                    <a:pt x="4" y="23"/>
                  </a:cubicBezTo>
                  <a:cubicBezTo>
                    <a:pt x="4" y="24"/>
                    <a:pt x="4" y="24"/>
                    <a:pt x="4" y="24"/>
                  </a:cubicBezTo>
                  <a:cubicBezTo>
                    <a:pt x="4" y="25"/>
                    <a:pt x="3" y="26"/>
                    <a:pt x="3" y="26"/>
                  </a:cubicBezTo>
                  <a:cubicBezTo>
                    <a:pt x="3" y="27"/>
                    <a:pt x="3" y="27"/>
                    <a:pt x="3" y="27"/>
                  </a:cubicBezTo>
                  <a:cubicBezTo>
                    <a:pt x="2" y="28"/>
                    <a:pt x="2" y="29"/>
                    <a:pt x="2" y="30"/>
                  </a:cubicBezTo>
                  <a:cubicBezTo>
                    <a:pt x="2" y="30"/>
                    <a:pt x="2" y="30"/>
                    <a:pt x="2" y="30"/>
                  </a:cubicBezTo>
                  <a:cubicBezTo>
                    <a:pt x="1" y="31"/>
                    <a:pt x="1" y="32"/>
                    <a:pt x="1" y="33"/>
                  </a:cubicBezTo>
                  <a:cubicBezTo>
                    <a:pt x="1" y="34"/>
                    <a:pt x="1" y="34"/>
                    <a:pt x="1" y="34"/>
                  </a:cubicBezTo>
                  <a:cubicBezTo>
                    <a:pt x="1" y="35"/>
                    <a:pt x="1" y="35"/>
                    <a:pt x="1" y="36"/>
                  </a:cubicBezTo>
                  <a:cubicBezTo>
                    <a:pt x="0" y="37"/>
                    <a:pt x="0" y="37"/>
                    <a:pt x="0" y="37"/>
                  </a:cubicBezTo>
                  <a:cubicBezTo>
                    <a:pt x="0" y="38"/>
                    <a:pt x="0" y="39"/>
                    <a:pt x="0" y="40"/>
                  </a:cubicBezTo>
                  <a:cubicBezTo>
                    <a:pt x="0" y="40"/>
                    <a:pt x="0" y="40"/>
                    <a:pt x="0" y="40"/>
                  </a:cubicBezTo>
                  <a:cubicBezTo>
                    <a:pt x="0" y="41"/>
                    <a:pt x="0" y="42"/>
                    <a:pt x="0" y="43"/>
                  </a:cubicBezTo>
                  <a:cubicBezTo>
                    <a:pt x="1" y="44"/>
                    <a:pt x="1" y="44"/>
                    <a:pt x="1" y="44"/>
                  </a:cubicBezTo>
                  <a:cubicBezTo>
                    <a:pt x="1" y="45"/>
                    <a:pt x="1" y="46"/>
                    <a:pt x="1" y="47"/>
                  </a:cubicBezTo>
                  <a:cubicBezTo>
                    <a:pt x="1" y="47"/>
                    <a:pt x="1" y="47"/>
                    <a:pt x="1" y="47"/>
                  </a:cubicBezTo>
                  <a:cubicBezTo>
                    <a:pt x="1" y="48"/>
                    <a:pt x="2" y="49"/>
                    <a:pt x="2" y="50"/>
                  </a:cubicBezTo>
                  <a:cubicBezTo>
                    <a:pt x="2" y="51"/>
                    <a:pt x="2" y="51"/>
                    <a:pt x="2" y="51"/>
                  </a:cubicBezTo>
                  <a:cubicBezTo>
                    <a:pt x="2" y="52"/>
                    <a:pt x="3" y="53"/>
                    <a:pt x="3" y="53"/>
                  </a:cubicBezTo>
                  <a:cubicBezTo>
                    <a:pt x="3" y="54"/>
                    <a:pt x="3" y="54"/>
                    <a:pt x="3" y="54"/>
                  </a:cubicBezTo>
                  <a:cubicBezTo>
                    <a:pt x="4" y="55"/>
                    <a:pt x="4" y="56"/>
                    <a:pt x="4" y="57"/>
                  </a:cubicBezTo>
                  <a:cubicBezTo>
                    <a:pt x="5" y="57"/>
                    <a:pt x="5" y="57"/>
                    <a:pt x="5" y="57"/>
                  </a:cubicBezTo>
                  <a:cubicBezTo>
                    <a:pt x="5" y="58"/>
                    <a:pt x="6" y="59"/>
                    <a:pt x="6" y="60"/>
                  </a:cubicBezTo>
                  <a:cubicBezTo>
                    <a:pt x="10" y="65"/>
                    <a:pt x="15" y="69"/>
                    <a:pt x="20" y="72"/>
                  </a:cubicBezTo>
                  <a:cubicBezTo>
                    <a:pt x="21" y="72"/>
                    <a:pt x="22" y="73"/>
                    <a:pt x="23" y="73"/>
                  </a:cubicBezTo>
                  <a:cubicBezTo>
                    <a:pt x="24" y="74"/>
                    <a:pt x="25" y="74"/>
                    <a:pt x="26" y="74"/>
                  </a:cubicBezTo>
                  <a:cubicBezTo>
                    <a:pt x="27" y="75"/>
                    <a:pt x="28" y="75"/>
                    <a:pt x="29" y="75"/>
                  </a:cubicBezTo>
                  <a:cubicBezTo>
                    <a:pt x="32" y="76"/>
                    <a:pt x="34" y="76"/>
                    <a:pt x="36" y="76"/>
                  </a:cubicBezTo>
                  <a:cubicBezTo>
                    <a:pt x="42" y="76"/>
                    <a:pt x="47" y="75"/>
                    <a:pt x="52" y="72"/>
                  </a:cubicBezTo>
                  <a:cubicBezTo>
                    <a:pt x="52" y="72"/>
                    <a:pt x="52" y="72"/>
                    <a:pt x="52" y="72"/>
                  </a:cubicBezTo>
                  <a:cubicBezTo>
                    <a:pt x="52" y="72"/>
                    <a:pt x="52" y="72"/>
                    <a:pt x="52" y="72"/>
                  </a:cubicBezTo>
                  <a:cubicBezTo>
                    <a:pt x="53" y="72"/>
                    <a:pt x="54" y="71"/>
                    <a:pt x="54" y="71"/>
                  </a:cubicBezTo>
                  <a:cubicBezTo>
                    <a:pt x="54" y="71"/>
                    <a:pt x="54" y="71"/>
                    <a:pt x="54" y="71"/>
                  </a:cubicBezTo>
                  <a:cubicBezTo>
                    <a:pt x="54" y="71"/>
                    <a:pt x="54" y="71"/>
                    <a:pt x="54" y="71"/>
                  </a:cubicBezTo>
                  <a:cubicBezTo>
                    <a:pt x="55" y="71"/>
                    <a:pt x="55" y="71"/>
                    <a:pt x="55" y="71"/>
                  </a:cubicBezTo>
                  <a:cubicBezTo>
                    <a:pt x="55" y="70"/>
                    <a:pt x="55" y="70"/>
                    <a:pt x="55" y="70"/>
                  </a:cubicBezTo>
                  <a:cubicBezTo>
                    <a:pt x="55" y="70"/>
                    <a:pt x="55" y="70"/>
                    <a:pt x="55" y="70"/>
                  </a:cubicBezTo>
                  <a:cubicBezTo>
                    <a:pt x="56" y="70"/>
                    <a:pt x="56" y="70"/>
                    <a:pt x="56" y="70"/>
                  </a:cubicBezTo>
                  <a:cubicBezTo>
                    <a:pt x="57" y="69"/>
                    <a:pt x="57" y="69"/>
                    <a:pt x="58" y="68"/>
                  </a:cubicBezTo>
                  <a:cubicBezTo>
                    <a:pt x="58" y="68"/>
                    <a:pt x="58" y="68"/>
                    <a:pt x="58" y="68"/>
                  </a:cubicBezTo>
                  <a:cubicBezTo>
                    <a:pt x="59" y="68"/>
                    <a:pt x="59" y="68"/>
                    <a:pt x="59" y="68"/>
                  </a:cubicBezTo>
                  <a:lnTo>
                    <a:pt x="60" y="6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73" name="ïṥľíḓe">
              <a:extLst>
                <a:ext uri="{FF2B5EF4-FFF2-40B4-BE49-F238E27FC236}">
                  <a16:creationId xmlns="" xmlns:a16="http://schemas.microsoft.com/office/drawing/2014/main" id="{ED8E8993-3DAC-4547-AC82-F2BF04241A31}"/>
                </a:ext>
              </a:extLst>
            </p:cNvPr>
            <p:cNvSpPr/>
            <p:nvPr/>
          </p:nvSpPr>
          <p:spPr bwMode="auto">
            <a:xfrm>
              <a:off x="5600700" y="1400175"/>
              <a:ext cx="136525" cy="136525"/>
            </a:xfrm>
            <a:custGeom>
              <a:avLst/>
              <a:gdLst>
                <a:gd name="T0" fmla="*/ 73 w 81"/>
                <a:gd name="T1" fmla="*/ 54 h 81"/>
                <a:gd name="T2" fmla="*/ 27 w 81"/>
                <a:gd name="T3" fmla="*/ 73 h 81"/>
                <a:gd name="T4" fmla="*/ 8 w 81"/>
                <a:gd name="T5" fmla="*/ 26 h 81"/>
                <a:gd name="T6" fmla="*/ 54 w 81"/>
                <a:gd name="T7" fmla="*/ 7 h 81"/>
                <a:gd name="T8" fmla="*/ 73 w 81"/>
                <a:gd name="T9" fmla="*/ 54 h 81"/>
              </a:gdLst>
              <a:ahLst/>
              <a:cxnLst>
                <a:cxn ang="0">
                  <a:pos x="T0" y="T1"/>
                </a:cxn>
                <a:cxn ang="0">
                  <a:pos x="T2" y="T3"/>
                </a:cxn>
                <a:cxn ang="0">
                  <a:pos x="T4" y="T5"/>
                </a:cxn>
                <a:cxn ang="0">
                  <a:pos x="T6" y="T7"/>
                </a:cxn>
                <a:cxn ang="0">
                  <a:pos x="T8" y="T9"/>
                </a:cxn>
              </a:cxnLst>
              <a:rect l="0" t="0" r="r" b="b"/>
              <a:pathLst>
                <a:path w="81" h="81">
                  <a:moveTo>
                    <a:pt x="73" y="54"/>
                  </a:moveTo>
                  <a:cubicBezTo>
                    <a:pt x="66" y="72"/>
                    <a:pt x="45" y="81"/>
                    <a:pt x="27" y="73"/>
                  </a:cubicBezTo>
                  <a:cubicBezTo>
                    <a:pt x="8" y="66"/>
                    <a:pt x="0" y="45"/>
                    <a:pt x="8" y="26"/>
                  </a:cubicBezTo>
                  <a:cubicBezTo>
                    <a:pt x="15" y="8"/>
                    <a:pt x="36" y="0"/>
                    <a:pt x="54" y="7"/>
                  </a:cubicBezTo>
                  <a:cubicBezTo>
                    <a:pt x="73" y="15"/>
                    <a:pt x="81" y="36"/>
                    <a:pt x="73" y="54"/>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74" name="išlîḍè">
              <a:extLst>
                <a:ext uri="{FF2B5EF4-FFF2-40B4-BE49-F238E27FC236}">
                  <a16:creationId xmlns="" xmlns:a16="http://schemas.microsoft.com/office/drawing/2014/main" id="{C034CE9F-4634-4DD2-86D7-39920C6EF94B}"/>
                </a:ext>
              </a:extLst>
            </p:cNvPr>
            <p:cNvSpPr/>
            <p:nvPr/>
          </p:nvSpPr>
          <p:spPr bwMode="auto">
            <a:xfrm>
              <a:off x="5608638" y="1454150"/>
              <a:ext cx="122238" cy="82550"/>
            </a:xfrm>
            <a:custGeom>
              <a:avLst/>
              <a:gdLst>
                <a:gd name="T0" fmla="*/ 70 w 72"/>
                <a:gd name="T1" fmla="*/ 0 h 49"/>
                <a:gd name="T2" fmla="*/ 68 w 72"/>
                <a:gd name="T3" fmla="*/ 14 h 49"/>
                <a:gd name="T4" fmla="*/ 21 w 72"/>
                <a:gd name="T5" fmla="*/ 33 h 49"/>
                <a:gd name="T6" fmla="*/ 0 w 72"/>
                <a:gd name="T7" fmla="*/ 8 h 49"/>
                <a:gd name="T8" fmla="*/ 22 w 72"/>
                <a:gd name="T9" fmla="*/ 41 h 49"/>
                <a:gd name="T10" fmla="*/ 68 w 72"/>
                <a:gd name="T11" fmla="*/ 22 h 49"/>
                <a:gd name="T12" fmla="*/ 70 w 72"/>
                <a:gd name="T13" fmla="*/ 0 h 49"/>
              </a:gdLst>
              <a:ahLst/>
              <a:cxnLst>
                <a:cxn ang="0">
                  <a:pos x="T0" y="T1"/>
                </a:cxn>
                <a:cxn ang="0">
                  <a:pos x="T2" y="T3"/>
                </a:cxn>
                <a:cxn ang="0">
                  <a:pos x="T4" y="T5"/>
                </a:cxn>
                <a:cxn ang="0">
                  <a:pos x="T6" y="T7"/>
                </a:cxn>
                <a:cxn ang="0">
                  <a:pos x="T8" y="T9"/>
                </a:cxn>
                <a:cxn ang="0">
                  <a:pos x="T10" y="T11"/>
                </a:cxn>
                <a:cxn ang="0">
                  <a:pos x="T12" y="T13"/>
                </a:cxn>
              </a:cxnLst>
              <a:rect l="0" t="0" r="r" b="b"/>
              <a:pathLst>
                <a:path w="72" h="49">
                  <a:moveTo>
                    <a:pt x="70" y="0"/>
                  </a:moveTo>
                  <a:cubicBezTo>
                    <a:pt x="70" y="5"/>
                    <a:pt x="69" y="10"/>
                    <a:pt x="68" y="14"/>
                  </a:cubicBezTo>
                  <a:cubicBezTo>
                    <a:pt x="60" y="32"/>
                    <a:pt x="39" y="41"/>
                    <a:pt x="21" y="33"/>
                  </a:cubicBezTo>
                  <a:cubicBezTo>
                    <a:pt x="10" y="29"/>
                    <a:pt x="2" y="19"/>
                    <a:pt x="0" y="8"/>
                  </a:cubicBezTo>
                  <a:cubicBezTo>
                    <a:pt x="0" y="22"/>
                    <a:pt x="8" y="35"/>
                    <a:pt x="22" y="41"/>
                  </a:cubicBezTo>
                  <a:cubicBezTo>
                    <a:pt x="40" y="49"/>
                    <a:pt x="61" y="40"/>
                    <a:pt x="68" y="22"/>
                  </a:cubicBezTo>
                  <a:cubicBezTo>
                    <a:pt x="71" y="15"/>
                    <a:pt x="72" y="7"/>
                    <a:pt x="70" y="0"/>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75" name="ísḷïḋé">
              <a:extLst>
                <a:ext uri="{FF2B5EF4-FFF2-40B4-BE49-F238E27FC236}">
                  <a16:creationId xmlns="" xmlns:a16="http://schemas.microsoft.com/office/drawing/2014/main" id="{17EF268B-54AE-4673-A3A9-079C3505C6ED}"/>
                </a:ext>
              </a:extLst>
            </p:cNvPr>
            <p:cNvSpPr/>
            <p:nvPr/>
          </p:nvSpPr>
          <p:spPr bwMode="auto">
            <a:xfrm>
              <a:off x="5610225" y="1444625"/>
              <a:ext cx="114300" cy="53975"/>
            </a:xfrm>
            <a:custGeom>
              <a:avLst/>
              <a:gdLst>
                <a:gd name="T0" fmla="*/ 1 w 67"/>
                <a:gd name="T1" fmla="*/ 2 h 32"/>
                <a:gd name="T2" fmla="*/ 0 w 67"/>
                <a:gd name="T3" fmla="*/ 5 h 32"/>
                <a:gd name="T4" fmla="*/ 65 w 67"/>
                <a:gd name="T5" fmla="*/ 32 h 32"/>
                <a:gd name="T6" fmla="*/ 67 w 67"/>
                <a:gd name="T7" fmla="*/ 29 h 32"/>
                <a:gd name="T8" fmla="*/ 67 w 67"/>
                <a:gd name="T9" fmla="*/ 28 h 32"/>
                <a:gd name="T10" fmla="*/ 2 w 67"/>
                <a:gd name="T11" fmla="*/ 0 h 32"/>
                <a:gd name="T12" fmla="*/ 1 w 67"/>
                <a:gd name="T13" fmla="*/ 2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1" y="2"/>
                  </a:moveTo>
                  <a:cubicBezTo>
                    <a:pt x="1" y="3"/>
                    <a:pt x="0" y="4"/>
                    <a:pt x="0" y="5"/>
                  </a:cubicBezTo>
                  <a:cubicBezTo>
                    <a:pt x="65" y="32"/>
                    <a:pt x="65" y="32"/>
                    <a:pt x="65" y="32"/>
                  </a:cubicBezTo>
                  <a:cubicBezTo>
                    <a:pt x="66" y="31"/>
                    <a:pt x="66" y="30"/>
                    <a:pt x="67" y="29"/>
                  </a:cubicBezTo>
                  <a:cubicBezTo>
                    <a:pt x="67" y="29"/>
                    <a:pt x="67" y="28"/>
                    <a:pt x="67" y="28"/>
                  </a:cubicBezTo>
                  <a:cubicBezTo>
                    <a:pt x="2" y="0"/>
                    <a:pt x="2" y="0"/>
                    <a:pt x="2" y="0"/>
                  </a:cubicBezTo>
                  <a:cubicBezTo>
                    <a:pt x="1" y="1"/>
                    <a:pt x="1" y="1"/>
                    <a:pt x="1" y="2"/>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76" name="iśľíḋé">
              <a:extLst>
                <a:ext uri="{FF2B5EF4-FFF2-40B4-BE49-F238E27FC236}">
                  <a16:creationId xmlns="" xmlns:a16="http://schemas.microsoft.com/office/drawing/2014/main" id="{8DBB9411-31FA-4D30-A657-784005334C1B}"/>
                </a:ext>
              </a:extLst>
            </p:cNvPr>
            <p:cNvSpPr/>
            <p:nvPr/>
          </p:nvSpPr>
          <p:spPr bwMode="auto">
            <a:xfrm>
              <a:off x="5611813" y="1441450"/>
              <a:ext cx="114300" cy="53975"/>
            </a:xfrm>
            <a:custGeom>
              <a:avLst/>
              <a:gdLst>
                <a:gd name="T0" fmla="*/ 1 w 67"/>
                <a:gd name="T1" fmla="*/ 2 h 32"/>
                <a:gd name="T2" fmla="*/ 0 w 67"/>
                <a:gd name="T3" fmla="*/ 5 h 32"/>
                <a:gd name="T4" fmla="*/ 65 w 67"/>
                <a:gd name="T5" fmla="*/ 32 h 32"/>
                <a:gd name="T6" fmla="*/ 66 w 67"/>
                <a:gd name="T7" fmla="*/ 30 h 32"/>
                <a:gd name="T8" fmla="*/ 67 w 67"/>
                <a:gd name="T9" fmla="*/ 28 h 32"/>
                <a:gd name="T10" fmla="*/ 2 w 67"/>
                <a:gd name="T11" fmla="*/ 0 h 32"/>
                <a:gd name="T12" fmla="*/ 1 w 67"/>
                <a:gd name="T13" fmla="*/ 2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1" y="2"/>
                  </a:moveTo>
                  <a:cubicBezTo>
                    <a:pt x="0" y="3"/>
                    <a:pt x="0" y="4"/>
                    <a:pt x="0" y="5"/>
                  </a:cubicBezTo>
                  <a:cubicBezTo>
                    <a:pt x="65" y="32"/>
                    <a:pt x="65" y="32"/>
                    <a:pt x="65" y="32"/>
                  </a:cubicBezTo>
                  <a:cubicBezTo>
                    <a:pt x="66" y="31"/>
                    <a:pt x="66" y="31"/>
                    <a:pt x="66" y="30"/>
                  </a:cubicBezTo>
                  <a:cubicBezTo>
                    <a:pt x="67" y="29"/>
                    <a:pt x="67" y="29"/>
                    <a:pt x="67" y="28"/>
                  </a:cubicBezTo>
                  <a:cubicBezTo>
                    <a:pt x="2" y="0"/>
                    <a:pt x="2" y="0"/>
                    <a:pt x="2" y="0"/>
                  </a:cubicBezTo>
                  <a:cubicBezTo>
                    <a:pt x="1" y="1"/>
                    <a:pt x="1" y="2"/>
                    <a:pt x="1" y="2"/>
                  </a:cubicBezTo>
                  <a:close/>
                </a:path>
              </a:pathLst>
            </a:custGeom>
            <a:solidFill>
              <a:srgbClr val="E54C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77" name="ïśḷiḓe">
              <a:extLst>
                <a:ext uri="{FF2B5EF4-FFF2-40B4-BE49-F238E27FC236}">
                  <a16:creationId xmlns="" xmlns:a16="http://schemas.microsoft.com/office/drawing/2014/main" id="{88A17991-B6CE-4180-917B-678C3A9405A7}"/>
                </a:ext>
              </a:extLst>
            </p:cNvPr>
            <p:cNvSpPr/>
            <p:nvPr/>
          </p:nvSpPr>
          <p:spPr bwMode="auto">
            <a:xfrm>
              <a:off x="5764213" y="1474788"/>
              <a:ext cx="123825" cy="128588"/>
            </a:xfrm>
            <a:custGeom>
              <a:avLst/>
              <a:gdLst>
                <a:gd name="T0" fmla="*/ 61 w 73"/>
                <a:gd name="T1" fmla="*/ 65 h 76"/>
                <a:gd name="T2" fmla="*/ 63 w 73"/>
                <a:gd name="T3" fmla="*/ 63 h 76"/>
                <a:gd name="T4" fmla="*/ 66 w 73"/>
                <a:gd name="T5" fmla="*/ 59 h 76"/>
                <a:gd name="T6" fmla="*/ 67 w 73"/>
                <a:gd name="T7" fmla="*/ 57 h 76"/>
                <a:gd name="T8" fmla="*/ 69 w 73"/>
                <a:gd name="T9" fmla="*/ 54 h 76"/>
                <a:gd name="T10" fmla="*/ 70 w 73"/>
                <a:gd name="T11" fmla="*/ 52 h 76"/>
                <a:gd name="T12" fmla="*/ 66 w 73"/>
                <a:gd name="T13" fmla="*/ 20 h 76"/>
                <a:gd name="T14" fmla="*/ 18 w 73"/>
                <a:gd name="T15" fmla="*/ 9 h 76"/>
                <a:gd name="T16" fmla="*/ 15 w 73"/>
                <a:gd name="T17" fmla="*/ 11 h 76"/>
                <a:gd name="T18" fmla="*/ 15 w 73"/>
                <a:gd name="T19" fmla="*/ 11 h 76"/>
                <a:gd name="T20" fmla="*/ 14 w 73"/>
                <a:gd name="T21" fmla="*/ 12 h 76"/>
                <a:gd name="T22" fmla="*/ 12 w 73"/>
                <a:gd name="T23" fmla="*/ 13 h 76"/>
                <a:gd name="T24" fmla="*/ 12 w 73"/>
                <a:gd name="T25" fmla="*/ 13 h 76"/>
                <a:gd name="T26" fmla="*/ 6 w 73"/>
                <a:gd name="T27" fmla="*/ 20 h 76"/>
                <a:gd name="T28" fmla="*/ 6 w 73"/>
                <a:gd name="T29" fmla="*/ 21 h 76"/>
                <a:gd name="T30" fmla="*/ 4 w 73"/>
                <a:gd name="T31" fmla="*/ 24 h 76"/>
                <a:gd name="T32" fmla="*/ 3 w 73"/>
                <a:gd name="T33" fmla="*/ 27 h 76"/>
                <a:gd name="T34" fmla="*/ 2 w 73"/>
                <a:gd name="T35" fmla="*/ 30 h 76"/>
                <a:gd name="T36" fmla="*/ 1 w 73"/>
                <a:gd name="T37" fmla="*/ 34 h 76"/>
                <a:gd name="T38" fmla="*/ 0 w 73"/>
                <a:gd name="T39" fmla="*/ 37 h 76"/>
                <a:gd name="T40" fmla="*/ 0 w 73"/>
                <a:gd name="T41" fmla="*/ 40 h 76"/>
                <a:gd name="T42" fmla="*/ 0 w 73"/>
                <a:gd name="T43" fmla="*/ 44 h 76"/>
                <a:gd name="T44" fmla="*/ 1 w 73"/>
                <a:gd name="T45" fmla="*/ 47 h 76"/>
                <a:gd name="T46" fmla="*/ 2 w 73"/>
                <a:gd name="T47" fmla="*/ 50 h 76"/>
                <a:gd name="T48" fmla="*/ 3 w 73"/>
                <a:gd name="T49" fmla="*/ 54 h 76"/>
                <a:gd name="T50" fmla="*/ 5 w 73"/>
                <a:gd name="T51" fmla="*/ 57 h 76"/>
                <a:gd name="T52" fmla="*/ 20 w 73"/>
                <a:gd name="T53" fmla="*/ 72 h 76"/>
                <a:gd name="T54" fmla="*/ 26 w 73"/>
                <a:gd name="T55" fmla="*/ 74 h 76"/>
                <a:gd name="T56" fmla="*/ 36 w 73"/>
                <a:gd name="T57" fmla="*/ 76 h 76"/>
                <a:gd name="T58" fmla="*/ 52 w 73"/>
                <a:gd name="T59" fmla="*/ 72 h 76"/>
                <a:gd name="T60" fmla="*/ 54 w 73"/>
                <a:gd name="T61" fmla="*/ 71 h 76"/>
                <a:gd name="T62" fmla="*/ 54 w 73"/>
                <a:gd name="T63" fmla="*/ 71 h 76"/>
                <a:gd name="T64" fmla="*/ 55 w 73"/>
                <a:gd name="T65" fmla="*/ 70 h 76"/>
                <a:gd name="T66" fmla="*/ 56 w 73"/>
                <a:gd name="T67" fmla="*/ 69 h 76"/>
                <a:gd name="T68" fmla="*/ 58 w 73"/>
                <a:gd name="T69" fmla="*/ 68 h 76"/>
                <a:gd name="T70" fmla="*/ 60 w 73"/>
                <a:gd name="T71" fmla="*/ 6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 h="76">
                  <a:moveTo>
                    <a:pt x="60" y="67"/>
                  </a:moveTo>
                  <a:cubicBezTo>
                    <a:pt x="60" y="66"/>
                    <a:pt x="61" y="66"/>
                    <a:pt x="61" y="65"/>
                  </a:cubicBezTo>
                  <a:cubicBezTo>
                    <a:pt x="62" y="64"/>
                    <a:pt x="62" y="64"/>
                    <a:pt x="62" y="64"/>
                  </a:cubicBezTo>
                  <a:cubicBezTo>
                    <a:pt x="63" y="64"/>
                    <a:pt x="63" y="63"/>
                    <a:pt x="63" y="63"/>
                  </a:cubicBezTo>
                  <a:cubicBezTo>
                    <a:pt x="64" y="62"/>
                    <a:pt x="64" y="62"/>
                    <a:pt x="64" y="62"/>
                  </a:cubicBezTo>
                  <a:cubicBezTo>
                    <a:pt x="65" y="61"/>
                    <a:pt x="65" y="60"/>
                    <a:pt x="66" y="59"/>
                  </a:cubicBezTo>
                  <a:cubicBezTo>
                    <a:pt x="67" y="58"/>
                    <a:pt x="67" y="58"/>
                    <a:pt x="67" y="58"/>
                  </a:cubicBezTo>
                  <a:cubicBezTo>
                    <a:pt x="67" y="58"/>
                    <a:pt x="67" y="57"/>
                    <a:pt x="67" y="57"/>
                  </a:cubicBezTo>
                  <a:cubicBezTo>
                    <a:pt x="68" y="56"/>
                    <a:pt x="68" y="56"/>
                    <a:pt x="68" y="55"/>
                  </a:cubicBezTo>
                  <a:cubicBezTo>
                    <a:pt x="68" y="55"/>
                    <a:pt x="69" y="54"/>
                    <a:pt x="69" y="54"/>
                  </a:cubicBezTo>
                  <a:cubicBezTo>
                    <a:pt x="69" y="53"/>
                    <a:pt x="69" y="53"/>
                    <a:pt x="69" y="53"/>
                  </a:cubicBezTo>
                  <a:cubicBezTo>
                    <a:pt x="70" y="52"/>
                    <a:pt x="70" y="52"/>
                    <a:pt x="70" y="52"/>
                  </a:cubicBezTo>
                  <a:cubicBezTo>
                    <a:pt x="69" y="52"/>
                    <a:pt x="69" y="52"/>
                    <a:pt x="69" y="52"/>
                  </a:cubicBezTo>
                  <a:cubicBezTo>
                    <a:pt x="73" y="42"/>
                    <a:pt x="72" y="30"/>
                    <a:pt x="66" y="20"/>
                  </a:cubicBezTo>
                  <a:cubicBezTo>
                    <a:pt x="55" y="4"/>
                    <a:pt x="34" y="0"/>
                    <a:pt x="18" y="9"/>
                  </a:cubicBezTo>
                  <a:cubicBezTo>
                    <a:pt x="18" y="9"/>
                    <a:pt x="18" y="9"/>
                    <a:pt x="18" y="9"/>
                  </a:cubicBezTo>
                  <a:cubicBezTo>
                    <a:pt x="17" y="9"/>
                    <a:pt x="17" y="10"/>
                    <a:pt x="16" y="10"/>
                  </a:cubicBezTo>
                  <a:cubicBezTo>
                    <a:pt x="15" y="11"/>
                    <a:pt x="15" y="11"/>
                    <a:pt x="15" y="11"/>
                  </a:cubicBezTo>
                  <a:cubicBezTo>
                    <a:pt x="15" y="11"/>
                    <a:pt x="15" y="11"/>
                    <a:pt x="15" y="11"/>
                  </a:cubicBezTo>
                  <a:cubicBezTo>
                    <a:pt x="15" y="11"/>
                    <a:pt x="15" y="11"/>
                    <a:pt x="15" y="11"/>
                  </a:cubicBezTo>
                  <a:cubicBezTo>
                    <a:pt x="14" y="12"/>
                    <a:pt x="14" y="12"/>
                    <a:pt x="14" y="12"/>
                  </a:cubicBezTo>
                  <a:cubicBezTo>
                    <a:pt x="14" y="12"/>
                    <a:pt x="14" y="12"/>
                    <a:pt x="14" y="12"/>
                  </a:cubicBezTo>
                  <a:cubicBezTo>
                    <a:pt x="14" y="12"/>
                    <a:pt x="14" y="12"/>
                    <a:pt x="14" y="12"/>
                  </a:cubicBezTo>
                  <a:cubicBezTo>
                    <a:pt x="13" y="12"/>
                    <a:pt x="13" y="13"/>
                    <a:pt x="12" y="13"/>
                  </a:cubicBezTo>
                  <a:cubicBezTo>
                    <a:pt x="12" y="13"/>
                    <a:pt x="12" y="13"/>
                    <a:pt x="12" y="13"/>
                  </a:cubicBezTo>
                  <a:cubicBezTo>
                    <a:pt x="12" y="13"/>
                    <a:pt x="12" y="13"/>
                    <a:pt x="12" y="13"/>
                  </a:cubicBezTo>
                  <a:cubicBezTo>
                    <a:pt x="10" y="15"/>
                    <a:pt x="8" y="18"/>
                    <a:pt x="6" y="20"/>
                  </a:cubicBezTo>
                  <a:cubicBezTo>
                    <a:pt x="6" y="20"/>
                    <a:pt x="6" y="20"/>
                    <a:pt x="6" y="20"/>
                  </a:cubicBezTo>
                  <a:cubicBezTo>
                    <a:pt x="6" y="20"/>
                    <a:pt x="6" y="20"/>
                    <a:pt x="6" y="20"/>
                  </a:cubicBezTo>
                  <a:cubicBezTo>
                    <a:pt x="6" y="21"/>
                    <a:pt x="6" y="21"/>
                    <a:pt x="6" y="21"/>
                  </a:cubicBezTo>
                  <a:cubicBezTo>
                    <a:pt x="5" y="22"/>
                    <a:pt x="5" y="22"/>
                    <a:pt x="4" y="23"/>
                  </a:cubicBezTo>
                  <a:cubicBezTo>
                    <a:pt x="4" y="24"/>
                    <a:pt x="4" y="24"/>
                    <a:pt x="4" y="24"/>
                  </a:cubicBezTo>
                  <a:cubicBezTo>
                    <a:pt x="4" y="25"/>
                    <a:pt x="3" y="25"/>
                    <a:pt x="3" y="26"/>
                  </a:cubicBezTo>
                  <a:cubicBezTo>
                    <a:pt x="3" y="27"/>
                    <a:pt x="3" y="27"/>
                    <a:pt x="3" y="27"/>
                  </a:cubicBezTo>
                  <a:cubicBezTo>
                    <a:pt x="2" y="28"/>
                    <a:pt x="2" y="29"/>
                    <a:pt x="2" y="30"/>
                  </a:cubicBezTo>
                  <a:cubicBezTo>
                    <a:pt x="2" y="30"/>
                    <a:pt x="2" y="30"/>
                    <a:pt x="2" y="30"/>
                  </a:cubicBezTo>
                  <a:cubicBezTo>
                    <a:pt x="1" y="31"/>
                    <a:pt x="1" y="32"/>
                    <a:pt x="1" y="33"/>
                  </a:cubicBezTo>
                  <a:cubicBezTo>
                    <a:pt x="1" y="34"/>
                    <a:pt x="1" y="34"/>
                    <a:pt x="1" y="34"/>
                  </a:cubicBezTo>
                  <a:cubicBezTo>
                    <a:pt x="1" y="34"/>
                    <a:pt x="1" y="35"/>
                    <a:pt x="0" y="36"/>
                  </a:cubicBezTo>
                  <a:cubicBezTo>
                    <a:pt x="0" y="37"/>
                    <a:pt x="0" y="37"/>
                    <a:pt x="0" y="37"/>
                  </a:cubicBezTo>
                  <a:cubicBezTo>
                    <a:pt x="0" y="38"/>
                    <a:pt x="0" y="39"/>
                    <a:pt x="0" y="40"/>
                  </a:cubicBezTo>
                  <a:cubicBezTo>
                    <a:pt x="0" y="40"/>
                    <a:pt x="0" y="40"/>
                    <a:pt x="0" y="40"/>
                  </a:cubicBezTo>
                  <a:cubicBezTo>
                    <a:pt x="0" y="41"/>
                    <a:pt x="0" y="42"/>
                    <a:pt x="0" y="43"/>
                  </a:cubicBezTo>
                  <a:cubicBezTo>
                    <a:pt x="0" y="44"/>
                    <a:pt x="0" y="44"/>
                    <a:pt x="0" y="44"/>
                  </a:cubicBezTo>
                  <a:cubicBezTo>
                    <a:pt x="1" y="45"/>
                    <a:pt x="1" y="46"/>
                    <a:pt x="1" y="46"/>
                  </a:cubicBezTo>
                  <a:cubicBezTo>
                    <a:pt x="1" y="47"/>
                    <a:pt x="1" y="47"/>
                    <a:pt x="1" y="47"/>
                  </a:cubicBezTo>
                  <a:cubicBezTo>
                    <a:pt x="1" y="48"/>
                    <a:pt x="1" y="49"/>
                    <a:pt x="2" y="50"/>
                  </a:cubicBezTo>
                  <a:cubicBezTo>
                    <a:pt x="2" y="50"/>
                    <a:pt x="2" y="50"/>
                    <a:pt x="2" y="50"/>
                  </a:cubicBezTo>
                  <a:cubicBezTo>
                    <a:pt x="2" y="51"/>
                    <a:pt x="2" y="52"/>
                    <a:pt x="3" y="53"/>
                  </a:cubicBezTo>
                  <a:cubicBezTo>
                    <a:pt x="3" y="54"/>
                    <a:pt x="3" y="54"/>
                    <a:pt x="3" y="54"/>
                  </a:cubicBezTo>
                  <a:cubicBezTo>
                    <a:pt x="4" y="55"/>
                    <a:pt x="4" y="56"/>
                    <a:pt x="4" y="56"/>
                  </a:cubicBezTo>
                  <a:cubicBezTo>
                    <a:pt x="5" y="57"/>
                    <a:pt x="5" y="57"/>
                    <a:pt x="5" y="57"/>
                  </a:cubicBezTo>
                  <a:cubicBezTo>
                    <a:pt x="5" y="58"/>
                    <a:pt x="6" y="59"/>
                    <a:pt x="6" y="60"/>
                  </a:cubicBezTo>
                  <a:cubicBezTo>
                    <a:pt x="10" y="65"/>
                    <a:pt x="14" y="69"/>
                    <a:pt x="20" y="72"/>
                  </a:cubicBezTo>
                  <a:cubicBezTo>
                    <a:pt x="21" y="72"/>
                    <a:pt x="22" y="73"/>
                    <a:pt x="23" y="73"/>
                  </a:cubicBezTo>
                  <a:cubicBezTo>
                    <a:pt x="24" y="73"/>
                    <a:pt x="25" y="74"/>
                    <a:pt x="26" y="74"/>
                  </a:cubicBezTo>
                  <a:cubicBezTo>
                    <a:pt x="27" y="74"/>
                    <a:pt x="28" y="75"/>
                    <a:pt x="29" y="75"/>
                  </a:cubicBezTo>
                  <a:cubicBezTo>
                    <a:pt x="32" y="75"/>
                    <a:pt x="34" y="76"/>
                    <a:pt x="36" y="76"/>
                  </a:cubicBezTo>
                  <a:cubicBezTo>
                    <a:pt x="42" y="76"/>
                    <a:pt x="47" y="74"/>
                    <a:pt x="52" y="72"/>
                  </a:cubicBezTo>
                  <a:cubicBezTo>
                    <a:pt x="52" y="72"/>
                    <a:pt x="52" y="72"/>
                    <a:pt x="52" y="72"/>
                  </a:cubicBezTo>
                  <a:cubicBezTo>
                    <a:pt x="52" y="72"/>
                    <a:pt x="52" y="72"/>
                    <a:pt x="52" y="72"/>
                  </a:cubicBezTo>
                  <a:cubicBezTo>
                    <a:pt x="53" y="71"/>
                    <a:pt x="54" y="71"/>
                    <a:pt x="54" y="71"/>
                  </a:cubicBezTo>
                  <a:cubicBezTo>
                    <a:pt x="54" y="71"/>
                    <a:pt x="54" y="71"/>
                    <a:pt x="54" y="71"/>
                  </a:cubicBezTo>
                  <a:cubicBezTo>
                    <a:pt x="54" y="71"/>
                    <a:pt x="54" y="71"/>
                    <a:pt x="54" y="71"/>
                  </a:cubicBezTo>
                  <a:cubicBezTo>
                    <a:pt x="55" y="70"/>
                    <a:pt x="55" y="70"/>
                    <a:pt x="55" y="70"/>
                  </a:cubicBezTo>
                  <a:cubicBezTo>
                    <a:pt x="55" y="70"/>
                    <a:pt x="55" y="70"/>
                    <a:pt x="55" y="70"/>
                  </a:cubicBezTo>
                  <a:cubicBezTo>
                    <a:pt x="55" y="70"/>
                    <a:pt x="55" y="70"/>
                    <a:pt x="55" y="70"/>
                  </a:cubicBezTo>
                  <a:cubicBezTo>
                    <a:pt x="56" y="69"/>
                    <a:pt x="56" y="69"/>
                    <a:pt x="56" y="69"/>
                  </a:cubicBezTo>
                  <a:cubicBezTo>
                    <a:pt x="57" y="69"/>
                    <a:pt x="57" y="68"/>
                    <a:pt x="58" y="68"/>
                  </a:cubicBezTo>
                  <a:cubicBezTo>
                    <a:pt x="58" y="68"/>
                    <a:pt x="58" y="68"/>
                    <a:pt x="58" y="68"/>
                  </a:cubicBezTo>
                  <a:cubicBezTo>
                    <a:pt x="59" y="67"/>
                    <a:pt x="59" y="67"/>
                    <a:pt x="59" y="67"/>
                  </a:cubicBezTo>
                  <a:lnTo>
                    <a:pt x="60" y="6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78" name="îṥḻïďe">
              <a:extLst>
                <a:ext uri="{FF2B5EF4-FFF2-40B4-BE49-F238E27FC236}">
                  <a16:creationId xmlns="" xmlns:a16="http://schemas.microsoft.com/office/drawing/2014/main" id="{C0E6914E-EA7B-46DB-916C-6A152AE138B7}"/>
                </a:ext>
              </a:extLst>
            </p:cNvPr>
            <p:cNvSpPr/>
            <p:nvPr/>
          </p:nvSpPr>
          <p:spPr bwMode="auto">
            <a:xfrm>
              <a:off x="5751513" y="1462088"/>
              <a:ext cx="136525" cy="138113"/>
            </a:xfrm>
            <a:custGeom>
              <a:avLst/>
              <a:gdLst>
                <a:gd name="T0" fmla="*/ 73 w 81"/>
                <a:gd name="T1" fmla="*/ 55 h 82"/>
                <a:gd name="T2" fmla="*/ 27 w 81"/>
                <a:gd name="T3" fmla="*/ 74 h 82"/>
                <a:gd name="T4" fmla="*/ 7 w 81"/>
                <a:gd name="T5" fmla="*/ 27 h 82"/>
                <a:gd name="T6" fmla="*/ 54 w 81"/>
                <a:gd name="T7" fmla="*/ 8 h 82"/>
                <a:gd name="T8" fmla="*/ 73 w 81"/>
                <a:gd name="T9" fmla="*/ 55 h 82"/>
              </a:gdLst>
              <a:ahLst/>
              <a:cxnLst>
                <a:cxn ang="0">
                  <a:pos x="T0" y="T1"/>
                </a:cxn>
                <a:cxn ang="0">
                  <a:pos x="T2" y="T3"/>
                </a:cxn>
                <a:cxn ang="0">
                  <a:pos x="T4" y="T5"/>
                </a:cxn>
                <a:cxn ang="0">
                  <a:pos x="T6" y="T7"/>
                </a:cxn>
                <a:cxn ang="0">
                  <a:pos x="T8" y="T9"/>
                </a:cxn>
              </a:cxnLst>
              <a:rect l="0" t="0" r="r" b="b"/>
              <a:pathLst>
                <a:path w="81" h="82">
                  <a:moveTo>
                    <a:pt x="73" y="55"/>
                  </a:moveTo>
                  <a:cubicBezTo>
                    <a:pt x="66" y="73"/>
                    <a:pt x="45" y="82"/>
                    <a:pt x="27" y="74"/>
                  </a:cubicBezTo>
                  <a:cubicBezTo>
                    <a:pt x="8" y="66"/>
                    <a:pt x="0" y="45"/>
                    <a:pt x="7" y="27"/>
                  </a:cubicBezTo>
                  <a:cubicBezTo>
                    <a:pt x="15" y="9"/>
                    <a:pt x="36" y="0"/>
                    <a:pt x="54" y="8"/>
                  </a:cubicBezTo>
                  <a:cubicBezTo>
                    <a:pt x="72" y="16"/>
                    <a:pt x="81" y="37"/>
                    <a:pt x="73" y="55"/>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79" name="îṣlîḑé">
              <a:extLst>
                <a:ext uri="{FF2B5EF4-FFF2-40B4-BE49-F238E27FC236}">
                  <a16:creationId xmlns="" xmlns:a16="http://schemas.microsoft.com/office/drawing/2014/main" id="{7DEE0147-59B5-4E05-9466-37E45BA2B2BC}"/>
                </a:ext>
              </a:extLst>
            </p:cNvPr>
            <p:cNvSpPr/>
            <p:nvPr/>
          </p:nvSpPr>
          <p:spPr bwMode="auto">
            <a:xfrm>
              <a:off x="5759450" y="1517650"/>
              <a:ext cx="122238" cy="82550"/>
            </a:xfrm>
            <a:custGeom>
              <a:avLst/>
              <a:gdLst>
                <a:gd name="T0" fmla="*/ 70 w 72"/>
                <a:gd name="T1" fmla="*/ 0 h 49"/>
                <a:gd name="T2" fmla="*/ 68 w 72"/>
                <a:gd name="T3" fmla="*/ 14 h 49"/>
                <a:gd name="T4" fmla="*/ 21 w 72"/>
                <a:gd name="T5" fmla="*/ 33 h 49"/>
                <a:gd name="T6" fmla="*/ 0 w 72"/>
                <a:gd name="T7" fmla="*/ 8 h 49"/>
                <a:gd name="T8" fmla="*/ 22 w 72"/>
                <a:gd name="T9" fmla="*/ 41 h 49"/>
                <a:gd name="T10" fmla="*/ 68 w 72"/>
                <a:gd name="T11" fmla="*/ 22 h 49"/>
                <a:gd name="T12" fmla="*/ 70 w 72"/>
                <a:gd name="T13" fmla="*/ 0 h 49"/>
              </a:gdLst>
              <a:ahLst/>
              <a:cxnLst>
                <a:cxn ang="0">
                  <a:pos x="T0" y="T1"/>
                </a:cxn>
                <a:cxn ang="0">
                  <a:pos x="T2" y="T3"/>
                </a:cxn>
                <a:cxn ang="0">
                  <a:pos x="T4" y="T5"/>
                </a:cxn>
                <a:cxn ang="0">
                  <a:pos x="T6" y="T7"/>
                </a:cxn>
                <a:cxn ang="0">
                  <a:pos x="T8" y="T9"/>
                </a:cxn>
                <a:cxn ang="0">
                  <a:pos x="T10" y="T11"/>
                </a:cxn>
                <a:cxn ang="0">
                  <a:pos x="T12" y="T13"/>
                </a:cxn>
              </a:cxnLst>
              <a:rect l="0" t="0" r="r" b="b"/>
              <a:pathLst>
                <a:path w="72" h="49">
                  <a:moveTo>
                    <a:pt x="70" y="0"/>
                  </a:moveTo>
                  <a:cubicBezTo>
                    <a:pt x="70" y="5"/>
                    <a:pt x="69" y="9"/>
                    <a:pt x="68" y="14"/>
                  </a:cubicBezTo>
                  <a:cubicBezTo>
                    <a:pt x="60" y="32"/>
                    <a:pt x="39" y="41"/>
                    <a:pt x="21" y="33"/>
                  </a:cubicBezTo>
                  <a:cubicBezTo>
                    <a:pt x="10" y="28"/>
                    <a:pt x="2" y="19"/>
                    <a:pt x="0" y="8"/>
                  </a:cubicBezTo>
                  <a:cubicBezTo>
                    <a:pt x="0" y="22"/>
                    <a:pt x="8" y="35"/>
                    <a:pt x="22" y="41"/>
                  </a:cubicBezTo>
                  <a:cubicBezTo>
                    <a:pt x="40" y="49"/>
                    <a:pt x="61" y="40"/>
                    <a:pt x="68" y="22"/>
                  </a:cubicBezTo>
                  <a:cubicBezTo>
                    <a:pt x="71" y="15"/>
                    <a:pt x="72" y="7"/>
                    <a:pt x="70" y="0"/>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80" name="î$lïḓê">
              <a:extLst>
                <a:ext uri="{FF2B5EF4-FFF2-40B4-BE49-F238E27FC236}">
                  <a16:creationId xmlns="" xmlns:a16="http://schemas.microsoft.com/office/drawing/2014/main" id="{43AC311B-8764-4327-9FE5-81F875815F9A}"/>
                </a:ext>
              </a:extLst>
            </p:cNvPr>
            <p:cNvSpPr/>
            <p:nvPr/>
          </p:nvSpPr>
          <p:spPr bwMode="auto">
            <a:xfrm>
              <a:off x="5761038" y="1506538"/>
              <a:ext cx="112713" cy="53975"/>
            </a:xfrm>
            <a:custGeom>
              <a:avLst/>
              <a:gdLst>
                <a:gd name="T0" fmla="*/ 1 w 67"/>
                <a:gd name="T1" fmla="*/ 1 h 32"/>
                <a:gd name="T2" fmla="*/ 0 w 67"/>
                <a:gd name="T3" fmla="*/ 5 h 32"/>
                <a:gd name="T4" fmla="*/ 65 w 67"/>
                <a:gd name="T5" fmla="*/ 32 h 32"/>
                <a:gd name="T6" fmla="*/ 67 w 67"/>
                <a:gd name="T7" fmla="*/ 29 h 32"/>
                <a:gd name="T8" fmla="*/ 67 w 67"/>
                <a:gd name="T9" fmla="*/ 28 h 32"/>
                <a:gd name="T10" fmla="*/ 2 w 67"/>
                <a:gd name="T11" fmla="*/ 0 h 32"/>
                <a:gd name="T12" fmla="*/ 1 w 67"/>
                <a:gd name="T13" fmla="*/ 1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1" y="1"/>
                  </a:moveTo>
                  <a:cubicBezTo>
                    <a:pt x="1" y="2"/>
                    <a:pt x="0" y="4"/>
                    <a:pt x="0" y="5"/>
                  </a:cubicBezTo>
                  <a:cubicBezTo>
                    <a:pt x="65" y="32"/>
                    <a:pt x="65" y="32"/>
                    <a:pt x="65" y="32"/>
                  </a:cubicBezTo>
                  <a:cubicBezTo>
                    <a:pt x="66" y="31"/>
                    <a:pt x="66" y="30"/>
                    <a:pt x="67" y="29"/>
                  </a:cubicBezTo>
                  <a:cubicBezTo>
                    <a:pt x="67" y="29"/>
                    <a:pt x="67" y="28"/>
                    <a:pt x="67" y="28"/>
                  </a:cubicBezTo>
                  <a:cubicBezTo>
                    <a:pt x="2" y="0"/>
                    <a:pt x="2" y="0"/>
                    <a:pt x="2" y="0"/>
                  </a:cubicBezTo>
                  <a:cubicBezTo>
                    <a:pt x="1" y="1"/>
                    <a:pt x="1" y="1"/>
                    <a:pt x="1" y="1"/>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81" name="íśľïďè">
              <a:extLst>
                <a:ext uri="{FF2B5EF4-FFF2-40B4-BE49-F238E27FC236}">
                  <a16:creationId xmlns="" xmlns:a16="http://schemas.microsoft.com/office/drawing/2014/main" id="{CF0F720B-601C-48E5-8FB0-8F68A66B8363}"/>
                </a:ext>
              </a:extLst>
            </p:cNvPr>
            <p:cNvSpPr/>
            <p:nvPr/>
          </p:nvSpPr>
          <p:spPr bwMode="auto">
            <a:xfrm>
              <a:off x="5762625" y="1503363"/>
              <a:ext cx="114300" cy="53975"/>
            </a:xfrm>
            <a:custGeom>
              <a:avLst/>
              <a:gdLst>
                <a:gd name="T0" fmla="*/ 0 w 67"/>
                <a:gd name="T1" fmla="*/ 2 h 32"/>
                <a:gd name="T2" fmla="*/ 0 w 67"/>
                <a:gd name="T3" fmla="*/ 4 h 32"/>
                <a:gd name="T4" fmla="*/ 65 w 67"/>
                <a:gd name="T5" fmla="*/ 32 h 32"/>
                <a:gd name="T6" fmla="*/ 66 w 67"/>
                <a:gd name="T7" fmla="*/ 30 h 32"/>
                <a:gd name="T8" fmla="*/ 67 w 67"/>
                <a:gd name="T9" fmla="*/ 28 h 32"/>
                <a:gd name="T10" fmla="*/ 1 w 67"/>
                <a:gd name="T11" fmla="*/ 0 h 32"/>
                <a:gd name="T12" fmla="*/ 0 w 67"/>
                <a:gd name="T13" fmla="*/ 2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0" y="2"/>
                  </a:moveTo>
                  <a:cubicBezTo>
                    <a:pt x="0" y="3"/>
                    <a:pt x="0" y="4"/>
                    <a:pt x="0" y="4"/>
                  </a:cubicBezTo>
                  <a:cubicBezTo>
                    <a:pt x="65" y="32"/>
                    <a:pt x="65" y="32"/>
                    <a:pt x="65" y="32"/>
                  </a:cubicBezTo>
                  <a:cubicBezTo>
                    <a:pt x="66" y="31"/>
                    <a:pt x="66" y="31"/>
                    <a:pt x="66" y="30"/>
                  </a:cubicBezTo>
                  <a:cubicBezTo>
                    <a:pt x="67" y="29"/>
                    <a:pt x="67" y="28"/>
                    <a:pt x="67" y="28"/>
                  </a:cubicBezTo>
                  <a:cubicBezTo>
                    <a:pt x="1" y="0"/>
                    <a:pt x="1" y="0"/>
                    <a:pt x="1" y="0"/>
                  </a:cubicBezTo>
                  <a:cubicBezTo>
                    <a:pt x="1" y="1"/>
                    <a:pt x="1" y="1"/>
                    <a:pt x="0" y="2"/>
                  </a:cubicBezTo>
                  <a:close/>
                </a:path>
              </a:pathLst>
            </a:custGeom>
            <a:solidFill>
              <a:srgbClr val="E54C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82" name="îṡlïḍè">
              <a:extLst>
                <a:ext uri="{FF2B5EF4-FFF2-40B4-BE49-F238E27FC236}">
                  <a16:creationId xmlns="" xmlns:a16="http://schemas.microsoft.com/office/drawing/2014/main" id="{D9755548-8206-4300-B736-86E601065412}"/>
                </a:ext>
              </a:extLst>
            </p:cNvPr>
            <p:cNvSpPr/>
            <p:nvPr/>
          </p:nvSpPr>
          <p:spPr bwMode="auto">
            <a:xfrm>
              <a:off x="5915025" y="1535113"/>
              <a:ext cx="123825" cy="128588"/>
            </a:xfrm>
            <a:custGeom>
              <a:avLst/>
              <a:gdLst>
                <a:gd name="T0" fmla="*/ 61 w 73"/>
                <a:gd name="T1" fmla="*/ 66 h 76"/>
                <a:gd name="T2" fmla="*/ 63 w 73"/>
                <a:gd name="T3" fmla="*/ 63 h 76"/>
                <a:gd name="T4" fmla="*/ 66 w 73"/>
                <a:gd name="T5" fmla="*/ 60 h 76"/>
                <a:gd name="T6" fmla="*/ 67 w 73"/>
                <a:gd name="T7" fmla="*/ 58 h 76"/>
                <a:gd name="T8" fmla="*/ 69 w 73"/>
                <a:gd name="T9" fmla="*/ 55 h 76"/>
                <a:gd name="T10" fmla="*/ 69 w 73"/>
                <a:gd name="T11" fmla="*/ 53 h 76"/>
                <a:gd name="T12" fmla="*/ 65 w 73"/>
                <a:gd name="T13" fmla="*/ 20 h 76"/>
                <a:gd name="T14" fmla="*/ 18 w 73"/>
                <a:gd name="T15" fmla="*/ 10 h 76"/>
                <a:gd name="T16" fmla="*/ 15 w 73"/>
                <a:gd name="T17" fmla="*/ 12 h 76"/>
                <a:gd name="T18" fmla="*/ 14 w 73"/>
                <a:gd name="T19" fmla="*/ 12 h 76"/>
                <a:gd name="T20" fmla="*/ 14 w 73"/>
                <a:gd name="T21" fmla="*/ 12 h 76"/>
                <a:gd name="T22" fmla="*/ 12 w 73"/>
                <a:gd name="T23" fmla="*/ 14 h 76"/>
                <a:gd name="T24" fmla="*/ 12 w 73"/>
                <a:gd name="T25" fmla="*/ 14 h 76"/>
                <a:gd name="T26" fmla="*/ 6 w 73"/>
                <a:gd name="T27" fmla="*/ 21 h 76"/>
                <a:gd name="T28" fmla="*/ 6 w 73"/>
                <a:gd name="T29" fmla="*/ 22 h 76"/>
                <a:gd name="T30" fmla="*/ 4 w 73"/>
                <a:gd name="T31" fmla="*/ 25 h 76"/>
                <a:gd name="T32" fmla="*/ 3 w 73"/>
                <a:gd name="T33" fmla="*/ 28 h 76"/>
                <a:gd name="T34" fmla="*/ 1 w 73"/>
                <a:gd name="T35" fmla="*/ 31 h 76"/>
                <a:gd name="T36" fmla="*/ 1 w 73"/>
                <a:gd name="T37" fmla="*/ 35 h 76"/>
                <a:gd name="T38" fmla="*/ 0 w 73"/>
                <a:gd name="T39" fmla="*/ 38 h 76"/>
                <a:gd name="T40" fmla="*/ 0 w 73"/>
                <a:gd name="T41" fmla="*/ 41 h 76"/>
                <a:gd name="T42" fmla="*/ 0 w 73"/>
                <a:gd name="T43" fmla="*/ 45 h 76"/>
                <a:gd name="T44" fmla="*/ 1 w 73"/>
                <a:gd name="T45" fmla="*/ 48 h 76"/>
                <a:gd name="T46" fmla="*/ 2 w 73"/>
                <a:gd name="T47" fmla="*/ 51 h 76"/>
                <a:gd name="T48" fmla="*/ 3 w 73"/>
                <a:gd name="T49" fmla="*/ 55 h 76"/>
                <a:gd name="T50" fmla="*/ 5 w 73"/>
                <a:gd name="T51" fmla="*/ 58 h 76"/>
                <a:gd name="T52" fmla="*/ 20 w 73"/>
                <a:gd name="T53" fmla="*/ 72 h 76"/>
                <a:gd name="T54" fmla="*/ 26 w 73"/>
                <a:gd name="T55" fmla="*/ 75 h 76"/>
                <a:gd name="T56" fmla="*/ 36 w 73"/>
                <a:gd name="T57" fmla="*/ 76 h 76"/>
                <a:gd name="T58" fmla="*/ 52 w 73"/>
                <a:gd name="T59" fmla="*/ 73 h 76"/>
                <a:gd name="T60" fmla="*/ 54 w 73"/>
                <a:gd name="T61" fmla="*/ 71 h 76"/>
                <a:gd name="T62" fmla="*/ 54 w 73"/>
                <a:gd name="T63" fmla="*/ 71 h 76"/>
                <a:gd name="T64" fmla="*/ 55 w 73"/>
                <a:gd name="T65" fmla="*/ 71 h 76"/>
                <a:gd name="T66" fmla="*/ 56 w 73"/>
                <a:gd name="T67" fmla="*/ 70 h 76"/>
                <a:gd name="T68" fmla="*/ 58 w 73"/>
                <a:gd name="T69" fmla="*/ 69 h 76"/>
                <a:gd name="T70" fmla="*/ 59 w 73"/>
                <a:gd name="T71" fmla="*/ 6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 h="76">
                  <a:moveTo>
                    <a:pt x="59" y="67"/>
                  </a:moveTo>
                  <a:cubicBezTo>
                    <a:pt x="60" y="67"/>
                    <a:pt x="61" y="66"/>
                    <a:pt x="61" y="66"/>
                  </a:cubicBezTo>
                  <a:cubicBezTo>
                    <a:pt x="62" y="65"/>
                    <a:pt x="62" y="65"/>
                    <a:pt x="62" y="65"/>
                  </a:cubicBezTo>
                  <a:cubicBezTo>
                    <a:pt x="62" y="65"/>
                    <a:pt x="63" y="64"/>
                    <a:pt x="63" y="63"/>
                  </a:cubicBezTo>
                  <a:cubicBezTo>
                    <a:pt x="64" y="63"/>
                    <a:pt x="64" y="63"/>
                    <a:pt x="64" y="63"/>
                  </a:cubicBezTo>
                  <a:cubicBezTo>
                    <a:pt x="65" y="62"/>
                    <a:pt x="65" y="61"/>
                    <a:pt x="66" y="60"/>
                  </a:cubicBezTo>
                  <a:cubicBezTo>
                    <a:pt x="66" y="59"/>
                    <a:pt x="66" y="59"/>
                    <a:pt x="66" y="59"/>
                  </a:cubicBezTo>
                  <a:cubicBezTo>
                    <a:pt x="67" y="59"/>
                    <a:pt x="67" y="58"/>
                    <a:pt x="67" y="58"/>
                  </a:cubicBezTo>
                  <a:cubicBezTo>
                    <a:pt x="68" y="57"/>
                    <a:pt x="68" y="57"/>
                    <a:pt x="68" y="56"/>
                  </a:cubicBezTo>
                  <a:cubicBezTo>
                    <a:pt x="68" y="56"/>
                    <a:pt x="69" y="55"/>
                    <a:pt x="69" y="55"/>
                  </a:cubicBezTo>
                  <a:cubicBezTo>
                    <a:pt x="69" y="54"/>
                    <a:pt x="69" y="54"/>
                    <a:pt x="69" y="53"/>
                  </a:cubicBezTo>
                  <a:cubicBezTo>
                    <a:pt x="69" y="53"/>
                    <a:pt x="69" y="53"/>
                    <a:pt x="69" y="53"/>
                  </a:cubicBezTo>
                  <a:cubicBezTo>
                    <a:pt x="69" y="53"/>
                    <a:pt x="69" y="53"/>
                    <a:pt x="69" y="53"/>
                  </a:cubicBezTo>
                  <a:cubicBezTo>
                    <a:pt x="73" y="43"/>
                    <a:pt x="72" y="30"/>
                    <a:pt x="65" y="20"/>
                  </a:cubicBezTo>
                  <a:cubicBezTo>
                    <a:pt x="55" y="5"/>
                    <a:pt x="34" y="0"/>
                    <a:pt x="18" y="10"/>
                  </a:cubicBezTo>
                  <a:cubicBezTo>
                    <a:pt x="18" y="10"/>
                    <a:pt x="18" y="10"/>
                    <a:pt x="18" y="10"/>
                  </a:cubicBezTo>
                  <a:cubicBezTo>
                    <a:pt x="17" y="10"/>
                    <a:pt x="16" y="11"/>
                    <a:pt x="16" y="11"/>
                  </a:cubicBezTo>
                  <a:cubicBezTo>
                    <a:pt x="15" y="12"/>
                    <a:pt x="15" y="12"/>
                    <a:pt x="15" y="12"/>
                  </a:cubicBezTo>
                  <a:cubicBezTo>
                    <a:pt x="15" y="12"/>
                    <a:pt x="15" y="12"/>
                    <a:pt x="15" y="12"/>
                  </a:cubicBezTo>
                  <a:cubicBezTo>
                    <a:pt x="14" y="12"/>
                    <a:pt x="14" y="12"/>
                    <a:pt x="14" y="12"/>
                  </a:cubicBezTo>
                  <a:cubicBezTo>
                    <a:pt x="14" y="12"/>
                    <a:pt x="14" y="12"/>
                    <a:pt x="14" y="12"/>
                  </a:cubicBezTo>
                  <a:cubicBezTo>
                    <a:pt x="14" y="12"/>
                    <a:pt x="14" y="12"/>
                    <a:pt x="14" y="12"/>
                  </a:cubicBezTo>
                  <a:cubicBezTo>
                    <a:pt x="14" y="13"/>
                    <a:pt x="14" y="13"/>
                    <a:pt x="14" y="13"/>
                  </a:cubicBezTo>
                  <a:cubicBezTo>
                    <a:pt x="13" y="13"/>
                    <a:pt x="13" y="13"/>
                    <a:pt x="12" y="14"/>
                  </a:cubicBezTo>
                  <a:cubicBezTo>
                    <a:pt x="12" y="14"/>
                    <a:pt x="12" y="14"/>
                    <a:pt x="12" y="14"/>
                  </a:cubicBezTo>
                  <a:cubicBezTo>
                    <a:pt x="12" y="14"/>
                    <a:pt x="12" y="14"/>
                    <a:pt x="12" y="14"/>
                  </a:cubicBezTo>
                  <a:cubicBezTo>
                    <a:pt x="10" y="16"/>
                    <a:pt x="8" y="19"/>
                    <a:pt x="6" y="21"/>
                  </a:cubicBezTo>
                  <a:cubicBezTo>
                    <a:pt x="6" y="21"/>
                    <a:pt x="6" y="21"/>
                    <a:pt x="6" y="21"/>
                  </a:cubicBezTo>
                  <a:cubicBezTo>
                    <a:pt x="6" y="21"/>
                    <a:pt x="6" y="21"/>
                    <a:pt x="6" y="21"/>
                  </a:cubicBezTo>
                  <a:cubicBezTo>
                    <a:pt x="6" y="22"/>
                    <a:pt x="6" y="22"/>
                    <a:pt x="6" y="22"/>
                  </a:cubicBezTo>
                  <a:cubicBezTo>
                    <a:pt x="5" y="22"/>
                    <a:pt x="5" y="23"/>
                    <a:pt x="4" y="24"/>
                  </a:cubicBezTo>
                  <a:cubicBezTo>
                    <a:pt x="4" y="25"/>
                    <a:pt x="4" y="25"/>
                    <a:pt x="4" y="25"/>
                  </a:cubicBezTo>
                  <a:cubicBezTo>
                    <a:pt x="4" y="25"/>
                    <a:pt x="3" y="26"/>
                    <a:pt x="3" y="27"/>
                  </a:cubicBezTo>
                  <a:cubicBezTo>
                    <a:pt x="3" y="28"/>
                    <a:pt x="3" y="28"/>
                    <a:pt x="3" y="28"/>
                  </a:cubicBezTo>
                  <a:cubicBezTo>
                    <a:pt x="2" y="29"/>
                    <a:pt x="2" y="30"/>
                    <a:pt x="2" y="31"/>
                  </a:cubicBezTo>
                  <a:cubicBezTo>
                    <a:pt x="1" y="31"/>
                    <a:pt x="1" y="31"/>
                    <a:pt x="1" y="31"/>
                  </a:cubicBezTo>
                  <a:cubicBezTo>
                    <a:pt x="1" y="32"/>
                    <a:pt x="1" y="33"/>
                    <a:pt x="1" y="34"/>
                  </a:cubicBezTo>
                  <a:cubicBezTo>
                    <a:pt x="1" y="35"/>
                    <a:pt x="1" y="35"/>
                    <a:pt x="1" y="35"/>
                  </a:cubicBezTo>
                  <a:cubicBezTo>
                    <a:pt x="1" y="35"/>
                    <a:pt x="0" y="36"/>
                    <a:pt x="0" y="37"/>
                  </a:cubicBezTo>
                  <a:cubicBezTo>
                    <a:pt x="0" y="38"/>
                    <a:pt x="0" y="38"/>
                    <a:pt x="0" y="38"/>
                  </a:cubicBezTo>
                  <a:cubicBezTo>
                    <a:pt x="0" y="39"/>
                    <a:pt x="0" y="40"/>
                    <a:pt x="0" y="41"/>
                  </a:cubicBezTo>
                  <a:cubicBezTo>
                    <a:pt x="0" y="41"/>
                    <a:pt x="0" y="41"/>
                    <a:pt x="0" y="41"/>
                  </a:cubicBezTo>
                  <a:cubicBezTo>
                    <a:pt x="0" y="42"/>
                    <a:pt x="0" y="43"/>
                    <a:pt x="0" y="44"/>
                  </a:cubicBezTo>
                  <a:cubicBezTo>
                    <a:pt x="0" y="45"/>
                    <a:pt x="0" y="45"/>
                    <a:pt x="0" y="45"/>
                  </a:cubicBezTo>
                  <a:cubicBezTo>
                    <a:pt x="0" y="46"/>
                    <a:pt x="1" y="46"/>
                    <a:pt x="1" y="47"/>
                  </a:cubicBezTo>
                  <a:cubicBezTo>
                    <a:pt x="1" y="48"/>
                    <a:pt x="1" y="48"/>
                    <a:pt x="1" y="48"/>
                  </a:cubicBezTo>
                  <a:cubicBezTo>
                    <a:pt x="1" y="49"/>
                    <a:pt x="1" y="50"/>
                    <a:pt x="2" y="51"/>
                  </a:cubicBezTo>
                  <a:cubicBezTo>
                    <a:pt x="2" y="51"/>
                    <a:pt x="2" y="51"/>
                    <a:pt x="2" y="51"/>
                  </a:cubicBezTo>
                  <a:cubicBezTo>
                    <a:pt x="2" y="52"/>
                    <a:pt x="2" y="53"/>
                    <a:pt x="3" y="54"/>
                  </a:cubicBezTo>
                  <a:cubicBezTo>
                    <a:pt x="3" y="55"/>
                    <a:pt x="3" y="55"/>
                    <a:pt x="3" y="55"/>
                  </a:cubicBezTo>
                  <a:cubicBezTo>
                    <a:pt x="3" y="56"/>
                    <a:pt x="4" y="56"/>
                    <a:pt x="4" y="57"/>
                  </a:cubicBezTo>
                  <a:cubicBezTo>
                    <a:pt x="5" y="58"/>
                    <a:pt x="5" y="58"/>
                    <a:pt x="5" y="58"/>
                  </a:cubicBezTo>
                  <a:cubicBezTo>
                    <a:pt x="5" y="59"/>
                    <a:pt x="6" y="60"/>
                    <a:pt x="6" y="61"/>
                  </a:cubicBezTo>
                  <a:cubicBezTo>
                    <a:pt x="10" y="66"/>
                    <a:pt x="14" y="70"/>
                    <a:pt x="20" y="72"/>
                  </a:cubicBezTo>
                  <a:cubicBezTo>
                    <a:pt x="21" y="73"/>
                    <a:pt x="22" y="73"/>
                    <a:pt x="23" y="74"/>
                  </a:cubicBezTo>
                  <a:cubicBezTo>
                    <a:pt x="24" y="74"/>
                    <a:pt x="25" y="75"/>
                    <a:pt x="26" y="75"/>
                  </a:cubicBezTo>
                  <a:cubicBezTo>
                    <a:pt x="27" y="75"/>
                    <a:pt x="28" y="76"/>
                    <a:pt x="29" y="76"/>
                  </a:cubicBezTo>
                  <a:cubicBezTo>
                    <a:pt x="31" y="76"/>
                    <a:pt x="34" y="76"/>
                    <a:pt x="36" y="76"/>
                  </a:cubicBezTo>
                  <a:cubicBezTo>
                    <a:pt x="41" y="76"/>
                    <a:pt x="47" y="75"/>
                    <a:pt x="52" y="73"/>
                  </a:cubicBezTo>
                  <a:cubicBezTo>
                    <a:pt x="52" y="73"/>
                    <a:pt x="52" y="73"/>
                    <a:pt x="52" y="73"/>
                  </a:cubicBezTo>
                  <a:cubicBezTo>
                    <a:pt x="52" y="72"/>
                    <a:pt x="52" y="72"/>
                    <a:pt x="52" y="72"/>
                  </a:cubicBezTo>
                  <a:cubicBezTo>
                    <a:pt x="53" y="72"/>
                    <a:pt x="53" y="72"/>
                    <a:pt x="54" y="71"/>
                  </a:cubicBezTo>
                  <a:cubicBezTo>
                    <a:pt x="54" y="71"/>
                    <a:pt x="54" y="71"/>
                    <a:pt x="54" y="71"/>
                  </a:cubicBezTo>
                  <a:cubicBezTo>
                    <a:pt x="54" y="71"/>
                    <a:pt x="54" y="71"/>
                    <a:pt x="54" y="71"/>
                  </a:cubicBezTo>
                  <a:cubicBezTo>
                    <a:pt x="55" y="71"/>
                    <a:pt x="55" y="71"/>
                    <a:pt x="55" y="71"/>
                  </a:cubicBezTo>
                  <a:cubicBezTo>
                    <a:pt x="55" y="71"/>
                    <a:pt x="55" y="71"/>
                    <a:pt x="55" y="71"/>
                  </a:cubicBezTo>
                  <a:cubicBezTo>
                    <a:pt x="55" y="71"/>
                    <a:pt x="55" y="71"/>
                    <a:pt x="55" y="71"/>
                  </a:cubicBezTo>
                  <a:cubicBezTo>
                    <a:pt x="56" y="70"/>
                    <a:pt x="56" y="70"/>
                    <a:pt x="56" y="70"/>
                  </a:cubicBezTo>
                  <a:cubicBezTo>
                    <a:pt x="57" y="70"/>
                    <a:pt x="57" y="69"/>
                    <a:pt x="58" y="69"/>
                  </a:cubicBezTo>
                  <a:cubicBezTo>
                    <a:pt x="58" y="69"/>
                    <a:pt x="58" y="69"/>
                    <a:pt x="58" y="69"/>
                  </a:cubicBezTo>
                  <a:cubicBezTo>
                    <a:pt x="59" y="68"/>
                    <a:pt x="59" y="68"/>
                    <a:pt x="59" y="68"/>
                  </a:cubicBezTo>
                  <a:lnTo>
                    <a:pt x="59" y="6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83" name="íş1iďê">
              <a:extLst>
                <a:ext uri="{FF2B5EF4-FFF2-40B4-BE49-F238E27FC236}">
                  <a16:creationId xmlns="" xmlns:a16="http://schemas.microsoft.com/office/drawing/2014/main" id="{F47378B9-7D0E-4007-BAF9-6046E0757D0B}"/>
                </a:ext>
              </a:extLst>
            </p:cNvPr>
            <p:cNvSpPr/>
            <p:nvPr/>
          </p:nvSpPr>
          <p:spPr bwMode="auto">
            <a:xfrm>
              <a:off x="5900738" y="1524000"/>
              <a:ext cx="138113" cy="136525"/>
            </a:xfrm>
            <a:custGeom>
              <a:avLst/>
              <a:gdLst>
                <a:gd name="T0" fmla="*/ 73 w 81"/>
                <a:gd name="T1" fmla="*/ 55 h 81"/>
                <a:gd name="T2" fmla="*/ 27 w 81"/>
                <a:gd name="T3" fmla="*/ 74 h 81"/>
                <a:gd name="T4" fmla="*/ 7 w 81"/>
                <a:gd name="T5" fmla="*/ 27 h 81"/>
                <a:gd name="T6" fmla="*/ 54 w 81"/>
                <a:gd name="T7" fmla="*/ 8 h 81"/>
                <a:gd name="T8" fmla="*/ 73 w 81"/>
                <a:gd name="T9" fmla="*/ 55 h 81"/>
              </a:gdLst>
              <a:ahLst/>
              <a:cxnLst>
                <a:cxn ang="0">
                  <a:pos x="T0" y="T1"/>
                </a:cxn>
                <a:cxn ang="0">
                  <a:pos x="T2" y="T3"/>
                </a:cxn>
                <a:cxn ang="0">
                  <a:pos x="T4" y="T5"/>
                </a:cxn>
                <a:cxn ang="0">
                  <a:pos x="T6" y="T7"/>
                </a:cxn>
                <a:cxn ang="0">
                  <a:pos x="T8" y="T9"/>
                </a:cxn>
              </a:cxnLst>
              <a:rect l="0" t="0" r="r" b="b"/>
              <a:pathLst>
                <a:path w="81" h="81">
                  <a:moveTo>
                    <a:pt x="73" y="55"/>
                  </a:moveTo>
                  <a:cubicBezTo>
                    <a:pt x="66" y="73"/>
                    <a:pt x="45" y="81"/>
                    <a:pt x="27" y="74"/>
                  </a:cubicBezTo>
                  <a:cubicBezTo>
                    <a:pt x="8" y="66"/>
                    <a:pt x="0" y="45"/>
                    <a:pt x="7" y="27"/>
                  </a:cubicBezTo>
                  <a:cubicBezTo>
                    <a:pt x="15" y="9"/>
                    <a:pt x="36" y="0"/>
                    <a:pt x="54" y="8"/>
                  </a:cubicBezTo>
                  <a:cubicBezTo>
                    <a:pt x="72" y="15"/>
                    <a:pt x="81" y="36"/>
                    <a:pt x="73" y="55"/>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84" name="íṣlîḍé">
              <a:extLst>
                <a:ext uri="{FF2B5EF4-FFF2-40B4-BE49-F238E27FC236}">
                  <a16:creationId xmlns="" xmlns:a16="http://schemas.microsoft.com/office/drawing/2014/main" id="{CD9D6E2F-077E-4664-8227-7E71E0800DA1}"/>
                </a:ext>
              </a:extLst>
            </p:cNvPr>
            <p:cNvSpPr/>
            <p:nvPr/>
          </p:nvSpPr>
          <p:spPr bwMode="auto">
            <a:xfrm>
              <a:off x="5910263" y="1579563"/>
              <a:ext cx="122238" cy="80963"/>
            </a:xfrm>
            <a:custGeom>
              <a:avLst/>
              <a:gdLst>
                <a:gd name="T0" fmla="*/ 70 w 72"/>
                <a:gd name="T1" fmla="*/ 0 h 48"/>
                <a:gd name="T2" fmla="*/ 67 w 72"/>
                <a:gd name="T3" fmla="*/ 14 h 48"/>
                <a:gd name="T4" fmla="*/ 21 w 72"/>
                <a:gd name="T5" fmla="*/ 33 h 48"/>
                <a:gd name="T6" fmla="*/ 0 w 72"/>
                <a:gd name="T7" fmla="*/ 8 h 48"/>
                <a:gd name="T8" fmla="*/ 22 w 72"/>
                <a:gd name="T9" fmla="*/ 41 h 48"/>
                <a:gd name="T10" fmla="*/ 68 w 72"/>
                <a:gd name="T11" fmla="*/ 22 h 48"/>
                <a:gd name="T12" fmla="*/ 70 w 7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72" h="48">
                  <a:moveTo>
                    <a:pt x="70" y="0"/>
                  </a:moveTo>
                  <a:cubicBezTo>
                    <a:pt x="70" y="4"/>
                    <a:pt x="69" y="9"/>
                    <a:pt x="67" y="14"/>
                  </a:cubicBezTo>
                  <a:cubicBezTo>
                    <a:pt x="60" y="32"/>
                    <a:pt x="39" y="40"/>
                    <a:pt x="21" y="33"/>
                  </a:cubicBezTo>
                  <a:cubicBezTo>
                    <a:pt x="10" y="28"/>
                    <a:pt x="2" y="19"/>
                    <a:pt x="0" y="8"/>
                  </a:cubicBezTo>
                  <a:cubicBezTo>
                    <a:pt x="0" y="22"/>
                    <a:pt x="8" y="35"/>
                    <a:pt x="22" y="41"/>
                  </a:cubicBezTo>
                  <a:cubicBezTo>
                    <a:pt x="40" y="48"/>
                    <a:pt x="61" y="40"/>
                    <a:pt x="68" y="22"/>
                  </a:cubicBezTo>
                  <a:cubicBezTo>
                    <a:pt x="71" y="14"/>
                    <a:pt x="72" y="7"/>
                    <a:pt x="70" y="0"/>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85" name="íŝļîḓe">
              <a:extLst>
                <a:ext uri="{FF2B5EF4-FFF2-40B4-BE49-F238E27FC236}">
                  <a16:creationId xmlns="" xmlns:a16="http://schemas.microsoft.com/office/drawing/2014/main" id="{8223E21B-DFFD-449F-A1CB-7FC64FD07552}"/>
                </a:ext>
              </a:extLst>
            </p:cNvPr>
            <p:cNvSpPr/>
            <p:nvPr/>
          </p:nvSpPr>
          <p:spPr bwMode="auto">
            <a:xfrm>
              <a:off x="5911850" y="1570038"/>
              <a:ext cx="112713" cy="53975"/>
            </a:xfrm>
            <a:custGeom>
              <a:avLst/>
              <a:gdLst>
                <a:gd name="T0" fmla="*/ 1 w 67"/>
                <a:gd name="T1" fmla="*/ 1 h 32"/>
                <a:gd name="T2" fmla="*/ 0 w 67"/>
                <a:gd name="T3" fmla="*/ 4 h 32"/>
                <a:gd name="T4" fmla="*/ 65 w 67"/>
                <a:gd name="T5" fmla="*/ 32 h 32"/>
                <a:gd name="T6" fmla="*/ 67 w 67"/>
                <a:gd name="T7" fmla="*/ 29 h 32"/>
                <a:gd name="T8" fmla="*/ 67 w 67"/>
                <a:gd name="T9" fmla="*/ 28 h 32"/>
                <a:gd name="T10" fmla="*/ 1 w 67"/>
                <a:gd name="T11" fmla="*/ 0 h 32"/>
                <a:gd name="T12" fmla="*/ 1 w 67"/>
                <a:gd name="T13" fmla="*/ 1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1" y="1"/>
                  </a:moveTo>
                  <a:cubicBezTo>
                    <a:pt x="0" y="2"/>
                    <a:pt x="0" y="3"/>
                    <a:pt x="0" y="4"/>
                  </a:cubicBezTo>
                  <a:cubicBezTo>
                    <a:pt x="65" y="32"/>
                    <a:pt x="65" y="32"/>
                    <a:pt x="65" y="32"/>
                  </a:cubicBezTo>
                  <a:cubicBezTo>
                    <a:pt x="66" y="31"/>
                    <a:pt x="66" y="30"/>
                    <a:pt x="67" y="29"/>
                  </a:cubicBezTo>
                  <a:cubicBezTo>
                    <a:pt x="67" y="28"/>
                    <a:pt x="67" y="28"/>
                    <a:pt x="67" y="28"/>
                  </a:cubicBezTo>
                  <a:cubicBezTo>
                    <a:pt x="1" y="0"/>
                    <a:pt x="1" y="0"/>
                    <a:pt x="1" y="0"/>
                  </a:cubicBezTo>
                  <a:cubicBezTo>
                    <a:pt x="1" y="0"/>
                    <a:pt x="1" y="1"/>
                    <a:pt x="1" y="1"/>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86" name="íšļïḓè">
              <a:extLst>
                <a:ext uri="{FF2B5EF4-FFF2-40B4-BE49-F238E27FC236}">
                  <a16:creationId xmlns="" xmlns:a16="http://schemas.microsoft.com/office/drawing/2014/main" id="{1D7D5234-2B64-4E55-8C8D-9541BD29CD13}"/>
                </a:ext>
              </a:extLst>
            </p:cNvPr>
            <p:cNvSpPr/>
            <p:nvPr/>
          </p:nvSpPr>
          <p:spPr bwMode="auto">
            <a:xfrm>
              <a:off x="5913438" y="1566863"/>
              <a:ext cx="112713" cy="53975"/>
            </a:xfrm>
            <a:custGeom>
              <a:avLst/>
              <a:gdLst>
                <a:gd name="T0" fmla="*/ 0 w 67"/>
                <a:gd name="T1" fmla="*/ 2 h 32"/>
                <a:gd name="T2" fmla="*/ 0 w 67"/>
                <a:gd name="T3" fmla="*/ 4 h 32"/>
                <a:gd name="T4" fmla="*/ 65 w 67"/>
                <a:gd name="T5" fmla="*/ 32 h 32"/>
                <a:gd name="T6" fmla="*/ 66 w 67"/>
                <a:gd name="T7" fmla="*/ 30 h 32"/>
                <a:gd name="T8" fmla="*/ 67 w 67"/>
                <a:gd name="T9" fmla="*/ 27 h 32"/>
                <a:gd name="T10" fmla="*/ 1 w 67"/>
                <a:gd name="T11" fmla="*/ 0 h 32"/>
                <a:gd name="T12" fmla="*/ 0 w 67"/>
                <a:gd name="T13" fmla="*/ 2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0" y="2"/>
                  </a:moveTo>
                  <a:cubicBezTo>
                    <a:pt x="0" y="3"/>
                    <a:pt x="0" y="3"/>
                    <a:pt x="0" y="4"/>
                  </a:cubicBezTo>
                  <a:cubicBezTo>
                    <a:pt x="65" y="32"/>
                    <a:pt x="65" y="32"/>
                    <a:pt x="65" y="32"/>
                  </a:cubicBezTo>
                  <a:cubicBezTo>
                    <a:pt x="66" y="31"/>
                    <a:pt x="66" y="30"/>
                    <a:pt x="66" y="30"/>
                  </a:cubicBezTo>
                  <a:cubicBezTo>
                    <a:pt x="67" y="29"/>
                    <a:pt x="67" y="28"/>
                    <a:pt x="67" y="27"/>
                  </a:cubicBezTo>
                  <a:cubicBezTo>
                    <a:pt x="1" y="0"/>
                    <a:pt x="1" y="0"/>
                    <a:pt x="1" y="0"/>
                  </a:cubicBezTo>
                  <a:cubicBezTo>
                    <a:pt x="1" y="0"/>
                    <a:pt x="1" y="1"/>
                    <a:pt x="0" y="2"/>
                  </a:cubicBezTo>
                  <a:close/>
                </a:path>
              </a:pathLst>
            </a:custGeom>
            <a:solidFill>
              <a:srgbClr val="E54C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87" name="ïŝļîdè">
              <a:extLst>
                <a:ext uri="{FF2B5EF4-FFF2-40B4-BE49-F238E27FC236}">
                  <a16:creationId xmlns="" xmlns:a16="http://schemas.microsoft.com/office/drawing/2014/main" id="{29984307-F249-407A-A077-4226D689DD15}"/>
                </a:ext>
              </a:extLst>
            </p:cNvPr>
            <p:cNvSpPr/>
            <p:nvPr/>
          </p:nvSpPr>
          <p:spPr bwMode="auto">
            <a:xfrm>
              <a:off x="6065838" y="1598613"/>
              <a:ext cx="123825" cy="128588"/>
            </a:xfrm>
            <a:custGeom>
              <a:avLst/>
              <a:gdLst>
                <a:gd name="T0" fmla="*/ 61 w 73"/>
                <a:gd name="T1" fmla="*/ 66 h 76"/>
                <a:gd name="T2" fmla="*/ 63 w 73"/>
                <a:gd name="T3" fmla="*/ 63 h 76"/>
                <a:gd name="T4" fmla="*/ 66 w 73"/>
                <a:gd name="T5" fmla="*/ 60 h 76"/>
                <a:gd name="T6" fmla="*/ 67 w 73"/>
                <a:gd name="T7" fmla="*/ 57 h 76"/>
                <a:gd name="T8" fmla="*/ 69 w 73"/>
                <a:gd name="T9" fmla="*/ 54 h 76"/>
                <a:gd name="T10" fmla="*/ 69 w 73"/>
                <a:gd name="T11" fmla="*/ 53 h 76"/>
                <a:gd name="T12" fmla="*/ 65 w 73"/>
                <a:gd name="T13" fmla="*/ 20 h 76"/>
                <a:gd name="T14" fmla="*/ 18 w 73"/>
                <a:gd name="T15" fmla="*/ 10 h 76"/>
                <a:gd name="T16" fmla="*/ 15 w 73"/>
                <a:gd name="T17" fmla="*/ 12 h 76"/>
                <a:gd name="T18" fmla="*/ 14 w 73"/>
                <a:gd name="T19" fmla="*/ 12 h 76"/>
                <a:gd name="T20" fmla="*/ 14 w 73"/>
                <a:gd name="T21" fmla="*/ 12 h 76"/>
                <a:gd name="T22" fmla="*/ 12 w 73"/>
                <a:gd name="T23" fmla="*/ 13 h 76"/>
                <a:gd name="T24" fmla="*/ 12 w 73"/>
                <a:gd name="T25" fmla="*/ 14 h 76"/>
                <a:gd name="T26" fmla="*/ 6 w 73"/>
                <a:gd name="T27" fmla="*/ 21 h 76"/>
                <a:gd name="T28" fmla="*/ 6 w 73"/>
                <a:gd name="T29" fmla="*/ 21 h 76"/>
                <a:gd name="T30" fmla="*/ 4 w 73"/>
                <a:gd name="T31" fmla="*/ 25 h 76"/>
                <a:gd name="T32" fmla="*/ 2 w 73"/>
                <a:gd name="T33" fmla="*/ 27 h 76"/>
                <a:gd name="T34" fmla="*/ 1 w 73"/>
                <a:gd name="T35" fmla="*/ 31 h 76"/>
                <a:gd name="T36" fmla="*/ 1 w 73"/>
                <a:gd name="T37" fmla="*/ 34 h 76"/>
                <a:gd name="T38" fmla="*/ 0 w 73"/>
                <a:gd name="T39" fmla="*/ 37 h 76"/>
                <a:gd name="T40" fmla="*/ 0 w 73"/>
                <a:gd name="T41" fmla="*/ 41 h 76"/>
                <a:gd name="T42" fmla="*/ 0 w 73"/>
                <a:gd name="T43" fmla="*/ 45 h 76"/>
                <a:gd name="T44" fmla="*/ 1 w 73"/>
                <a:gd name="T45" fmla="*/ 48 h 76"/>
                <a:gd name="T46" fmla="*/ 2 w 73"/>
                <a:gd name="T47" fmla="*/ 51 h 76"/>
                <a:gd name="T48" fmla="*/ 3 w 73"/>
                <a:gd name="T49" fmla="*/ 55 h 76"/>
                <a:gd name="T50" fmla="*/ 5 w 73"/>
                <a:gd name="T51" fmla="*/ 58 h 76"/>
                <a:gd name="T52" fmla="*/ 19 w 73"/>
                <a:gd name="T53" fmla="*/ 72 h 76"/>
                <a:gd name="T54" fmla="*/ 26 w 73"/>
                <a:gd name="T55" fmla="*/ 75 h 76"/>
                <a:gd name="T56" fmla="*/ 36 w 73"/>
                <a:gd name="T57" fmla="*/ 76 h 76"/>
                <a:gd name="T58" fmla="*/ 52 w 73"/>
                <a:gd name="T59" fmla="*/ 72 h 76"/>
                <a:gd name="T60" fmla="*/ 54 w 73"/>
                <a:gd name="T61" fmla="*/ 71 h 76"/>
                <a:gd name="T62" fmla="*/ 54 w 73"/>
                <a:gd name="T63" fmla="*/ 71 h 76"/>
                <a:gd name="T64" fmla="*/ 55 w 73"/>
                <a:gd name="T65" fmla="*/ 71 h 76"/>
                <a:gd name="T66" fmla="*/ 56 w 73"/>
                <a:gd name="T67" fmla="*/ 70 h 76"/>
                <a:gd name="T68" fmla="*/ 58 w 73"/>
                <a:gd name="T69" fmla="*/ 69 h 76"/>
                <a:gd name="T70" fmla="*/ 59 w 73"/>
                <a:gd name="T71" fmla="*/ 6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 h="76">
                  <a:moveTo>
                    <a:pt x="59" y="67"/>
                  </a:moveTo>
                  <a:cubicBezTo>
                    <a:pt x="60" y="67"/>
                    <a:pt x="61" y="66"/>
                    <a:pt x="61" y="66"/>
                  </a:cubicBezTo>
                  <a:cubicBezTo>
                    <a:pt x="62" y="65"/>
                    <a:pt x="62" y="65"/>
                    <a:pt x="62" y="65"/>
                  </a:cubicBezTo>
                  <a:cubicBezTo>
                    <a:pt x="62" y="64"/>
                    <a:pt x="63" y="64"/>
                    <a:pt x="63" y="63"/>
                  </a:cubicBezTo>
                  <a:cubicBezTo>
                    <a:pt x="64" y="62"/>
                    <a:pt x="64" y="62"/>
                    <a:pt x="64" y="62"/>
                  </a:cubicBezTo>
                  <a:cubicBezTo>
                    <a:pt x="65" y="62"/>
                    <a:pt x="65" y="61"/>
                    <a:pt x="66" y="60"/>
                  </a:cubicBezTo>
                  <a:cubicBezTo>
                    <a:pt x="66" y="59"/>
                    <a:pt x="66" y="59"/>
                    <a:pt x="66" y="59"/>
                  </a:cubicBezTo>
                  <a:cubicBezTo>
                    <a:pt x="67" y="58"/>
                    <a:pt x="67" y="58"/>
                    <a:pt x="67" y="57"/>
                  </a:cubicBezTo>
                  <a:cubicBezTo>
                    <a:pt x="68" y="57"/>
                    <a:pt x="68" y="56"/>
                    <a:pt x="68" y="56"/>
                  </a:cubicBezTo>
                  <a:cubicBezTo>
                    <a:pt x="68" y="56"/>
                    <a:pt x="68" y="55"/>
                    <a:pt x="69" y="54"/>
                  </a:cubicBezTo>
                  <a:cubicBezTo>
                    <a:pt x="69" y="54"/>
                    <a:pt x="69" y="54"/>
                    <a:pt x="69" y="53"/>
                  </a:cubicBezTo>
                  <a:cubicBezTo>
                    <a:pt x="69" y="53"/>
                    <a:pt x="69" y="53"/>
                    <a:pt x="69" y="53"/>
                  </a:cubicBezTo>
                  <a:cubicBezTo>
                    <a:pt x="69" y="53"/>
                    <a:pt x="69" y="53"/>
                    <a:pt x="69" y="53"/>
                  </a:cubicBezTo>
                  <a:cubicBezTo>
                    <a:pt x="73" y="42"/>
                    <a:pt x="72" y="30"/>
                    <a:pt x="65" y="20"/>
                  </a:cubicBezTo>
                  <a:cubicBezTo>
                    <a:pt x="55" y="5"/>
                    <a:pt x="34" y="0"/>
                    <a:pt x="18" y="10"/>
                  </a:cubicBezTo>
                  <a:cubicBezTo>
                    <a:pt x="18" y="10"/>
                    <a:pt x="18" y="10"/>
                    <a:pt x="18" y="10"/>
                  </a:cubicBezTo>
                  <a:cubicBezTo>
                    <a:pt x="17" y="10"/>
                    <a:pt x="16" y="10"/>
                    <a:pt x="16" y="11"/>
                  </a:cubicBezTo>
                  <a:cubicBezTo>
                    <a:pt x="15" y="12"/>
                    <a:pt x="15" y="12"/>
                    <a:pt x="15" y="12"/>
                  </a:cubicBezTo>
                  <a:cubicBezTo>
                    <a:pt x="15" y="12"/>
                    <a:pt x="15" y="12"/>
                    <a:pt x="15" y="12"/>
                  </a:cubicBezTo>
                  <a:cubicBezTo>
                    <a:pt x="14" y="12"/>
                    <a:pt x="14" y="12"/>
                    <a:pt x="14" y="12"/>
                  </a:cubicBezTo>
                  <a:cubicBezTo>
                    <a:pt x="14" y="12"/>
                    <a:pt x="14" y="12"/>
                    <a:pt x="14" y="12"/>
                  </a:cubicBezTo>
                  <a:cubicBezTo>
                    <a:pt x="14" y="12"/>
                    <a:pt x="14" y="12"/>
                    <a:pt x="14" y="12"/>
                  </a:cubicBezTo>
                  <a:cubicBezTo>
                    <a:pt x="14" y="12"/>
                    <a:pt x="14" y="12"/>
                    <a:pt x="14" y="12"/>
                  </a:cubicBezTo>
                  <a:cubicBezTo>
                    <a:pt x="13" y="13"/>
                    <a:pt x="13" y="13"/>
                    <a:pt x="12" y="13"/>
                  </a:cubicBezTo>
                  <a:cubicBezTo>
                    <a:pt x="12" y="14"/>
                    <a:pt x="12" y="14"/>
                    <a:pt x="12" y="14"/>
                  </a:cubicBezTo>
                  <a:cubicBezTo>
                    <a:pt x="12" y="14"/>
                    <a:pt x="12" y="14"/>
                    <a:pt x="12" y="14"/>
                  </a:cubicBezTo>
                  <a:cubicBezTo>
                    <a:pt x="10" y="16"/>
                    <a:pt x="8" y="18"/>
                    <a:pt x="6" y="21"/>
                  </a:cubicBezTo>
                  <a:cubicBezTo>
                    <a:pt x="6" y="21"/>
                    <a:pt x="6" y="21"/>
                    <a:pt x="6" y="21"/>
                  </a:cubicBezTo>
                  <a:cubicBezTo>
                    <a:pt x="6" y="21"/>
                    <a:pt x="6" y="21"/>
                    <a:pt x="6" y="21"/>
                  </a:cubicBezTo>
                  <a:cubicBezTo>
                    <a:pt x="6" y="21"/>
                    <a:pt x="6" y="21"/>
                    <a:pt x="6" y="21"/>
                  </a:cubicBezTo>
                  <a:cubicBezTo>
                    <a:pt x="5" y="22"/>
                    <a:pt x="5" y="23"/>
                    <a:pt x="4" y="24"/>
                  </a:cubicBezTo>
                  <a:cubicBezTo>
                    <a:pt x="4" y="25"/>
                    <a:pt x="4" y="25"/>
                    <a:pt x="4" y="25"/>
                  </a:cubicBezTo>
                  <a:cubicBezTo>
                    <a:pt x="3" y="25"/>
                    <a:pt x="3" y="26"/>
                    <a:pt x="3" y="27"/>
                  </a:cubicBezTo>
                  <a:cubicBezTo>
                    <a:pt x="2" y="27"/>
                    <a:pt x="2" y="27"/>
                    <a:pt x="2" y="27"/>
                  </a:cubicBezTo>
                  <a:cubicBezTo>
                    <a:pt x="2" y="28"/>
                    <a:pt x="2" y="29"/>
                    <a:pt x="2" y="30"/>
                  </a:cubicBezTo>
                  <a:cubicBezTo>
                    <a:pt x="1" y="31"/>
                    <a:pt x="1" y="31"/>
                    <a:pt x="1" y="31"/>
                  </a:cubicBezTo>
                  <a:cubicBezTo>
                    <a:pt x="1" y="32"/>
                    <a:pt x="1" y="32"/>
                    <a:pt x="1" y="33"/>
                  </a:cubicBezTo>
                  <a:cubicBezTo>
                    <a:pt x="1" y="34"/>
                    <a:pt x="1" y="34"/>
                    <a:pt x="1" y="34"/>
                  </a:cubicBezTo>
                  <a:cubicBezTo>
                    <a:pt x="0" y="35"/>
                    <a:pt x="0" y="36"/>
                    <a:pt x="0" y="37"/>
                  </a:cubicBezTo>
                  <a:cubicBezTo>
                    <a:pt x="0" y="37"/>
                    <a:pt x="0" y="37"/>
                    <a:pt x="0" y="37"/>
                  </a:cubicBezTo>
                  <a:cubicBezTo>
                    <a:pt x="0" y="38"/>
                    <a:pt x="0" y="40"/>
                    <a:pt x="0" y="41"/>
                  </a:cubicBezTo>
                  <a:cubicBezTo>
                    <a:pt x="0" y="41"/>
                    <a:pt x="0" y="41"/>
                    <a:pt x="0" y="41"/>
                  </a:cubicBezTo>
                  <a:cubicBezTo>
                    <a:pt x="0" y="42"/>
                    <a:pt x="0" y="43"/>
                    <a:pt x="0" y="44"/>
                  </a:cubicBezTo>
                  <a:cubicBezTo>
                    <a:pt x="0" y="45"/>
                    <a:pt x="0" y="45"/>
                    <a:pt x="0" y="45"/>
                  </a:cubicBezTo>
                  <a:cubicBezTo>
                    <a:pt x="0" y="45"/>
                    <a:pt x="1" y="46"/>
                    <a:pt x="1" y="47"/>
                  </a:cubicBezTo>
                  <a:cubicBezTo>
                    <a:pt x="1" y="48"/>
                    <a:pt x="1" y="48"/>
                    <a:pt x="1" y="48"/>
                  </a:cubicBezTo>
                  <a:cubicBezTo>
                    <a:pt x="1" y="49"/>
                    <a:pt x="1" y="50"/>
                    <a:pt x="2" y="51"/>
                  </a:cubicBezTo>
                  <a:cubicBezTo>
                    <a:pt x="2" y="51"/>
                    <a:pt x="2" y="51"/>
                    <a:pt x="2" y="51"/>
                  </a:cubicBezTo>
                  <a:cubicBezTo>
                    <a:pt x="2" y="52"/>
                    <a:pt x="2" y="53"/>
                    <a:pt x="3" y="54"/>
                  </a:cubicBezTo>
                  <a:cubicBezTo>
                    <a:pt x="3" y="55"/>
                    <a:pt x="3" y="55"/>
                    <a:pt x="3" y="55"/>
                  </a:cubicBezTo>
                  <a:cubicBezTo>
                    <a:pt x="3" y="55"/>
                    <a:pt x="4" y="56"/>
                    <a:pt x="4" y="57"/>
                  </a:cubicBezTo>
                  <a:cubicBezTo>
                    <a:pt x="5" y="58"/>
                    <a:pt x="5" y="58"/>
                    <a:pt x="5" y="58"/>
                  </a:cubicBezTo>
                  <a:cubicBezTo>
                    <a:pt x="5" y="59"/>
                    <a:pt x="6" y="60"/>
                    <a:pt x="6" y="61"/>
                  </a:cubicBezTo>
                  <a:cubicBezTo>
                    <a:pt x="10" y="66"/>
                    <a:pt x="14" y="70"/>
                    <a:pt x="19" y="72"/>
                  </a:cubicBezTo>
                  <a:cubicBezTo>
                    <a:pt x="20" y="73"/>
                    <a:pt x="22" y="73"/>
                    <a:pt x="23" y="74"/>
                  </a:cubicBezTo>
                  <a:cubicBezTo>
                    <a:pt x="24" y="74"/>
                    <a:pt x="25" y="74"/>
                    <a:pt x="26" y="75"/>
                  </a:cubicBezTo>
                  <a:cubicBezTo>
                    <a:pt x="27" y="75"/>
                    <a:pt x="28" y="75"/>
                    <a:pt x="29" y="76"/>
                  </a:cubicBezTo>
                  <a:cubicBezTo>
                    <a:pt x="31" y="76"/>
                    <a:pt x="34" y="76"/>
                    <a:pt x="36" y="76"/>
                  </a:cubicBezTo>
                  <a:cubicBezTo>
                    <a:pt x="41" y="76"/>
                    <a:pt x="47" y="75"/>
                    <a:pt x="52" y="72"/>
                  </a:cubicBezTo>
                  <a:cubicBezTo>
                    <a:pt x="52" y="72"/>
                    <a:pt x="52" y="72"/>
                    <a:pt x="52" y="72"/>
                  </a:cubicBezTo>
                  <a:cubicBezTo>
                    <a:pt x="52" y="72"/>
                    <a:pt x="52" y="72"/>
                    <a:pt x="52" y="72"/>
                  </a:cubicBezTo>
                  <a:cubicBezTo>
                    <a:pt x="53" y="72"/>
                    <a:pt x="53" y="72"/>
                    <a:pt x="54" y="71"/>
                  </a:cubicBezTo>
                  <a:cubicBezTo>
                    <a:pt x="54" y="71"/>
                    <a:pt x="54" y="71"/>
                    <a:pt x="54" y="71"/>
                  </a:cubicBezTo>
                  <a:cubicBezTo>
                    <a:pt x="54" y="71"/>
                    <a:pt x="54" y="71"/>
                    <a:pt x="54" y="71"/>
                  </a:cubicBezTo>
                  <a:cubicBezTo>
                    <a:pt x="55" y="71"/>
                    <a:pt x="55" y="71"/>
                    <a:pt x="55" y="71"/>
                  </a:cubicBezTo>
                  <a:cubicBezTo>
                    <a:pt x="55" y="71"/>
                    <a:pt x="55" y="71"/>
                    <a:pt x="55" y="71"/>
                  </a:cubicBezTo>
                  <a:cubicBezTo>
                    <a:pt x="55" y="71"/>
                    <a:pt x="55" y="71"/>
                    <a:pt x="55" y="71"/>
                  </a:cubicBezTo>
                  <a:cubicBezTo>
                    <a:pt x="56" y="70"/>
                    <a:pt x="56" y="70"/>
                    <a:pt x="56" y="70"/>
                  </a:cubicBezTo>
                  <a:cubicBezTo>
                    <a:pt x="57" y="70"/>
                    <a:pt x="57" y="69"/>
                    <a:pt x="58" y="69"/>
                  </a:cubicBezTo>
                  <a:cubicBezTo>
                    <a:pt x="58" y="69"/>
                    <a:pt x="58" y="69"/>
                    <a:pt x="58" y="69"/>
                  </a:cubicBezTo>
                  <a:cubicBezTo>
                    <a:pt x="59" y="68"/>
                    <a:pt x="59" y="68"/>
                    <a:pt x="59" y="68"/>
                  </a:cubicBezTo>
                  <a:lnTo>
                    <a:pt x="59" y="6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88" name="ïṧ1ïḋé">
              <a:extLst>
                <a:ext uri="{FF2B5EF4-FFF2-40B4-BE49-F238E27FC236}">
                  <a16:creationId xmlns="" xmlns:a16="http://schemas.microsoft.com/office/drawing/2014/main" id="{F026F8F4-A578-454A-A45B-F0EA1DA8C4F5}"/>
                </a:ext>
              </a:extLst>
            </p:cNvPr>
            <p:cNvSpPr/>
            <p:nvPr/>
          </p:nvSpPr>
          <p:spPr bwMode="auto">
            <a:xfrm>
              <a:off x="6051550" y="1585913"/>
              <a:ext cx="138113" cy="136525"/>
            </a:xfrm>
            <a:custGeom>
              <a:avLst/>
              <a:gdLst>
                <a:gd name="T0" fmla="*/ 73 w 81"/>
                <a:gd name="T1" fmla="*/ 54 h 81"/>
                <a:gd name="T2" fmla="*/ 26 w 81"/>
                <a:gd name="T3" fmla="*/ 74 h 81"/>
                <a:gd name="T4" fmla="*/ 7 w 81"/>
                <a:gd name="T5" fmla="*/ 27 h 81"/>
                <a:gd name="T6" fmla="*/ 54 w 81"/>
                <a:gd name="T7" fmla="*/ 8 h 81"/>
                <a:gd name="T8" fmla="*/ 73 w 81"/>
                <a:gd name="T9" fmla="*/ 54 h 81"/>
              </a:gdLst>
              <a:ahLst/>
              <a:cxnLst>
                <a:cxn ang="0">
                  <a:pos x="T0" y="T1"/>
                </a:cxn>
                <a:cxn ang="0">
                  <a:pos x="T2" y="T3"/>
                </a:cxn>
                <a:cxn ang="0">
                  <a:pos x="T4" y="T5"/>
                </a:cxn>
                <a:cxn ang="0">
                  <a:pos x="T6" y="T7"/>
                </a:cxn>
                <a:cxn ang="0">
                  <a:pos x="T8" y="T9"/>
                </a:cxn>
              </a:cxnLst>
              <a:rect l="0" t="0" r="r" b="b"/>
              <a:pathLst>
                <a:path w="81" h="81">
                  <a:moveTo>
                    <a:pt x="73" y="54"/>
                  </a:moveTo>
                  <a:cubicBezTo>
                    <a:pt x="66" y="73"/>
                    <a:pt x="45" y="81"/>
                    <a:pt x="26" y="74"/>
                  </a:cubicBezTo>
                  <a:cubicBezTo>
                    <a:pt x="8" y="66"/>
                    <a:pt x="0" y="45"/>
                    <a:pt x="7" y="27"/>
                  </a:cubicBezTo>
                  <a:cubicBezTo>
                    <a:pt x="15" y="8"/>
                    <a:pt x="36" y="0"/>
                    <a:pt x="54" y="8"/>
                  </a:cubicBezTo>
                  <a:cubicBezTo>
                    <a:pt x="72" y="15"/>
                    <a:pt x="81" y="36"/>
                    <a:pt x="73" y="54"/>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89" name="îṣlíḑe">
              <a:extLst>
                <a:ext uri="{FF2B5EF4-FFF2-40B4-BE49-F238E27FC236}">
                  <a16:creationId xmlns="" xmlns:a16="http://schemas.microsoft.com/office/drawing/2014/main" id="{59406947-F5D3-41B7-9155-FD68F34CA671}"/>
                </a:ext>
              </a:extLst>
            </p:cNvPr>
            <p:cNvSpPr/>
            <p:nvPr/>
          </p:nvSpPr>
          <p:spPr bwMode="auto">
            <a:xfrm>
              <a:off x="6059488" y="1641475"/>
              <a:ext cx="122238" cy="80963"/>
            </a:xfrm>
            <a:custGeom>
              <a:avLst/>
              <a:gdLst>
                <a:gd name="T0" fmla="*/ 71 w 73"/>
                <a:gd name="T1" fmla="*/ 0 h 48"/>
                <a:gd name="T2" fmla="*/ 68 w 73"/>
                <a:gd name="T3" fmla="*/ 13 h 48"/>
                <a:gd name="T4" fmla="*/ 22 w 73"/>
                <a:gd name="T5" fmla="*/ 33 h 48"/>
                <a:gd name="T6" fmla="*/ 0 w 73"/>
                <a:gd name="T7" fmla="*/ 8 h 48"/>
                <a:gd name="T8" fmla="*/ 22 w 73"/>
                <a:gd name="T9" fmla="*/ 41 h 48"/>
                <a:gd name="T10" fmla="*/ 69 w 73"/>
                <a:gd name="T11" fmla="*/ 21 h 48"/>
                <a:gd name="T12" fmla="*/ 71 w 73"/>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73" h="48">
                  <a:moveTo>
                    <a:pt x="71" y="0"/>
                  </a:moveTo>
                  <a:cubicBezTo>
                    <a:pt x="71" y="4"/>
                    <a:pt x="70" y="9"/>
                    <a:pt x="68" y="13"/>
                  </a:cubicBezTo>
                  <a:cubicBezTo>
                    <a:pt x="61" y="32"/>
                    <a:pt x="40" y="40"/>
                    <a:pt x="22" y="33"/>
                  </a:cubicBezTo>
                  <a:cubicBezTo>
                    <a:pt x="10" y="28"/>
                    <a:pt x="3" y="18"/>
                    <a:pt x="0" y="8"/>
                  </a:cubicBezTo>
                  <a:cubicBezTo>
                    <a:pt x="1" y="22"/>
                    <a:pt x="9" y="35"/>
                    <a:pt x="22" y="41"/>
                  </a:cubicBezTo>
                  <a:cubicBezTo>
                    <a:pt x="41" y="48"/>
                    <a:pt x="62" y="40"/>
                    <a:pt x="69" y="21"/>
                  </a:cubicBezTo>
                  <a:cubicBezTo>
                    <a:pt x="72" y="14"/>
                    <a:pt x="73" y="7"/>
                    <a:pt x="71" y="0"/>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90" name="îṣḻïḓe">
              <a:extLst>
                <a:ext uri="{FF2B5EF4-FFF2-40B4-BE49-F238E27FC236}">
                  <a16:creationId xmlns="" xmlns:a16="http://schemas.microsoft.com/office/drawing/2014/main" id="{B0F0DA7C-17BC-4DB1-AF31-1F553C261465}"/>
                </a:ext>
              </a:extLst>
            </p:cNvPr>
            <p:cNvSpPr/>
            <p:nvPr/>
          </p:nvSpPr>
          <p:spPr bwMode="auto">
            <a:xfrm>
              <a:off x="6062663" y="1631950"/>
              <a:ext cx="112713" cy="53975"/>
            </a:xfrm>
            <a:custGeom>
              <a:avLst/>
              <a:gdLst>
                <a:gd name="T0" fmla="*/ 1 w 67"/>
                <a:gd name="T1" fmla="*/ 1 h 32"/>
                <a:gd name="T2" fmla="*/ 0 w 67"/>
                <a:gd name="T3" fmla="*/ 4 h 32"/>
                <a:gd name="T4" fmla="*/ 65 w 67"/>
                <a:gd name="T5" fmla="*/ 32 h 32"/>
                <a:gd name="T6" fmla="*/ 67 w 67"/>
                <a:gd name="T7" fmla="*/ 29 h 32"/>
                <a:gd name="T8" fmla="*/ 67 w 67"/>
                <a:gd name="T9" fmla="*/ 27 h 32"/>
                <a:gd name="T10" fmla="*/ 1 w 67"/>
                <a:gd name="T11" fmla="*/ 0 h 32"/>
                <a:gd name="T12" fmla="*/ 1 w 67"/>
                <a:gd name="T13" fmla="*/ 1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1" y="1"/>
                  </a:moveTo>
                  <a:cubicBezTo>
                    <a:pt x="0" y="2"/>
                    <a:pt x="0" y="3"/>
                    <a:pt x="0" y="4"/>
                  </a:cubicBezTo>
                  <a:cubicBezTo>
                    <a:pt x="65" y="32"/>
                    <a:pt x="65" y="32"/>
                    <a:pt x="65" y="32"/>
                  </a:cubicBezTo>
                  <a:cubicBezTo>
                    <a:pt x="66" y="31"/>
                    <a:pt x="66" y="30"/>
                    <a:pt x="67" y="29"/>
                  </a:cubicBezTo>
                  <a:cubicBezTo>
                    <a:pt x="67" y="28"/>
                    <a:pt x="67" y="28"/>
                    <a:pt x="67" y="27"/>
                  </a:cubicBezTo>
                  <a:cubicBezTo>
                    <a:pt x="1" y="0"/>
                    <a:pt x="1" y="0"/>
                    <a:pt x="1" y="0"/>
                  </a:cubicBezTo>
                  <a:cubicBezTo>
                    <a:pt x="1" y="0"/>
                    <a:pt x="1" y="1"/>
                    <a:pt x="1" y="1"/>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91" name="îSḷiḋé">
              <a:extLst>
                <a:ext uri="{FF2B5EF4-FFF2-40B4-BE49-F238E27FC236}">
                  <a16:creationId xmlns="" xmlns:a16="http://schemas.microsoft.com/office/drawing/2014/main" id="{AD6B343B-9B20-49E3-8D7F-0E5FDF2939D5}"/>
                </a:ext>
              </a:extLst>
            </p:cNvPr>
            <p:cNvSpPr/>
            <p:nvPr/>
          </p:nvSpPr>
          <p:spPr bwMode="auto">
            <a:xfrm>
              <a:off x="6062663" y="1628775"/>
              <a:ext cx="114300" cy="53975"/>
            </a:xfrm>
            <a:custGeom>
              <a:avLst/>
              <a:gdLst>
                <a:gd name="T0" fmla="*/ 1 w 68"/>
                <a:gd name="T1" fmla="*/ 2 h 32"/>
                <a:gd name="T2" fmla="*/ 0 w 68"/>
                <a:gd name="T3" fmla="*/ 4 h 32"/>
                <a:gd name="T4" fmla="*/ 66 w 68"/>
                <a:gd name="T5" fmla="*/ 32 h 32"/>
                <a:gd name="T6" fmla="*/ 67 w 68"/>
                <a:gd name="T7" fmla="*/ 29 h 32"/>
                <a:gd name="T8" fmla="*/ 68 w 68"/>
                <a:gd name="T9" fmla="*/ 27 h 32"/>
                <a:gd name="T10" fmla="*/ 2 w 68"/>
                <a:gd name="T11" fmla="*/ 0 h 32"/>
                <a:gd name="T12" fmla="*/ 1 w 68"/>
                <a:gd name="T13" fmla="*/ 2 h 32"/>
              </a:gdLst>
              <a:ahLst/>
              <a:cxnLst>
                <a:cxn ang="0">
                  <a:pos x="T0" y="T1"/>
                </a:cxn>
                <a:cxn ang="0">
                  <a:pos x="T2" y="T3"/>
                </a:cxn>
                <a:cxn ang="0">
                  <a:pos x="T4" y="T5"/>
                </a:cxn>
                <a:cxn ang="0">
                  <a:pos x="T6" y="T7"/>
                </a:cxn>
                <a:cxn ang="0">
                  <a:pos x="T8" y="T9"/>
                </a:cxn>
                <a:cxn ang="0">
                  <a:pos x="T10" y="T11"/>
                </a:cxn>
                <a:cxn ang="0">
                  <a:pos x="T12" y="T13"/>
                </a:cxn>
              </a:cxnLst>
              <a:rect l="0" t="0" r="r" b="b"/>
              <a:pathLst>
                <a:path w="68" h="32">
                  <a:moveTo>
                    <a:pt x="1" y="2"/>
                  </a:moveTo>
                  <a:cubicBezTo>
                    <a:pt x="1" y="2"/>
                    <a:pt x="1" y="3"/>
                    <a:pt x="0" y="4"/>
                  </a:cubicBezTo>
                  <a:cubicBezTo>
                    <a:pt x="66" y="32"/>
                    <a:pt x="66" y="32"/>
                    <a:pt x="66" y="32"/>
                  </a:cubicBezTo>
                  <a:cubicBezTo>
                    <a:pt x="67" y="31"/>
                    <a:pt x="67" y="30"/>
                    <a:pt x="67" y="29"/>
                  </a:cubicBezTo>
                  <a:cubicBezTo>
                    <a:pt x="68" y="29"/>
                    <a:pt x="68" y="28"/>
                    <a:pt x="68" y="27"/>
                  </a:cubicBezTo>
                  <a:cubicBezTo>
                    <a:pt x="2" y="0"/>
                    <a:pt x="2" y="0"/>
                    <a:pt x="2" y="0"/>
                  </a:cubicBezTo>
                  <a:cubicBezTo>
                    <a:pt x="2" y="0"/>
                    <a:pt x="2" y="1"/>
                    <a:pt x="1" y="2"/>
                  </a:cubicBezTo>
                  <a:close/>
                </a:path>
              </a:pathLst>
            </a:custGeom>
            <a:solidFill>
              <a:srgbClr val="E54C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92" name="ïṩ1îḋe">
              <a:extLst>
                <a:ext uri="{FF2B5EF4-FFF2-40B4-BE49-F238E27FC236}">
                  <a16:creationId xmlns="" xmlns:a16="http://schemas.microsoft.com/office/drawing/2014/main" id="{D8769430-2974-4742-B4ED-006537A6A2DD}"/>
                </a:ext>
              </a:extLst>
            </p:cNvPr>
            <p:cNvSpPr/>
            <p:nvPr/>
          </p:nvSpPr>
          <p:spPr bwMode="auto">
            <a:xfrm>
              <a:off x="5405438" y="1489075"/>
              <a:ext cx="125413" cy="127000"/>
            </a:xfrm>
            <a:custGeom>
              <a:avLst/>
              <a:gdLst>
                <a:gd name="T0" fmla="*/ 61 w 74"/>
                <a:gd name="T1" fmla="*/ 66 h 76"/>
                <a:gd name="T2" fmla="*/ 64 w 74"/>
                <a:gd name="T3" fmla="*/ 63 h 76"/>
                <a:gd name="T4" fmla="*/ 66 w 74"/>
                <a:gd name="T5" fmla="*/ 60 h 76"/>
                <a:gd name="T6" fmla="*/ 68 w 74"/>
                <a:gd name="T7" fmla="*/ 57 h 76"/>
                <a:gd name="T8" fmla="*/ 69 w 74"/>
                <a:gd name="T9" fmla="*/ 54 h 76"/>
                <a:gd name="T10" fmla="*/ 70 w 74"/>
                <a:gd name="T11" fmla="*/ 53 h 76"/>
                <a:gd name="T12" fmla="*/ 66 w 74"/>
                <a:gd name="T13" fmla="*/ 20 h 76"/>
                <a:gd name="T14" fmla="*/ 18 w 74"/>
                <a:gd name="T15" fmla="*/ 9 h 76"/>
                <a:gd name="T16" fmla="*/ 15 w 74"/>
                <a:gd name="T17" fmla="*/ 11 h 76"/>
                <a:gd name="T18" fmla="*/ 15 w 74"/>
                <a:gd name="T19" fmla="*/ 12 h 76"/>
                <a:gd name="T20" fmla="*/ 14 w 74"/>
                <a:gd name="T21" fmla="*/ 12 h 76"/>
                <a:gd name="T22" fmla="*/ 13 w 74"/>
                <a:gd name="T23" fmla="*/ 13 h 76"/>
                <a:gd name="T24" fmla="*/ 12 w 74"/>
                <a:gd name="T25" fmla="*/ 14 h 76"/>
                <a:gd name="T26" fmla="*/ 6 w 74"/>
                <a:gd name="T27" fmla="*/ 21 h 76"/>
                <a:gd name="T28" fmla="*/ 6 w 74"/>
                <a:gd name="T29" fmla="*/ 21 h 76"/>
                <a:gd name="T30" fmla="*/ 4 w 74"/>
                <a:gd name="T31" fmla="*/ 24 h 76"/>
                <a:gd name="T32" fmla="*/ 3 w 74"/>
                <a:gd name="T33" fmla="*/ 27 h 76"/>
                <a:gd name="T34" fmla="*/ 2 w 74"/>
                <a:gd name="T35" fmla="*/ 31 h 76"/>
                <a:gd name="T36" fmla="*/ 1 w 74"/>
                <a:gd name="T37" fmla="*/ 34 h 76"/>
                <a:gd name="T38" fmla="*/ 1 w 74"/>
                <a:gd name="T39" fmla="*/ 37 h 76"/>
                <a:gd name="T40" fmla="*/ 0 w 74"/>
                <a:gd name="T41" fmla="*/ 41 h 76"/>
                <a:gd name="T42" fmla="*/ 1 w 74"/>
                <a:gd name="T43" fmla="*/ 44 h 76"/>
                <a:gd name="T44" fmla="*/ 1 w 74"/>
                <a:gd name="T45" fmla="*/ 48 h 76"/>
                <a:gd name="T46" fmla="*/ 2 w 74"/>
                <a:gd name="T47" fmla="*/ 51 h 76"/>
                <a:gd name="T48" fmla="*/ 3 w 74"/>
                <a:gd name="T49" fmla="*/ 55 h 76"/>
                <a:gd name="T50" fmla="*/ 5 w 74"/>
                <a:gd name="T51" fmla="*/ 58 h 76"/>
                <a:gd name="T52" fmla="*/ 20 w 74"/>
                <a:gd name="T53" fmla="*/ 72 h 76"/>
                <a:gd name="T54" fmla="*/ 26 w 74"/>
                <a:gd name="T55" fmla="*/ 75 h 76"/>
                <a:gd name="T56" fmla="*/ 36 w 74"/>
                <a:gd name="T57" fmla="*/ 76 h 76"/>
                <a:gd name="T58" fmla="*/ 52 w 74"/>
                <a:gd name="T59" fmla="*/ 72 h 76"/>
                <a:gd name="T60" fmla="*/ 54 w 74"/>
                <a:gd name="T61" fmla="*/ 71 h 76"/>
                <a:gd name="T62" fmla="*/ 54 w 74"/>
                <a:gd name="T63" fmla="*/ 71 h 76"/>
                <a:gd name="T64" fmla="*/ 55 w 74"/>
                <a:gd name="T65" fmla="*/ 71 h 76"/>
                <a:gd name="T66" fmla="*/ 56 w 74"/>
                <a:gd name="T67" fmla="*/ 70 h 76"/>
                <a:gd name="T68" fmla="*/ 58 w 74"/>
                <a:gd name="T69" fmla="*/ 68 h 76"/>
                <a:gd name="T70" fmla="*/ 60 w 74"/>
                <a:gd name="T71" fmla="*/ 6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4" h="76">
                  <a:moveTo>
                    <a:pt x="60" y="67"/>
                  </a:moveTo>
                  <a:cubicBezTo>
                    <a:pt x="60" y="67"/>
                    <a:pt x="61" y="66"/>
                    <a:pt x="61" y="66"/>
                  </a:cubicBezTo>
                  <a:cubicBezTo>
                    <a:pt x="62" y="65"/>
                    <a:pt x="62" y="65"/>
                    <a:pt x="62" y="65"/>
                  </a:cubicBezTo>
                  <a:cubicBezTo>
                    <a:pt x="63" y="64"/>
                    <a:pt x="63" y="64"/>
                    <a:pt x="64" y="63"/>
                  </a:cubicBezTo>
                  <a:cubicBezTo>
                    <a:pt x="64" y="62"/>
                    <a:pt x="64" y="62"/>
                    <a:pt x="64" y="62"/>
                  </a:cubicBezTo>
                  <a:cubicBezTo>
                    <a:pt x="65" y="62"/>
                    <a:pt x="66" y="61"/>
                    <a:pt x="66" y="60"/>
                  </a:cubicBezTo>
                  <a:cubicBezTo>
                    <a:pt x="67" y="59"/>
                    <a:pt x="67" y="59"/>
                    <a:pt x="67" y="59"/>
                  </a:cubicBezTo>
                  <a:cubicBezTo>
                    <a:pt x="67" y="58"/>
                    <a:pt x="67" y="58"/>
                    <a:pt x="68" y="57"/>
                  </a:cubicBezTo>
                  <a:cubicBezTo>
                    <a:pt x="68" y="57"/>
                    <a:pt x="68" y="56"/>
                    <a:pt x="68" y="56"/>
                  </a:cubicBezTo>
                  <a:cubicBezTo>
                    <a:pt x="69" y="55"/>
                    <a:pt x="69" y="55"/>
                    <a:pt x="69" y="54"/>
                  </a:cubicBezTo>
                  <a:cubicBezTo>
                    <a:pt x="69" y="54"/>
                    <a:pt x="69" y="53"/>
                    <a:pt x="70" y="53"/>
                  </a:cubicBezTo>
                  <a:cubicBezTo>
                    <a:pt x="70" y="53"/>
                    <a:pt x="70" y="53"/>
                    <a:pt x="70" y="53"/>
                  </a:cubicBezTo>
                  <a:cubicBezTo>
                    <a:pt x="70" y="53"/>
                    <a:pt x="70" y="53"/>
                    <a:pt x="70" y="53"/>
                  </a:cubicBezTo>
                  <a:cubicBezTo>
                    <a:pt x="74" y="42"/>
                    <a:pt x="73" y="30"/>
                    <a:pt x="66" y="20"/>
                  </a:cubicBezTo>
                  <a:cubicBezTo>
                    <a:pt x="55" y="4"/>
                    <a:pt x="34" y="0"/>
                    <a:pt x="18" y="10"/>
                  </a:cubicBezTo>
                  <a:cubicBezTo>
                    <a:pt x="18" y="9"/>
                    <a:pt x="18" y="9"/>
                    <a:pt x="18" y="9"/>
                  </a:cubicBezTo>
                  <a:cubicBezTo>
                    <a:pt x="17" y="10"/>
                    <a:pt x="17" y="10"/>
                    <a:pt x="16" y="11"/>
                  </a:cubicBezTo>
                  <a:cubicBezTo>
                    <a:pt x="15" y="11"/>
                    <a:pt x="15" y="11"/>
                    <a:pt x="15" y="11"/>
                  </a:cubicBezTo>
                  <a:cubicBezTo>
                    <a:pt x="15" y="12"/>
                    <a:pt x="15" y="12"/>
                    <a:pt x="15" y="12"/>
                  </a:cubicBezTo>
                  <a:cubicBezTo>
                    <a:pt x="15" y="12"/>
                    <a:pt x="15" y="12"/>
                    <a:pt x="15" y="12"/>
                  </a:cubicBezTo>
                  <a:cubicBezTo>
                    <a:pt x="14" y="12"/>
                    <a:pt x="14" y="12"/>
                    <a:pt x="14" y="12"/>
                  </a:cubicBezTo>
                  <a:cubicBezTo>
                    <a:pt x="14" y="12"/>
                    <a:pt x="14" y="12"/>
                    <a:pt x="14" y="12"/>
                  </a:cubicBezTo>
                  <a:cubicBezTo>
                    <a:pt x="14" y="12"/>
                    <a:pt x="14" y="12"/>
                    <a:pt x="14" y="12"/>
                  </a:cubicBezTo>
                  <a:cubicBezTo>
                    <a:pt x="14" y="13"/>
                    <a:pt x="13" y="13"/>
                    <a:pt x="13" y="13"/>
                  </a:cubicBezTo>
                  <a:cubicBezTo>
                    <a:pt x="12" y="14"/>
                    <a:pt x="12" y="14"/>
                    <a:pt x="12" y="14"/>
                  </a:cubicBezTo>
                  <a:cubicBezTo>
                    <a:pt x="12" y="14"/>
                    <a:pt x="12" y="14"/>
                    <a:pt x="12" y="14"/>
                  </a:cubicBezTo>
                  <a:cubicBezTo>
                    <a:pt x="10" y="16"/>
                    <a:pt x="8" y="18"/>
                    <a:pt x="6" y="21"/>
                  </a:cubicBezTo>
                  <a:cubicBezTo>
                    <a:pt x="6" y="21"/>
                    <a:pt x="6" y="21"/>
                    <a:pt x="6" y="21"/>
                  </a:cubicBezTo>
                  <a:cubicBezTo>
                    <a:pt x="6" y="21"/>
                    <a:pt x="6" y="21"/>
                    <a:pt x="6" y="21"/>
                  </a:cubicBezTo>
                  <a:cubicBezTo>
                    <a:pt x="6" y="21"/>
                    <a:pt x="6" y="21"/>
                    <a:pt x="6" y="21"/>
                  </a:cubicBezTo>
                  <a:cubicBezTo>
                    <a:pt x="5" y="22"/>
                    <a:pt x="5" y="23"/>
                    <a:pt x="5" y="24"/>
                  </a:cubicBezTo>
                  <a:cubicBezTo>
                    <a:pt x="4" y="24"/>
                    <a:pt x="4" y="24"/>
                    <a:pt x="4" y="24"/>
                  </a:cubicBezTo>
                  <a:cubicBezTo>
                    <a:pt x="4" y="25"/>
                    <a:pt x="4" y="26"/>
                    <a:pt x="3" y="26"/>
                  </a:cubicBezTo>
                  <a:cubicBezTo>
                    <a:pt x="3" y="27"/>
                    <a:pt x="3" y="27"/>
                    <a:pt x="3" y="27"/>
                  </a:cubicBezTo>
                  <a:cubicBezTo>
                    <a:pt x="3" y="28"/>
                    <a:pt x="2" y="29"/>
                    <a:pt x="2" y="30"/>
                  </a:cubicBezTo>
                  <a:cubicBezTo>
                    <a:pt x="2" y="31"/>
                    <a:pt x="2" y="31"/>
                    <a:pt x="2" y="31"/>
                  </a:cubicBezTo>
                  <a:cubicBezTo>
                    <a:pt x="2" y="31"/>
                    <a:pt x="1" y="32"/>
                    <a:pt x="1" y="33"/>
                  </a:cubicBezTo>
                  <a:cubicBezTo>
                    <a:pt x="1" y="34"/>
                    <a:pt x="1" y="34"/>
                    <a:pt x="1" y="34"/>
                  </a:cubicBezTo>
                  <a:cubicBezTo>
                    <a:pt x="1" y="35"/>
                    <a:pt x="1" y="36"/>
                    <a:pt x="1" y="36"/>
                  </a:cubicBezTo>
                  <a:cubicBezTo>
                    <a:pt x="1" y="37"/>
                    <a:pt x="1" y="37"/>
                    <a:pt x="1" y="37"/>
                  </a:cubicBezTo>
                  <a:cubicBezTo>
                    <a:pt x="0" y="38"/>
                    <a:pt x="0" y="39"/>
                    <a:pt x="0" y="40"/>
                  </a:cubicBezTo>
                  <a:cubicBezTo>
                    <a:pt x="0" y="41"/>
                    <a:pt x="0" y="41"/>
                    <a:pt x="0" y="41"/>
                  </a:cubicBezTo>
                  <a:cubicBezTo>
                    <a:pt x="0" y="42"/>
                    <a:pt x="1" y="43"/>
                    <a:pt x="1" y="44"/>
                  </a:cubicBezTo>
                  <a:cubicBezTo>
                    <a:pt x="1" y="44"/>
                    <a:pt x="1" y="44"/>
                    <a:pt x="1" y="44"/>
                  </a:cubicBezTo>
                  <a:cubicBezTo>
                    <a:pt x="1" y="45"/>
                    <a:pt x="1" y="46"/>
                    <a:pt x="1" y="47"/>
                  </a:cubicBezTo>
                  <a:cubicBezTo>
                    <a:pt x="1" y="48"/>
                    <a:pt x="1" y="48"/>
                    <a:pt x="1" y="48"/>
                  </a:cubicBezTo>
                  <a:cubicBezTo>
                    <a:pt x="1" y="49"/>
                    <a:pt x="2" y="50"/>
                    <a:pt x="2" y="51"/>
                  </a:cubicBezTo>
                  <a:cubicBezTo>
                    <a:pt x="2" y="51"/>
                    <a:pt x="2" y="51"/>
                    <a:pt x="2" y="51"/>
                  </a:cubicBezTo>
                  <a:cubicBezTo>
                    <a:pt x="2" y="52"/>
                    <a:pt x="3" y="53"/>
                    <a:pt x="3" y="54"/>
                  </a:cubicBezTo>
                  <a:cubicBezTo>
                    <a:pt x="3" y="55"/>
                    <a:pt x="3" y="55"/>
                    <a:pt x="3" y="55"/>
                  </a:cubicBezTo>
                  <a:cubicBezTo>
                    <a:pt x="4" y="55"/>
                    <a:pt x="4" y="56"/>
                    <a:pt x="4" y="57"/>
                  </a:cubicBezTo>
                  <a:cubicBezTo>
                    <a:pt x="5" y="58"/>
                    <a:pt x="5" y="58"/>
                    <a:pt x="5" y="58"/>
                  </a:cubicBezTo>
                  <a:cubicBezTo>
                    <a:pt x="5" y="59"/>
                    <a:pt x="6" y="60"/>
                    <a:pt x="7" y="60"/>
                  </a:cubicBezTo>
                  <a:cubicBezTo>
                    <a:pt x="10" y="66"/>
                    <a:pt x="15" y="69"/>
                    <a:pt x="20" y="72"/>
                  </a:cubicBezTo>
                  <a:cubicBezTo>
                    <a:pt x="21" y="73"/>
                    <a:pt x="22" y="73"/>
                    <a:pt x="23" y="74"/>
                  </a:cubicBezTo>
                  <a:cubicBezTo>
                    <a:pt x="24" y="74"/>
                    <a:pt x="25" y="74"/>
                    <a:pt x="26" y="75"/>
                  </a:cubicBezTo>
                  <a:cubicBezTo>
                    <a:pt x="27" y="75"/>
                    <a:pt x="28" y="75"/>
                    <a:pt x="30" y="75"/>
                  </a:cubicBezTo>
                  <a:cubicBezTo>
                    <a:pt x="32" y="76"/>
                    <a:pt x="34" y="76"/>
                    <a:pt x="36" y="76"/>
                  </a:cubicBezTo>
                  <a:cubicBezTo>
                    <a:pt x="42" y="76"/>
                    <a:pt x="47" y="75"/>
                    <a:pt x="52" y="72"/>
                  </a:cubicBezTo>
                  <a:cubicBezTo>
                    <a:pt x="52" y="72"/>
                    <a:pt x="52" y="72"/>
                    <a:pt x="52" y="72"/>
                  </a:cubicBezTo>
                  <a:cubicBezTo>
                    <a:pt x="53" y="72"/>
                    <a:pt x="53" y="72"/>
                    <a:pt x="53" y="72"/>
                  </a:cubicBezTo>
                  <a:cubicBezTo>
                    <a:pt x="53" y="72"/>
                    <a:pt x="54" y="71"/>
                    <a:pt x="54" y="71"/>
                  </a:cubicBezTo>
                  <a:cubicBezTo>
                    <a:pt x="54" y="71"/>
                    <a:pt x="54" y="71"/>
                    <a:pt x="54" y="71"/>
                  </a:cubicBezTo>
                  <a:cubicBezTo>
                    <a:pt x="54" y="71"/>
                    <a:pt x="54" y="71"/>
                    <a:pt x="54" y="71"/>
                  </a:cubicBezTo>
                  <a:cubicBezTo>
                    <a:pt x="55" y="71"/>
                    <a:pt x="55" y="71"/>
                    <a:pt x="55" y="71"/>
                  </a:cubicBezTo>
                  <a:cubicBezTo>
                    <a:pt x="55" y="71"/>
                    <a:pt x="55" y="71"/>
                    <a:pt x="55" y="71"/>
                  </a:cubicBezTo>
                  <a:cubicBezTo>
                    <a:pt x="55" y="70"/>
                    <a:pt x="55" y="70"/>
                    <a:pt x="55" y="70"/>
                  </a:cubicBezTo>
                  <a:cubicBezTo>
                    <a:pt x="56" y="70"/>
                    <a:pt x="56" y="70"/>
                    <a:pt x="56" y="70"/>
                  </a:cubicBezTo>
                  <a:cubicBezTo>
                    <a:pt x="57" y="69"/>
                    <a:pt x="58" y="69"/>
                    <a:pt x="58" y="68"/>
                  </a:cubicBezTo>
                  <a:cubicBezTo>
                    <a:pt x="58" y="68"/>
                    <a:pt x="58" y="68"/>
                    <a:pt x="58" y="68"/>
                  </a:cubicBezTo>
                  <a:cubicBezTo>
                    <a:pt x="59" y="68"/>
                    <a:pt x="59" y="68"/>
                    <a:pt x="59" y="68"/>
                  </a:cubicBezTo>
                  <a:lnTo>
                    <a:pt x="60" y="6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93" name="iṧļïďé">
              <a:extLst>
                <a:ext uri="{FF2B5EF4-FFF2-40B4-BE49-F238E27FC236}">
                  <a16:creationId xmlns="" xmlns:a16="http://schemas.microsoft.com/office/drawing/2014/main" id="{885B543F-3721-4170-99F3-50B1821B6595}"/>
                </a:ext>
              </a:extLst>
            </p:cNvPr>
            <p:cNvSpPr/>
            <p:nvPr/>
          </p:nvSpPr>
          <p:spPr bwMode="auto">
            <a:xfrm>
              <a:off x="5392738" y="1476375"/>
              <a:ext cx="136525" cy="136525"/>
            </a:xfrm>
            <a:custGeom>
              <a:avLst/>
              <a:gdLst>
                <a:gd name="T0" fmla="*/ 74 w 81"/>
                <a:gd name="T1" fmla="*/ 54 h 81"/>
                <a:gd name="T2" fmla="*/ 27 w 81"/>
                <a:gd name="T3" fmla="*/ 73 h 81"/>
                <a:gd name="T4" fmla="*/ 8 w 81"/>
                <a:gd name="T5" fmla="*/ 27 h 81"/>
                <a:gd name="T6" fmla="*/ 54 w 81"/>
                <a:gd name="T7" fmla="*/ 7 h 81"/>
                <a:gd name="T8" fmla="*/ 74 w 81"/>
                <a:gd name="T9" fmla="*/ 54 h 81"/>
              </a:gdLst>
              <a:ahLst/>
              <a:cxnLst>
                <a:cxn ang="0">
                  <a:pos x="T0" y="T1"/>
                </a:cxn>
                <a:cxn ang="0">
                  <a:pos x="T2" y="T3"/>
                </a:cxn>
                <a:cxn ang="0">
                  <a:pos x="T4" y="T5"/>
                </a:cxn>
                <a:cxn ang="0">
                  <a:pos x="T6" y="T7"/>
                </a:cxn>
                <a:cxn ang="0">
                  <a:pos x="T8" y="T9"/>
                </a:cxn>
              </a:cxnLst>
              <a:rect l="0" t="0" r="r" b="b"/>
              <a:pathLst>
                <a:path w="81" h="81">
                  <a:moveTo>
                    <a:pt x="74" y="54"/>
                  </a:moveTo>
                  <a:cubicBezTo>
                    <a:pt x="66" y="73"/>
                    <a:pt x="45" y="81"/>
                    <a:pt x="27" y="73"/>
                  </a:cubicBezTo>
                  <a:cubicBezTo>
                    <a:pt x="9" y="66"/>
                    <a:pt x="0" y="45"/>
                    <a:pt x="8" y="27"/>
                  </a:cubicBezTo>
                  <a:cubicBezTo>
                    <a:pt x="15" y="8"/>
                    <a:pt x="36" y="0"/>
                    <a:pt x="54" y="7"/>
                  </a:cubicBezTo>
                  <a:cubicBezTo>
                    <a:pt x="73" y="15"/>
                    <a:pt x="81" y="36"/>
                    <a:pt x="74" y="54"/>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94" name="îṡľïďe">
              <a:extLst>
                <a:ext uri="{FF2B5EF4-FFF2-40B4-BE49-F238E27FC236}">
                  <a16:creationId xmlns="" xmlns:a16="http://schemas.microsoft.com/office/drawing/2014/main" id="{4E1FD203-C558-4231-8DB2-1E1852D4AFEF}"/>
                </a:ext>
              </a:extLst>
            </p:cNvPr>
            <p:cNvSpPr/>
            <p:nvPr/>
          </p:nvSpPr>
          <p:spPr bwMode="auto">
            <a:xfrm>
              <a:off x="5400675" y="1531938"/>
              <a:ext cx="122238" cy="80963"/>
            </a:xfrm>
            <a:custGeom>
              <a:avLst/>
              <a:gdLst>
                <a:gd name="T0" fmla="*/ 71 w 72"/>
                <a:gd name="T1" fmla="*/ 0 h 48"/>
                <a:gd name="T2" fmla="*/ 68 w 72"/>
                <a:gd name="T3" fmla="*/ 13 h 48"/>
                <a:gd name="T4" fmla="*/ 21 w 72"/>
                <a:gd name="T5" fmla="*/ 33 h 48"/>
                <a:gd name="T6" fmla="*/ 0 w 72"/>
                <a:gd name="T7" fmla="*/ 7 h 48"/>
                <a:gd name="T8" fmla="*/ 22 w 72"/>
                <a:gd name="T9" fmla="*/ 40 h 48"/>
                <a:gd name="T10" fmla="*/ 69 w 72"/>
                <a:gd name="T11" fmla="*/ 21 h 48"/>
                <a:gd name="T12" fmla="*/ 71 w 7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72" h="48">
                  <a:moveTo>
                    <a:pt x="71" y="0"/>
                  </a:moveTo>
                  <a:cubicBezTo>
                    <a:pt x="71" y="4"/>
                    <a:pt x="70" y="9"/>
                    <a:pt x="68" y="13"/>
                  </a:cubicBezTo>
                  <a:cubicBezTo>
                    <a:pt x="60" y="32"/>
                    <a:pt x="39" y="40"/>
                    <a:pt x="21" y="33"/>
                  </a:cubicBezTo>
                  <a:cubicBezTo>
                    <a:pt x="10" y="28"/>
                    <a:pt x="2" y="18"/>
                    <a:pt x="0" y="7"/>
                  </a:cubicBezTo>
                  <a:cubicBezTo>
                    <a:pt x="0" y="21"/>
                    <a:pt x="8" y="35"/>
                    <a:pt x="22" y="40"/>
                  </a:cubicBezTo>
                  <a:cubicBezTo>
                    <a:pt x="40" y="48"/>
                    <a:pt x="61" y="40"/>
                    <a:pt x="69" y="21"/>
                  </a:cubicBezTo>
                  <a:cubicBezTo>
                    <a:pt x="72" y="14"/>
                    <a:pt x="72" y="7"/>
                    <a:pt x="71" y="0"/>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95" name="ïSlîḋe">
              <a:extLst>
                <a:ext uri="{FF2B5EF4-FFF2-40B4-BE49-F238E27FC236}">
                  <a16:creationId xmlns="" xmlns:a16="http://schemas.microsoft.com/office/drawing/2014/main" id="{5803AE91-945B-486A-8AC1-9A231AD182B5}"/>
                </a:ext>
              </a:extLst>
            </p:cNvPr>
            <p:cNvSpPr/>
            <p:nvPr/>
          </p:nvSpPr>
          <p:spPr bwMode="auto">
            <a:xfrm>
              <a:off x="5402263" y="1522413"/>
              <a:ext cx="115888" cy="52388"/>
            </a:xfrm>
            <a:custGeom>
              <a:avLst/>
              <a:gdLst>
                <a:gd name="T0" fmla="*/ 1 w 68"/>
                <a:gd name="T1" fmla="*/ 1 h 31"/>
                <a:gd name="T2" fmla="*/ 0 w 68"/>
                <a:gd name="T3" fmla="*/ 4 h 31"/>
                <a:gd name="T4" fmla="*/ 66 w 68"/>
                <a:gd name="T5" fmla="*/ 31 h 31"/>
                <a:gd name="T6" fmla="*/ 67 w 68"/>
                <a:gd name="T7" fmla="*/ 29 h 31"/>
                <a:gd name="T8" fmla="*/ 68 w 68"/>
                <a:gd name="T9" fmla="*/ 27 h 31"/>
                <a:gd name="T10" fmla="*/ 2 w 68"/>
                <a:gd name="T11" fmla="*/ 0 h 31"/>
                <a:gd name="T12" fmla="*/ 1 w 68"/>
                <a:gd name="T13" fmla="*/ 1 h 31"/>
              </a:gdLst>
              <a:ahLst/>
              <a:cxnLst>
                <a:cxn ang="0">
                  <a:pos x="T0" y="T1"/>
                </a:cxn>
                <a:cxn ang="0">
                  <a:pos x="T2" y="T3"/>
                </a:cxn>
                <a:cxn ang="0">
                  <a:pos x="T4" y="T5"/>
                </a:cxn>
                <a:cxn ang="0">
                  <a:pos x="T6" y="T7"/>
                </a:cxn>
                <a:cxn ang="0">
                  <a:pos x="T8" y="T9"/>
                </a:cxn>
                <a:cxn ang="0">
                  <a:pos x="T10" y="T11"/>
                </a:cxn>
                <a:cxn ang="0">
                  <a:pos x="T12" y="T13"/>
                </a:cxn>
              </a:cxnLst>
              <a:rect l="0" t="0" r="r" b="b"/>
              <a:pathLst>
                <a:path w="68" h="31">
                  <a:moveTo>
                    <a:pt x="1" y="1"/>
                  </a:moveTo>
                  <a:cubicBezTo>
                    <a:pt x="1" y="2"/>
                    <a:pt x="0" y="3"/>
                    <a:pt x="0" y="4"/>
                  </a:cubicBezTo>
                  <a:cubicBezTo>
                    <a:pt x="66" y="31"/>
                    <a:pt x="66" y="31"/>
                    <a:pt x="66" y="31"/>
                  </a:cubicBezTo>
                  <a:cubicBezTo>
                    <a:pt x="66" y="31"/>
                    <a:pt x="67" y="30"/>
                    <a:pt x="67" y="29"/>
                  </a:cubicBezTo>
                  <a:cubicBezTo>
                    <a:pt x="67" y="28"/>
                    <a:pt x="67" y="28"/>
                    <a:pt x="68" y="27"/>
                  </a:cubicBezTo>
                  <a:cubicBezTo>
                    <a:pt x="2" y="0"/>
                    <a:pt x="2" y="0"/>
                    <a:pt x="2" y="0"/>
                  </a:cubicBezTo>
                  <a:cubicBezTo>
                    <a:pt x="2" y="0"/>
                    <a:pt x="1" y="0"/>
                    <a:pt x="1" y="1"/>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96" name="îş1íďe">
              <a:extLst>
                <a:ext uri="{FF2B5EF4-FFF2-40B4-BE49-F238E27FC236}">
                  <a16:creationId xmlns="" xmlns:a16="http://schemas.microsoft.com/office/drawing/2014/main" id="{14ADBE1F-C2CA-449B-9577-01E0DAF5649B}"/>
                </a:ext>
              </a:extLst>
            </p:cNvPr>
            <p:cNvSpPr/>
            <p:nvPr/>
          </p:nvSpPr>
          <p:spPr bwMode="auto">
            <a:xfrm>
              <a:off x="5403850" y="1517650"/>
              <a:ext cx="114300" cy="53975"/>
            </a:xfrm>
            <a:custGeom>
              <a:avLst/>
              <a:gdLst>
                <a:gd name="T0" fmla="*/ 1 w 67"/>
                <a:gd name="T1" fmla="*/ 3 h 32"/>
                <a:gd name="T2" fmla="*/ 0 w 67"/>
                <a:gd name="T3" fmla="*/ 5 h 32"/>
                <a:gd name="T4" fmla="*/ 66 w 67"/>
                <a:gd name="T5" fmla="*/ 32 h 32"/>
                <a:gd name="T6" fmla="*/ 67 w 67"/>
                <a:gd name="T7" fmla="*/ 30 h 32"/>
                <a:gd name="T8" fmla="*/ 67 w 67"/>
                <a:gd name="T9" fmla="*/ 28 h 32"/>
                <a:gd name="T10" fmla="*/ 2 w 67"/>
                <a:gd name="T11" fmla="*/ 0 h 32"/>
                <a:gd name="T12" fmla="*/ 1 w 67"/>
                <a:gd name="T13" fmla="*/ 3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1" y="3"/>
                  </a:moveTo>
                  <a:cubicBezTo>
                    <a:pt x="0" y="3"/>
                    <a:pt x="0" y="4"/>
                    <a:pt x="0" y="5"/>
                  </a:cubicBezTo>
                  <a:cubicBezTo>
                    <a:pt x="66" y="32"/>
                    <a:pt x="66" y="32"/>
                    <a:pt x="66" y="32"/>
                  </a:cubicBezTo>
                  <a:cubicBezTo>
                    <a:pt x="66" y="32"/>
                    <a:pt x="66" y="31"/>
                    <a:pt x="67" y="30"/>
                  </a:cubicBezTo>
                  <a:cubicBezTo>
                    <a:pt x="67" y="30"/>
                    <a:pt x="67" y="29"/>
                    <a:pt x="67" y="28"/>
                  </a:cubicBezTo>
                  <a:cubicBezTo>
                    <a:pt x="2" y="0"/>
                    <a:pt x="2" y="0"/>
                    <a:pt x="2" y="0"/>
                  </a:cubicBezTo>
                  <a:cubicBezTo>
                    <a:pt x="1" y="1"/>
                    <a:pt x="1" y="2"/>
                    <a:pt x="1" y="3"/>
                  </a:cubicBezTo>
                  <a:close/>
                </a:path>
              </a:pathLst>
            </a:custGeom>
            <a:solidFill>
              <a:srgbClr val="E54C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97" name="ïṣļídé">
              <a:extLst>
                <a:ext uri="{FF2B5EF4-FFF2-40B4-BE49-F238E27FC236}">
                  <a16:creationId xmlns="" xmlns:a16="http://schemas.microsoft.com/office/drawing/2014/main" id="{8B5E21CA-4F13-4700-A44F-741ECAD65D38}"/>
                </a:ext>
              </a:extLst>
            </p:cNvPr>
            <p:cNvSpPr/>
            <p:nvPr/>
          </p:nvSpPr>
          <p:spPr bwMode="auto">
            <a:xfrm>
              <a:off x="5556250" y="1550988"/>
              <a:ext cx="125413" cy="128588"/>
            </a:xfrm>
            <a:custGeom>
              <a:avLst/>
              <a:gdLst>
                <a:gd name="T0" fmla="*/ 61 w 74"/>
                <a:gd name="T1" fmla="*/ 65 h 76"/>
                <a:gd name="T2" fmla="*/ 64 w 74"/>
                <a:gd name="T3" fmla="*/ 63 h 76"/>
                <a:gd name="T4" fmla="*/ 66 w 74"/>
                <a:gd name="T5" fmla="*/ 60 h 76"/>
                <a:gd name="T6" fmla="*/ 68 w 74"/>
                <a:gd name="T7" fmla="*/ 57 h 76"/>
                <a:gd name="T8" fmla="*/ 69 w 74"/>
                <a:gd name="T9" fmla="*/ 54 h 76"/>
                <a:gd name="T10" fmla="*/ 70 w 74"/>
                <a:gd name="T11" fmla="*/ 52 h 76"/>
                <a:gd name="T12" fmla="*/ 66 w 74"/>
                <a:gd name="T13" fmla="*/ 20 h 76"/>
                <a:gd name="T14" fmla="*/ 18 w 74"/>
                <a:gd name="T15" fmla="*/ 9 h 76"/>
                <a:gd name="T16" fmla="*/ 15 w 74"/>
                <a:gd name="T17" fmla="*/ 11 h 76"/>
                <a:gd name="T18" fmla="*/ 15 w 74"/>
                <a:gd name="T19" fmla="*/ 12 h 76"/>
                <a:gd name="T20" fmla="*/ 14 w 74"/>
                <a:gd name="T21" fmla="*/ 12 h 76"/>
                <a:gd name="T22" fmla="*/ 13 w 74"/>
                <a:gd name="T23" fmla="*/ 13 h 76"/>
                <a:gd name="T24" fmla="*/ 12 w 74"/>
                <a:gd name="T25" fmla="*/ 13 h 76"/>
                <a:gd name="T26" fmla="*/ 6 w 74"/>
                <a:gd name="T27" fmla="*/ 21 h 76"/>
                <a:gd name="T28" fmla="*/ 6 w 74"/>
                <a:gd name="T29" fmla="*/ 21 h 76"/>
                <a:gd name="T30" fmla="*/ 4 w 74"/>
                <a:gd name="T31" fmla="*/ 24 h 76"/>
                <a:gd name="T32" fmla="*/ 3 w 74"/>
                <a:gd name="T33" fmla="*/ 27 h 76"/>
                <a:gd name="T34" fmla="*/ 2 w 74"/>
                <a:gd name="T35" fmla="*/ 30 h 76"/>
                <a:gd name="T36" fmla="*/ 1 w 74"/>
                <a:gd name="T37" fmla="*/ 34 h 76"/>
                <a:gd name="T38" fmla="*/ 0 w 74"/>
                <a:gd name="T39" fmla="*/ 37 h 76"/>
                <a:gd name="T40" fmla="*/ 0 w 74"/>
                <a:gd name="T41" fmla="*/ 40 h 76"/>
                <a:gd name="T42" fmla="*/ 1 w 74"/>
                <a:gd name="T43" fmla="*/ 44 h 76"/>
                <a:gd name="T44" fmla="*/ 1 w 74"/>
                <a:gd name="T45" fmla="*/ 47 h 76"/>
                <a:gd name="T46" fmla="*/ 2 w 74"/>
                <a:gd name="T47" fmla="*/ 51 h 76"/>
                <a:gd name="T48" fmla="*/ 3 w 74"/>
                <a:gd name="T49" fmla="*/ 54 h 76"/>
                <a:gd name="T50" fmla="*/ 5 w 74"/>
                <a:gd name="T51" fmla="*/ 57 h 76"/>
                <a:gd name="T52" fmla="*/ 20 w 74"/>
                <a:gd name="T53" fmla="*/ 72 h 76"/>
                <a:gd name="T54" fmla="*/ 26 w 74"/>
                <a:gd name="T55" fmla="*/ 74 h 76"/>
                <a:gd name="T56" fmla="*/ 36 w 74"/>
                <a:gd name="T57" fmla="*/ 76 h 76"/>
                <a:gd name="T58" fmla="*/ 52 w 74"/>
                <a:gd name="T59" fmla="*/ 72 h 76"/>
                <a:gd name="T60" fmla="*/ 54 w 74"/>
                <a:gd name="T61" fmla="*/ 71 h 76"/>
                <a:gd name="T62" fmla="*/ 54 w 74"/>
                <a:gd name="T63" fmla="*/ 71 h 76"/>
                <a:gd name="T64" fmla="*/ 55 w 74"/>
                <a:gd name="T65" fmla="*/ 70 h 76"/>
                <a:gd name="T66" fmla="*/ 56 w 74"/>
                <a:gd name="T67" fmla="*/ 70 h 76"/>
                <a:gd name="T68" fmla="*/ 58 w 74"/>
                <a:gd name="T69" fmla="*/ 68 h 76"/>
                <a:gd name="T70" fmla="*/ 60 w 74"/>
                <a:gd name="T71" fmla="*/ 6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4" h="76">
                  <a:moveTo>
                    <a:pt x="60" y="67"/>
                  </a:moveTo>
                  <a:cubicBezTo>
                    <a:pt x="60" y="66"/>
                    <a:pt x="61" y="66"/>
                    <a:pt x="61" y="65"/>
                  </a:cubicBezTo>
                  <a:cubicBezTo>
                    <a:pt x="62" y="65"/>
                    <a:pt x="62" y="65"/>
                    <a:pt x="62" y="65"/>
                  </a:cubicBezTo>
                  <a:cubicBezTo>
                    <a:pt x="63" y="64"/>
                    <a:pt x="63" y="63"/>
                    <a:pt x="64" y="63"/>
                  </a:cubicBezTo>
                  <a:cubicBezTo>
                    <a:pt x="64" y="62"/>
                    <a:pt x="64" y="62"/>
                    <a:pt x="64" y="62"/>
                  </a:cubicBezTo>
                  <a:cubicBezTo>
                    <a:pt x="65" y="61"/>
                    <a:pt x="66" y="60"/>
                    <a:pt x="66" y="60"/>
                  </a:cubicBezTo>
                  <a:cubicBezTo>
                    <a:pt x="67" y="59"/>
                    <a:pt x="67" y="59"/>
                    <a:pt x="67" y="59"/>
                  </a:cubicBezTo>
                  <a:cubicBezTo>
                    <a:pt x="67" y="58"/>
                    <a:pt x="67" y="58"/>
                    <a:pt x="68" y="57"/>
                  </a:cubicBezTo>
                  <a:cubicBezTo>
                    <a:pt x="68" y="57"/>
                    <a:pt x="68" y="56"/>
                    <a:pt x="68" y="56"/>
                  </a:cubicBezTo>
                  <a:cubicBezTo>
                    <a:pt x="69" y="55"/>
                    <a:pt x="69" y="55"/>
                    <a:pt x="69" y="54"/>
                  </a:cubicBezTo>
                  <a:cubicBezTo>
                    <a:pt x="69" y="54"/>
                    <a:pt x="69" y="53"/>
                    <a:pt x="70" y="53"/>
                  </a:cubicBezTo>
                  <a:cubicBezTo>
                    <a:pt x="70" y="52"/>
                    <a:pt x="70" y="52"/>
                    <a:pt x="70" y="52"/>
                  </a:cubicBezTo>
                  <a:cubicBezTo>
                    <a:pt x="70" y="53"/>
                    <a:pt x="70" y="53"/>
                    <a:pt x="70" y="53"/>
                  </a:cubicBezTo>
                  <a:cubicBezTo>
                    <a:pt x="74" y="42"/>
                    <a:pt x="72" y="30"/>
                    <a:pt x="66" y="20"/>
                  </a:cubicBezTo>
                  <a:cubicBezTo>
                    <a:pt x="55" y="4"/>
                    <a:pt x="34" y="0"/>
                    <a:pt x="18" y="9"/>
                  </a:cubicBezTo>
                  <a:cubicBezTo>
                    <a:pt x="18" y="9"/>
                    <a:pt x="18" y="9"/>
                    <a:pt x="18" y="9"/>
                  </a:cubicBezTo>
                  <a:cubicBezTo>
                    <a:pt x="17" y="10"/>
                    <a:pt x="17" y="10"/>
                    <a:pt x="16" y="11"/>
                  </a:cubicBezTo>
                  <a:cubicBezTo>
                    <a:pt x="15" y="11"/>
                    <a:pt x="15" y="11"/>
                    <a:pt x="15" y="11"/>
                  </a:cubicBezTo>
                  <a:cubicBezTo>
                    <a:pt x="15" y="11"/>
                    <a:pt x="15" y="11"/>
                    <a:pt x="15" y="11"/>
                  </a:cubicBezTo>
                  <a:cubicBezTo>
                    <a:pt x="15" y="12"/>
                    <a:pt x="15" y="12"/>
                    <a:pt x="15" y="12"/>
                  </a:cubicBezTo>
                  <a:cubicBezTo>
                    <a:pt x="14" y="12"/>
                    <a:pt x="14" y="12"/>
                    <a:pt x="14" y="12"/>
                  </a:cubicBezTo>
                  <a:cubicBezTo>
                    <a:pt x="14" y="12"/>
                    <a:pt x="14" y="12"/>
                    <a:pt x="14" y="12"/>
                  </a:cubicBezTo>
                  <a:cubicBezTo>
                    <a:pt x="14" y="12"/>
                    <a:pt x="14" y="12"/>
                    <a:pt x="14" y="12"/>
                  </a:cubicBezTo>
                  <a:cubicBezTo>
                    <a:pt x="14" y="12"/>
                    <a:pt x="13" y="13"/>
                    <a:pt x="13" y="13"/>
                  </a:cubicBezTo>
                  <a:cubicBezTo>
                    <a:pt x="12" y="13"/>
                    <a:pt x="12" y="13"/>
                    <a:pt x="12" y="13"/>
                  </a:cubicBezTo>
                  <a:cubicBezTo>
                    <a:pt x="12" y="13"/>
                    <a:pt x="12" y="13"/>
                    <a:pt x="12" y="13"/>
                  </a:cubicBezTo>
                  <a:cubicBezTo>
                    <a:pt x="10" y="16"/>
                    <a:pt x="8" y="18"/>
                    <a:pt x="6" y="21"/>
                  </a:cubicBezTo>
                  <a:cubicBezTo>
                    <a:pt x="6" y="21"/>
                    <a:pt x="6" y="21"/>
                    <a:pt x="6" y="21"/>
                  </a:cubicBezTo>
                  <a:cubicBezTo>
                    <a:pt x="6" y="21"/>
                    <a:pt x="6" y="21"/>
                    <a:pt x="6" y="21"/>
                  </a:cubicBezTo>
                  <a:cubicBezTo>
                    <a:pt x="6" y="21"/>
                    <a:pt x="6" y="21"/>
                    <a:pt x="6" y="21"/>
                  </a:cubicBezTo>
                  <a:cubicBezTo>
                    <a:pt x="5" y="22"/>
                    <a:pt x="5" y="23"/>
                    <a:pt x="5" y="23"/>
                  </a:cubicBezTo>
                  <a:cubicBezTo>
                    <a:pt x="4" y="24"/>
                    <a:pt x="4" y="24"/>
                    <a:pt x="4" y="24"/>
                  </a:cubicBezTo>
                  <a:cubicBezTo>
                    <a:pt x="4" y="25"/>
                    <a:pt x="3" y="26"/>
                    <a:pt x="3" y="26"/>
                  </a:cubicBezTo>
                  <a:cubicBezTo>
                    <a:pt x="3" y="27"/>
                    <a:pt x="3" y="27"/>
                    <a:pt x="3" y="27"/>
                  </a:cubicBezTo>
                  <a:cubicBezTo>
                    <a:pt x="2" y="28"/>
                    <a:pt x="2" y="29"/>
                    <a:pt x="2" y="30"/>
                  </a:cubicBezTo>
                  <a:cubicBezTo>
                    <a:pt x="2" y="30"/>
                    <a:pt x="2" y="30"/>
                    <a:pt x="2" y="30"/>
                  </a:cubicBezTo>
                  <a:cubicBezTo>
                    <a:pt x="1" y="31"/>
                    <a:pt x="1" y="32"/>
                    <a:pt x="1" y="33"/>
                  </a:cubicBezTo>
                  <a:cubicBezTo>
                    <a:pt x="1" y="34"/>
                    <a:pt x="1" y="34"/>
                    <a:pt x="1" y="34"/>
                  </a:cubicBezTo>
                  <a:cubicBezTo>
                    <a:pt x="1" y="35"/>
                    <a:pt x="1" y="35"/>
                    <a:pt x="1" y="36"/>
                  </a:cubicBezTo>
                  <a:cubicBezTo>
                    <a:pt x="0" y="37"/>
                    <a:pt x="0" y="37"/>
                    <a:pt x="0" y="37"/>
                  </a:cubicBezTo>
                  <a:cubicBezTo>
                    <a:pt x="0" y="38"/>
                    <a:pt x="0" y="39"/>
                    <a:pt x="0" y="40"/>
                  </a:cubicBezTo>
                  <a:cubicBezTo>
                    <a:pt x="0" y="40"/>
                    <a:pt x="0" y="40"/>
                    <a:pt x="0" y="40"/>
                  </a:cubicBezTo>
                  <a:cubicBezTo>
                    <a:pt x="0" y="41"/>
                    <a:pt x="0" y="42"/>
                    <a:pt x="1" y="43"/>
                  </a:cubicBezTo>
                  <a:cubicBezTo>
                    <a:pt x="1" y="44"/>
                    <a:pt x="1" y="44"/>
                    <a:pt x="1" y="44"/>
                  </a:cubicBezTo>
                  <a:cubicBezTo>
                    <a:pt x="1" y="45"/>
                    <a:pt x="1" y="46"/>
                    <a:pt x="1" y="47"/>
                  </a:cubicBezTo>
                  <a:cubicBezTo>
                    <a:pt x="1" y="47"/>
                    <a:pt x="1" y="47"/>
                    <a:pt x="1" y="47"/>
                  </a:cubicBezTo>
                  <a:cubicBezTo>
                    <a:pt x="1" y="48"/>
                    <a:pt x="2" y="49"/>
                    <a:pt x="2" y="51"/>
                  </a:cubicBezTo>
                  <a:cubicBezTo>
                    <a:pt x="2" y="51"/>
                    <a:pt x="2" y="51"/>
                    <a:pt x="2" y="51"/>
                  </a:cubicBezTo>
                  <a:cubicBezTo>
                    <a:pt x="2" y="52"/>
                    <a:pt x="3" y="53"/>
                    <a:pt x="3" y="54"/>
                  </a:cubicBezTo>
                  <a:cubicBezTo>
                    <a:pt x="3" y="54"/>
                    <a:pt x="3" y="54"/>
                    <a:pt x="3" y="54"/>
                  </a:cubicBezTo>
                  <a:cubicBezTo>
                    <a:pt x="4" y="55"/>
                    <a:pt x="4" y="56"/>
                    <a:pt x="4" y="57"/>
                  </a:cubicBezTo>
                  <a:cubicBezTo>
                    <a:pt x="5" y="57"/>
                    <a:pt x="5" y="57"/>
                    <a:pt x="5" y="57"/>
                  </a:cubicBezTo>
                  <a:cubicBezTo>
                    <a:pt x="5" y="58"/>
                    <a:pt x="6" y="59"/>
                    <a:pt x="7" y="60"/>
                  </a:cubicBezTo>
                  <a:cubicBezTo>
                    <a:pt x="10" y="65"/>
                    <a:pt x="15" y="69"/>
                    <a:pt x="20" y="72"/>
                  </a:cubicBezTo>
                  <a:cubicBezTo>
                    <a:pt x="21" y="72"/>
                    <a:pt x="22" y="73"/>
                    <a:pt x="23" y="73"/>
                  </a:cubicBezTo>
                  <a:cubicBezTo>
                    <a:pt x="24" y="74"/>
                    <a:pt x="25" y="74"/>
                    <a:pt x="26" y="74"/>
                  </a:cubicBezTo>
                  <a:cubicBezTo>
                    <a:pt x="27" y="75"/>
                    <a:pt x="28" y="75"/>
                    <a:pt x="29" y="75"/>
                  </a:cubicBezTo>
                  <a:cubicBezTo>
                    <a:pt x="32" y="76"/>
                    <a:pt x="34" y="76"/>
                    <a:pt x="36" y="76"/>
                  </a:cubicBezTo>
                  <a:cubicBezTo>
                    <a:pt x="42" y="76"/>
                    <a:pt x="47" y="75"/>
                    <a:pt x="52" y="72"/>
                  </a:cubicBezTo>
                  <a:cubicBezTo>
                    <a:pt x="52" y="72"/>
                    <a:pt x="52" y="72"/>
                    <a:pt x="52" y="72"/>
                  </a:cubicBezTo>
                  <a:cubicBezTo>
                    <a:pt x="53" y="72"/>
                    <a:pt x="53" y="72"/>
                    <a:pt x="53" y="72"/>
                  </a:cubicBezTo>
                  <a:cubicBezTo>
                    <a:pt x="53" y="72"/>
                    <a:pt x="54" y="71"/>
                    <a:pt x="54" y="71"/>
                  </a:cubicBezTo>
                  <a:cubicBezTo>
                    <a:pt x="54" y="71"/>
                    <a:pt x="54" y="71"/>
                    <a:pt x="54" y="71"/>
                  </a:cubicBezTo>
                  <a:cubicBezTo>
                    <a:pt x="54" y="71"/>
                    <a:pt x="54" y="71"/>
                    <a:pt x="54" y="71"/>
                  </a:cubicBezTo>
                  <a:cubicBezTo>
                    <a:pt x="55" y="71"/>
                    <a:pt x="55" y="71"/>
                    <a:pt x="55" y="71"/>
                  </a:cubicBezTo>
                  <a:cubicBezTo>
                    <a:pt x="55" y="70"/>
                    <a:pt x="55" y="70"/>
                    <a:pt x="55" y="70"/>
                  </a:cubicBezTo>
                  <a:cubicBezTo>
                    <a:pt x="55" y="70"/>
                    <a:pt x="55" y="70"/>
                    <a:pt x="55" y="70"/>
                  </a:cubicBezTo>
                  <a:cubicBezTo>
                    <a:pt x="56" y="70"/>
                    <a:pt x="56" y="70"/>
                    <a:pt x="56" y="70"/>
                  </a:cubicBezTo>
                  <a:cubicBezTo>
                    <a:pt x="57" y="69"/>
                    <a:pt x="58" y="69"/>
                    <a:pt x="58" y="68"/>
                  </a:cubicBezTo>
                  <a:cubicBezTo>
                    <a:pt x="58" y="68"/>
                    <a:pt x="58" y="68"/>
                    <a:pt x="58" y="68"/>
                  </a:cubicBezTo>
                  <a:cubicBezTo>
                    <a:pt x="59" y="68"/>
                    <a:pt x="59" y="68"/>
                    <a:pt x="59" y="68"/>
                  </a:cubicBezTo>
                  <a:lnTo>
                    <a:pt x="60" y="6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98" name="îsliḋê">
              <a:extLst>
                <a:ext uri="{FF2B5EF4-FFF2-40B4-BE49-F238E27FC236}">
                  <a16:creationId xmlns="" xmlns:a16="http://schemas.microsoft.com/office/drawing/2014/main" id="{274B47A7-C356-4EC3-B854-90720D6AA35E}"/>
                </a:ext>
              </a:extLst>
            </p:cNvPr>
            <p:cNvSpPr/>
            <p:nvPr/>
          </p:nvSpPr>
          <p:spPr bwMode="auto">
            <a:xfrm>
              <a:off x="5543550" y="1539875"/>
              <a:ext cx="136525" cy="136525"/>
            </a:xfrm>
            <a:custGeom>
              <a:avLst/>
              <a:gdLst>
                <a:gd name="T0" fmla="*/ 74 w 81"/>
                <a:gd name="T1" fmla="*/ 54 h 81"/>
                <a:gd name="T2" fmla="*/ 27 w 81"/>
                <a:gd name="T3" fmla="*/ 73 h 81"/>
                <a:gd name="T4" fmla="*/ 8 w 81"/>
                <a:gd name="T5" fmla="*/ 26 h 81"/>
                <a:gd name="T6" fmla="*/ 54 w 81"/>
                <a:gd name="T7" fmla="*/ 7 h 81"/>
                <a:gd name="T8" fmla="*/ 74 w 81"/>
                <a:gd name="T9" fmla="*/ 54 h 81"/>
              </a:gdLst>
              <a:ahLst/>
              <a:cxnLst>
                <a:cxn ang="0">
                  <a:pos x="T0" y="T1"/>
                </a:cxn>
                <a:cxn ang="0">
                  <a:pos x="T2" y="T3"/>
                </a:cxn>
                <a:cxn ang="0">
                  <a:pos x="T4" y="T5"/>
                </a:cxn>
                <a:cxn ang="0">
                  <a:pos x="T6" y="T7"/>
                </a:cxn>
                <a:cxn ang="0">
                  <a:pos x="T8" y="T9"/>
                </a:cxn>
              </a:cxnLst>
              <a:rect l="0" t="0" r="r" b="b"/>
              <a:pathLst>
                <a:path w="81" h="81">
                  <a:moveTo>
                    <a:pt x="74" y="54"/>
                  </a:moveTo>
                  <a:cubicBezTo>
                    <a:pt x="66" y="72"/>
                    <a:pt x="45" y="81"/>
                    <a:pt x="27" y="73"/>
                  </a:cubicBezTo>
                  <a:cubicBezTo>
                    <a:pt x="9" y="66"/>
                    <a:pt x="0" y="45"/>
                    <a:pt x="8" y="26"/>
                  </a:cubicBezTo>
                  <a:cubicBezTo>
                    <a:pt x="15" y="8"/>
                    <a:pt x="36" y="0"/>
                    <a:pt x="54" y="7"/>
                  </a:cubicBezTo>
                  <a:cubicBezTo>
                    <a:pt x="73" y="15"/>
                    <a:pt x="81" y="36"/>
                    <a:pt x="74" y="54"/>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99" name="îṧḷíḋè">
              <a:extLst>
                <a:ext uri="{FF2B5EF4-FFF2-40B4-BE49-F238E27FC236}">
                  <a16:creationId xmlns="" xmlns:a16="http://schemas.microsoft.com/office/drawing/2014/main" id="{ACAAAC86-E2BD-42BB-93EE-C1F582798A2D}"/>
                </a:ext>
              </a:extLst>
            </p:cNvPr>
            <p:cNvSpPr/>
            <p:nvPr/>
          </p:nvSpPr>
          <p:spPr bwMode="auto">
            <a:xfrm>
              <a:off x="5551488" y="1593850"/>
              <a:ext cx="122238" cy="82550"/>
            </a:xfrm>
            <a:custGeom>
              <a:avLst/>
              <a:gdLst>
                <a:gd name="T0" fmla="*/ 70 w 72"/>
                <a:gd name="T1" fmla="*/ 0 h 49"/>
                <a:gd name="T2" fmla="*/ 68 w 72"/>
                <a:gd name="T3" fmla="*/ 14 h 49"/>
                <a:gd name="T4" fmla="*/ 21 w 72"/>
                <a:gd name="T5" fmla="*/ 33 h 49"/>
                <a:gd name="T6" fmla="*/ 0 w 72"/>
                <a:gd name="T7" fmla="*/ 8 h 49"/>
                <a:gd name="T8" fmla="*/ 22 w 72"/>
                <a:gd name="T9" fmla="*/ 41 h 49"/>
                <a:gd name="T10" fmla="*/ 69 w 72"/>
                <a:gd name="T11" fmla="*/ 22 h 49"/>
                <a:gd name="T12" fmla="*/ 70 w 72"/>
                <a:gd name="T13" fmla="*/ 0 h 49"/>
              </a:gdLst>
              <a:ahLst/>
              <a:cxnLst>
                <a:cxn ang="0">
                  <a:pos x="T0" y="T1"/>
                </a:cxn>
                <a:cxn ang="0">
                  <a:pos x="T2" y="T3"/>
                </a:cxn>
                <a:cxn ang="0">
                  <a:pos x="T4" y="T5"/>
                </a:cxn>
                <a:cxn ang="0">
                  <a:pos x="T6" y="T7"/>
                </a:cxn>
                <a:cxn ang="0">
                  <a:pos x="T8" y="T9"/>
                </a:cxn>
                <a:cxn ang="0">
                  <a:pos x="T10" y="T11"/>
                </a:cxn>
                <a:cxn ang="0">
                  <a:pos x="T12" y="T13"/>
                </a:cxn>
              </a:cxnLst>
              <a:rect l="0" t="0" r="r" b="b"/>
              <a:pathLst>
                <a:path w="72" h="49">
                  <a:moveTo>
                    <a:pt x="70" y="0"/>
                  </a:moveTo>
                  <a:cubicBezTo>
                    <a:pt x="70" y="5"/>
                    <a:pt x="70" y="10"/>
                    <a:pt x="68" y="14"/>
                  </a:cubicBezTo>
                  <a:cubicBezTo>
                    <a:pt x="60" y="32"/>
                    <a:pt x="39" y="41"/>
                    <a:pt x="21" y="33"/>
                  </a:cubicBezTo>
                  <a:cubicBezTo>
                    <a:pt x="10" y="29"/>
                    <a:pt x="2" y="19"/>
                    <a:pt x="0" y="8"/>
                  </a:cubicBezTo>
                  <a:cubicBezTo>
                    <a:pt x="0" y="22"/>
                    <a:pt x="8" y="35"/>
                    <a:pt x="22" y="41"/>
                  </a:cubicBezTo>
                  <a:cubicBezTo>
                    <a:pt x="40" y="49"/>
                    <a:pt x="61" y="40"/>
                    <a:pt x="69" y="22"/>
                  </a:cubicBezTo>
                  <a:cubicBezTo>
                    <a:pt x="72" y="15"/>
                    <a:pt x="72" y="7"/>
                    <a:pt x="70" y="0"/>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00" name="îŝ1îḍè">
              <a:extLst>
                <a:ext uri="{FF2B5EF4-FFF2-40B4-BE49-F238E27FC236}">
                  <a16:creationId xmlns="" xmlns:a16="http://schemas.microsoft.com/office/drawing/2014/main" id="{FFEBC9EE-8DE1-43D7-8945-B72BD051AFFE}"/>
                </a:ext>
              </a:extLst>
            </p:cNvPr>
            <p:cNvSpPr/>
            <p:nvPr/>
          </p:nvSpPr>
          <p:spPr bwMode="auto">
            <a:xfrm>
              <a:off x="5553075" y="1582738"/>
              <a:ext cx="112713" cy="53975"/>
            </a:xfrm>
            <a:custGeom>
              <a:avLst/>
              <a:gdLst>
                <a:gd name="T0" fmla="*/ 1 w 67"/>
                <a:gd name="T1" fmla="*/ 2 h 32"/>
                <a:gd name="T2" fmla="*/ 0 w 67"/>
                <a:gd name="T3" fmla="*/ 5 h 32"/>
                <a:gd name="T4" fmla="*/ 65 w 67"/>
                <a:gd name="T5" fmla="*/ 32 h 32"/>
                <a:gd name="T6" fmla="*/ 67 w 67"/>
                <a:gd name="T7" fmla="*/ 29 h 32"/>
                <a:gd name="T8" fmla="*/ 67 w 67"/>
                <a:gd name="T9" fmla="*/ 28 h 32"/>
                <a:gd name="T10" fmla="*/ 2 w 67"/>
                <a:gd name="T11" fmla="*/ 0 h 32"/>
                <a:gd name="T12" fmla="*/ 1 w 67"/>
                <a:gd name="T13" fmla="*/ 2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1" y="2"/>
                  </a:moveTo>
                  <a:cubicBezTo>
                    <a:pt x="1" y="3"/>
                    <a:pt x="0" y="4"/>
                    <a:pt x="0" y="5"/>
                  </a:cubicBezTo>
                  <a:cubicBezTo>
                    <a:pt x="65" y="32"/>
                    <a:pt x="65" y="32"/>
                    <a:pt x="65" y="32"/>
                  </a:cubicBezTo>
                  <a:cubicBezTo>
                    <a:pt x="66" y="31"/>
                    <a:pt x="67" y="30"/>
                    <a:pt x="67" y="29"/>
                  </a:cubicBezTo>
                  <a:cubicBezTo>
                    <a:pt x="67" y="29"/>
                    <a:pt x="67" y="28"/>
                    <a:pt x="67" y="28"/>
                  </a:cubicBezTo>
                  <a:cubicBezTo>
                    <a:pt x="2" y="0"/>
                    <a:pt x="2" y="0"/>
                    <a:pt x="2" y="0"/>
                  </a:cubicBezTo>
                  <a:cubicBezTo>
                    <a:pt x="1" y="1"/>
                    <a:pt x="1" y="1"/>
                    <a:pt x="1" y="2"/>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01" name="í$1ïďè">
              <a:extLst>
                <a:ext uri="{FF2B5EF4-FFF2-40B4-BE49-F238E27FC236}">
                  <a16:creationId xmlns="" xmlns:a16="http://schemas.microsoft.com/office/drawing/2014/main" id="{88B4FB87-B949-4E61-805A-20D60A08DF62}"/>
                </a:ext>
              </a:extLst>
            </p:cNvPr>
            <p:cNvSpPr/>
            <p:nvPr/>
          </p:nvSpPr>
          <p:spPr bwMode="auto">
            <a:xfrm>
              <a:off x="5554663" y="1579563"/>
              <a:ext cx="114300" cy="53975"/>
            </a:xfrm>
            <a:custGeom>
              <a:avLst/>
              <a:gdLst>
                <a:gd name="T0" fmla="*/ 1 w 67"/>
                <a:gd name="T1" fmla="*/ 2 h 32"/>
                <a:gd name="T2" fmla="*/ 0 w 67"/>
                <a:gd name="T3" fmla="*/ 5 h 32"/>
                <a:gd name="T4" fmla="*/ 66 w 67"/>
                <a:gd name="T5" fmla="*/ 32 h 32"/>
                <a:gd name="T6" fmla="*/ 67 w 67"/>
                <a:gd name="T7" fmla="*/ 30 h 32"/>
                <a:gd name="T8" fmla="*/ 67 w 67"/>
                <a:gd name="T9" fmla="*/ 28 h 32"/>
                <a:gd name="T10" fmla="*/ 2 w 67"/>
                <a:gd name="T11" fmla="*/ 0 h 32"/>
                <a:gd name="T12" fmla="*/ 1 w 67"/>
                <a:gd name="T13" fmla="*/ 2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1" y="2"/>
                  </a:moveTo>
                  <a:cubicBezTo>
                    <a:pt x="0" y="3"/>
                    <a:pt x="0" y="4"/>
                    <a:pt x="0" y="5"/>
                  </a:cubicBezTo>
                  <a:cubicBezTo>
                    <a:pt x="66" y="32"/>
                    <a:pt x="66" y="32"/>
                    <a:pt x="66" y="32"/>
                  </a:cubicBezTo>
                  <a:cubicBezTo>
                    <a:pt x="66" y="31"/>
                    <a:pt x="66" y="31"/>
                    <a:pt x="67" y="30"/>
                  </a:cubicBezTo>
                  <a:cubicBezTo>
                    <a:pt x="67" y="29"/>
                    <a:pt x="67" y="29"/>
                    <a:pt x="67" y="28"/>
                  </a:cubicBezTo>
                  <a:cubicBezTo>
                    <a:pt x="2" y="0"/>
                    <a:pt x="2" y="0"/>
                    <a:pt x="2" y="0"/>
                  </a:cubicBezTo>
                  <a:cubicBezTo>
                    <a:pt x="1" y="1"/>
                    <a:pt x="1" y="2"/>
                    <a:pt x="1" y="2"/>
                  </a:cubicBezTo>
                  <a:close/>
                </a:path>
              </a:pathLst>
            </a:custGeom>
            <a:solidFill>
              <a:srgbClr val="E54C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02" name="iṧḷíde">
              <a:extLst>
                <a:ext uri="{FF2B5EF4-FFF2-40B4-BE49-F238E27FC236}">
                  <a16:creationId xmlns="" xmlns:a16="http://schemas.microsoft.com/office/drawing/2014/main" id="{3B52A717-3427-45D7-91DE-0CF7A86D49C7}"/>
                </a:ext>
              </a:extLst>
            </p:cNvPr>
            <p:cNvSpPr/>
            <p:nvPr/>
          </p:nvSpPr>
          <p:spPr bwMode="auto">
            <a:xfrm>
              <a:off x="5707063" y="1612900"/>
              <a:ext cx="123825" cy="128588"/>
            </a:xfrm>
            <a:custGeom>
              <a:avLst/>
              <a:gdLst>
                <a:gd name="T0" fmla="*/ 61 w 73"/>
                <a:gd name="T1" fmla="*/ 65 h 76"/>
                <a:gd name="T2" fmla="*/ 64 w 73"/>
                <a:gd name="T3" fmla="*/ 63 h 76"/>
                <a:gd name="T4" fmla="*/ 66 w 73"/>
                <a:gd name="T5" fmla="*/ 59 h 76"/>
                <a:gd name="T6" fmla="*/ 68 w 73"/>
                <a:gd name="T7" fmla="*/ 57 h 76"/>
                <a:gd name="T8" fmla="*/ 69 w 73"/>
                <a:gd name="T9" fmla="*/ 54 h 76"/>
                <a:gd name="T10" fmla="*/ 70 w 73"/>
                <a:gd name="T11" fmla="*/ 52 h 76"/>
                <a:gd name="T12" fmla="*/ 66 w 73"/>
                <a:gd name="T13" fmla="*/ 20 h 76"/>
                <a:gd name="T14" fmla="*/ 18 w 73"/>
                <a:gd name="T15" fmla="*/ 9 h 76"/>
                <a:gd name="T16" fmla="*/ 15 w 73"/>
                <a:gd name="T17" fmla="*/ 11 h 76"/>
                <a:gd name="T18" fmla="*/ 15 w 73"/>
                <a:gd name="T19" fmla="*/ 11 h 76"/>
                <a:gd name="T20" fmla="*/ 14 w 73"/>
                <a:gd name="T21" fmla="*/ 12 h 76"/>
                <a:gd name="T22" fmla="*/ 13 w 73"/>
                <a:gd name="T23" fmla="*/ 13 h 76"/>
                <a:gd name="T24" fmla="*/ 12 w 73"/>
                <a:gd name="T25" fmla="*/ 13 h 76"/>
                <a:gd name="T26" fmla="*/ 6 w 73"/>
                <a:gd name="T27" fmla="*/ 20 h 76"/>
                <a:gd name="T28" fmla="*/ 6 w 73"/>
                <a:gd name="T29" fmla="*/ 21 h 76"/>
                <a:gd name="T30" fmla="*/ 4 w 73"/>
                <a:gd name="T31" fmla="*/ 24 h 76"/>
                <a:gd name="T32" fmla="*/ 3 w 73"/>
                <a:gd name="T33" fmla="*/ 27 h 76"/>
                <a:gd name="T34" fmla="*/ 2 w 73"/>
                <a:gd name="T35" fmla="*/ 30 h 76"/>
                <a:gd name="T36" fmla="*/ 1 w 73"/>
                <a:gd name="T37" fmla="*/ 34 h 76"/>
                <a:gd name="T38" fmla="*/ 0 w 73"/>
                <a:gd name="T39" fmla="*/ 37 h 76"/>
                <a:gd name="T40" fmla="*/ 0 w 73"/>
                <a:gd name="T41" fmla="*/ 40 h 76"/>
                <a:gd name="T42" fmla="*/ 1 w 73"/>
                <a:gd name="T43" fmla="*/ 44 h 76"/>
                <a:gd name="T44" fmla="*/ 1 w 73"/>
                <a:gd name="T45" fmla="*/ 47 h 76"/>
                <a:gd name="T46" fmla="*/ 2 w 73"/>
                <a:gd name="T47" fmla="*/ 50 h 76"/>
                <a:gd name="T48" fmla="*/ 3 w 73"/>
                <a:gd name="T49" fmla="*/ 54 h 76"/>
                <a:gd name="T50" fmla="*/ 5 w 73"/>
                <a:gd name="T51" fmla="*/ 57 h 76"/>
                <a:gd name="T52" fmla="*/ 20 w 73"/>
                <a:gd name="T53" fmla="*/ 72 h 76"/>
                <a:gd name="T54" fmla="*/ 26 w 73"/>
                <a:gd name="T55" fmla="*/ 74 h 76"/>
                <a:gd name="T56" fmla="*/ 36 w 73"/>
                <a:gd name="T57" fmla="*/ 76 h 76"/>
                <a:gd name="T58" fmla="*/ 52 w 73"/>
                <a:gd name="T59" fmla="*/ 72 h 76"/>
                <a:gd name="T60" fmla="*/ 54 w 73"/>
                <a:gd name="T61" fmla="*/ 71 h 76"/>
                <a:gd name="T62" fmla="*/ 54 w 73"/>
                <a:gd name="T63" fmla="*/ 71 h 76"/>
                <a:gd name="T64" fmla="*/ 55 w 73"/>
                <a:gd name="T65" fmla="*/ 70 h 76"/>
                <a:gd name="T66" fmla="*/ 56 w 73"/>
                <a:gd name="T67" fmla="*/ 69 h 76"/>
                <a:gd name="T68" fmla="*/ 58 w 73"/>
                <a:gd name="T69" fmla="*/ 68 h 76"/>
                <a:gd name="T70" fmla="*/ 60 w 73"/>
                <a:gd name="T71" fmla="*/ 6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 h="76">
                  <a:moveTo>
                    <a:pt x="60" y="67"/>
                  </a:moveTo>
                  <a:cubicBezTo>
                    <a:pt x="60" y="66"/>
                    <a:pt x="61" y="66"/>
                    <a:pt x="61" y="65"/>
                  </a:cubicBezTo>
                  <a:cubicBezTo>
                    <a:pt x="62" y="64"/>
                    <a:pt x="62" y="64"/>
                    <a:pt x="62" y="64"/>
                  </a:cubicBezTo>
                  <a:cubicBezTo>
                    <a:pt x="63" y="64"/>
                    <a:pt x="63" y="63"/>
                    <a:pt x="64" y="63"/>
                  </a:cubicBezTo>
                  <a:cubicBezTo>
                    <a:pt x="64" y="62"/>
                    <a:pt x="64" y="62"/>
                    <a:pt x="64" y="62"/>
                  </a:cubicBezTo>
                  <a:cubicBezTo>
                    <a:pt x="65" y="61"/>
                    <a:pt x="65" y="60"/>
                    <a:pt x="66" y="59"/>
                  </a:cubicBezTo>
                  <a:cubicBezTo>
                    <a:pt x="67" y="58"/>
                    <a:pt x="67" y="58"/>
                    <a:pt x="67" y="58"/>
                  </a:cubicBezTo>
                  <a:cubicBezTo>
                    <a:pt x="67" y="58"/>
                    <a:pt x="67" y="57"/>
                    <a:pt x="68" y="57"/>
                  </a:cubicBezTo>
                  <a:cubicBezTo>
                    <a:pt x="68" y="56"/>
                    <a:pt x="68" y="56"/>
                    <a:pt x="68" y="55"/>
                  </a:cubicBezTo>
                  <a:cubicBezTo>
                    <a:pt x="68" y="55"/>
                    <a:pt x="69" y="54"/>
                    <a:pt x="69" y="54"/>
                  </a:cubicBezTo>
                  <a:cubicBezTo>
                    <a:pt x="69" y="53"/>
                    <a:pt x="69" y="53"/>
                    <a:pt x="69" y="53"/>
                  </a:cubicBezTo>
                  <a:cubicBezTo>
                    <a:pt x="70" y="52"/>
                    <a:pt x="70" y="52"/>
                    <a:pt x="70" y="52"/>
                  </a:cubicBezTo>
                  <a:cubicBezTo>
                    <a:pt x="70" y="52"/>
                    <a:pt x="70" y="52"/>
                    <a:pt x="70" y="52"/>
                  </a:cubicBezTo>
                  <a:cubicBezTo>
                    <a:pt x="73" y="42"/>
                    <a:pt x="72" y="30"/>
                    <a:pt x="66" y="20"/>
                  </a:cubicBezTo>
                  <a:cubicBezTo>
                    <a:pt x="55" y="4"/>
                    <a:pt x="34" y="0"/>
                    <a:pt x="18" y="9"/>
                  </a:cubicBezTo>
                  <a:cubicBezTo>
                    <a:pt x="18" y="9"/>
                    <a:pt x="18" y="9"/>
                    <a:pt x="18" y="9"/>
                  </a:cubicBezTo>
                  <a:cubicBezTo>
                    <a:pt x="17" y="9"/>
                    <a:pt x="17" y="10"/>
                    <a:pt x="16" y="10"/>
                  </a:cubicBezTo>
                  <a:cubicBezTo>
                    <a:pt x="15" y="11"/>
                    <a:pt x="15" y="11"/>
                    <a:pt x="15" y="11"/>
                  </a:cubicBezTo>
                  <a:cubicBezTo>
                    <a:pt x="15" y="11"/>
                    <a:pt x="15" y="11"/>
                    <a:pt x="15" y="11"/>
                  </a:cubicBezTo>
                  <a:cubicBezTo>
                    <a:pt x="15" y="11"/>
                    <a:pt x="15" y="11"/>
                    <a:pt x="15" y="11"/>
                  </a:cubicBezTo>
                  <a:cubicBezTo>
                    <a:pt x="14" y="12"/>
                    <a:pt x="14" y="12"/>
                    <a:pt x="14" y="12"/>
                  </a:cubicBezTo>
                  <a:cubicBezTo>
                    <a:pt x="14" y="12"/>
                    <a:pt x="14" y="12"/>
                    <a:pt x="14" y="12"/>
                  </a:cubicBezTo>
                  <a:cubicBezTo>
                    <a:pt x="14" y="12"/>
                    <a:pt x="14" y="12"/>
                    <a:pt x="14" y="12"/>
                  </a:cubicBezTo>
                  <a:cubicBezTo>
                    <a:pt x="14" y="12"/>
                    <a:pt x="13" y="13"/>
                    <a:pt x="13" y="13"/>
                  </a:cubicBezTo>
                  <a:cubicBezTo>
                    <a:pt x="12" y="13"/>
                    <a:pt x="12" y="13"/>
                    <a:pt x="12" y="13"/>
                  </a:cubicBezTo>
                  <a:cubicBezTo>
                    <a:pt x="12" y="13"/>
                    <a:pt x="12" y="13"/>
                    <a:pt x="12" y="13"/>
                  </a:cubicBezTo>
                  <a:cubicBezTo>
                    <a:pt x="10" y="15"/>
                    <a:pt x="8" y="18"/>
                    <a:pt x="6" y="20"/>
                  </a:cubicBezTo>
                  <a:cubicBezTo>
                    <a:pt x="6" y="20"/>
                    <a:pt x="6" y="20"/>
                    <a:pt x="6" y="20"/>
                  </a:cubicBezTo>
                  <a:cubicBezTo>
                    <a:pt x="6" y="20"/>
                    <a:pt x="6" y="20"/>
                    <a:pt x="6" y="20"/>
                  </a:cubicBezTo>
                  <a:cubicBezTo>
                    <a:pt x="6" y="21"/>
                    <a:pt x="6" y="21"/>
                    <a:pt x="6" y="21"/>
                  </a:cubicBezTo>
                  <a:cubicBezTo>
                    <a:pt x="5" y="22"/>
                    <a:pt x="5" y="22"/>
                    <a:pt x="4" y="23"/>
                  </a:cubicBezTo>
                  <a:cubicBezTo>
                    <a:pt x="4" y="24"/>
                    <a:pt x="4" y="24"/>
                    <a:pt x="4" y="24"/>
                  </a:cubicBezTo>
                  <a:cubicBezTo>
                    <a:pt x="4" y="25"/>
                    <a:pt x="3" y="25"/>
                    <a:pt x="3" y="26"/>
                  </a:cubicBezTo>
                  <a:cubicBezTo>
                    <a:pt x="3" y="27"/>
                    <a:pt x="3" y="27"/>
                    <a:pt x="3" y="27"/>
                  </a:cubicBezTo>
                  <a:cubicBezTo>
                    <a:pt x="2" y="28"/>
                    <a:pt x="2" y="29"/>
                    <a:pt x="2" y="30"/>
                  </a:cubicBezTo>
                  <a:cubicBezTo>
                    <a:pt x="2" y="30"/>
                    <a:pt x="2" y="30"/>
                    <a:pt x="2" y="30"/>
                  </a:cubicBezTo>
                  <a:cubicBezTo>
                    <a:pt x="1" y="31"/>
                    <a:pt x="1" y="32"/>
                    <a:pt x="1" y="33"/>
                  </a:cubicBezTo>
                  <a:cubicBezTo>
                    <a:pt x="1" y="34"/>
                    <a:pt x="1" y="34"/>
                    <a:pt x="1" y="34"/>
                  </a:cubicBezTo>
                  <a:cubicBezTo>
                    <a:pt x="1" y="35"/>
                    <a:pt x="1" y="35"/>
                    <a:pt x="1" y="36"/>
                  </a:cubicBezTo>
                  <a:cubicBezTo>
                    <a:pt x="0" y="37"/>
                    <a:pt x="0" y="37"/>
                    <a:pt x="0" y="37"/>
                  </a:cubicBezTo>
                  <a:cubicBezTo>
                    <a:pt x="0" y="38"/>
                    <a:pt x="0" y="39"/>
                    <a:pt x="0" y="40"/>
                  </a:cubicBezTo>
                  <a:cubicBezTo>
                    <a:pt x="0" y="40"/>
                    <a:pt x="0" y="40"/>
                    <a:pt x="0" y="40"/>
                  </a:cubicBezTo>
                  <a:cubicBezTo>
                    <a:pt x="0" y="41"/>
                    <a:pt x="0" y="42"/>
                    <a:pt x="0" y="43"/>
                  </a:cubicBezTo>
                  <a:cubicBezTo>
                    <a:pt x="1" y="44"/>
                    <a:pt x="1" y="44"/>
                    <a:pt x="1" y="44"/>
                  </a:cubicBezTo>
                  <a:cubicBezTo>
                    <a:pt x="1" y="45"/>
                    <a:pt x="1" y="46"/>
                    <a:pt x="1" y="46"/>
                  </a:cubicBezTo>
                  <a:cubicBezTo>
                    <a:pt x="1" y="47"/>
                    <a:pt x="1" y="47"/>
                    <a:pt x="1" y="47"/>
                  </a:cubicBezTo>
                  <a:cubicBezTo>
                    <a:pt x="1" y="48"/>
                    <a:pt x="2" y="49"/>
                    <a:pt x="2" y="50"/>
                  </a:cubicBezTo>
                  <a:cubicBezTo>
                    <a:pt x="2" y="50"/>
                    <a:pt x="2" y="50"/>
                    <a:pt x="2" y="50"/>
                  </a:cubicBezTo>
                  <a:cubicBezTo>
                    <a:pt x="2" y="51"/>
                    <a:pt x="3" y="52"/>
                    <a:pt x="3" y="53"/>
                  </a:cubicBezTo>
                  <a:cubicBezTo>
                    <a:pt x="3" y="54"/>
                    <a:pt x="3" y="54"/>
                    <a:pt x="3" y="54"/>
                  </a:cubicBezTo>
                  <a:cubicBezTo>
                    <a:pt x="4" y="55"/>
                    <a:pt x="4" y="56"/>
                    <a:pt x="4" y="56"/>
                  </a:cubicBezTo>
                  <a:cubicBezTo>
                    <a:pt x="5" y="57"/>
                    <a:pt x="5" y="57"/>
                    <a:pt x="5" y="57"/>
                  </a:cubicBezTo>
                  <a:cubicBezTo>
                    <a:pt x="5" y="58"/>
                    <a:pt x="6" y="59"/>
                    <a:pt x="6" y="60"/>
                  </a:cubicBezTo>
                  <a:cubicBezTo>
                    <a:pt x="10" y="65"/>
                    <a:pt x="15" y="69"/>
                    <a:pt x="20" y="72"/>
                  </a:cubicBezTo>
                  <a:cubicBezTo>
                    <a:pt x="21" y="72"/>
                    <a:pt x="22" y="73"/>
                    <a:pt x="23" y="73"/>
                  </a:cubicBezTo>
                  <a:cubicBezTo>
                    <a:pt x="24" y="74"/>
                    <a:pt x="25" y="74"/>
                    <a:pt x="26" y="74"/>
                  </a:cubicBezTo>
                  <a:cubicBezTo>
                    <a:pt x="27" y="75"/>
                    <a:pt x="28" y="75"/>
                    <a:pt x="29" y="75"/>
                  </a:cubicBezTo>
                  <a:cubicBezTo>
                    <a:pt x="32" y="75"/>
                    <a:pt x="34" y="76"/>
                    <a:pt x="36" y="76"/>
                  </a:cubicBezTo>
                  <a:cubicBezTo>
                    <a:pt x="42" y="76"/>
                    <a:pt x="47" y="74"/>
                    <a:pt x="52" y="72"/>
                  </a:cubicBezTo>
                  <a:cubicBezTo>
                    <a:pt x="52" y="72"/>
                    <a:pt x="52" y="72"/>
                    <a:pt x="52" y="72"/>
                  </a:cubicBezTo>
                  <a:cubicBezTo>
                    <a:pt x="52" y="72"/>
                    <a:pt x="52" y="72"/>
                    <a:pt x="52" y="72"/>
                  </a:cubicBezTo>
                  <a:cubicBezTo>
                    <a:pt x="53" y="71"/>
                    <a:pt x="54" y="71"/>
                    <a:pt x="54" y="71"/>
                  </a:cubicBezTo>
                  <a:cubicBezTo>
                    <a:pt x="54" y="71"/>
                    <a:pt x="54" y="71"/>
                    <a:pt x="54" y="71"/>
                  </a:cubicBezTo>
                  <a:cubicBezTo>
                    <a:pt x="54" y="71"/>
                    <a:pt x="54" y="71"/>
                    <a:pt x="54" y="71"/>
                  </a:cubicBezTo>
                  <a:cubicBezTo>
                    <a:pt x="55" y="70"/>
                    <a:pt x="55" y="70"/>
                    <a:pt x="55" y="70"/>
                  </a:cubicBezTo>
                  <a:cubicBezTo>
                    <a:pt x="55" y="70"/>
                    <a:pt x="55" y="70"/>
                    <a:pt x="55" y="70"/>
                  </a:cubicBezTo>
                  <a:cubicBezTo>
                    <a:pt x="55" y="70"/>
                    <a:pt x="55" y="70"/>
                    <a:pt x="55" y="70"/>
                  </a:cubicBezTo>
                  <a:cubicBezTo>
                    <a:pt x="56" y="69"/>
                    <a:pt x="56" y="69"/>
                    <a:pt x="56" y="69"/>
                  </a:cubicBezTo>
                  <a:cubicBezTo>
                    <a:pt x="57" y="69"/>
                    <a:pt x="57" y="69"/>
                    <a:pt x="58" y="68"/>
                  </a:cubicBezTo>
                  <a:cubicBezTo>
                    <a:pt x="58" y="68"/>
                    <a:pt x="58" y="68"/>
                    <a:pt x="58" y="68"/>
                  </a:cubicBezTo>
                  <a:cubicBezTo>
                    <a:pt x="59" y="67"/>
                    <a:pt x="59" y="67"/>
                    <a:pt x="59" y="67"/>
                  </a:cubicBezTo>
                  <a:lnTo>
                    <a:pt x="60" y="6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03" name="iSľïḍê">
              <a:extLst>
                <a:ext uri="{FF2B5EF4-FFF2-40B4-BE49-F238E27FC236}">
                  <a16:creationId xmlns="" xmlns:a16="http://schemas.microsoft.com/office/drawing/2014/main" id="{46215586-7FF3-429A-A256-8E47D4C5D4C8}"/>
                </a:ext>
              </a:extLst>
            </p:cNvPr>
            <p:cNvSpPr/>
            <p:nvPr/>
          </p:nvSpPr>
          <p:spPr bwMode="auto">
            <a:xfrm>
              <a:off x="5694363" y="1600200"/>
              <a:ext cx="136525" cy="138113"/>
            </a:xfrm>
            <a:custGeom>
              <a:avLst/>
              <a:gdLst>
                <a:gd name="T0" fmla="*/ 73 w 81"/>
                <a:gd name="T1" fmla="*/ 55 h 82"/>
                <a:gd name="T2" fmla="*/ 27 w 81"/>
                <a:gd name="T3" fmla="*/ 74 h 82"/>
                <a:gd name="T4" fmla="*/ 8 w 81"/>
                <a:gd name="T5" fmla="*/ 27 h 82"/>
                <a:gd name="T6" fmla="*/ 54 w 81"/>
                <a:gd name="T7" fmla="*/ 8 h 82"/>
                <a:gd name="T8" fmla="*/ 73 w 81"/>
                <a:gd name="T9" fmla="*/ 55 h 82"/>
              </a:gdLst>
              <a:ahLst/>
              <a:cxnLst>
                <a:cxn ang="0">
                  <a:pos x="T0" y="T1"/>
                </a:cxn>
                <a:cxn ang="0">
                  <a:pos x="T2" y="T3"/>
                </a:cxn>
                <a:cxn ang="0">
                  <a:pos x="T4" y="T5"/>
                </a:cxn>
                <a:cxn ang="0">
                  <a:pos x="T6" y="T7"/>
                </a:cxn>
                <a:cxn ang="0">
                  <a:pos x="T8" y="T9"/>
                </a:cxn>
              </a:cxnLst>
              <a:rect l="0" t="0" r="r" b="b"/>
              <a:pathLst>
                <a:path w="81" h="82">
                  <a:moveTo>
                    <a:pt x="73" y="55"/>
                  </a:moveTo>
                  <a:cubicBezTo>
                    <a:pt x="66" y="73"/>
                    <a:pt x="45" y="82"/>
                    <a:pt x="27" y="74"/>
                  </a:cubicBezTo>
                  <a:cubicBezTo>
                    <a:pt x="8" y="66"/>
                    <a:pt x="0" y="45"/>
                    <a:pt x="8" y="27"/>
                  </a:cubicBezTo>
                  <a:cubicBezTo>
                    <a:pt x="15" y="9"/>
                    <a:pt x="36" y="0"/>
                    <a:pt x="54" y="8"/>
                  </a:cubicBezTo>
                  <a:cubicBezTo>
                    <a:pt x="73" y="16"/>
                    <a:pt x="81" y="37"/>
                    <a:pt x="73" y="55"/>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04" name="ïṧḷídé">
              <a:extLst>
                <a:ext uri="{FF2B5EF4-FFF2-40B4-BE49-F238E27FC236}">
                  <a16:creationId xmlns="" xmlns:a16="http://schemas.microsoft.com/office/drawing/2014/main" id="{DFFAD684-D45D-4B85-8EB9-CCE68D2F67DB}"/>
                </a:ext>
              </a:extLst>
            </p:cNvPr>
            <p:cNvSpPr/>
            <p:nvPr/>
          </p:nvSpPr>
          <p:spPr bwMode="auto">
            <a:xfrm>
              <a:off x="5702300" y="1655763"/>
              <a:ext cx="120650" cy="82550"/>
            </a:xfrm>
            <a:custGeom>
              <a:avLst/>
              <a:gdLst>
                <a:gd name="T0" fmla="*/ 70 w 72"/>
                <a:gd name="T1" fmla="*/ 0 h 49"/>
                <a:gd name="T2" fmla="*/ 68 w 72"/>
                <a:gd name="T3" fmla="*/ 14 h 49"/>
                <a:gd name="T4" fmla="*/ 21 w 72"/>
                <a:gd name="T5" fmla="*/ 33 h 49"/>
                <a:gd name="T6" fmla="*/ 0 w 72"/>
                <a:gd name="T7" fmla="*/ 8 h 49"/>
                <a:gd name="T8" fmla="*/ 22 w 72"/>
                <a:gd name="T9" fmla="*/ 41 h 49"/>
                <a:gd name="T10" fmla="*/ 68 w 72"/>
                <a:gd name="T11" fmla="*/ 22 h 49"/>
                <a:gd name="T12" fmla="*/ 70 w 72"/>
                <a:gd name="T13" fmla="*/ 0 h 49"/>
              </a:gdLst>
              <a:ahLst/>
              <a:cxnLst>
                <a:cxn ang="0">
                  <a:pos x="T0" y="T1"/>
                </a:cxn>
                <a:cxn ang="0">
                  <a:pos x="T2" y="T3"/>
                </a:cxn>
                <a:cxn ang="0">
                  <a:pos x="T4" y="T5"/>
                </a:cxn>
                <a:cxn ang="0">
                  <a:pos x="T6" y="T7"/>
                </a:cxn>
                <a:cxn ang="0">
                  <a:pos x="T8" y="T9"/>
                </a:cxn>
                <a:cxn ang="0">
                  <a:pos x="T10" y="T11"/>
                </a:cxn>
                <a:cxn ang="0">
                  <a:pos x="T12" y="T13"/>
                </a:cxn>
              </a:cxnLst>
              <a:rect l="0" t="0" r="r" b="b"/>
              <a:pathLst>
                <a:path w="72" h="49">
                  <a:moveTo>
                    <a:pt x="70" y="0"/>
                  </a:moveTo>
                  <a:cubicBezTo>
                    <a:pt x="70" y="5"/>
                    <a:pt x="69" y="9"/>
                    <a:pt x="68" y="14"/>
                  </a:cubicBezTo>
                  <a:cubicBezTo>
                    <a:pt x="60" y="32"/>
                    <a:pt x="39" y="41"/>
                    <a:pt x="21" y="33"/>
                  </a:cubicBezTo>
                  <a:cubicBezTo>
                    <a:pt x="10" y="28"/>
                    <a:pt x="2" y="19"/>
                    <a:pt x="0" y="8"/>
                  </a:cubicBezTo>
                  <a:cubicBezTo>
                    <a:pt x="0" y="22"/>
                    <a:pt x="8" y="35"/>
                    <a:pt x="22" y="41"/>
                  </a:cubicBezTo>
                  <a:cubicBezTo>
                    <a:pt x="40" y="49"/>
                    <a:pt x="61" y="40"/>
                    <a:pt x="68" y="22"/>
                  </a:cubicBezTo>
                  <a:cubicBezTo>
                    <a:pt x="71" y="15"/>
                    <a:pt x="72" y="7"/>
                    <a:pt x="70" y="0"/>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05" name="íśḷïḑè">
              <a:extLst>
                <a:ext uri="{FF2B5EF4-FFF2-40B4-BE49-F238E27FC236}">
                  <a16:creationId xmlns="" xmlns:a16="http://schemas.microsoft.com/office/drawing/2014/main" id="{C61FD4D7-B74F-41A4-8EE7-ACD45907B5F8}"/>
                </a:ext>
              </a:extLst>
            </p:cNvPr>
            <p:cNvSpPr/>
            <p:nvPr/>
          </p:nvSpPr>
          <p:spPr bwMode="auto">
            <a:xfrm>
              <a:off x="5703888" y="1646238"/>
              <a:ext cx="112713" cy="53975"/>
            </a:xfrm>
            <a:custGeom>
              <a:avLst/>
              <a:gdLst>
                <a:gd name="T0" fmla="*/ 1 w 67"/>
                <a:gd name="T1" fmla="*/ 1 h 32"/>
                <a:gd name="T2" fmla="*/ 0 w 67"/>
                <a:gd name="T3" fmla="*/ 5 h 32"/>
                <a:gd name="T4" fmla="*/ 65 w 67"/>
                <a:gd name="T5" fmla="*/ 32 h 32"/>
                <a:gd name="T6" fmla="*/ 67 w 67"/>
                <a:gd name="T7" fmla="*/ 29 h 32"/>
                <a:gd name="T8" fmla="*/ 67 w 67"/>
                <a:gd name="T9" fmla="*/ 28 h 32"/>
                <a:gd name="T10" fmla="*/ 2 w 67"/>
                <a:gd name="T11" fmla="*/ 0 h 32"/>
                <a:gd name="T12" fmla="*/ 1 w 67"/>
                <a:gd name="T13" fmla="*/ 1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1" y="1"/>
                  </a:moveTo>
                  <a:cubicBezTo>
                    <a:pt x="1" y="2"/>
                    <a:pt x="0" y="4"/>
                    <a:pt x="0" y="5"/>
                  </a:cubicBezTo>
                  <a:cubicBezTo>
                    <a:pt x="65" y="32"/>
                    <a:pt x="65" y="32"/>
                    <a:pt x="65" y="32"/>
                  </a:cubicBezTo>
                  <a:cubicBezTo>
                    <a:pt x="66" y="31"/>
                    <a:pt x="66" y="30"/>
                    <a:pt x="67" y="29"/>
                  </a:cubicBezTo>
                  <a:cubicBezTo>
                    <a:pt x="67" y="29"/>
                    <a:pt x="67" y="28"/>
                    <a:pt x="67" y="28"/>
                  </a:cubicBezTo>
                  <a:cubicBezTo>
                    <a:pt x="2" y="0"/>
                    <a:pt x="2" y="0"/>
                    <a:pt x="2" y="0"/>
                  </a:cubicBezTo>
                  <a:cubicBezTo>
                    <a:pt x="1" y="1"/>
                    <a:pt x="1" y="1"/>
                    <a:pt x="1" y="1"/>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06" name="islidê">
              <a:extLst>
                <a:ext uri="{FF2B5EF4-FFF2-40B4-BE49-F238E27FC236}">
                  <a16:creationId xmlns="" xmlns:a16="http://schemas.microsoft.com/office/drawing/2014/main" id="{FC31A398-CF05-489D-914B-45ED78C0AA67}"/>
                </a:ext>
              </a:extLst>
            </p:cNvPr>
            <p:cNvSpPr/>
            <p:nvPr/>
          </p:nvSpPr>
          <p:spPr bwMode="auto">
            <a:xfrm>
              <a:off x="5705475" y="1641475"/>
              <a:ext cx="112713" cy="53975"/>
            </a:xfrm>
            <a:custGeom>
              <a:avLst/>
              <a:gdLst>
                <a:gd name="T0" fmla="*/ 1 w 67"/>
                <a:gd name="T1" fmla="*/ 2 h 32"/>
                <a:gd name="T2" fmla="*/ 0 w 67"/>
                <a:gd name="T3" fmla="*/ 4 h 32"/>
                <a:gd name="T4" fmla="*/ 65 w 67"/>
                <a:gd name="T5" fmla="*/ 32 h 32"/>
                <a:gd name="T6" fmla="*/ 66 w 67"/>
                <a:gd name="T7" fmla="*/ 30 h 32"/>
                <a:gd name="T8" fmla="*/ 67 w 67"/>
                <a:gd name="T9" fmla="*/ 28 h 32"/>
                <a:gd name="T10" fmla="*/ 1 w 67"/>
                <a:gd name="T11" fmla="*/ 0 h 32"/>
                <a:gd name="T12" fmla="*/ 1 w 67"/>
                <a:gd name="T13" fmla="*/ 2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1" y="2"/>
                  </a:moveTo>
                  <a:cubicBezTo>
                    <a:pt x="0" y="3"/>
                    <a:pt x="0" y="4"/>
                    <a:pt x="0" y="4"/>
                  </a:cubicBezTo>
                  <a:cubicBezTo>
                    <a:pt x="65" y="32"/>
                    <a:pt x="65" y="32"/>
                    <a:pt x="65" y="32"/>
                  </a:cubicBezTo>
                  <a:cubicBezTo>
                    <a:pt x="66" y="31"/>
                    <a:pt x="66" y="31"/>
                    <a:pt x="66" y="30"/>
                  </a:cubicBezTo>
                  <a:cubicBezTo>
                    <a:pt x="67" y="29"/>
                    <a:pt x="67" y="28"/>
                    <a:pt x="67" y="28"/>
                  </a:cubicBezTo>
                  <a:cubicBezTo>
                    <a:pt x="1" y="0"/>
                    <a:pt x="1" y="0"/>
                    <a:pt x="1" y="0"/>
                  </a:cubicBezTo>
                  <a:cubicBezTo>
                    <a:pt x="1" y="1"/>
                    <a:pt x="1" y="1"/>
                    <a:pt x="1" y="2"/>
                  </a:cubicBezTo>
                  <a:close/>
                </a:path>
              </a:pathLst>
            </a:custGeom>
            <a:solidFill>
              <a:srgbClr val="E54C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07" name="îṥ1ïḓè">
              <a:extLst>
                <a:ext uri="{FF2B5EF4-FFF2-40B4-BE49-F238E27FC236}">
                  <a16:creationId xmlns="" xmlns:a16="http://schemas.microsoft.com/office/drawing/2014/main" id="{5ECAEE25-6DC3-4CBD-AA0B-578C551CD89E}"/>
                </a:ext>
              </a:extLst>
            </p:cNvPr>
            <p:cNvSpPr/>
            <p:nvPr/>
          </p:nvSpPr>
          <p:spPr bwMode="auto">
            <a:xfrm>
              <a:off x="5857875" y="1674813"/>
              <a:ext cx="123825" cy="127000"/>
            </a:xfrm>
            <a:custGeom>
              <a:avLst/>
              <a:gdLst>
                <a:gd name="T0" fmla="*/ 61 w 73"/>
                <a:gd name="T1" fmla="*/ 66 h 76"/>
                <a:gd name="T2" fmla="*/ 63 w 73"/>
                <a:gd name="T3" fmla="*/ 63 h 76"/>
                <a:gd name="T4" fmla="*/ 66 w 73"/>
                <a:gd name="T5" fmla="*/ 60 h 76"/>
                <a:gd name="T6" fmla="*/ 67 w 73"/>
                <a:gd name="T7" fmla="*/ 58 h 76"/>
                <a:gd name="T8" fmla="*/ 69 w 73"/>
                <a:gd name="T9" fmla="*/ 55 h 76"/>
                <a:gd name="T10" fmla="*/ 70 w 73"/>
                <a:gd name="T11" fmla="*/ 53 h 76"/>
                <a:gd name="T12" fmla="*/ 66 w 73"/>
                <a:gd name="T13" fmla="*/ 21 h 76"/>
                <a:gd name="T14" fmla="*/ 18 w 73"/>
                <a:gd name="T15" fmla="*/ 10 h 76"/>
                <a:gd name="T16" fmla="*/ 15 w 73"/>
                <a:gd name="T17" fmla="*/ 12 h 76"/>
                <a:gd name="T18" fmla="*/ 15 w 73"/>
                <a:gd name="T19" fmla="*/ 12 h 76"/>
                <a:gd name="T20" fmla="*/ 14 w 73"/>
                <a:gd name="T21" fmla="*/ 12 h 76"/>
                <a:gd name="T22" fmla="*/ 12 w 73"/>
                <a:gd name="T23" fmla="*/ 14 h 76"/>
                <a:gd name="T24" fmla="*/ 12 w 73"/>
                <a:gd name="T25" fmla="*/ 14 h 76"/>
                <a:gd name="T26" fmla="*/ 6 w 73"/>
                <a:gd name="T27" fmla="*/ 21 h 76"/>
                <a:gd name="T28" fmla="*/ 6 w 73"/>
                <a:gd name="T29" fmla="*/ 22 h 76"/>
                <a:gd name="T30" fmla="*/ 4 w 73"/>
                <a:gd name="T31" fmla="*/ 25 h 76"/>
                <a:gd name="T32" fmla="*/ 3 w 73"/>
                <a:gd name="T33" fmla="*/ 28 h 76"/>
                <a:gd name="T34" fmla="*/ 2 w 73"/>
                <a:gd name="T35" fmla="*/ 31 h 76"/>
                <a:gd name="T36" fmla="*/ 1 w 73"/>
                <a:gd name="T37" fmla="*/ 35 h 76"/>
                <a:gd name="T38" fmla="*/ 0 w 73"/>
                <a:gd name="T39" fmla="*/ 38 h 76"/>
                <a:gd name="T40" fmla="*/ 0 w 73"/>
                <a:gd name="T41" fmla="*/ 41 h 76"/>
                <a:gd name="T42" fmla="*/ 0 w 73"/>
                <a:gd name="T43" fmla="*/ 45 h 76"/>
                <a:gd name="T44" fmla="*/ 1 w 73"/>
                <a:gd name="T45" fmla="*/ 48 h 76"/>
                <a:gd name="T46" fmla="*/ 2 w 73"/>
                <a:gd name="T47" fmla="*/ 51 h 76"/>
                <a:gd name="T48" fmla="*/ 3 w 73"/>
                <a:gd name="T49" fmla="*/ 55 h 76"/>
                <a:gd name="T50" fmla="*/ 5 w 73"/>
                <a:gd name="T51" fmla="*/ 58 h 76"/>
                <a:gd name="T52" fmla="*/ 20 w 73"/>
                <a:gd name="T53" fmla="*/ 72 h 76"/>
                <a:gd name="T54" fmla="*/ 26 w 73"/>
                <a:gd name="T55" fmla="*/ 75 h 76"/>
                <a:gd name="T56" fmla="*/ 36 w 73"/>
                <a:gd name="T57" fmla="*/ 76 h 76"/>
                <a:gd name="T58" fmla="*/ 52 w 73"/>
                <a:gd name="T59" fmla="*/ 73 h 76"/>
                <a:gd name="T60" fmla="*/ 54 w 73"/>
                <a:gd name="T61" fmla="*/ 71 h 76"/>
                <a:gd name="T62" fmla="*/ 54 w 73"/>
                <a:gd name="T63" fmla="*/ 71 h 76"/>
                <a:gd name="T64" fmla="*/ 55 w 73"/>
                <a:gd name="T65" fmla="*/ 71 h 76"/>
                <a:gd name="T66" fmla="*/ 56 w 73"/>
                <a:gd name="T67" fmla="*/ 70 h 76"/>
                <a:gd name="T68" fmla="*/ 58 w 73"/>
                <a:gd name="T69" fmla="*/ 69 h 76"/>
                <a:gd name="T70" fmla="*/ 60 w 73"/>
                <a:gd name="T71" fmla="*/ 68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 h="76">
                  <a:moveTo>
                    <a:pt x="60" y="68"/>
                  </a:moveTo>
                  <a:cubicBezTo>
                    <a:pt x="60" y="67"/>
                    <a:pt x="61" y="67"/>
                    <a:pt x="61" y="66"/>
                  </a:cubicBezTo>
                  <a:cubicBezTo>
                    <a:pt x="62" y="65"/>
                    <a:pt x="62" y="65"/>
                    <a:pt x="62" y="65"/>
                  </a:cubicBezTo>
                  <a:cubicBezTo>
                    <a:pt x="63" y="65"/>
                    <a:pt x="63" y="64"/>
                    <a:pt x="63" y="63"/>
                  </a:cubicBezTo>
                  <a:cubicBezTo>
                    <a:pt x="64" y="63"/>
                    <a:pt x="64" y="63"/>
                    <a:pt x="64" y="63"/>
                  </a:cubicBezTo>
                  <a:cubicBezTo>
                    <a:pt x="65" y="62"/>
                    <a:pt x="65" y="61"/>
                    <a:pt x="66" y="60"/>
                  </a:cubicBezTo>
                  <a:cubicBezTo>
                    <a:pt x="67" y="59"/>
                    <a:pt x="67" y="59"/>
                    <a:pt x="67" y="59"/>
                  </a:cubicBezTo>
                  <a:cubicBezTo>
                    <a:pt x="67" y="59"/>
                    <a:pt x="67" y="58"/>
                    <a:pt x="67" y="58"/>
                  </a:cubicBezTo>
                  <a:cubicBezTo>
                    <a:pt x="68" y="57"/>
                    <a:pt x="68" y="57"/>
                    <a:pt x="68" y="56"/>
                  </a:cubicBezTo>
                  <a:cubicBezTo>
                    <a:pt x="68" y="56"/>
                    <a:pt x="69" y="55"/>
                    <a:pt x="69" y="55"/>
                  </a:cubicBezTo>
                  <a:cubicBezTo>
                    <a:pt x="69" y="54"/>
                    <a:pt x="69" y="54"/>
                    <a:pt x="69" y="53"/>
                  </a:cubicBezTo>
                  <a:cubicBezTo>
                    <a:pt x="70" y="53"/>
                    <a:pt x="70" y="53"/>
                    <a:pt x="70" y="53"/>
                  </a:cubicBezTo>
                  <a:cubicBezTo>
                    <a:pt x="69" y="53"/>
                    <a:pt x="69" y="53"/>
                    <a:pt x="69" y="53"/>
                  </a:cubicBezTo>
                  <a:cubicBezTo>
                    <a:pt x="73" y="43"/>
                    <a:pt x="72" y="30"/>
                    <a:pt x="66" y="21"/>
                  </a:cubicBezTo>
                  <a:cubicBezTo>
                    <a:pt x="55" y="5"/>
                    <a:pt x="34" y="0"/>
                    <a:pt x="18" y="10"/>
                  </a:cubicBezTo>
                  <a:cubicBezTo>
                    <a:pt x="18" y="10"/>
                    <a:pt x="18" y="10"/>
                    <a:pt x="18" y="10"/>
                  </a:cubicBezTo>
                  <a:cubicBezTo>
                    <a:pt x="17" y="10"/>
                    <a:pt x="16" y="11"/>
                    <a:pt x="16" y="11"/>
                  </a:cubicBezTo>
                  <a:cubicBezTo>
                    <a:pt x="15" y="12"/>
                    <a:pt x="15" y="12"/>
                    <a:pt x="15" y="12"/>
                  </a:cubicBezTo>
                  <a:cubicBezTo>
                    <a:pt x="15" y="12"/>
                    <a:pt x="15" y="12"/>
                    <a:pt x="15" y="12"/>
                  </a:cubicBezTo>
                  <a:cubicBezTo>
                    <a:pt x="15" y="12"/>
                    <a:pt x="15" y="12"/>
                    <a:pt x="15" y="12"/>
                  </a:cubicBezTo>
                  <a:cubicBezTo>
                    <a:pt x="14" y="12"/>
                    <a:pt x="14" y="12"/>
                    <a:pt x="14" y="12"/>
                  </a:cubicBezTo>
                  <a:cubicBezTo>
                    <a:pt x="14" y="12"/>
                    <a:pt x="14" y="12"/>
                    <a:pt x="14" y="12"/>
                  </a:cubicBezTo>
                  <a:cubicBezTo>
                    <a:pt x="14" y="13"/>
                    <a:pt x="14" y="13"/>
                    <a:pt x="14" y="13"/>
                  </a:cubicBezTo>
                  <a:cubicBezTo>
                    <a:pt x="13" y="13"/>
                    <a:pt x="13" y="13"/>
                    <a:pt x="12" y="14"/>
                  </a:cubicBezTo>
                  <a:cubicBezTo>
                    <a:pt x="12" y="14"/>
                    <a:pt x="12" y="14"/>
                    <a:pt x="12" y="14"/>
                  </a:cubicBezTo>
                  <a:cubicBezTo>
                    <a:pt x="12" y="14"/>
                    <a:pt x="12" y="14"/>
                    <a:pt x="12" y="14"/>
                  </a:cubicBezTo>
                  <a:cubicBezTo>
                    <a:pt x="10" y="16"/>
                    <a:pt x="8" y="19"/>
                    <a:pt x="6" y="21"/>
                  </a:cubicBezTo>
                  <a:cubicBezTo>
                    <a:pt x="6" y="21"/>
                    <a:pt x="6" y="21"/>
                    <a:pt x="6" y="21"/>
                  </a:cubicBezTo>
                  <a:cubicBezTo>
                    <a:pt x="6" y="21"/>
                    <a:pt x="6" y="21"/>
                    <a:pt x="6" y="21"/>
                  </a:cubicBezTo>
                  <a:cubicBezTo>
                    <a:pt x="6" y="22"/>
                    <a:pt x="6" y="22"/>
                    <a:pt x="6" y="22"/>
                  </a:cubicBezTo>
                  <a:cubicBezTo>
                    <a:pt x="5" y="22"/>
                    <a:pt x="5" y="23"/>
                    <a:pt x="4" y="24"/>
                  </a:cubicBezTo>
                  <a:cubicBezTo>
                    <a:pt x="4" y="25"/>
                    <a:pt x="4" y="25"/>
                    <a:pt x="4" y="25"/>
                  </a:cubicBezTo>
                  <a:cubicBezTo>
                    <a:pt x="4" y="25"/>
                    <a:pt x="3" y="26"/>
                    <a:pt x="3" y="27"/>
                  </a:cubicBezTo>
                  <a:cubicBezTo>
                    <a:pt x="3" y="28"/>
                    <a:pt x="3" y="28"/>
                    <a:pt x="3" y="28"/>
                  </a:cubicBezTo>
                  <a:cubicBezTo>
                    <a:pt x="2" y="29"/>
                    <a:pt x="2" y="30"/>
                    <a:pt x="2" y="31"/>
                  </a:cubicBezTo>
                  <a:cubicBezTo>
                    <a:pt x="2" y="31"/>
                    <a:pt x="2" y="31"/>
                    <a:pt x="2" y="31"/>
                  </a:cubicBezTo>
                  <a:cubicBezTo>
                    <a:pt x="1" y="32"/>
                    <a:pt x="1" y="33"/>
                    <a:pt x="1" y="34"/>
                  </a:cubicBezTo>
                  <a:cubicBezTo>
                    <a:pt x="1" y="35"/>
                    <a:pt x="1" y="35"/>
                    <a:pt x="1" y="35"/>
                  </a:cubicBezTo>
                  <a:cubicBezTo>
                    <a:pt x="1" y="35"/>
                    <a:pt x="1" y="36"/>
                    <a:pt x="0" y="37"/>
                  </a:cubicBezTo>
                  <a:cubicBezTo>
                    <a:pt x="0" y="38"/>
                    <a:pt x="0" y="38"/>
                    <a:pt x="0" y="38"/>
                  </a:cubicBezTo>
                  <a:cubicBezTo>
                    <a:pt x="0" y="39"/>
                    <a:pt x="0" y="40"/>
                    <a:pt x="0" y="41"/>
                  </a:cubicBezTo>
                  <a:cubicBezTo>
                    <a:pt x="0" y="41"/>
                    <a:pt x="0" y="41"/>
                    <a:pt x="0" y="41"/>
                  </a:cubicBezTo>
                  <a:cubicBezTo>
                    <a:pt x="0" y="42"/>
                    <a:pt x="0" y="43"/>
                    <a:pt x="0" y="44"/>
                  </a:cubicBezTo>
                  <a:cubicBezTo>
                    <a:pt x="0" y="45"/>
                    <a:pt x="0" y="45"/>
                    <a:pt x="0" y="45"/>
                  </a:cubicBezTo>
                  <a:cubicBezTo>
                    <a:pt x="1" y="46"/>
                    <a:pt x="1" y="46"/>
                    <a:pt x="1" y="47"/>
                  </a:cubicBezTo>
                  <a:cubicBezTo>
                    <a:pt x="1" y="48"/>
                    <a:pt x="1" y="48"/>
                    <a:pt x="1" y="48"/>
                  </a:cubicBezTo>
                  <a:cubicBezTo>
                    <a:pt x="1" y="49"/>
                    <a:pt x="1" y="50"/>
                    <a:pt x="2" y="51"/>
                  </a:cubicBezTo>
                  <a:cubicBezTo>
                    <a:pt x="2" y="51"/>
                    <a:pt x="2" y="51"/>
                    <a:pt x="2" y="51"/>
                  </a:cubicBezTo>
                  <a:cubicBezTo>
                    <a:pt x="2" y="52"/>
                    <a:pt x="2" y="53"/>
                    <a:pt x="3" y="54"/>
                  </a:cubicBezTo>
                  <a:cubicBezTo>
                    <a:pt x="3" y="55"/>
                    <a:pt x="3" y="55"/>
                    <a:pt x="3" y="55"/>
                  </a:cubicBezTo>
                  <a:cubicBezTo>
                    <a:pt x="4" y="56"/>
                    <a:pt x="4" y="56"/>
                    <a:pt x="4" y="57"/>
                  </a:cubicBezTo>
                  <a:cubicBezTo>
                    <a:pt x="5" y="58"/>
                    <a:pt x="5" y="58"/>
                    <a:pt x="5" y="58"/>
                  </a:cubicBezTo>
                  <a:cubicBezTo>
                    <a:pt x="5" y="59"/>
                    <a:pt x="6" y="60"/>
                    <a:pt x="6" y="61"/>
                  </a:cubicBezTo>
                  <a:cubicBezTo>
                    <a:pt x="10" y="66"/>
                    <a:pt x="14" y="70"/>
                    <a:pt x="20" y="72"/>
                  </a:cubicBezTo>
                  <a:cubicBezTo>
                    <a:pt x="21" y="73"/>
                    <a:pt x="22" y="73"/>
                    <a:pt x="23" y="74"/>
                  </a:cubicBezTo>
                  <a:cubicBezTo>
                    <a:pt x="24" y="74"/>
                    <a:pt x="25" y="75"/>
                    <a:pt x="26" y="75"/>
                  </a:cubicBezTo>
                  <a:cubicBezTo>
                    <a:pt x="27" y="75"/>
                    <a:pt x="28" y="76"/>
                    <a:pt x="29" y="76"/>
                  </a:cubicBezTo>
                  <a:cubicBezTo>
                    <a:pt x="32" y="76"/>
                    <a:pt x="34" y="76"/>
                    <a:pt x="36" y="76"/>
                  </a:cubicBezTo>
                  <a:cubicBezTo>
                    <a:pt x="42" y="76"/>
                    <a:pt x="47" y="75"/>
                    <a:pt x="52" y="73"/>
                  </a:cubicBezTo>
                  <a:cubicBezTo>
                    <a:pt x="52" y="73"/>
                    <a:pt x="52" y="73"/>
                    <a:pt x="52" y="73"/>
                  </a:cubicBezTo>
                  <a:cubicBezTo>
                    <a:pt x="52" y="72"/>
                    <a:pt x="52" y="72"/>
                    <a:pt x="52" y="72"/>
                  </a:cubicBezTo>
                  <a:cubicBezTo>
                    <a:pt x="53" y="72"/>
                    <a:pt x="54" y="72"/>
                    <a:pt x="54" y="71"/>
                  </a:cubicBezTo>
                  <a:cubicBezTo>
                    <a:pt x="54" y="71"/>
                    <a:pt x="54" y="71"/>
                    <a:pt x="54" y="71"/>
                  </a:cubicBezTo>
                  <a:cubicBezTo>
                    <a:pt x="54" y="71"/>
                    <a:pt x="54" y="71"/>
                    <a:pt x="54" y="71"/>
                  </a:cubicBezTo>
                  <a:cubicBezTo>
                    <a:pt x="55" y="71"/>
                    <a:pt x="55" y="71"/>
                    <a:pt x="55" y="71"/>
                  </a:cubicBezTo>
                  <a:cubicBezTo>
                    <a:pt x="55" y="71"/>
                    <a:pt x="55" y="71"/>
                    <a:pt x="55" y="71"/>
                  </a:cubicBezTo>
                  <a:cubicBezTo>
                    <a:pt x="55" y="71"/>
                    <a:pt x="55" y="71"/>
                    <a:pt x="55" y="71"/>
                  </a:cubicBezTo>
                  <a:cubicBezTo>
                    <a:pt x="56" y="70"/>
                    <a:pt x="56" y="70"/>
                    <a:pt x="56" y="70"/>
                  </a:cubicBezTo>
                  <a:cubicBezTo>
                    <a:pt x="57" y="70"/>
                    <a:pt x="57" y="69"/>
                    <a:pt x="58" y="69"/>
                  </a:cubicBezTo>
                  <a:cubicBezTo>
                    <a:pt x="58" y="69"/>
                    <a:pt x="58" y="69"/>
                    <a:pt x="58" y="69"/>
                  </a:cubicBezTo>
                  <a:cubicBezTo>
                    <a:pt x="59" y="68"/>
                    <a:pt x="59" y="68"/>
                    <a:pt x="59" y="68"/>
                  </a:cubicBezTo>
                  <a:lnTo>
                    <a:pt x="60" y="68"/>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08" name="iSḷîḋe">
              <a:extLst>
                <a:ext uri="{FF2B5EF4-FFF2-40B4-BE49-F238E27FC236}">
                  <a16:creationId xmlns="" xmlns:a16="http://schemas.microsoft.com/office/drawing/2014/main" id="{2938776E-4EA2-40F2-97E3-715F2AEE26D4}"/>
                </a:ext>
              </a:extLst>
            </p:cNvPr>
            <p:cNvSpPr/>
            <p:nvPr/>
          </p:nvSpPr>
          <p:spPr bwMode="auto">
            <a:xfrm>
              <a:off x="5843588" y="1662113"/>
              <a:ext cx="138113" cy="136525"/>
            </a:xfrm>
            <a:custGeom>
              <a:avLst/>
              <a:gdLst>
                <a:gd name="T0" fmla="*/ 73 w 81"/>
                <a:gd name="T1" fmla="*/ 55 h 81"/>
                <a:gd name="T2" fmla="*/ 27 w 81"/>
                <a:gd name="T3" fmla="*/ 74 h 81"/>
                <a:gd name="T4" fmla="*/ 7 w 81"/>
                <a:gd name="T5" fmla="*/ 27 h 81"/>
                <a:gd name="T6" fmla="*/ 54 w 81"/>
                <a:gd name="T7" fmla="*/ 8 h 81"/>
                <a:gd name="T8" fmla="*/ 73 w 81"/>
                <a:gd name="T9" fmla="*/ 55 h 81"/>
              </a:gdLst>
              <a:ahLst/>
              <a:cxnLst>
                <a:cxn ang="0">
                  <a:pos x="T0" y="T1"/>
                </a:cxn>
                <a:cxn ang="0">
                  <a:pos x="T2" y="T3"/>
                </a:cxn>
                <a:cxn ang="0">
                  <a:pos x="T4" y="T5"/>
                </a:cxn>
                <a:cxn ang="0">
                  <a:pos x="T6" y="T7"/>
                </a:cxn>
                <a:cxn ang="0">
                  <a:pos x="T8" y="T9"/>
                </a:cxn>
              </a:cxnLst>
              <a:rect l="0" t="0" r="r" b="b"/>
              <a:pathLst>
                <a:path w="81" h="81">
                  <a:moveTo>
                    <a:pt x="73" y="55"/>
                  </a:moveTo>
                  <a:cubicBezTo>
                    <a:pt x="66" y="73"/>
                    <a:pt x="45" y="81"/>
                    <a:pt x="27" y="74"/>
                  </a:cubicBezTo>
                  <a:cubicBezTo>
                    <a:pt x="8" y="66"/>
                    <a:pt x="0" y="45"/>
                    <a:pt x="7" y="27"/>
                  </a:cubicBezTo>
                  <a:cubicBezTo>
                    <a:pt x="15" y="9"/>
                    <a:pt x="36" y="0"/>
                    <a:pt x="54" y="8"/>
                  </a:cubicBezTo>
                  <a:cubicBezTo>
                    <a:pt x="72" y="15"/>
                    <a:pt x="81" y="36"/>
                    <a:pt x="73" y="55"/>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09" name="ïşliḓé">
              <a:extLst>
                <a:ext uri="{FF2B5EF4-FFF2-40B4-BE49-F238E27FC236}">
                  <a16:creationId xmlns="" xmlns:a16="http://schemas.microsoft.com/office/drawing/2014/main" id="{018B0D24-02F3-4254-898C-7CE9672CE022}"/>
                </a:ext>
              </a:extLst>
            </p:cNvPr>
            <p:cNvSpPr/>
            <p:nvPr/>
          </p:nvSpPr>
          <p:spPr bwMode="auto">
            <a:xfrm>
              <a:off x="5853113" y="1717675"/>
              <a:ext cx="120650" cy="80963"/>
            </a:xfrm>
            <a:custGeom>
              <a:avLst/>
              <a:gdLst>
                <a:gd name="T0" fmla="*/ 70 w 72"/>
                <a:gd name="T1" fmla="*/ 0 h 48"/>
                <a:gd name="T2" fmla="*/ 68 w 72"/>
                <a:gd name="T3" fmla="*/ 14 h 48"/>
                <a:gd name="T4" fmla="*/ 21 w 72"/>
                <a:gd name="T5" fmla="*/ 33 h 48"/>
                <a:gd name="T6" fmla="*/ 0 w 72"/>
                <a:gd name="T7" fmla="*/ 8 h 48"/>
                <a:gd name="T8" fmla="*/ 22 w 72"/>
                <a:gd name="T9" fmla="*/ 41 h 48"/>
                <a:gd name="T10" fmla="*/ 68 w 72"/>
                <a:gd name="T11" fmla="*/ 22 h 48"/>
                <a:gd name="T12" fmla="*/ 70 w 7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72" h="48">
                  <a:moveTo>
                    <a:pt x="70" y="0"/>
                  </a:moveTo>
                  <a:cubicBezTo>
                    <a:pt x="70" y="5"/>
                    <a:pt x="69" y="9"/>
                    <a:pt x="68" y="14"/>
                  </a:cubicBezTo>
                  <a:cubicBezTo>
                    <a:pt x="60" y="32"/>
                    <a:pt x="39" y="41"/>
                    <a:pt x="21" y="33"/>
                  </a:cubicBezTo>
                  <a:cubicBezTo>
                    <a:pt x="10" y="28"/>
                    <a:pt x="2" y="19"/>
                    <a:pt x="0" y="8"/>
                  </a:cubicBezTo>
                  <a:cubicBezTo>
                    <a:pt x="0" y="22"/>
                    <a:pt x="8" y="35"/>
                    <a:pt x="22" y="41"/>
                  </a:cubicBezTo>
                  <a:cubicBezTo>
                    <a:pt x="40" y="48"/>
                    <a:pt x="61" y="40"/>
                    <a:pt x="68" y="22"/>
                  </a:cubicBezTo>
                  <a:cubicBezTo>
                    <a:pt x="71" y="14"/>
                    <a:pt x="72" y="7"/>
                    <a:pt x="70" y="0"/>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10" name="îşlîḑé">
              <a:extLst>
                <a:ext uri="{FF2B5EF4-FFF2-40B4-BE49-F238E27FC236}">
                  <a16:creationId xmlns="" xmlns:a16="http://schemas.microsoft.com/office/drawing/2014/main" id="{880E022B-4A14-4BE6-A8CC-F2D58D97AFCA}"/>
                </a:ext>
              </a:extLst>
            </p:cNvPr>
            <p:cNvSpPr/>
            <p:nvPr/>
          </p:nvSpPr>
          <p:spPr bwMode="auto">
            <a:xfrm>
              <a:off x="5854700" y="1708150"/>
              <a:ext cx="112713" cy="53975"/>
            </a:xfrm>
            <a:custGeom>
              <a:avLst/>
              <a:gdLst>
                <a:gd name="T0" fmla="*/ 1 w 67"/>
                <a:gd name="T1" fmla="*/ 1 h 32"/>
                <a:gd name="T2" fmla="*/ 0 w 67"/>
                <a:gd name="T3" fmla="*/ 4 h 32"/>
                <a:gd name="T4" fmla="*/ 65 w 67"/>
                <a:gd name="T5" fmla="*/ 32 h 32"/>
                <a:gd name="T6" fmla="*/ 67 w 67"/>
                <a:gd name="T7" fmla="*/ 29 h 32"/>
                <a:gd name="T8" fmla="*/ 67 w 67"/>
                <a:gd name="T9" fmla="*/ 28 h 32"/>
                <a:gd name="T10" fmla="*/ 2 w 67"/>
                <a:gd name="T11" fmla="*/ 0 h 32"/>
                <a:gd name="T12" fmla="*/ 1 w 67"/>
                <a:gd name="T13" fmla="*/ 1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1" y="1"/>
                  </a:moveTo>
                  <a:cubicBezTo>
                    <a:pt x="1" y="2"/>
                    <a:pt x="0" y="3"/>
                    <a:pt x="0" y="4"/>
                  </a:cubicBezTo>
                  <a:cubicBezTo>
                    <a:pt x="65" y="32"/>
                    <a:pt x="65" y="32"/>
                    <a:pt x="65" y="32"/>
                  </a:cubicBezTo>
                  <a:cubicBezTo>
                    <a:pt x="66" y="31"/>
                    <a:pt x="66" y="30"/>
                    <a:pt x="67" y="29"/>
                  </a:cubicBezTo>
                  <a:cubicBezTo>
                    <a:pt x="67" y="28"/>
                    <a:pt x="67" y="28"/>
                    <a:pt x="67" y="28"/>
                  </a:cubicBezTo>
                  <a:cubicBezTo>
                    <a:pt x="2" y="0"/>
                    <a:pt x="2" y="0"/>
                    <a:pt x="2" y="0"/>
                  </a:cubicBezTo>
                  <a:cubicBezTo>
                    <a:pt x="1" y="0"/>
                    <a:pt x="1" y="1"/>
                    <a:pt x="1" y="1"/>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11" name="îṩ1îḍê">
              <a:extLst>
                <a:ext uri="{FF2B5EF4-FFF2-40B4-BE49-F238E27FC236}">
                  <a16:creationId xmlns="" xmlns:a16="http://schemas.microsoft.com/office/drawing/2014/main" id="{C083C262-4323-4BE2-BC59-A4EEB5AFF571}"/>
                </a:ext>
              </a:extLst>
            </p:cNvPr>
            <p:cNvSpPr/>
            <p:nvPr/>
          </p:nvSpPr>
          <p:spPr bwMode="auto">
            <a:xfrm>
              <a:off x="5856288" y="1704975"/>
              <a:ext cx="112713" cy="53975"/>
            </a:xfrm>
            <a:custGeom>
              <a:avLst/>
              <a:gdLst>
                <a:gd name="T0" fmla="*/ 0 w 67"/>
                <a:gd name="T1" fmla="*/ 2 h 32"/>
                <a:gd name="T2" fmla="*/ 0 w 67"/>
                <a:gd name="T3" fmla="*/ 4 h 32"/>
                <a:gd name="T4" fmla="*/ 65 w 67"/>
                <a:gd name="T5" fmla="*/ 32 h 32"/>
                <a:gd name="T6" fmla="*/ 66 w 67"/>
                <a:gd name="T7" fmla="*/ 30 h 32"/>
                <a:gd name="T8" fmla="*/ 67 w 67"/>
                <a:gd name="T9" fmla="*/ 27 h 32"/>
                <a:gd name="T10" fmla="*/ 1 w 67"/>
                <a:gd name="T11" fmla="*/ 0 h 32"/>
                <a:gd name="T12" fmla="*/ 0 w 67"/>
                <a:gd name="T13" fmla="*/ 2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0" y="2"/>
                  </a:moveTo>
                  <a:cubicBezTo>
                    <a:pt x="0" y="3"/>
                    <a:pt x="0" y="3"/>
                    <a:pt x="0" y="4"/>
                  </a:cubicBezTo>
                  <a:cubicBezTo>
                    <a:pt x="65" y="32"/>
                    <a:pt x="65" y="32"/>
                    <a:pt x="65" y="32"/>
                  </a:cubicBezTo>
                  <a:cubicBezTo>
                    <a:pt x="66" y="31"/>
                    <a:pt x="66" y="30"/>
                    <a:pt x="66" y="30"/>
                  </a:cubicBezTo>
                  <a:cubicBezTo>
                    <a:pt x="67" y="29"/>
                    <a:pt x="67" y="28"/>
                    <a:pt x="67" y="27"/>
                  </a:cubicBezTo>
                  <a:cubicBezTo>
                    <a:pt x="1" y="0"/>
                    <a:pt x="1" y="0"/>
                    <a:pt x="1" y="0"/>
                  </a:cubicBezTo>
                  <a:cubicBezTo>
                    <a:pt x="1" y="1"/>
                    <a:pt x="1" y="1"/>
                    <a:pt x="0" y="2"/>
                  </a:cubicBezTo>
                  <a:close/>
                </a:path>
              </a:pathLst>
            </a:custGeom>
            <a:solidFill>
              <a:srgbClr val="E54C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12" name="ïṧḻîḋê">
              <a:extLst>
                <a:ext uri="{FF2B5EF4-FFF2-40B4-BE49-F238E27FC236}">
                  <a16:creationId xmlns="" xmlns:a16="http://schemas.microsoft.com/office/drawing/2014/main" id="{802BE186-1C95-4BC6-AF2E-C5F8A4DD5E96}"/>
                </a:ext>
              </a:extLst>
            </p:cNvPr>
            <p:cNvSpPr/>
            <p:nvPr/>
          </p:nvSpPr>
          <p:spPr bwMode="auto">
            <a:xfrm>
              <a:off x="6008688" y="1736725"/>
              <a:ext cx="122238" cy="128588"/>
            </a:xfrm>
            <a:custGeom>
              <a:avLst/>
              <a:gdLst>
                <a:gd name="T0" fmla="*/ 61 w 73"/>
                <a:gd name="T1" fmla="*/ 66 h 76"/>
                <a:gd name="T2" fmla="*/ 63 w 73"/>
                <a:gd name="T3" fmla="*/ 63 h 76"/>
                <a:gd name="T4" fmla="*/ 66 w 73"/>
                <a:gd name="T5" fmla="*/ 60 h 76"/>
                <a:gd name="T6" fmla="*/ 67 w 73"/>
                <a:gd name="T7" fmla="*/ 57 h 76"/>
                <a:gd name="T8" fmla="*/ 69 w 73"/>
                <a:gd name="T9" fmla="*/ 54 h 76"/>
                <a:gd name="T10" fmla="*/ 69 w 73"/>
                <a:gd name="T11" fmla="*/ 53 h 76"/>
                <a:gd name="T12" fmla="*/ 65 w 73"/>
                <a:gd name="T13" fmla="*/ 20 h 76"/>
                <a:gd name="T14" fmla="*/ 18 w 73"/>
                <a:gd name="T15" fmla="*/ 10 h 76"/>
                <a:gd name="T16" fmla="*/ 15 w 73"/>
                <a:gd name="T17" fmla="*/ 12 h 76"/>
                <a:gd name="T18" fmla="*/ 14 w 73"/>
                <a:gd name="T19" fmla="*/ 12 h 76"/>
                <a:gd name="T20" fmla="*/ 14 w 73"/>
                <a:gd name="T21" fmla="*/ 12 h 76"/>
                <a:gd name="T22" fmla="*/ 12 w 73"/>
                <a:gd name="T23" fmla="*/ 14 h 76"/>
                <a:gd name="T24" fmla="*/ 12 w 73"/>
                <a:gd name="T25" fmla="*/ 14 h 76"/>
                <a:gd name="T26" fmla="*/ 6 w 73"/>
                <a:gd name="T27" fmla="*/ 21 h 76"/>
                <a:gd name="T28" fmla="*/ 6 w 73"/>
                <a:gd name="T29" fmla="*/ 21 h 76"/>
                <a:gd name="T30" fmla="*/ 4 w 73"/>
                <a:gd name="T31" fmla="*/ 25 h 76"/>
                <a:gd name="T32" fmla="*/ 3 w 73"/>
                <a:gd name="T33" fmla="*/ 28 h 76"/>
                <a:gd name="T34" fmla="*/ 1 w 73"/>
                <a:gd name="T35" fmla="*/ 31 h 76"/>
                <a:gd name="T36" fmla="*/ 1 w 73"/>
                <a:gd name="T37" fmla="*/ 34 h 76"/>
                <a:gd name="T38" fmla="*/ 0 w 73"/>
                <a:gd name="T39" fmla="*/ 38 h 76"/>
                <a:gd name="T40" fmla="*/ 0 w 73"/>
                <a:gd name="T41" fmla="*/ 41 h 76"/>
                <a:gd name="T42" fmla="*/ 0 w 73"/>
                <a:gd name="T43" fmla="*/ 45 h 76"/>
                <a:gd name="T44" fmla="*/ 1 w 73"/>
                <a:gd name="T45" fmla="*/ 48 h 76"/>
                <a:gd name="T46" fmla="*/ 2 w 73"/>
                <a:gd name="T47" fmla="*/ 51 h 76"/>
                <a:gd name="T48" fmla="*/ 3 w 73"/>
                <a:gd name="T49" fmla="*/ 55 h 76"/>
                <a:gd name="T50" fmla="*/ 5 w 73"/>
                <a:gd name="T51" fmla="*/ 58 h 76"/>
                <a:gd name="T52" fmla="*/ 20 w 73"/>
                <a:gd name="T53" fmla="*/ 72 h 76"/>
                <a:gd name="T54" fmla="*/ 26 w 73"/>
                <a:gd name="T55" fmla="*/ 75 h 76"/>
                <a:gd name="T56" fmla="*/ 36 w 73"/>
                <a:gd name="T57" fmla="*/ 76 h 76"/>
                <a:gd name="T58" fmla="*/ 52 w 73"/>
                <a:gd name="T59" fmla="*/ 72 h 76"/>
                <a:gd name="T60" fmla="*/ 54 w 73"/>
                <a:gd name="T61" fmla="*/ 71 h 76"/>
                <a:gd name="T62" fmla="*/ 54 w 73"/>
                <a:gd name="T63" fmla="*/ 71 h 76"/>
                <a:gd name="T64" fmla="*/ 55 w 73"/>
                <a:gd name="T65" fmla="*/ 71 h 76"/>
                <a:gd name="T66" fmla="*/ 56 w 73"/>
                <a:gd name="T67" fmla="*/ 70 h 76"/>
                <a:gd name="T68" fmla="*/ 58 w 73"/>
                <a:gd name="T69" fmla="*/ 69 h 76"/>
                <a:gd name="T70" fmla="*/ 59 w 73"/>
                <a:gd name="T71" fmla="*/ 6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 h="76">
                  <a:moveTo>
                    <a:pt x="59" y="67"/>
                  </a:moveTo>
                  <a:cubicBezTo>
                    <a:pt x="60" y="67"/>
                    <a:pt x="61" y="66"/>
                    <a:pt x="61" y="66"/>
                  </a:cubicBezTo>
                  <a:cubicBezTo>
                    <a:pt x="62" y="65"/>
                    <a:pt x="62" y="65"/>
                    <a:pt x="62" y="65"/>
                  </a:cubicBezTo>
                  <a:cubicBezTo>
                    <a:pt x="62" y="64"/>
                    <a:pt x="63" y="64"/>
                    <a:pt x="63" y="63"/>
                  </a:cubicBezTo>
                  <a:cubicBezTo>
                    <a:pt x="64" y="62"/>
                    <a:pt x="64" y="62"/>
                    <a:pt x="64" y="62"/>
                  </a:cubicBezTo>
                  <a:cubicBezTo>
                    <a:pt x="65" y="62"/>
                    <a:pt x="65" y="61"/>
                    <a:pt x="66" y="60"/>
                  </a:cubicBezTo>
                  <a:cubicBezTo>
                    <a:pt x="66" y="59"/>
                    <a:pt x="66" y="59"/>
                    <a:pt x="66" y="59"/>
                  </a:cubicBezTo>
                  <a:cubicBezTo>
                    <a:pt x="67" y="58"/>
                    <a:pt x="67" y="58"/>
                    <a:pt x="67" y="57"/>
                  </a:cubicBezTo>
                  <a:cubicBezTo>
                    <a:pt x="68" y="57"/>
                    <a:pt x="68" y="56"/>
                    <a:pt x="68" y="56"/>
                  </a:cubicBezTo>
                  <a:cubicBezTo>
                    <a:pt x="68" y="56"/>
                    <a:pt x="69" y="55"/>
                    <a:pt x="69" y="54"/>
                  </a:cubicBezTo>
                  <a:cubicBezTo>
                    <a:pt x="69" y="54"/>
                    <a:pt x="69" y="54"/>
                    <a:pt x="69" y="53"/>
                  </a:cubicBezTo>
                  <a:cubicBezTo>
                    <a:pt x="69" y="53"/>
                    <a:pt x="69" y="53"/>
                    <a:pt x="69" y="53"/>
                  </a:cubicBezTo>
                  <a:cubicBezTo>
                    <a:pt x="69" y="53"/>
                    <a:pt x="69" y="53"/>
                    <a:pt x="69" y="53"/>
                  </a:cubicBezTo>
                  <a:cubicBezTo>
                    <a:pt x="73" y="42"/>
                    <a:pt x="72" y="30"/>
                    <a:pt x="65" y="20"/>
                  </a:cubicBezTo>
                  <a:cubicBezTo>
                    <a:pt x="55" y="5"/>
                    <a:pt x="34" y="0"/>
                    <a:pt x="18" y="10"/>
                  </a:cubicBezTo>
                  <a:cubicBezTo>
                    <a:pt x="18" y="10"/>
                    <a:pt x="18" y="10"/>
                    <a:pt x="18" y="10"/>
                  </a:cubicBezTo>
                  <a:cubicBezTo>
                    <a:pt x="17" y="10"/>
                    <a:pt x="16" y="10"/>
                    <a:pt x="16" y="11"/>
                  </a:cubicBezTo>
                  <a:cubicBezTo>
                    <a:pt x="15" y="12"/>
                    <a:pt x="15" y="12"/>
                    <a:pt x="15" y="12"/>
                  </a:cubicBezTo>
                  <a:cubicBezTo>
                    <a:pt x="15" y="12"/>
                    <a:pt x="15" y="12"/>
                    <a:pt x="15" y="12"/>
                  </a:cubicBezTo>
                  <a:cubicBezTo>
                    <a:pt x="14" y="12"/>
                    <a:pt x="14" y="12"/>
                    <a:pt x="14" y="12"/>
                  </a:cubicBezTo>
                  <a:cubicBezTo>
                    <a:pt x="14" y="12"/>
                    <a:pt x="14" y="12"/>
                    <a:pt x="14" y="12"/>
                  </a:cubicBezTo>
                  <a:cubicBezTo>
                    <a:pt x="14" y="12"/>
                    <a:pt x="14" y="12"/>
                    <a:pt x="14" y="12"/>
                  </a:cubicBezTo>
                  <a:cubicBezTo>
                    <a:pt x="14" y="12"/>
                    <a:pt x="14" y="12"/>
                    <a:pt x="14" y="12"/>
                  </a:cubicBezTo>
                  <a:cubicBezTo>
                    <a:pt x="13" y="13"/>
                    <a:pt x="13" y="13"/>
                    <a:pt x="12" y="14"/>
                  </a:cubicBezTo>
                  <a:cubicBezTo>
                    <a:pt x="12" y="14"/>
                    <a:pt x="12" y="14"/>
                    <a:pt x="12" y="14"/>
                  </a:cubicBezTo>
                  <a:cubicBezTo>
                    <a:pt x="12" y="14"/>
                    <a:pt x="12" y="14"/>
                    <a:pt x="12" y="14"/>
                  </a:cubicBezTo>
                  <a:cubicBezTo>
                    <a:pt x="10" y="16"/>
                    <a:pt x="8" y="18"/>
                    <a:pt x="6" y="21"/>
                  </a:cubicBezTo>
                  <a:cubicBezTo>
                    <a:pt x="6" y="21"/>
                    <a:pt x="6" y="21"/>
                    <a:pt x="6" y="21"/>
                  </a:cubicBezTo>
                  <a:cubicBezTo>
                    <a:pt x="6" y="21"/>
                    <a:pt x="6" y="21"/>
                    <a:pt x="6" y="21"/>
                  </a:cubicBezTo>
                  <a:cubicBezTo>
                    <a:pt x="6" y="21"/>
                    <a:pt x="6" y="21"/>
                    <a:pt x="6" y="21"/>
                  </a:cubicBezTo>
                  <a:cubicBezTo>
                    <a:pt x="5" y="22"/>
                    <a:pt x="5" y="23"/>
                    <a:pt x="4" y="24"/>
                  </a:cubicBezTo>
                  <a:cubicBezTo>
                    <a:pt x="4" y="25"/>
                    <a:pt x="4" y="25"/>
                    <a:pt x="4" y="25"/>
                  </a:cubicBezTo>
                  <a:cubicBezTo>
                    <a:pt x="4" y="25"/>
                    <a:pt x="3" y="26"/>
                    <a:pt x="3" y="27"/>
                  </a:cubicBezTo>
                  <a:cubicBezTo>
                    <a:pt x="3" y="28"/>
                    <a:pt x="3" y="28"/>
                    <a:pt x="3" y="28"/>
                  </a:cubicBezTo>
                  <a:cubicBezTo>
                    <a:pt x="2" y="28"/>
                    <a:pt x="2" y="29"/>
                    <a:pt x="2" y="30"/>
                  </a:cubicBezTo>
                  <a:cubicBezTo>
                    <a:pt x="1" y="31"/>
                    <a:pt x="1" y="31"/>
                    <a:pt x="1" y="31"/>
                  </a:cubicBezTo>
                  <a:cubicBezTo>
                    <a:pt x="1" y="32"/>
                    <a:pt x="1" y="32"/>
                    <a:pt x="1" y="33"/>
                  </a:cubicBezTo>
                  <a:cubicBezTo>
                    <a:pt x="1" y="34"/>
                    <a:pt x="1" y="34"/>
                    <a:pt x="1" y="34"/>
                  </a:cubicBezTo>
                  <a:cubicBezTo>
                    <a:pt x="1" y="35"/>
                    <a:pt x="0" y="36"/>
                    <a:pt x="0" y="37"/>
                  </a:cubicBezTo>
                  <a:cubicBezTo>
                    <a:pt x="0" y="38"/>
                    <a:pt x="0" y="38"/>
                    <a:pt x="0" y="38"/>
                  </a:cubicBezTo>
                  <a:cubicBezTo>
                    <a:pt x="0" y="39"/>
                    <a:pt x="0" y="40"/>
                    <a:pt x="0" y="41"/>
                  </a:cubicBezTo>
                  <a:cubicBezTo>
                    <a:pt x="0" y="41"/>
                    <a:pt x="0" y="41"/>
                    <a:pt x="0" y="41"/>
                  </a:cubicBezTo>
                  <a:cubicBezTo>
                    <a:pt x="0" y="42"/>
                    <a:pt x="0" y="43"/>
                    <a:pt x="0" y="44"/>
                  </a:cubicBezTo>
                  <a:cubicBezTo>
                    <a:pt x="0" y="45"/>
                    <a:pt x="0" y="45"/>
                    <a:pt x="0" y="45"/>
                  </a:cubicBezTo>
                  <a:cubicBezTo>
                    <a:pt x="0" y="45"/>
                    <a:pt x="1" y="46"/>
                    <a:pt x="1" y="47"/>
                  </a:cubicBezTo>
                  <a:cubicBezTo>
                    <a:pt x="1" y="48"/>
                    <a:pt x="1" y="48"/>
                    <a:pt x="1" y="48"/>
                  </a:cubicBezTo>
                  <a:cubicBezTo>
                    <a:pt x="1" y="49"/>
                    <a:pt x="1" y="50"/>
                    <a:pt x="2" y="51"/>
                  </a:cubicBezTo>
                  <a:cubicBezTo>
                    <a:pt x="2" y="51"/>
                    <a:pt x="2" y="51"/>
                    <a:pt x="2" y="51"/>
                  </a:cubicBezTo>
                  <a:cubicBezTo>
                    <a:pt x="2" y="52"/>
                    <a:pt x="2" y="53"/>
                    <a:pt x="3" y="54"/>
                  </a:cubicBezTo>
                  <a:cubicBezTo>
                    <a:pt x="3" y="55"/>
                    <a:pt x="3" y="55"/>
                    <a:pt x="3" y="55"/>
                  </a:cubicBezTo>
                  <a:cubicBezTo>
                    <a:pt x="3" y="55"/>
                    <a:pt x="4" y="56"/>
                    <a:pt x="4" y="57"/>
                  </a:cubicBezTo>
                  <a:cubicBezTo>
                    <a:pt x="5" y="58"/>
                    <a:pt x="5" y="58"/>
                    <a:pt x="5" y="58"/>
                  </a:cubicBezTo>
                  <a:cubicBezTo>
                    <a:pt x="5" y="59"/>
                    <a:pt x="6" y="60"/>
                    <a:pt x="6" y="61"/>
                  </a:cubicBezTo>
                  <a:cubicBezTo>
                    <a:pt x="10" y="66"/>
                    <a:pt x="14" y="70"/>
                    <a:pt x="20" y="72"/>
                  </a:cubicBezTo>
                  <a:cubicBezTo>
                    <a:pt x="21" y="73"/>
                    <a:pt x="22" y="73"/>
                    <a:pt x="23" y="74"/>
                  </a:cubicBezTo>
                  <a:cubicBezTo>
                    <a:pt x="24" y="74"/>
                    <a:pt x="25" y="74"/>
                    <a:pt x="26" y="75"/>
                  </a:cubicBezTo>
                  <a:cubicBezTo>
                    <a:pt x="27" y="75"/>
                    <a:pt x="28" y="75"/>
                    <a:pt x="29" y="76"/>
                  </a:cubicBezTo>
                  <a:cubicBezTo>
                    <a:pt x="31" y="76"/>
                    <a:pt x="34" y="76"/>
                    <a:pt x="36" y="76"/>
                  </a:cubicBezTo>
                  <a:cubicBezTo>
                    <a:pt x="41" y="76"/>
                    <a:pt x="47" y="75"/>
                    <a:pt x="52" y="72"/>
                  </a:cubicBezTo>
                  <a:cubicBezTo>
                    <a:pt x="52" y="72"/>
                    <a:pt x="52" y="72"/>
                    <a:pt x="52" y="72"/>
                  </a:cubicBezTo>
                  <a:cubicBezTo>
                    <a:pt x="52" y="72"/>
                    <a:pt x="52" y="72"/>
                    <a:pt x="52" y="72"/>
                  </a:cubicBezTo>
                  <a:cubicBezTo>
                    <a:pt x="53" y="72"/>
                    <a:pt x="53" y="72"/>
                    <a:pt x="54" y="71"/>
                  </a:cubicBezTo>
                  <a:cubicBezTo>
                    <a:pt x="54" y="71"/>
                    <a:pt x="54" y="71"/>
                    <a:pt x="54" y="71"/>
                  </a:cubicBezTo>
                  <a:cubicBezTo>
                    <a:pt x="54" y="71"/>
                    <a:pt x="54" y="71"/>
                    <a:pt x="54" y="71"/>
                  </a:cubicBezTo>
                  <a:cubicBezTo>
                    <a:pt x="55" y="71"/>
                    <a:pt x="55" y="71"/>
                    <a:pt x="55" y="71"/>
                  </a:cubicBezTo>
                  <a:cubicBezTo>
                    <a:pt x="55" y="71"/>
                    <a:pt x="55" y="71"/>
                    <a:pt x="55" y="71"/>
                  </a:cubicBezTo>
                  <a:cubicBezTo>
                    <a:pt x="55" y="71"/>
                    <a:pt x="55" y="71"/>
                    <a:pt x="55" y="71"/>
                  </a:cubicBezTo>
                  <a:cubicBezTo>
                    <a:pt x="56" y="70"/>
                    <a:pt x="56" y="70"/>
                    <a:pt x="56" y="70"/>
                  </a:cubicBezTo>
                  <a:cubicBezTo>
                    <a:pt x="57" y="70"/>
                    <a:pt x="57" y="69"/>
                    <a:pt x="58" y="69"/>
                  </a:cubicBezTo>
                  <a:cubicBezTo>
                    <a:pt x="58" y="69"/>
                    <a:pt x="58" y="69"/>
                    <a:pt x="58" y="69"/>
                  </a:cubicBezTo>
                  <a:cubicBezTo>
                    <a:pt x="59" y="68"/>
                    <a:pt x="59" y="68"/>
                    <a:pt x="59" y="68"/>
                  </a:cubicBezTo>
                  <a:lnTo>
                    <a:pt x="59" y="6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13" name="îṧḻíḍê">
              <a:extLst>
                <a:ext uri="{FF2B5EF4-FFF2-40B4-BE49-F238E27FC236}">
                  <a16:creationId xmlns="" xmlns:a16="http://schemas.microsoft.com/office/drawing/2014/main" id="{13AA63CB-64B2-4560-84BB-B50AF0C7E05E}"/>
                </a:ext>
              </a:extLst>
            </p:cNvPr>
            <p:cNvSpPr/>
            <p:nvPr/>
          </p:nvSpPr>
          <p:spPr bwMode="auto">
            <a:xfrm>
              <a:off x="5994400" y="1725613"/>
              <a:ext cx="136525" cy="136525"/>
            </a:xfrm>
            <a:custGeom>
              <a:avLst/>
              <a:gdLst>
                <a:gd name="T0" fmla="*/ 73 w 81"/>
                <a:gd name="T1" fmla="*/ 54 h 81"/>
                <a:gd name="T2" fmla="*/ 26 w 81"/>
                <a:gd name="T3" fmla="*/ 74 h 81"/>
                <a:gd name="T4" fmla="*/ 7 w 81"/>
                <a:gd name="T5" fmla="*/ 27 h 81"/>
                <a:gd name="T6" fmla="*/ 54 w 81"/>
                <a:gd name="T7" fmla="*/ 8 h 81"/>
                <a:gd name="T8" fmla="*/ 73 w 81"/>
                <a:gd name="T9" fmla="*/ 54 h 81"/>
              </a:gdLst>
              <a:ahLst/>
              <a:cxnLst>
                <a:cxn ang="0">
                  <a:pos x="T0" y="T1"/>
                </a:cxn>
                <a:cxn ang="0">
                  <a:pos x="T2" y="T3"/>
                </a:cxn>
                <a:cxn ang="0">
                  <a:pos x="T4" y="T5"/>
                </a:cxn>
                <a:cxn ang="0">
                  <a:pos x="T6" y="T7"/>
                </a:cxn>
                <a:cxn ang="0">
                  <a:pos x="T8" y="T9"/>
                </a:cxn>
              </a:cxnLst>
              <a:rect l="0" t="0" r="r" b="b"/>
              <a:pathLst>
                <a:path w="81" h="81">
                  <a:moveTo>
                    <a:pt x="73" y="54"/>
                  </a:moveTo>
                  <a:cubicBezTo>
                    <a:pt x="66" y="73"/>
                    <a:pt x="45" y="81"/>
                    <a:pt x="26" y="74"/>
                  </a:cubicBezTo>
                  <a:cubicBezTo>
                    <a:pt x="8" y="66"/>
                    <a:pt x="0" y="45"/>
                    <a:pt x="7" y="27"/>
                  </a:cubicBezTo>
                  <a:cubicBezTo>
                    <a:pt x="15" y="9"/>
                    <a:pt x="36" y="0"/>
                    <a:pt x="54" y="8"/>
                  </a:cubicBezTo>
                  <a:cubicBezTo>
                    <a:pt x="72" y="15"/>
                    <a:pt x="81" y="36"/>
                    <a:pt x="73" y="54"/>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14" name="îṧ1îḓé">
              <a:extLst>
                <a:ext uri="{FF2B5EF4-FFF2-40B4-BE49-F238E27FC236}">
                  <a16:creationId xmlns="" xmlns:a16="http://schemas.microsoft.com/office/drawing/2014/main" id="{CDAEA189-114D-4F4D-8B29-E6B3F3F6B33C}"/>
                </a:ext>
              </a:extLst>
            </p:cNvPr>
            <p:cNvSpPr/>
            <p:nvPr/>
          </p:nvSpPr>
          <p:spPr bwMode="auto">
            <a:xfrm>
              <a:off x="6002338" y="1781175"/>
              <a:ext cx="122238" cy="80963"/>
            </a:xfrm>
            <a:custGeom>
              <a:avLst/>
              <a:gdLst>
                <a:gd name="T0" fmla="*/ 70 w 72"/>
                <a:gd name="T1" fmla="*/ 0 h 48"/>
                <a:gd name="T2" fmla="*/ 67 w 72"/>
                <a:gd name="T3" fmla="*/ 14 h 48"/>
                <a:gd name="T4" fmla="*/ 21 w 72"/>
                <a:gd name="T5" fmla="*/ 33 h 48"/>
                <a:gd name="T6" fmla="*/ 0 w 72"/>
                <a:gd name="T7" fmla="*/ 8 h 48"/>
                <a:gd name="T8" fmla="*/ 21 w 72"/>
                <a:gd name="T9" fmla="*/ 41 h 48"/>
                <a:gd name="T10" fmla="*/ 68 w 72"/>
                <a:gd name="T11" fmla="*/ 21 h 48"/>
                <a:gd name="T12" fmla="*/ 70 w 7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72" h="48">
                  <a:moveTo>
                    <a:pt x="70" y="0"/>
                  </a:moveTo>
                  <a:cubicBezTo>
                    <a:pt x="70" y="4"/>
                    <a:pt x="69" y="9"/>
                    <a:pt x="67" y="14"/>
                  </a:cubicBezTo>
                  <a:cubicBezTo>
                    <a:pt x="60" y="32"/>
                    <a:pt x="39" y="40"/>
                    <a:pt x="21" y="33"/>
                  </a:cubicBezTo>
                  <a:cubicBezTo>
                    <a:pt x="10" y="28"/>
                    <a:pt x="2" y="18"/>
                    <a:pt x="0" y="8"/>
                  </a:cubicBezTo>
                  <a:cubicBezTo>
                    <a:pt x="0" y="22"/>
                    <a:pt x="8" y="35"/>
                    <a:pt x="21" y="41"/>
                  </a:cubicBezTo>
                  <a:cubicBezTo>
                    <a:pt x="40" y="48"/>
                    <a:pt x="61" y="40"/>
                    <a:pt x="68" y="21"/>
                  </a:cubicBezTo>
                  <a:cubicBezTo>
                    <a:pt x="71" y="14"/>
                    <a:pt x="72" y="7"/>
                    <a:pt x="70" y="0"/>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15" name="ïṧľîḓe">
              <a:extLst>
                <a:ext uri="{FF2B5EF4-FFF2-40B4-BE49-F238E27FC236}">
                  <a16:creationId xmlns="" xmlns:a16="http://schemas.microsoft.com/office/drawing/2014/main" id="{B23BD98F-4E04-4E26-8147-EAF0A5311006}"/>
                </a:ext>
              </a:extLst>
            </p:cNvPr>
            <p:cNvSpPr/>
            <p:nvPr/>
          </p:nvSpPr>
          <p:spPr bwMode="auto">
            <a:xfrm>
              <a:off x="6003925" y="1770063"/>
              <a:ext cx="114300" cy="53975"/>
            </a:xfrm>
            <a:custGeom>
              <a:avLst/>
              <a:gdLst>
                <a:gd name="T0" fmla="*/ 1 w 67"/>
                <a:gd name="T1" fmla="*/ 1 h 32"/>
                <a:gd name="T2" fmla="*/ 0 w 67"/>
                <a:gd name="T3" fmla="*/ 4 h 32"/>
                <a:gd name="T4" fmla="*/ 65 w 67"/>
                <a:gd name="T5" fmla="*/ 32 h 32"/>
                <a:gd name="T6" fmla="*/ 67 w 67"/>
                <a:gd name="T7" fmla="*/ 29 h 32"/>
                <a:gd name="T8" fmla="*/ 67 w 67"/>
                <a:gd name="T9" fmla="*/ 27 h 32"/>
                <a:gd name="T10" fmla="*/ 1 w 67"/>
                <a:gd name="T11" fmla="*/ 0 h 32"/>
                <a:gd name="T12" fmla="*/ 1 w 67"/>
                <a:gd name="T13" fmla="*/ 1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1" y="1"/>
                  </a:moveTo>
                  <a:cubicBezTo>
                    <a:pt x="0" y="2"/>
                    <a:pt x="0" y="3"/>
                    <a:pt x="0" y="4"/>
                  </a:cubicBezTo>
                  <a:cubicBezTo>
                    <a:pt x="65" y="32"/>
                    <a:pt x="65" y="32"/>
                    <a:pt x="65" y="32"/>
                  </a:cubicBezTo>
                  <a:cubicBezTo>
                    <a:pt x="66" y="31"/>
                    <a:pt x="66" y="30"/>
                    <a:pt x="67" y="29"/>
                  </a:cubicBezTo>
                  <a:cubicBezTo>
                    <a:pt x="67" y="28"/>
                    <a:pt x="67" y="28"/>
                    <a:pt x="67" y="27"/>
                  </a:cubicBezTo>
                  <a:cubicBezTo>
                    <a:pt x="1" y="0"/>
                    <a:pt x="1" y="0"/>
                    <a:pt x="1" y="0"/>
                  </a:cubicBezTo>
                  <a:cubicBezTo>
                    <a:pt x="1" y="0"/>
                    <a:pt x="1" y="1"/>
                    <a:pt x="1" y="1"/>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16" name="îşḻíḍè">
              <a:extLst>
                <a:ext uri="{FF2B5EF4-FFF2-40B4-BE49-F238E27FC236}">
                  <a16:creationId xmlns="" xmlns:a16="http://schemas.microsoft.com/office/drawing/2014/main" id="{3FAD27F0-7AAA-4523-9CDC-F5439C7BACF6}"/>
                </a:ext>
              </a:extLst>
            </p:cNvPr>
            <p:cNvSpPr/>
            <p:nvPr/>
          </p:nvSpPr>
          <p:spPr bwMode="auto">
            <a:xfrm>
              <a:off x="6007100" y="1766888"/>
              <a:ext cx="112713" cy="53975"/>
            </a:xfrm>
            <a:custGeom>
              <a:avLst/>
              <a:gdLst>
                <a:gd name="T0" fmla="*/ 0 w 67"/>
                <a:gd name="T1" fmla="*/ 2 h 32"/>
                <a:gd name="T2" fmla="*/ 0 w 67"/>
                <a:gd name="T3" fmla="*/ 4 h 32"/>
                <a:gd name="T4" fmla="*/ 65 w 67"/>
                <a:gd name="T5" fmla="*/ 32 h 32"/>
                <a:gd name="T6" fmla="*/ 66 w 67"/>
                <a:gd name="T7" fmla="*/ 29 h 32"/>
                <a:gd name="T8" fmla="*/ 67 w 67"/>
                <a:gd name="T9" fmla="*/ 27 h 32"/>
                <a:gd name="T10" fmla="*/ 1 w 67"/>
                <a:gd name="T11" fmla="*/ 0 h 32"/>
                <a:gd name="T12" fmla="*/ 0 w 67"/>
                <a:gd name="T13" fmla="*/ 2 h 32"/>
              </a:gdLst>
              <a:ahLst/>
              <a:cxnLst>
                <a:cxn ang="0">
                  <a:pos x="T0" y="T1"/>
                </a:cxn>
                <a:cxn ang="0">
                  <a:pos x="T2" y="T3"/>
                </a:cxn>
                <a:cxn ang="0">
                  <a:pos x="T4" y="T5"/>
                </a:cxn>
                <a:cxn ang="0">
                  <a:pos x="T6" y="T7"/>
                </a:cxn>
                <a:cxn ang="0">
                  <a:pos x="T8" y="T9"/>
                </a:cxn>
                <a:cxn ang="0">
                  <a:pos x="T10" y="T11"/>
                </a:cxn>
                <a:cxn ang="0">
                  <a:pos x="T12" y="T13"/>
                </a:cxn>
              </a:cxnLst>
              <a:rect l="0" t="0" r="r" b="b"/>
              <a:pathLst>
                <a:path w="67" h="32">
                  <a:moveTo>
                    <a:pt x="0" y="2"/>
                  </a:moveTo>
                  <a:cubicBezTo>
                    <a:pt x="0" y="2"/>
                    <a:pt x="0" y="3"/>
                    <a:pt x="0" y="4"/>
                  </a:cubicBezTo>
                  <a:cubicBezTo>
                    <a:pt x="65" y="32"/>
                    <a:pt x="65" y="32"/>
                    <a:pt x="65" y="32"/>
                  </a:cubicBezTo>
                  <a:cubicBezTo>
                    <a:pt x="66" y="31"/>
                    <a:pt x="66" y="30"/>
                    <a:pt x="66" y="29"/>
                  </a:cubicBezTo>
                  <a:cubicBezTo>
                    <a:pt x="67" y="29"/>
                    <a:pt x="67" y="28"/>
                    <a:pt x="67" y="27"/>
                  </a:cubicBezTo>
                  <a:cubicBezTo>
                    <a:pt x="1" y="0"/>
                    <a:pt x="1" y="0"/>
                    <a:pt x="1" y="0"/>
                  </a:cubicBezTo>
                  <a:cubicBezTo>
                    <a:pt x="1" y="0"/>
                    <a:pt x="1" y="1"/>
                    <a:pt x="0" y="2"/>
                  </a:cubicBezTo>
                  <a:close/>
                </a:path>
              </a:pathLst>
            </a:custGeom>
            <a:solidFill>
              <a:srgbClr val="E54C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17" name="íṩļïḑè">
              <a:extLst>
                <a:ext uri="{FF2B5EF4-FFF2-40B4-BE49-F238E27FC236}">
                  <a16:creationId xmlns="" xmlns:a16="http://schemas.microsoft.com/office/drawing/2014/main" id="{23F5D934-1B1B-4C52-B8AB-B85DC99B0CFB}"/>
                </a:ext>
              </a:extLst>
            </p:cNvPr>
            <p:cNvSpPr/>
            <p:nvPr/>
          </p:nvSpPr>
          <p:spPr bwMode="auto">
            <a:xfrm>
              <a:off x="6924675" y="1322388"/>
              <a:ext cx="919163" cy="708025"/>
            </a:xfrm>
            <a:custGeom>
              <a:avLst/>
              <a:gdLst>
                <a:gd name="T0" fmla="*/ 415 w 543"/>
                <a:gd name="T1" fmla="*/ 10 h 419"/>
                <a:gd name="T2" fmla="*/ 26 w 543"/>
                <a:gd name="T3" fmla="*/ 215 h 419"/>
                <a:gd name="T4" fmla="*/ 10 w 543"/>
                <a:gd name="T5" fmla="*/ 266 h 419"/>
                <a:gd name="T6" fmla="*/ 78 w 543"/>
                <a:gd name="T7" fmla="*/ 394 h 419"/>
                <a:gd name="T8" fmla="*/ 128 w 543"/>
                <a:gd name="T9" fmla="*/ 409 h 419"/>
                <a:gd name="T10" fmla="*/ 518 w 543"/>
                <a:gd name="T11" fmla="*/ 204 h 419"/>
                <a:gd name="T12" fmla="*/ 533 w 543"/>
                <a:gd name="T13" fmla="*/ 153 h 419"/>
                <a:gd name="T14" fmla="*/ 465 w 543"/>
                <a:gd name="T15" fmla="*/ 25 h 419"/>
                <a:gd name="T16" fmla="*/ 415 w 543"/>
                <a:gd name="T17" fmla="*/ 10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3" h="419">
                  <a:moveTo>
                    <a:pt x="415" y="10"/>
                  </a:moveTo>
                  <a:cubicBezTo>
                    <a:pt x="26" y="215"/>
                    <a:pt x="26" y="215"/>
                    <a:pt x="26" y="215"/>
                  </a:cubicBezTo>
                  <a:cubicBezTo>
                    <a:pt x="7" y="225"/>
                    <a:pt x="0" y="248"/>
                    <a:pt x="10" y="266"/>
                  </a:cubicBezTo>
                  <a:cubicBezTo>
                    <a:pt x="78" y="394"/>
                    <a:pt x="78" y="394"/>
                    <a:pt x="78" y="394"/>
                  </a:cubicBezTo>
                  <a:cubicBezTo>
                    <a:pt x="87" y="412"/>
                    <a:pt x="110" y="419"/>
                    <a:pt x="128" y="409"/>
                  </a:cubicBezTo>
                  <a:cubicBezTo>
                    <a:pt x="518" y="204"/>
                    <a:pt x="518" y="204"/>
                    <a:pt x="518" y="204"/>
                  </a:cubicBezTo>
                  <a:cubicBezTo>
                    <a:pt x="536" y="194"/>
                    <a:pt x="543" y="172"/>
                    <a:pt x="533" y="153"/>
                  </a:cubicBezTo>
                  <a:cubicBezTo>
                    <a:pt x="465" y="25"/>
                    <a:pt x="465" y="25"/>
                    <a:pt x="465" y="25"/>
                  </a:cubicBezTo>
                  <a:cubicBezTo>
                    <a:pt x="456" y="7"/>
                    <a:pt x="433" y="0"/>
                    <a:pt x="415" y="10"/>
                  </a:cubicBezTo>
                  <a:close/>
                </a:path>
              </a:pathLst>
            </a:custGeom>
            <a:solidFill>
              <a:srgbClr val="F1F0E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18" name="íṡḷíḑê">
              <a:extLst>
                <a:ext uri="{FF2B5EF4-FFF2-40B4-BE49-F238E27FC236}">
                  <a16:creationId xmlns="" xmlns:a16="http://schemas.microsoft.com/office/drawing/2014/main" id="{D5284C09-2B0B-4BAE-BBB7-C68375FFD9E0}"/>
                </a:ext>
              </a:extLst>
            </p:cNvPr>
            <p:cNvSpPr/>
            <p:nvPr/>
          </p:nvSpPr>
          <p:spPr bwMode="auto">
            <a:xfrm>
              <a:off x="7010400" y="1695450"/>
              <a:ext cx="120650" cy="125413"/>
            </a:xfrm>
            <a:custGeom>
              <a:avLst/>
              <a:gdLst>
                <a:gd name="T0" fmla="*/ 71 w 71"/>
                <a:gd name="T1" fmla="*/ 34 h 74"/>
                <a:gd name="T2" fmla="*/ 71 w 71"/>
                <a:gd name="T3" fmla="*/ 31 h 74"/>
                <a:gd name="T4" fmla="*/ 70 w 71"/>
                <a:gd name="T5" fmla="*/ 27 h 74"/>
                <a:gd name="T6" fmla="*/ 69 w 71"/>
                <a:gd name="T7" fmla="*/ 24 h 74"/>
                <a:gd name="T8" fmla="*/ 67 w 71"/>
                <a:gd name="T9" fmla="*/ 21 h 74"/>
                <a:gd name="T10" fmla="*/ 66 w 71"/>
                <a:gd name="T11" fmla="*/ 20 h 74"/>
                <a:gd name="T12" fmla="*/ 39 w 71"/>
                <a:gd name="T13" fmla="*/ 2 h 74"/>
                <a:gd name="T14" fmla="*/ 0 w 71"/>
                <a:gd name="T15" fmla="*/ 32 h 74"/>
                <a:gd name="T16" fmla="*/ 0 w 71"/>
                <a:gd name="T17" fmla="*/ 35 h 74"/>
                <a:gd name="T18" fmla="*/ 0 w 71"/>
                <a:gd name="T19" fmla="*/ 36 h 74"/>
                <a:gd name="T20" fmla="*/ 0 w 71"/>
                <a:gd name="T21" fmla="*/ 37 h 74"/>
                <a:gd name="T22" fmla="*/ 0 w 71"/>
                <a:gd name="T23" fmla="*/ 39 h 74"/>
                <a:gd name="T24" fmla="*/ 0 w 71"/>
                <a:gd name="T25" fmla="*/ 39 h 74"/>
                <a:gd name="T26" fmla="*/ 1 w 71"/>
                <a:gd name="T27" fmla="*/ 48 h 74"/>
                <a:gd name="T28" fmla="*/ 2 w 71"/>
                <a:gd name="T29" fmla="*/ 49 h 74"/>
                <a:gd name="T30" fmla="*/ 3 w 71"/>
                <a:gd name="T31" fmla="*/ 52 h 74"/>
                <a:gd name="T32" fmla="*/ 4 w 71"/>
                <a:gd name="T33" fmla="*/ 55 h 74"/>
                <a:gd name="T34" fmla="*/ 6 w 71"/>
                <a:gd name="T35" fmla="*/ 58 h 74"/>
                <a:gd name="T36" fmla="*/ 8 w 71"/>
                <a:gd name="T37" fmla="*/ 61 h 74"/>
                <a:gd name="T38" fmla="*/ 11 w 71"/>
                <a:gd name="T39" fmla="*/ 63 h 74"/>
                <a:gd name="T40" fmla="*/ 13 w 71"/>
                <a:gd name="T41" fmla="*/ 65 h 74"/>
                <a:gd name="T42" fmla="*/ 16 w 71"/>
                <a:gd name="T43" fmla="*/ 68 h 74"/>
                <a:gd name="T44" fmla="*/ 19 w 71"/>
                <a:gd name="T45" fmla="*/ 69 h 74"/>
                <a:gd name="T46" fmla="*/ 22 w 71"/>
                <a:gd name="T47" fmla="*/ 71 h 74"/>
                <a:gd name="T48" fmla="*/ 26 w 71"/>
                <a:gd name="T49" fmla="*/ 72 h 74"/>
                <a:gd name="T50" fmla="*/ 29 w 71"/>
                <a:gd name="T51" fmla="*/ 73 h 74"/>
                <a:gd name="T52" fmla="*/ 50 w 71"/>
                <a:gd name="T53" fmla="*/ 71 h 74"/>
                <a:gd name="T54" fmla="*/ 56 w 71"/>
                <a:gd name="T55" fmla="*/ 67 h 74"/>
                <a:gd name="T56" fmla="*/ 63 w 71"/>
                <a:gd name="T57" fmla="*/ 60 h 74"/>
                <a:gd name="T58" fmla="*/ 70 w 71"/>
                <a:gd name="T59" fmla="*/ 46 h 74"/>
                <a:gd name="T60" fmla="*/ 71 w 71"/>
                <a:gd name="T61" fmla="*/ 43 h 74"/>
                <a:gd name="T62" fmla="*/ 71 w 71"/>
                <a:gd name="T63" fmla="*/ 43 h 74"/>
                <a:gd name="T64" fmla="*/ 71 w 71"/>
                <a:gd name="T65" fmla="*/ 42 h 74"/>
                <a:gd name="T66" fmla="*/ 71 w 71"/>
                <a:gd name="T67" fmla="*/ 41 h 74"/>
                <a:gd name="T68" fmla="*/ 71 w 71"/>
                <a:gd name="T69" fmla="*/ 39 h 74"/>
                <a:gd name="T70" fmla="*/ 71 w 71"/>
                <a:gd name="T71" fmla="*/ 3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 h="74">
                  <a:moveTo>
                    <a:pt x="71" y="37"/>
                  </a:moveTo>
                  <a:cubicBezTo>
                    <a:pt x="71" y="36"/>
                    <a:pt x="71" y="35"/>
                    <a:pt x="71" y="34"/>
                  </a:cubicBezTo>
                  <a:cubicBezTo>
                    <a:pt x="71" y="34"/>
                    <a:pt x="71" y="34"/>
                    <a:pt x="71" y="33"/>
                  </a:cubicBezTo>
                  <a:cubicBezTo>
                    <a:pt x="71" y="32"/>
                    <a:pt x="71" y="32"/>
                    <a:pt x="71" y="31"/>
                  </a:cubicBezTo>
                  <a:cubicBezTo>
                    <a:pt x="70" y="30"/>
                    <a:pt x="70" y="30"/>
                    <a:pt x="70" y="30"/>
                  </a:cubicBezTo>
                  <a:cubicBezTo>
                    <a:pt x="70" y="29"/>
                    <a:pt x="70" y="28"/>
                    <a:pt x="70" y="27"/>
                  </a:cubicBezTo>
                  <a:cubicBezTo>
                    <a:pt x="70" y="27"/>
                    <a:pt x="69" y="26"/>
                    <a:pt x="69" y="26"/>
                  </a:cubicBezTo>
                  <a:cubicBezTo>
                    <a:pt x="69" y="25"/>
                    <a:pt x="69" y="25"/>
                    <a:pt x="69" y="24"/>
                  </a:cubicBezTo>
                  <a:cubicBezTo>
                    <a:pt x="68" y="24"/>
                    <a:pt x="68" y="23"/>
                    <a:pt x="68" y="23"/>
                  </a:cubicBezTo>
                  <a:cubicBezTo>
                    <a:pt x="68" y="22"/>
                    <a:pt x="68" y="22"/>
                    <a:pt x="67" y="21"/>
                  </a:cubicBezTo>
                  <a:cubicBezTo>
                    <a:pt x="67" y="21"/>
                    <a:pt x="67" y="20"/>
                    <a:pt x="67" y="20"/>
                  </a:cubicBezTo>
                  <a:cubicBezTo>
                    <a:pt x="66" y="20"/>
                    <a:pt x="66" y="20"/>
                    <a:pt x="66" y="20"/>
                  </a:cubicBezTo>
                  <a:cubicBezTo>
                    <a:pt x="66" y="20"/>
                    <a:pt x="66" y="20"/>
                    <a:pt x="66" y="20"/>
                  </a:cubicBezTo>
                  <a:cubicBezTo>
                    <a:pt x="61" y="10"/>
                    <a:pt x="51" y="3"/>
                    <a:pt x="39" y="2"/>
                  </a:cubicBezTo>
                  <a:cubicBezTo>
                    <a:pt x="20" y="0"/>
                    <a:pt x="3" y="13"/>
                    <a:pt x="0" y="32"/>
                  </a:cubicBezTo>
                  <a:cubicBezTo>
                    <a:pt x="0" y="32"/>
                    <a:pt x="0" y="32"/>
                    <a:pt x="0" y="32"/>
                  </a:cubicBezTo>
                  <a:cubicBezTo>
                    <a:pt x="0" y="33"/>
                    <a:pt x="0" y="33"/>
                    <a:pt x="0" y="34"/>
                  </a:cubicBezTo>
                  <a:cubicBezTo>
                    <a:pt x="0" y="35"/>
                    <a:pt x="0" y="35"/>
                    <a:pt x="0" y="35"/>
                  </a:cubicBezTo>
                  <a:cubicBezTo>
                    <a:pt x="0" y="36"/>
                    <a:pt x="0" y="36"/>
                    <a:pt x="0" y="36"/>
                  </a:cubicBezTo>
                  <a:cubicBezTo>
                    <a:pt x="0" y="36"/>
                    <a:pt x="0" y="36"/>
                    <a:pt x="0" y="36"/>
                  </a:cubicBezTo>
                  <a:cubicBezTo>
                    <a:pt x="0" y="37"/>
                    <a:pt x="0" y="37"/>
                    <a:pt x="0" y="37"/>
                  </a:cubicBezTo>
                  <a:cubicBezTo>
                    <a:pt x="0" y="37"/>
                    <a:pt x="0" y="37"/>
                    <a:pt x="0" y="37"/>
                  </a:cubicBezTo>
                  <a:cubicBezTo>
                    <a:pt x="0" y="37"/>
                    <a:pt x="0" y="37"/>
                    <a:pt x="0" y="37"/>
                  </a:cubicBezTo>
                  <a:cubicBezTo>
                    <a:pt x="0" y="37"/>
                    <a:pt x="0" y="38"/>
                    <a:pt x="0" y="39"/>
                  </a:cubicBezTo>
                  <a:cubicBezTo>
                    <a:pt x="0" y="39"/>
                    <a:pt x="0" y="39"/>
                    <a:pt x="0" y="39"/>
                  </a:cubicBezTo>
                  <a:cubicBezTo>
                    <a:pt x="0" y="39"/>
                    <a:pt x="0" y="39"/>
                    <a:pt x="0" y="39"/>
                  </a:cubicBezTo>
                  <a:cubicBezTo>
                    <a:pt x="0" y="42"/>
                    <a:pt x="0" y="45"/>
                    <a:pt x="1" y="48"/>
                  </a:cubicBezTo>
                  <a:cubicBezTo>
                    <a:pt x="1" y="48"/>
                    <a:pt x="1" y="48"/>
                    <a:pt x="1" y="48"/>
                  </a:cubicBezTo>
                  <a:cubicBezTo>
                    <a:pt x="1" y="48"/>
                    <a:pt x="1" y="48"/>
                    <a:pt x="1" y="48"/>
                  </a:cubicBezTo>
                  <a:cubicBezTo>
                    <a:pt x="2" y="49"/>
                    <a:pt x="2" y="49"/>
                    <a:pt x="2" y="49"/>
                  </a:cubicBezTo>
                  <a:cubicBezTo>
                    <a:pt x="2" y="50"/>
                    <a:pt x="2" y="50"/>
                    <a:pt x="2" y="51"/>
                  </a:cubicBezTo>
                  <a:cubicBezTo>
                    <a:pt x="3" y="52"/>
                    <a:pt x="3" y="52"/>
                    <a:pt x="3" y="52"/>
                  </a:cubicBezTo>
                  <a:cubicBezTo>
                    <a:pt x="3" y="53"/>
                    <a:pt x="4" y="53"/>
                    <a:pt x="4" y="54"/>
                  </a:cubicBezTo>
                  <a:cubicBezTo>
                    <a:pt x="4" y="55"/>
                    <a:pt x="4" y="55"/>
                    <a:pt x="4" y="55"/>
                  </a:cubicBezTo>
                  <a:cubicBezTo>
                    <a:pt x="5" y="56"/>
                    <a:pt x="5" y="57"/>
                    <a:pt x="6" y="58"/>
                  </a:cubicBezTo>
                  <a:cubicBezTo>
                    <a:pt x="6" y="58"/>
                    <a:pt x="6" y="58"/>
                    <a:pt x="6" y="58"/>
                  </a:cubicBezTo>
                  <a:cubicBezTo>
                    <a:pt x="7" y="59"/>
                    <a:pt x="7" y="59"/>
                    <a:pt x="8" y="60"/>
                  </a:cubicBezTo>
                  <a:cubicBezTo>
                    <a:pt x="8" y="61"/>
                    <a:pt x="8" y="61"/>
                    <a:pt x="8" y="61"/>
                  </a:cubicBezTo>
                  <a:cubicBezTo>
                    <a:pt x="9" y="61"/>
                    <a:pt x="9" y="62"/>
                    <a:pt x="10" y="62"/>
                  </a:cubicBezTo>
                  <a:cubicBezTo>
                    <a:pt x="11" y="63"/>
                    <a:pt x="11" y="63"/>
                    <a:pt x="11" y="63"/>
                  </a:cubicBezTo>
                  <a:cubicBezTo>
                    <a:pt x="11" y="64"/>
                    <a:pt x="12" y="65"/>
                    <a:pt x="13" y="65"/>
                  </a:cubicBezTo>
                  <a:cubicBezTo>
                    <a:pt x="13" y="65"/>
                    <a:pt x="13" y="65"/>
                    <a:pt x="13" y="65"/>
                  </a:cubicBezTo>
                  <a:cubicBezTo>
                    <a:pt x="14" y="66"/>
                    <a:pt x="14" y="67"/>
                    <a:pt x="15" y="67"/>
                  </a:cubicBezTo>
                  <a:cubicBezTo>
                    <a:pt x="16" y="68"/>
                    <a:pt x="16" y="68"/>
                    <a:pt x="16" y="68"/>
                  </a:cubicBezTo>
                  <a:cubicBezTo>
                    <a:pt x="17" y="68"/>
                    <a:pt x="17" y="68"/>
                    <a:pt x="18" y="69"/>
                  </a:cubicBezTo>
                  <a:cubicBezTo>
                    <a:pt x="19" y="69"/>
                    <a:pt x="19" y="69"/>
                    <a:pt x="19" y="69"/>
                  </a:cubicBezTo>
                  <a:cubicBezTo>
                    <a:pt x="20" y="70"/>
                    <a:pt x="21" y="70"/>
                    <a:pt x="22" y="71"/>
                  </a:cubicBezTo>
                  <a:cubicBezTo>
                    <a:pt x="22" y="71"/>
                    <a:pt x="22" y="71"/>
                    <a:pt x="22" y="71"/>
                  </a:cubicBezTo>
                  <a:cubicBezTo>
                    <a:pt x="23" y="71"/>
                    <a:pt x="24" y="71"/>
                    <a:pt x="25" y="72"/>
                  </a:cubicBezTo>
                  <a:cubicBezTo>
                    <a:pt x="26" y="72"/>
                    <a:pt x="26" y="72"/>
                    <a:pt x="26" y="72"/>
                  </a:cubicBezTo>
                  <a:cubicBezTo>
                    <a:pt x="26" y="72"/>
                    <a:pt x="27" y="72"/>
                    <a:pt x="28" y="73"/>
                  </a:cubicBezTo>
                  <a:cubicBezTo>
                    <a:pt x="29" y="73"/>
                    <a:pt x="29" y="73"/>
                    <a:pt x="29" y="73"/>
                  </a:cubicBezTo>
                  <a:cubicBezTo>
                    <a:pt x="30" y="73"/>
                    <a:pt x="31" y="73"/>
                    <a:pt x="32" y="73"/>
                  </a:cubicBezTo>
                  <a:cubicBezTo>
                    <a:pt x="38" y="74"/>
                    <a:pt x="44" y="73"/>
                    <a:pt x="50" y="71"/>
                  </a:cubicBezTo>
                  <a:cubicBezTo>
                    <a:pt x="51" y="70"/>
                    <a:pt x="52" y="70"/>
                    <a:pt x="53" y="69"/>
                  </a:cubicBezTo>
                  <a:cubicBezTo>
                    <a:pt x="54" y="68"/>
                    <a:pt x="55" y="68"/>
                    <a:pt x="56" y="67"/>
                  </a:cubicBezTo>
                  <a:cubicBezTo>
                    <a:pt x="57" y="67"/>
                    <a:pt x="57" y="66"/>
                    <a:pt x="58" y="65"/>
                  </a:cubicBezTo>
                  <a:cubicBezTo>
                    <a:pt x="60" y="64"/>
                    <a:pt x="62" y="62"/>
                    <a:pt x="63" y="60"/>
                  </a:cubicBezTo>
                  <a:cubicBezTo>
                    <a:pt x="67" y="56"/>
                    <a:pt x="69" y="51"/>
                    <a:pt x="70" y="46"/>
                  </a:cubicBezTo>
                  <a:cubicBezTo>
                    <a:pt x="70" y="46"/>
                    <a:pt x="70" y="46"/>
                    <a:pt x="70" y="46"/>
                  </a:cubicBezTo>
                  <a:cubicBezTo>
                    <a:pt x="70" y="45"/>
                    <a:pt x="70" y="45"/>
                    <a:pt x="70" y="45"/>
                  </a:cubicBezTo>
                  <a:cubicBezTo>
                    <a:pt x="71" y="45"/>
                    <a:pt x="71" y="44"/>
                    <a:pt x="71" y="43"/>
                  </a:cubicBezTo>
                  <a:cubicBezTo>
                    <a:pt x="71" y="43"/>
                    <a:pt x="71" y="43"/>
                    <a:pt x="71" y="43"/>
                  </a:cubicBezTo>
                  <a:cubicBezTo>
                    <a:pt x="71" y="43"/>
                    <a:pt x="71" y="43"/>
                    <a:pt x="71" y="43"/>
                  </a:cubicBezTo>
                  <a:cubicBezTo>
                    <a:pt x="71" y="43"/>
                    <a:pt x="71" y="43"/>
                    <a:pt x="71" y="43"/>
                  </a:cubicBezTo>
                  <a:cubicBezTo>
                    <a:pt x="71" y="42"/>
                    <a:pt x="71" y="42"/>
                    <a:pt x="71" y="42"/>
                  </a:cubicBezTo>
                  <a:cubicBezTo>
                    <a:pt x="71" y="42"/>
                    <a:pt x="71" y="42"/>
                    <a:pt x="71" y="42"/>
                  </a:cubicBezTo>
                  <a:cubicBezTo>
                    <a:pt x="71" y="42"/>
                    <a:pt x="71" y="41"/>
                    <a:pt x="71" y="41"/>
                  </a:cubicBezTo>
                  <a:cubicBezTo>
                    <a:pt x="71" y="40"/>
                    <a:pt x="71" y="39"/>
                    <a:pt x="71" y="39"/>
                  </a:cubicBezTo>
                  <a:cubicBezTo>
                    <a:pt x="71" y="39"/>
                    <a:pt x="71" y="39"/>
                    <a:pt x="71" y="39"/>
                  </a:cubicBezTo>
                  <a:cubicBezTo>
                    <a:pt x="71" y="38"/>
                    <a:pt x="71" y="38"/>
                    <a:pt x="71" y="38"/>
                  </a:cubicBezTo>
                  <a:lnTo>
                    <a:pt x="71" y="3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19" name="îśļiďê">
              <a:extLst>
                <a:ext uri="{FF2B5EF4-FFF2-40B4-BE49-F238E27FC236}">
                  <a16:creationId xmlns="" xmlns:a16="http://schemas.microsoft.com/office/drawing/2014/main" id="{156746E3-3218-4764-8B53-640C67E49B54}"/>
                </a:ext>
              </a:extLst>
            </p:cNvPr>
            <p:cNvSpPr/>
            <p:nvPr/>
          </p:nvSpPr>
          <p:spPr bwMode="auto">
            <a:xfrm>
              <a:off x="6989763" y="1687513"/>
              <a:ext cx="138113" cy="138113"/>
            </a:xfrm>
            <a:custGeom>
              <a:avLst/>
              <a:gdLst>
                <a:gd name="T0" fmla="*/ 73 w 82"/>
                <a:gd name="T1" fmla="*/ 24 h 82"/>
                <a:gd name="T2" fmla="*/ 58 w 82"/>
                <a:gd name="T3" fmla="*/ 73 h 82"/>
                <a:gd name="T4" fmla="*/ 9 w 82"/>
                <a:gd name="T5" fmla="*/ 58 h 82"/>
                <a:gd name="T6" fmla="*/ 24 w 82"/>
                <a:gd name="T7" fmla="*/ 9 h 82"/>
                <a:gd name="T8" fmla="*/ 73 w 82"/>
                <a:gd name="T9" fmla="*/ 24 h 82"/>
              </a:gdLst>
              <a:ahLst/>
              <a:cxnLst>
                <a:cxn ang="0">
                  <a:pos x="T0" y="T1"/>
                </a:cxn>
                <a:cxn ang="0">
                  <a:pos x="T2" y="T3"/>
                </a:cxn>
                <a:cxn ang="0">
                  <a:pos x="T4" y="T5"/>
                </a:cxn>
                <a:cxn ang="0">
                  <a:pos x="T6" y="T7"/>
                </a:cxn>
                <a:cxn ang="0">
                  <a:pos x="T8" y="T9"/>
                </a:cxn>
              </a:cxnLst>
              <a:rect l="0" t="0" r="r" b="b"/>
              <a:pathLst>
                <a:path w="82" h="82">
                  <a:moveTo>
                    <a:pt x="73" y="24"/>
                  </a:moveTo>
                  <a:cubicBezTo>
                    <a:pt x="82" y="42"/>
                    <a:pt x="75" y="64"/>
                    <a:pt x="58" y="73"/>
                  </a:cubicBezTo>
                  <a:cubicBezTo>
                    <a:pt x="40" y="82"/>
                    <a:pt x="18" y="75"/>
                    <a:pt x="9" y="58"/>
                  </a:cubicBezTo>
                  <a:cubicBezTo>
                    <a:pt x="0" y="40"/>
                    <a:pt x="7" y="18"/>
                    <a:pt x="24" y="9"/>
                  </a:cubicBezTo>
                  <a:cubicBezTo>
                    <a:pt x="42" y="0"/>
                    <a:pt x="64" y="7"/>
                    <a:pt x="73" y="24"/>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20" name="îSļíḑé">
              <a:extLst>
                <a:ext uri="{FF2B5EF4-FFF2-40B4-BE49-F238E27FC236}">
                  <a16:creationId xmlns="" xmlns:a16="http://schemas.microsoft.com/office/drawing/2014/main" id="{22D8E27B-7242-4D89-8021-FF60E686BBA7}"/>
                </a:ext>
              </a:extLst>
            </p:cNvPr>
            <p:cNvSpPr/>
            <p:nvPr/>
          </p:nvSpPr>
          <p:spPr bwMode="auto">
            <a:xfrm>
              <a:off x="7019925" y="1703388"/>
              <a:ext cx="107950" cy="119063"/>
            </a:xfrm>
            <a:custGeom>
              <a:avLst/>
              <a:gdLst>
                <a:gd name="T0" fmla="*/ 39 w 64"/>
                <a:gd name="T1" fmla="*/ 0 h 71"/>
                <a:gd name="T2" fmla="*/ 48 w 64"/>
                <a:gd name="T3" fmla="*/ 11 h 71"/>
                <a:gd name="T4" fmla="*/ 33 w 64"/>
                <a:gd name="T5" fmla="*/ 59 h 71"/>
                <a:gd name="T6" fmla="*/ 0 w 64"/>
                <a:gd name="T7" fmla="*/ 59 h 71"/>
                <a:gd name="T8" fmla="*/ 40 w 64"/>
                <a:gd name="T9" fmla="*/ 64 h 71"/>
                <a:gd name="T10" fmla="*/ 55 w 64"/>
                <a:gd name="T11" fmla="*/ 15 h 71"/>
                <a:gd name="T12" fmla="*/ 39 w 64"/>
                <a:gd name="T13" fmla="*/ 0 h 71"/>
              </a:gdLst>
              <a:ahLst/>
              <a:cxnLst>
                <a:cxn ang="0">
                  <a:pos x="T0" y="T1"/>
                </a:cxn>
                <a:cxn ang="0">
                  <a:pos x="T2" y="T3"/>
                </a:cxn>
                <a:cxn ang="0">
                  <a:pos x="T4" y="T5"/>
                </a:cxn>
                <a:cxn ang="0">
                  <a:pos x="T6" y="T7"/>
                </a:cxn>
                <a:cxn ang="0">
                  <a:pos x="T8" y="T9"/>
                </a:cxn>
                <a:cxn ang="0">
                  <a:pos x="T10" y="T11"/>
                </a:cxn>
                <a:cxn ang="0">
                  <a:pos x="T12" y="T13"/>
                </a:cxn>
              </a:cxnLst>
              <a:rect l="0" t="0" r="r" b="b"/>
              <a:pathLst>
                <a:path w="64" h="71">
                  <a:moveTo>
                    <a:pt x="39" y="0"/>
                  </a:moveTo>
                  <a:cubicBezTo>
                    <a:pt x="43" y="3"/>
                    <a:pt x="46" y="7"/>
                    <a:pt x="48" y="11"/>
                  </a:cubicBezTo>
                  <a:cubicBezTo>
                    <a:pt x="57" y="29"/>
                    <a:pt x="50" y="50"/>
                    <a:pt x="33" y="59"/>
                  </a:cubicBezTo>
                  <a:cubicBezTo>
                    <a:pt x="22" y="65"/>
                    <a:pt x="10" y="65"/>
                    <a:pt x="0" y="59"/>
                  </a:cubicBezTo>
                  <a:cubicBezTo>
                    <a:pt x="11" y="68"/>
                    <a:pt x="26" y="71"/>
                    <a:pt x="40" y="64"/>
                  </a:cubicBezTo>
                  <a:cubicBezTo>
                    <a:pt x="57" y="55"/>
                    <a:pt x="64" y="33"/>
                    <a:pt x="55" y="15"/>
                  </a:cubicBezTo>
                  <a:cubicBezTo>
                    <a:pt x="51" y="9"/>
                    <a:pt x="46" y="3"/>
                    <a:pt x="39" y="0"/>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21" name="íś1ïďe">
              <a:extLst>
                <a:ext uri="{FF2B5EF4-FFF2-40B4-BE49-F238E27FC236}">
                  <a16:creationId xmlns="" xmlns:a16="http://schemas.microsoft.com/office/drawing/2014/main" id="{E513C5EF-378A-4E19-964B-D3D4F54B570A}"/>
                </a:ext>
              </a:extLst>
            </p:cNvPr>
            <p:cNvSpPr/>
            <p:nvPr/>
          </p:nvSpPr>
          <p:spPr bwMode="auto">
            <a:xfrm>
              <a:off x="7004050" y="1728788"/>
              <a:ext cx="111125" cy="61913"/>
            </a:xfrm>
            <a:custGeom>
              <a:avLst/>
              <a:gdLst>
                <a:gd name="T0" fmla="*/ 1 w 66"/>
                <a:gd name="T1" fmla="*/ 35 h 37"/>
                <a:gd name="T2" fmla="*/ 3 w 66"/>
                <a:gd name="T3" fmla="*/ 37 h 37"/>
                <a:gd name="T4" fmla="*/ 66 w 66"/>
                <a:gd name="T5" fmla="*/ 5 h 37"/>
                <a:gd name="T6" fmla="*/ 64 w 66"/>
                <a:gd name="T7" fmla="*/ 2 h 37"/>
                <a:gd name="T8" fmla="*/ 64 w 66"/>
                <a:gd name="T9" fmla="*/ 0 h 37"/>
                <a:gd name="T10" fmla="*/ 0 w 66"/>
                <a:gd name="T11" fmla="*/ 33 h 37"/>
                <a:gd name="T12" fmla="*/ 1 w 66"/>
                <a:gd name="T13" fmla="*/ 35 h 37"/>
              </a:gdLst>
              <a:ahLst/>
              <a:cxnLst>
                <a:cxn ang="0">
                  <a:pos x="T0" y="T1"/>
                </a:cxn>
                <a:cxn ang="0">
                  <a:pos x="T2" y="T3"/>
                </a:cxn>
                <a:cxn ang="0">
                  <a:pos x="T4" y="T5"/>
                </a:cxn>
                <a:cxn ang="0">
                  <a:pos x="T6" y="T7"/>
                </a:cxn>
                <a:cxn ang="0">
                  <a:pos x="T8" y="T9"/>
                </a:cxn>
                <a:cxn ang="0">
                  <a:pos x="T10" y="T11"/>
                </a:cxn>
                <a:cxn ang="0">
                  <a:pos x="T12" y="T13"/>
                </a:cxn>
              </a:cxnLst>
              <a:rect l="0" t="0" r="r" b="b"/>
              <a:pathLst>
                <a:path w="66" h="37">
                  <a:moveTo>
                    <a:pt x="1" y="35"/>
                  </a:moveTo>
                  <a:cubicBezTo>
                    <a:pt x="1" y="36"/>
                    <a:pt x="2" y="37"/>
                    <a:pt x="3" y="37"/>
                  </a:cubicBezTo>
                  <a:cubicBezTo>
                    <a:pt x="66" y="5"/>
                    <a:pt x="66" y="5"/>
                    <a:pt x="66" y="5"/>
                  </a:cubicBezTo>
                  <a:cubicBezTo>
                    <a:pt x="65" y="4"/>
                    <a:pt x="65" y="3"/>
                    <a:pt x="64" y="2"/>
                  </a:cubicBezTo>
                  <a:cubicBezTo>
                    <a:pt x="64" y="1"/>
                    <a:pt x="64" y="1"/>
                    <a:pt x="64" y="0"/>
                  </a:cubicBezTo>
                  <a:cubicBezTo>
                    <a:pt x="0" y="33"/>
                    <a:pt x="0" y="33"/>
                    <a:pt x="0" y="33"/>
                  </a:cubicBezTo>
                  <a:cubicBezTo>
                    <a:pt x="1" y="34"/>
                    <a:pt x="1" y="34"/>
                    <a:pt x="1" y="35"/>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22" name="ïśľîďê">
              <a:extLst>
                <a:ext uri="{FF2B5EF4-FFF2-40B4-BE49-F238E27FC236}">
                  <a16:creationId xmlns="" xmlns:a16="http://schemas.microsoft.com/office/drawing/2014/main" id="{70CE3F74-0930-4C47-8C2B-7D8F25E5A241}"/>
                </a:ext>
              </a:extLst>
            </p:cNvPr>
            <p:cNvSpPr/>
            <p:nvPr/>
          </p:nvSpPr>
          <p:spPr bwMode="auto">
            <a:xfrm>
              <a:off x="7002463" y="1725613"/>
              <a:ext cx="111125" cy="63500"/>
            </a:xfrm>
            <a:custGeom>
              <a:avLst/>
              <a:gdLst>
                <a:gd name="T0" fmla="*/ 1 w 66"/>
                <a:gd name="T1" fmla="*/ 36 h 38"/>
                <a:gd name="T2" fmla="*/ 2 w 66"/>
                <a:gd name="T3" fmla="*/ 38 h 38"/>
                <a:gd name="T4" fmla="*/ 66 w 66"/>
                <a:gd name="T5" fmla="*/ 5 h 38"/>
                <a:gd name="T6" fmla="*/ 65 w 66"/>
                <a:gd name="T7" fmla="*/ 2 h 38"/>
                <a:gd name="T8" fmla="*/ 64 w 66"/>
                <a:gd name="T9" fmla="*/ 0 h 38"/>
                <a:gd name="T10" fmla="*/ 0 w 66"/>
                <a:gd name="T11" fmla="*/ 33 h 38"/>
                <a:gd name="T12" fmla="*/ 1 w 66"/>
                <a:gd name="T13" fmla="*/ 36 h 38"/>
              </a:gdLst>
              <a:ahLst/>
              <a:cxnLst>
                <a:cxn ang="0">
                  <a:pos x="T0" y="T1"/>
                </a:cxn>
                <a:cxn ang="0">
                  <a:pos x="T2" y="T3"/>
                </a:cxn>
                <a:cxn ang="0">
                  <a:pos x="T4" y="T5"/>
                </a:cxn>
                <a:cxn ang="0">
                  <a:pos x="T6" y="T7"/>
                </a:cxn>
                <a:cxn ang="0">
                  <a:pos x="T8" y="T9"/>
                </a:cxn>
                <a:cxn ang="0">
                  <a:pos x="T10" y="T11"/>
                </a:cxn>
                <a:cxn ang="0">
                  <a:pos x="T12" y="T13"/>
                </a:cxn>
              </a:cxnLst>
              <a:rect l="0" t="0" r="r" b="b"/>
              <a:pathLst>
                <a:path w="66" h="38">
                  <a:moveTo>
                    <a:pt x="1" y="36"/>
                  </a:moveTo>
                  <a:cubicBezTo>
                    <a:pt x="2" y="36"/>
                    <a:pt x="2" y="37"/>
                    <a:pt x="2" y="38"/>
                  </a:cubicBezTo>
                  <a:cubicBezTo>
                    <a:pt x="66" y="5"/>
                    <a:pt x="66" y="5"/>
                    <a:pt x="66" y="5"/>
                  </a:cubicBezTo>
                  <a:cubicBezTo>
                    <a:pt x="65" y="4"/>
                    <a:pt x="65" y="3"/>
                    <a:pt x="65" y="2"/>
                  </a:cubicBezTo>
                  <a:cubicBezTo>
                    <a:pt x="64" y="2"/>
                    <a:pt x="64" y="1"/>
                    <a:pt x="64" y="0"/>
                  </a:cubicBezTo>
                  <a:cubicBezTo>
                    <a:pt x="0" y="33"/>
                    <a:pt x="0" y="33"/>
                    <a:pt x="0" y="33"/>
                  </a:cubicBezTo>
                  <a:cubicBezTo>
                    <a:pt x="1" y="34"/>
                    <a:pt x="1" y="35"/>
                    <a:pt x="1" y="36"/>
                  </a:cubicBezTo>
                  <a:close/>
                </a:path>
              </a:pathLst>
            </a:custGeom>
            <a:solidFill>
              <a:srgbClr val="32457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23" name="íṧlîḋè">
              <a:extLst>
                <a:ext uri="{FF2B5EF4-FFF2-40B4-BE49-F238E27FC236}">
                  <a16:creationId xmlns="" xmlns:a16="http://schemas.microsoft.com/office/drawing/2014/main" id="{F38C6223-8DED-413D-8346-A84E78C8E37A}"/>
                </a:ext>
              </a:extLst>
            </p:cNvPr>
            <p:cNvSpPr/>
            <p:nvPr/>
          </p:nvSpPr>
          <p:spPr bwMode="auto">
            <a:xfrm>
              <a:off x="7154863" y="1620838"/>
              <a:ext cx="120650" cy="123825"/>
            </a:xfrm>
            <a:custGeom>
              <a:avLst/>
              <a:gdLst>
                <a:gd name="T0" fmla="*/ 71 w 71"/>
                <a:gd name="T1" fmla="*/ 34 h 74"/>
                <a:gd name="T2" fmla="*/ 71 w 71"/>
                <a:gd name="T3" fmla="*/ 31 h 74"/>
                <a:gd name="T4" fmla="*/ 70 w 71"/>
                <a:gd name="T5" fmla="*/ 27 h 74"/>
                <a:gd name="T6" fmla="*/ 69 w 71"/>
                <a:gd name="T7" fmla="*/ 24 h 74"/>
                <a:gd name="T8" fmla="*/ 67 w 71"/>
                <a:gd name="T9" fmla="*/ 21 h 74"/>
                <a:gd name="T10" fmla="*/ 67 w 71"/>
                <a:gd name="T11" fmla="*/ 20 h 74"/>
                <a:gd name="T12" fmla="*/ 39 w 71"/>
                <a:gd name="T13" fmla="*/ 2 h 74"/>
                <a:gd name="T14" fmla="*/ 0 w 71"/>
                <a:gd name="T15" fmla="*/ 32 h 74"/>
                <a:gd name="T16" fmla="*/ 0 w 71"/>
                <a:gd name="T17" fmla="*/ 35 h 74"/>
                <a:gd name="T18" fmla="*/ 0 w 71"/>
                <a:gd name="T19" fmla="*/ 36 h 74"/>
                <a:gd name="T20" fmla="*/ 0 w 71"/>
                <a:gd name="T21" fmla="*/ 37 h 74"/>
                <a:gd name="T22" fmla="*/ 0 w 71"/>
                <a:gd name="T23" fmla="*/ 39 h 74"/>
                <a:gd name="T24" fmla="*/ 0 w 71"/>
                <a:gd name="T25" fmla="*/ 39 h 74"/>
                <a:gd name="T26" fmla="*/ 1 w 71"/>
                <a:gd name="T27" fmla="*/ 48 h 74"/>
                <a:gd name="T28" fmla="*/ 2 w 71"/>
                <a:gd name="T29" fmla="*/ 49 h 74"/>
                <a:gd name="T30" fmla="*/ 3 w 71"/>
                <a:gd name="T31" fmla="*/ 52 h 74"/>
                <a:gd name="T32" fmla="*/ 4 w 71"/>
                <a:gd name="T33" fmla="*/ 55 h 74"/>
                <a:gd name="T34" fmla="*/ 6 w 71"/>
                <a:gd name="T35" fmla="*/ 58 h 74"/>
                <a:gd name="T36" fmla="*/ 8 w 71"/>
                <a:gd name="T37" fmla="*/ 61 h 74"/>
                <a:gd name="T38" fmla="*/ 11 w 71"/>
                <a:gd name="T39" fmla="*/ 63 h 74"/>
                <a:gd name="T40" fmla="*/ 13 w 71"/>
                <a:gd name="T41" fmla="*/ 65 h 74"/>
                <a:gd name="T42" fmla="*/ 16 w 71"/>
                <a:gd name="T43" fmla="*/ 68 h 74"/>
                <a:gd name="T44" fmla="*/ 19 w 71"/>
                <a:gd name="T45" fmla="*/ 69 h 74"/>
                <a:gd name="T46" fmla="*/ 22 w 71"/>
                <a:gd name="T47" fmla="*/ 71 h 74"/>
                <a:gd name="T48" fmla="*/ 26 w 71"/>
                <a:gd name="T49" fmla="*/ 72 h 74"/>
                <a:gd name="T50" fmla="*/ 29 w 71"/>
                <a:gd name="T51" fmla="*/ 73 h 74"/>
                <a:gd name="T52" fmla="*/ 50 w 71"/>
                <a:gd name="T53" fmla="*/ 71 h 74"/>
                <a:gd name="T54" fmla="*/ 56 w 71"/>
                <a:gd name="T55" fmla="*/ 67 h 74"/>
                <a:gd name="T56" fmla="*/ 63 w 71"/>
                <a:gd name="T57" fmla="*/ 60 h 74"/>
                <a:gd name="T58" fmla="*/ 70 w 71"/>
                <a:gd name="T59" fmla="*/ 46 h 74"/>
                <a:gd name="T60" fmla="*/ 71 w 71"/>
                <a:gd name="T61" fmla="*/ 43 h 74"/>
                <a:gd name="T62" fmla="*/ 71 w 71"/>
                <a:gd name="T63" fmla="*/ 43 h 74"/>
                <a:gd name="T64" fmla="*/ 71 w 71"/>
                <a:gd name="T65" fmla="*/ 42 h 74"/>
                <a:gd name="T66" fmla="*/ 71 w 71"/>
                <a:gd name="T67" fmla="*/ 41 h 74"/>
                <a:gd name="T68" fmla="*/ 71 w 71"/>
                <a:gd name="T69" fmla="*/ 39 h 74"/>
                <a:gd name="T70" fmla="*/ 71 w 71"/>
                <a:gd name="T71" fmla="*/ 3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 h="74">
                  <a:moveTo>
                    <a:pt x="71" y="37"/>
                  </a:moveTo>
                  <a:cubicBezTo>
                    <a:pt x="71" y="36"/>
                    <a:pt x="71" y="35"/>
                    <a:pt x="71" y="34"/>
                  </a:cubicBezTo>
                  <a:cubicBezTo>
                    <a:pt x="71" y="34"/>
                    <a:pt x="71" y="34"/>
                    <a:pt x="71" y="33"/>
                  </a:cubicBezTo>
                  <a:cubicBezTo>
                    <a:pt x="71" y="32"/>
                    <a:pt x="71" y="32"/>
                    <a:pt x="71" y="31"/>
                  </a:cubicBezTo>
                  <a:cubicBezTo>
                    <a:pt x="71" y="30"/>
                    <a:pt x="71" y="30"/>
                    <a:pt x="71" y="30"/>
                  </a:cubicBezTo>
                  <a:cubicBezTo>
                    <a:pt x="70" y="29"/>
                    <a:pt x="70" y="28"/>
                    <a:pt x="70" y="27"/>
                  </a:cubicBezTo>
                  <a:cubicBezTo>
                    <a:pt x="70" y="27"/>
                    <a:pt x="70" y="26"/>
                    <a:pt x="69" y="26"/>
                  </a:cubicBezTo>
                  <a:cubicBezTo>
                    <a:pt x="69" y="25"/>
                    <a:pt x="69" y="25"/>
                    <a:pt x="69" y="24"/>
                  </a:cubicBezTo>
                  <a:cubicBezTo>
                    <a:pt x="69" y="24"/>
                    <a:pt x="68" y="23"/>
                    <a:pt x="68" y="23"/>
                  </a:cubicBezTo>
                  <a:cubicBezTo>
                    <a:pt x="68" y="22"/>
                    <a:pt x="68" y="22"/>
                    <a:pt x="67" y="21"/>
                  </a:cubicBezTo>
                  <a:cubicBezTo>
                    <a:pt x="67" y="21"/>
                    <a:pt x="67" y="20"/>
                    <a:pt x="67" y="20"/>
                  </a:cubicBezTo>
                  <a:cubicBezTo>
                    <a:pt x="67" y="20"/>
                    <a:pt x="67" y="20"/>
                    <a:pt x="67" y="20"/>
                  </a:cubicBezTo>
                  <a:cubicBezTo>
                    <a:pt x="67" y="20"/>
                    <a:pt x="67" y="20"/>
                    <a:pt x="67" y="20"/>
                  </a:cubicBezTo>
                  <a:cubicBezTo>
                    <a:pt x="61" y="10"/>
                    <a:pt x="51" y="3"/>
                    <a:pt x="39" y="2"/>
                  </a:cubicBezTo>
                  <a:cubicBezTo>
                    <a:pt x="20" y="0"/>
                    <a:pt x="3" y="13"/>
                    <a:pt x="0" y="32"/>
                  </a:cubicBezTo>
                  <a:cubicBezTo>
                    <a:pt x="0" y="32"/>
                    <a:pt x="0" y="32"/>
                    <a:pt x="0" y="32"/>
                  </a:cubicBezTo>
                  <a:cubicBezTo>
                    <a:pt x="0" y="33"/>
                    <a:pt x="0" y="33"/>
                    <a:pt x="0" y="34"/>
                  </a:cubicBezTo>
                  <a:cubicBezTo>
                    <a:pt x="0" y="35"/>
                    <a:pt x="0" y="35"/>
                    <a:pt x="0" y="35"/>
                  </a:cubicBezTo>
                  <a:cubicBezTo>
                    <a:pt x="0" y="36"/>
                    <a:pt x="0" y="36"/>
                    <a:pt x="0" y="36"/>
                  </a:cubicBezTo>
                  <a:cubicBezTo>
                    <a:pt x="0" y="36"/>
                    <a:pt x="0" y="36"/>
                    <a:pt x="0" y="36"/>
                  </a:cubicBezTo>
                  <a:cubicBezTo>
                    <a:pt x="0" y="37"/>
                    <a:pt x="0" y="37"/>
                    <a:pt x="0" y="37"/>
                  </a:cubicBezTo>
                  <a:cubicBezTo>
                    <a:pt x="0" y="37"/>
                    <a:pt x="0" y="37"/>
                    <a:pt x="0" y="37"/>
                  </a:cubicBezTo>
                  <a:cubicBezTo>
                    <a:pt x="0" y="37"/>
                    <a:pt x="0" y="37"/>
                    <a:pt x="0" y="37"/>
                  </a:cubicBezTo>
                  <a:cubicBezTo>
                    <a:pt x="0" y="37"/>
                    <a:pt x="0" y="38"/>
                    <a:pt x="0" y="39"/>
                  </a:cubicBezTo>
                  <a:cubicBezTo>
                    <a:pt x="0" y="39"/>
                    <a:pt x="0" y="39"/>
                    <a:pt x="0" y="39"/>
                  </a:cubicBezTo>
                  <a:cubicBezTo>
                    <a:pt x="0" y="39"/>
                    <a:pt x="0" y="39"/>
                    <a:pt x="0" y="39"/>
                  </a:cubicBezTo>
                  <a:cubicBezTo>
                    <a:pt x="0" y="42"/>
                    <a:pt x="1" y="45"/>
                    <a:pt x="1" y="48"/>
                  </a:cubicBezTo>
                  <a:cubicBezTo>
                    <a:pt x="1" y="48"/>
                    <a:pt x="1" y="48"/>
                    <a:pt x="1" y="48"/>
                  </a:cubicBezTo>
                  <a:cubicBezTo>
                    <a:pt x="1" y="48"/>
                    <a:pt x="1" y="48"/>
                    <a:pt x="1" y="48"/>
                  </a:cubicBezTo>
                  <a:cubicBezTo>
                    <a:pt x="2" y="49"/>
                    <a:pt x="2" y="49"/>
                    <a:pt x="2" y="49"/>
                  </a:cubicBezTo>
                  <a:cubicBezTo>
                    <a:pt x="2" y="50"/>
                    <a:pt x="2" y="50"/>
                    <a:pt x="3" y="51"/>
                  </a:cubicBezTo>
                  <a:cubicBezTo>
                    <a:pt x="3" y="52"/>
                    <a:pt x="3" y="52"/>
                    <a:pt x="3" y="52"/>
                  </a:cubicBezTo>
                  <a:cubicBezTo>
                    <a:pt x="3" y="53"/>
                    <a:pt x="4" y="54"/>
                    <a:pt x="4" y="54"/>
                  </a:cubicBezTo>
                  <a:cubicBezTo>
                    <a:pt x="4" y="55"/>
                    <a:pt x="4" y="55"/>
                    <a:pt x="4" y="55"/>
                  </a:cubicBezTo>
                  <a:cubicBezTo>
                    <a:pt x="5" y="56"/>
                    <a:pt x="5" y="57"/>
                    <a:pt x="6" y="58"/>
                  </a:cubicBezTo>
                  <a:cubicBezTo>
                    <a:pt x="6" y="58"/>
                    <a:pt x="6" y="58"/>
                    <a:pt x="6" y="58"/>
                  </a:cubicBezTo>
                  <a:cubicBezTo>
                    <a:pt x="7" y="59"/>
                    <a:pt x="7" y="59"/>
                    <a:pt x="8" y="60"/>
                  </a:cubicBezTo>
                  <a:cubicBezTo>
                    <a:pt x="8" y="61"/>
                    <a:pt x="8" y="61"/>
                    <a:pt x="8" y="61"/>
                  </a:cubicBezTo>
                  <a:cubicBezTo>
                    <a:pt x="9" y="61"/>
                    <a:pt x="9" y="62"/>
                    <a:pt x="10" y="63"/>
                  </a:cubicBezTo>
                  <a:cubicBezTo>
                    <a:pt x="11" y="63"/>
                    <a:pt x="11" y="63"/>
                    <a:pt x="11" y="63"/>
                  </a:cubicBezTo>
                  <a:cubicBezTo>
                    <a:pt x="11" y="64"/>
                    <a:pt x="12" y="65"/>
                    <a:pt x="13" y="65"/>
                  </a:cubicBezTo>
                  <a:cubicBezTo>
                    <a:pt x="13" y="65"/>
                    <a:pt x="13" y="65"/>
                    <a:pt x="13" y="65"/>
                  </a:cubicBezTo>
                  <a:cubicBezTo>
                    <a:pt x="14" y="66"/>
                    <a:pt x="15" y="67"/>
                    <a:pt x="15" y="67"/>
                  </a:cubicBezTo>
                  <a:cubicBezTo>
                    <a:pt x="16" y="68"/>
                    <a:pt x="16" y="68"/>
                    <a:pt x="16" y="68"/>
                  </a:cubicBezTo>
                  <a:cubicBezTo>
                    <a:pt x="17" y="68"/>
                    <a:pt x="17" y="68"/>
                    <a:pt x="18" y="69"/>
                  </a:cubicBezTo>
                  <a:cubicBezTo>
                    <a:pt x="19" y="69"/>
                    <a:pt x="19" y="69"/>
                    <a:pt x="19" y="69"/>
                  </a:cubicBezTo>
                  <a:cubicBezTo>
                    <a:pt x="20" y="70"/>
                    <a:pt x="21" y="70"/>
                    <a:pt x="22" y="71"/>
                  </a:cubicBezTo>
                  <a:cubicBezTo>
                    <a:pt x="22" y="71"/>
                    <a:pt x="22" y="71"/>
                    <a:pt x="22" y="71"/>
                  </a:cubicBezTo>
                  <a:cubicBezTo>
                    <a:pt x="23" y="71"/>
                    <a:pt x="24" y="71"/>
                    <a:pt x="25" y="72"/>
                  </a:cubicBezTo>
                  <a:cubicBezTo>
                    <a:pt x="26" y="72"/>
                    <a:pt x="26" y="72"/>
                    <a:pt x="26" y="72"/>
                  </a:cubicBezTo>
                  <a:cubicBezTo>
                    <a:pt x="26" y="72"/>
                    <a:pt x="27" y="72"/>
                    <a:pt x="28" y="73"/>
                  </a:cubicBezTo>
                  <a:cubicBezTo>
                    <a:pt x="29" y="73"/>
                    <a:pt x="29" y="73"/>
                    <a:pt x="29" y="73"/>
                  </a:cubicBezTo>
                  <a:cubicBezTo>
                    <a:pt x="30" y="73"/>
                    <a:pt x="31" y="73"/>
                    <a:pt x="32" y="73"/>
                  </a:cubicBezTo>
                  <a:cubicBezTo>
                    <a:pt x="38" y="74"/>
                    <a:pt x="44" y="73"/>
                    <a:pt x="50" y="71"/>
                  </a:cubicBezTo>
                  <a:cubicBezTo>
                    <a:pt x="51" y="70"/>
                    <a:pt x="52" y="70"/>
                    <a:pt x="53" y="69"/>
                  </a:cubicBezTo>
                  <a:cubicBezTo>
                    <a:pt x="54" y="69"/>
                    <a:pt x="55" y="68"/>
                    <a:pt x="56" y="67"/>
                  </a:cubicBezTo>
                  <a:cubicBezTo>
                    <a:pt x="57" y="67"/>
                    <a:pt x="58" y="66"/>
                    <a:pt x="58" y="65"/>
                  </a:cubicBezTo>
                  <a:cubicBezTo>
                    <a:pt x="60" y="64"/>
                    <a:pt x="62" y="62"/>
                    <a:pt x="63" y="60"/>
                  </a:cubicBezTo>
                  <a:cubicBezTo>
                    <a:pt x="67" y="56"/>
                    <a:pt x="69" y="51"/>
                    <a:pt x="70" y="46"/>
                  </a:cubicBezTo>
                  <a:cubicBezTo>
                    <a:pt x="70" y="46"/>
                    <a:pt x="70" y="46"/>
                    <a:pt x="70" y="46"/>
                  </a:cubicBezTo>
                  <a:cubicBezTo>
                    <a:pt x="71" y="45"/>
                    <a:pt x="71" y="45"/>
                    <a:pt x="71" y="45"/>
                  </a:cubicBezTo>
                  <a:cubicBezTo>
                    <a:pt x="71" y="45"/>
                    <a:pt x="71" y="44"/>
                    <a:pt x="71" y="43"/>
                  </a:cubicBezTo>
                  <a:cubicBezTo>
                    <a:pt x="71" y="43"/>
                    <a:pt x="71" y="43"/>
                    <a:pt x="71" y="43"/>
                  </a:cubicBezTo>
                  <a:cubicBezTo>
                    <a:pt x="71" y="43"/>
                    <a:pt x="71" y="43"/>
                    <a:pt x="71" y="43"/>
                  </a:cubicBezTo>
                  <a:cubicBezTo>
                    <a:pt x="71" y="43"/>
                    <a:pt x="71" y="43"/>
                    <a:pt x="71" y="43"/>
                  </a:cubicBezTo>
                  <a:cubicBezTo>
                    <a:pt x="71" y="42"/>
                    <a:pt x="71" y="42"/>
                    <a:pt x="71" y="42"/>
                  </a:cubicBezTo>
                  <a:cubicBezTo>
                    <a:pt x="71" y="42"/>
                    <a:pt x="71" y="42"/>
                    <a:pt x="71" y="42"/>
                  </a:cubicBezTo>
                  <a:cubicBezTo>
                    <a:pt x="71" y="42"/>
                    <a:pt x="71" y="41"/>
                    <a:pt x="71" y="41"/>
                  </a:cubicBezTo>
                  <a:cubicBezTo>
                    <a:pt x="71" y="40"/>
                    <a:pt x="71" y="39"/>
                    <a:pt x="71" y="39"/>
                  </a:cubicBezTo>
                  <a:cubicBezTo>
                    <a:pt x="71" y="39"/>
                    <a:pt x="71" y="39"/>
                    <a:pt x="71" y="39"/>
                  </a:cubicBezTo>
                  <a:cubicBezTo>
                    <a:pt x="71" y="38"/>
                    <a:pt x="71" y="38"/>
                    <a:pt x="71" y="38"/>
                  </a:cubicBezTo>
                  <a:lnTo>
                    <a:pt x="71" y="3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24" name="ïṣlídè">
              <a:extLst>
                <a:ext uri="{FF2B5EF4-FFF2-40B4-BE49-F238E27FC236}">
                  <a16:creationId xmlns="" xmlns:a16="http://schemas.microsoft.com/office/drawing/2014/main" id="{E400273B-AEF2-4A82-B22F-934169FF4C47}"/>
                </a:ext>
              </a:extLst>
            </p:cNvPr>
            <p:cNvSpPr/>
            <p:nvPr/>
          </p:nvSpPr>
          <p:spPr bwMode="auto">
            <a:xfrm>
              <a:off x="7132638" y="1611313"/>
              <a:ext cx="138113" cy="138113"/>
            </a:xfrm>
            <a:custGeom>
              <a:avLst/>
              <a:gdLst>
                <a:gd name="T0" fmla="*/ 73 w 82"/>
                <a:gd name="T1" fmla="*/ 24 h 82"/>
                <a:gd name="T2" fmla="*/ 58 w 82"/>
                <a:gd name="T3" fmla="*/ 73 h 82"/>
                <a:gd name="T4" fmla="*/ 9 w 82"/>
                <a:gd name="T5" fmla="*/ 58 h 82"/>
                <a:gd name="T6" fmla="*/ 25 w 82"/>
                <a:gd name="T7" fmla="*/ 9 h 82"/>
                <a:gd name="T8" fmla="*/ 73 w 82"/>
                <a:gd name="T9" fmla="*/ 24 h 82"/>
              </a:gdLst>
              <a:ahLst/>
              <a:cxnLst>
                <a:cxn ang="0">
                  <a:pos x="T0" y="T1"/>
                </a:cxn>
                <a:cxn ang="0">
                  <a:pos x="T2" y="T3"/>
                </a:cxn>
                <a:cxn ang="0">
                  <a:pos x="T4" y="T5"/>
                </a:cxn>
                <a:cxn ang="0">
                  <a:pos x="T6" y="T7"/>
                </a:cxn>
                <a:cxn ang="0">
                  <a:pos x="T8" y="T9"/>
                </a:cxn>
              </a:cxnLst>
              <a:rect l="0" t="0" r="r" b="b"/>
              <a:pathLst>
                <a:path w="82" h="82">
                  <a:moveTo>
                    <a:pt x="73" y="24"/>
                  </a:moveTo>
                  <a:cubicBezTo>
                    <a:pt x="82" y="42"/>
                    <a:pt x="75" y="64"/>
                    <a:pt x="58" y="73"/>
                  </a:cubicBezTo>
                  <a:cubicBezTo>
                    <a:pt x="40" y="82"/>
                    <a:pt x="18" y="75"/>
                    <a:pt x="9" y="58"/>
                  </a:cubicBezTo>
                  <a:cubicBezTo>
                    <a:pt x="0" y="40"/>
                    <a:pt x="7" y="18"/>
                    <a:pt x="25" y="9"/>
                  </a:cubicBezTo>
                  <a:cubicBezTo>
                    <a:pt x="42" y="0"/>
                    <a:pt x="64" y="7"/>
                    <a:pt x="73" y="24"/>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25" name="îṩ1iḓè">
              <a:extLst>
                <a:ext uri="{FF2B5EF4-FFF2-40B4-BE49-F238E27FC236}">
                  <a16:creationId xmlns="" xmlns:a16="http://schemas.microsoft.com/office/drawing/2014/main" id="{3F55084C-4CB8-4A81-840D-FF62CF5315F8}"/>
                </a:ext>
              </a:extLst>
            </p:cNvPr>
            <p:cNvSpPr/>
            <p:nvPr/>
          </p:nvSpPr>
          <p:spPr bwMode="auto">
            <a:xfrm>
              <a:off x="7162800" y="1627188"/>
              <a:ext cx="107950" cy="119063"/>
            </a:xfrm>
            <a:custGeom>
              <a:avLst/>
              <a:gdLst>
                <a:gd name="T0" fmla="*/ 39 w 64"/>
                <a:gd name="T1" fmla="*/ 0 h 71"/>
                <a:gd name="T2" fmla="*/ 48 w 64"/>
                <a:gd name="T3" fmla="*/ 11 h 71"/>
                <a:gd name="T4" fmla="*/ 33 w 64"/>
                <a:gd name="T5" fmla="*/ 59 h 71"/>
                <a:gd name="T6" fmla="*/ 0 w 64"/>
                <a:gd name="T7" fmla="*/ 60 h 71"/>
                <a:gd name="T8" fmla="*/ 40 w 64"/>
                <a:gd name="T9" fmla="*/ 64 h 71"/>
                <a:gd name="T10" fmla="*/ 55 w 64"/>
                <a:gd name="T11" fmla="*/ 15 h 71"/>
                <a:gd name="T12" fmla="*/ 39 w 64"/>
                <a:gd name="T13" fmla="*/ 0 h 71"/>
              </a:gdLst>
              <a:ahLst/>
              <a:cxnLst>
                <a:cxn ang="0">
                  <a:pos x="T0" y="T1"/>
                </a:cxn>
                <a:cxn ang="0">
                  <a:pos x="T2" y="T3"/>
                </a:cxn>
                <a:cxn ang="0">
                  <a:pos x="T4" y="T5"/>
                </a:cxn>
                <a:cxn ang="0">
                  <a:pos x="T6" y="T7"/>
                </a:cxn>
                <a:cxn ang="0">
                  <a:pos x="T8" y="T9"/>
                </a:cxn>
                <a:cxn ang="0">
                  <a:pos x="T10" y="T11"/>
                </a:cxn>
                <a:cxn ang="0">
                  <a:pos x="T12" y="T13"/>
                </a:cxn>
              </a:cxnLst>
              <a:rect l="0" t="0" r="r" b="b"/>
              <a:pathLst>
                <a:path w="64" h="71">
                  <a:moveTo>
                    <a:pt x="39" y="0"/>
                  </a:moveTo>
                  <a:cubicBezTo>
                    <a:pt x="43" y="3"/>
                    <a:pt x="46" y="7"/>
                    <a:pt x="48" y="11"/>
                  </a:cubicBezTo>
                  <a:cubicBezTo>
                    <a:pt x="57" y="29"/>
                    <a:pt x="50" y="50"/>
                    <a:pt x="33" y="59"/>
                  </a:cubicBezTo>
                  <a:cubicBezTo>
                    <a:pt x="22" y="65"/>
                    <a:pt x="10" y="65"/>
                    <a:pt x="0" y="60"/>
                  </a:cubicBezTo>
                  <a:cubicBezTo>
                    <a:pt x="11" y="68"/>
                    <a:pt x="26" y="71"/>
                    <a:pt x="40" y="64"/>
                  </a:cubicBezTo>
                  <a:cubicBezTo>
                    <a:pt x="57" y="55"/>
                    <a:pt x="64" y="33"/>
                    <a:pt x="55" y="15"/>
                  </a:cubicBezTo>
                  <a:cubicBezTo>
                    <a:pt x="51" y="9"/>
                    <a:pt x="46" y="3"/>
                    <a:pt x="39" y="0"/>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26" name="ïṧḻïḍè">
              <a:extLst>
                <a:ext uri="{FF2B5EF4-FFF2-40B4-BE49-F238E27FC236}">
                  <a16:creationId xmlns="" xmlns:a16="http://schemas.microsoft.com/office/drawing/2014/main" id="{7AB5A6B9-4445-4FA8-8119-01DE92662FB8}"/>
                </a:ext>
              </a:extLst>
            </p:cNvPr>
            <p:cNvSpPr/>
            <p:nvPr/>
          </p:nvSpPr>
          <p:spPr bwMode="auto">
            <a:xfrm>
              <a:off x="7148513" y="1652588"/>
              <a:ext cx="111125" cy="63500"/>
            </a:xfrm>
            <a:custGeom>
              <a:avLst/>
              <a:gdLst>
                <a:gd name="T0" fmla="*/ 1 w 66"/>
                <a:gd name="T1" fmla="*/ 35 h 38"/>
                <a:gd name="T2" fmla="*/ 3 w 66"/>
                <a:gd name="T3" fmla="*/ 38 h 38"/>
                <a:gd name="T4" fmla="*/ 66 w 66"/>
                <a:gd name="T5" fmla="*/ 5 h 38"/>
                <a:gd name="T6" fmla="*/ 64 w 66"/>
                <a:gd name="T7" fmla="*/ 2 h 38"/>
                <a:gd name="T8" fmla="*/ 64 w 66"/>
                <a:gd name="T9" fmla="*/ 0 h 38"/>
                <a:gd name="T10" fmla="*/ 0 w 66"/>
                <a:gd name="T11" fmla="*/ 34 h 38"/>
                <a:gd name="T12" fmla="*/ 1 w 66"/>
                <a:gd name="T13" fmla="*/ 35 h 38"/>
              </a:gdLst>
              <a:ahLst/>
              <a:cxnLst>
                <a:cxn ang="0">
                  <a:pos x="T0" y="T1"/>
                </a:cxn>
                <a:cxn ang="0">
                  <a:pos x="T2" y="T3"/>
                </a:cxn>
                <a:cxn ang="0">
                  <a:pos x="T4" y="T5"/>
                </a:cxn>
                <a:cxn ang="0">
                  <a:pos x="T6" y="T7"/>
                </a:cxn>
                <a:cxn ang="0">
                  <a:pos x="T8" y="T9"/>
                </a:cxn>
                <a:cxn ang="0">
                  <a:pos x="T10" y="T11"/>
                </a:cxn>
                <a:cxn ang="0">
                  <a:pos x="T12" y="T13"/>
                </a:cxn>
              </a:cxnLst>
              <a:rect l="0" t="0" r="r" b="b"/>
              <a:pathLst>
                <a:path w="66" h="38">
                  <a:moveTo>
                    <a:pt x="1" y="35"/>
                  </a:moveTo>
                  <a:cubicBezTo>
                    <a:pt x="2" y="36"/>
                    <a:pt x="2" y="37"/>
                    <a:pt x="3" y="38"/>
                  </a:cubicBezTo>
                  <a:cubicBezTo>
                    <a:pt x="66" y="5"/>
                    <a:pt x="66" y="5"/>
                    <a:pt x="66" y="5"/>
                  </a:cubicBezTo>
                  <a:cubicBezTo>
                    <a:pt x="65" y="4"/>
                    <a:pt x="65" y="3"/>
                    <a:pt x="64" y="2"/>
                  </a:cubicBezTo>
                  <a:cubicBezTo>
                    <a:pt x="64" y="1"/>
                    <a:pt x="64" y="1"/>
                    <a:pt x="64" y="0"/>
                  </a:cubicBezTo>
                  <a:cubicBezTo>
                    <a:pt x="0" y="34"/>
                    <a:pt x="0" y="34"/>
                    <a:pt x="0" y="34"/>
                  </a:cubicBezTo>
                  <a:cubicBezTo>
                    <a:pt x="1" y="34"/>
                    <a:pt x="1" y="34"/>
                    <a:pt x="1" y="35"/>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27" name="íṩļîḍe">
              <a:extLst>
                <a:ext uri="{FF2B5EF4-FFF2-40B4-BE49-F238E27FC236}">
                  <a16:creationId xmlns="" xmlns:a16="http://schemas.microsoft.com/office/drawing/2014/main" id="{EE1E612F-5CC3-4CC1-A63F-8302E162C79D}"/>
                </a:ext>
              </a:extLst>
            </p:cNvPr>
            <p:cNvSpPr/>
            <p:nvPr/>
          </p:nvSpPr>
          <p:spPr bwMode="auto">
            <a:xfrm>
              <a:off x="7146925" y="1649413"/>
              <a:ext cx="111125" cy="63500"/>
            </a:xfrm>
            <a:custGeom>
              <a:avLst/>
              <a:gdLst>
                <a:gd name="T0" fmla="*/ 1 w 66"/>
                <a:gd name="T1" fmla="*/ 36 h 38"/>
                <a:gd name="T2" fmla="*/ 3 w 66"/>
                <a:gd name="T3" fmla="*/ 38 h 38"/>
                <a:gd name="T4" fmla="*/ 66 w 66"/>
                <a:gd name="T5" fmla="*/ 5 h 38"/>
                <a:gd name="T6" fmla="*/ 65 w 66"/>
                <a:gd name="T7" fmla="*/ 2 h 38"/>
                <a:gd name="T8" fmla="*/ 64 w 66"/>
                <a:gd name="T9" fmla="*/ 0 h 38"/>
                <a:gd name="T10" fmla="*/ 0 w 66"/>
                <a:gd name="T11" fmla="*/ 33 h 38"/>
                <a:gd name="T12" fmla="*/ 1 w 66"/>
                <a:gd name="T13" fmla="*/ 36 h 38"/>
              </a:gdLst>
              <a:ahLst/>
              <a:cxnLst>
                <a:cxn ang="0">
                  <a:pos x="T0" y="T1"/>
                </a:cxn>
                <a:cxn ang="0">
                  <a:pos x="T2" y="T3"/>
                </a:cxn>
                <a:cxn ang="0">
                  <a:pos x="T4" y="T5"/>
                </a:cxn>
                <a:cxn ang="0">
                  <a:pos x="T6" y="T7"/>
                </a:cxn>
                <a:cxn ang="0">
                  <a:pos x="T8" y="T9"/>
                </a:cxn>
                <a:cxn ang="0">
                  <a:pos x="T10" y="T11"/>
                </a:cxn>
                <a:cxn ang="0">
                  <a:pos x="T12" y="T13"/>
                </a:cxn>
              </a:cxnLst>
              <a:rect l="0" t="0" r="r" b="b"/>
              <a:pathLst>
                <a:path w="66" h="38">
                  <a:moveTo>
                    <a:pt x="1" y="36"/>
                  </a:moveTo>
                  <a:cubicBezTo>
                    <a:pt x="2" y="36"/>
                    <a:pt x="2" y="37"/>
                    <a:pt x="3" y="38"/>
                  </a:cubicBezTo>
                  <a:cubicBezTo>
                    <a:pt x="66" y="5"/>
                    <a:pt x="66" y="5"/>
                    <a:pt x="66" y="5"/>
                  </a:cubicBezTo>
                  <a:cubicBezTo>
                    <a:pt x="65" y="4"/>
                    <a:pt x="65" y="3"/>
                    <a:pt x="65" y="2"/>
                  </a:cubicBezTo>
                  <a:cubicBezTo>
                    <a:pt x="64" y="2"/>
                    <a:pt x="64" y="1"/>
                    <a:pt x="64" y="0"/>
                  </a:cubicBezTo>
                  <a:cubicBezTo>
                    <a:pt x="0" y="33"/>
                    <a:pt x="0" y="33"/>
                    <a:pt x="0" y="33"/>
                  </a:cubicBezTo>
                  <a:cubicBezTo>
                    <a:pt x="1" y="34"/>
                    <a:pt x="1" y="35"/>
                    <a:pt x="1" y="36"/>
                  </a:cubicBezTo>
                  <a:close/>
                </a:path>
              </a:pathLst>
            </a:custGeom>
            <a:solidFill>
              <a:srgbClr val="32457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28" name="îşľîďe">
              <a:extLst>
                <a:ext uri="{FF2B5EF4-FFF2-40B4-BE49-F238E27FC236}">
                  <a16:creationId xmlns="" xmlns:a16="http://schemas.microsoft.com/office/drawing/2014/main" id="{5AB30857-6C2D-404B-A87F-52C572EDB1EF}"/>
                </a:ext>
              </a:extLst>
            </p:cNvPr>
            <p:cNvSpPr/>
            <p:nvPr/>
          </p:nvSpPr>
          <p:spPr bwMode="auto">
            <a:xfrm>
              <a:off x="7297738" y="1544638"/>
              <a:ext cx="120650" cy="123825"/>
            </a:xfrm>
            <a:custGeom>
              <a:avLst/>
              <a:gdLst>
                <a:gd name="T0" fmla="*/ 71 w 71"/>
                <a:gd name="T1" fmla="*/ 34 h 74"/>
                <a:gd name="T2" fmla="*/ 71 w 71"/>
                <a:gd name="T3" fmla="*/ 31 h 74"/>
                <a:gd name="T4" fmla="*/ 70 w 71"/>
                <a:gd name="T5" fmla="*/ 27 h 74"/>
                <a:gd name="T6" fmla="*/ 69 w 71"/>
                <a:gd name="T7" fmla="*/ 24 h 74"/>
                <a:gd name="T8" fmla="*/ 67 w 71"/>
                <a:gd name="T9" fmla="*/ 21 h 74"/>
                <a:gd name="T10" fmla="*/ 67 w 71"/>
                <a:gd name="T11" fmla="*/ 20 h 74"/>
                <a:gd name="T12" fmla="*/ 39 w 71"/>
                <a:gd name="T13" fmla="*/ 2 h 74"/>
                <a:gd name="T14" fmla="*/ 0 w 71"/>
                <a:gd name="T15" fmla="*/ 32 h 74"/>
                <a:gd name="T16" fmla="*/ 0 w 71"/>
                <a:gd name="T17" fmla="*/ 35 h 74"/>
                <a:gd name="T18" fmla="*/ 0 w 71"/>
                <a:gd name="T19" fmla="*/ 36 h 74"/>
                <a:gd name="T20" fmla="*/ 0 w 71"/>
                <a:gd name="T21" fmla="*/ 37 h 74"/>
                <a:gd name="T22" fmla="*/ 0 w 71"/>
                <a:gd name="T23" fmla="*/ 39 h 74"/>
                <a:gd name="T24" fmla="*/ 0 w 71"/>
                <a:gd name="T25" fmla="*/ 39 h 74"/>
                <a:gd name="T26" fmla="*/ 2 w 71"/>
                <a:gd name="T27" fmla="*/ 48 h 74"/>
                <a:gd name="T28" fmla="*/ 2 w 71"/>
                <a:gd name="T29" fmla="*/ 49 h 74"/>
                <a:gd name="T30" fmla="*/ 3 w 71"/>
                <a:gd name="T31" fmla="*/ 52 h 74"/>
                <a:gd name="T32" fmla="*/ 4 w 71"/>
                <a:gd name="T33" fmla="*/ 55 h 74"/>
                <a:gd name="T34" fmla="*/ 6 w 71"/>
                <a:gd name="T35" fmla="*/ 58 h 74"/>
                <a:gd name="T36" fmla="*/ 9 w 71"/>
                <a:gd name="T37" fmla="*/ 61 h 74"/>
                <a:gd name="T38" fmla="*/ 11 w 71"/>
                <a:gd name="T39" fmla="*/ 63 h 74"/>
                <a:gd name="T40" fmla="*/ 13 w 71"/>
                <a:gd name="T41" fmla="*/ 65 h 74"/>
                <a:gd name="T42" fmla="*/ 16 w 71"/>
                <a:gd name="T43" fmla="*/ 68 h 74"/>
                <a:gd name="T44" fmla="*/ 19 w 71"/>
                <a:gd name="T45" fmla="*/ 69 h 74"/>
                <a:gd name="T46" fmla="*/ 22 w 71"/>
                <a:gd name="T47" fmla="*/ 71 h 74"/>
                <a:gd name="T48" fmla="*/ 26 w 71"/>
                <a:gd name="T49" fmla="*/ 72 h 74"/>
                <a:gd name="T50" fmla="*/ 29 w 71"/>
                <a:gd name="T51" fmla="*/ 73 h 74"/>
                <a:gd name="T52" fmla="*/ 50 w 71"/>
                <a:gd name="T53" fmla="*/ 71 h 74"/>
                <a:gd name="T54" fmla="*/ 56 w 71"/>
                <a:gd name="T55" fmla="*/ 67 h 74"/>
                <a:gd name="T56" fmla="*/ 63 w 71"/>
                <a:gd name="T57" fmla="*/ 60 h 74"/>
                <a:gd name="T58" fmla="*/ 71 w 71"/>
                <a:gd name="T59" fmla="*/ 46 h 74"/>
                <a:gd name="T60" fmla="*/ 71 w 71"/>
                <a:gd name="T61" fmla="*/ 43 h 74"/>
                <a:gd name="T62" fmla="*/ 71 w 71"/>
                <a:gd name="T63" fmla="*/ 43 h 74"/>
                <a:gd name="T64" fmla="*/ 71 w 71"/>
                <a:gd name="T65" fmla="*/ 42 h 74"/>
                <a:gd name="T66" fmla="*/ 71 w 71"/>
                <a:gd name="T67" fmla="*/ 41 h 74"/>
                <a:gd name="T68" fmla="*/ 71 w 71"/>
                <a:gd name="T69" fmla="*/ 39 h 74"/>
                <a:gd name="T70" fmla="*/ 71 w 71"/>
                <a:gd name="T71" fmla="*/ 3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 h="74">
                  <a:moveTo>
                    <a:pt x="71" y="37"/>
                  </a:moveTo>
                  <a:cubicBezTo>
                    <a:pt x="71" y="36"/>
                    <a:pt x="71" y="35"/>
                    <a:pt x="71" y="34"/>
                  </a:cubicBezTo>
                  <a:cubicBezTo>
                    <a:pt x="71" y="34"/>
                    <a:pt x="71" y="34"/>
                    <a:pt x="71" y="33"/>
                  </a:cubicBezTo>
                  <a:cubicBezTo>
                    <a:pt x="71" y="33"/>
                    <a:pt x="71" y="32"/>
                    <a:pt x="71" y="31"/>
                  </a:cubicBezTo>
                  <a:cubicBezTo>
                    <a:pt x="71" y="30"/>
                    <a:pt x="71" y="30"/>
                    <a:pt x="71" y="30"/>
                  </a:cubicBezTo>
                  <a:cubicBezTo>
                    <a:pt x="70" y="29"/>
                    <a:pt x="70" y="28"/>
                    <a:pt x="70" y="27"/>
                  </a:cubicBezTo>
                  <a:cubicBezTo>
                    <a:pt x="70" y="27"/>
                    <a:pt x="70" y="26"/>
                    <a:pt x="69" y="26"/>
                  </a:cubicBezTo>
                  <a:cubicBezTo>
                    <a:pt x="69" y="25"/>
                    <a:pt x="69" y="25"/>
                    <a:pt x="69" y="24"/>
                  </a:cubicBezTo>
                  <a:cubicBezTo>
                    <a:pt x="69" y="24"/>
                    <a:pt x="68" y="23"/>
                    <a:pt x="68" y="23"/>
                  </a:cubicBezTo>
                  <a:cubicBezTo>
                    <a:pt x="68" y="22"/>
                    <a:pt x="68" y="22"/>
                    <a:pt x="67" y="21"/>
                  </a:cubicBezTo>
                  <a:cubicBezTo>
                    <a:pt x="67" y="21"/>
                    <a:pt x="67" y="21"/>
                    <a:pt x="67" y="20"/>
                  </a:cubicBezTo>
                  <a:cubicBezTo>
                    <a:pt x="67" y="20"/>
                    <a:pt x="67" y="20"/>
                    <a:pt x="67" y="20"/>
                  </a:cubicBezTo>
                  <a:cubicBezTo>
                    <a:pt x="67" y="20"/>
                    <a:pt x="67" y="20"/>
                    <a:pt x="67" y="20"/>
                  </a:cubicBezTo>
                  <a:cubicBezTo>
                    <a:pt x="61" y="10"/>
                    <a:pt x="51" y="3"/>
                    <a:pt x="39" y="2"/>
                  </a:cubicBezTo>
                  <a:cubicBezTo>
                    <a:pt x="20" y="0"/>
                    <a:pt x="3" y="14"/>
                    <a:pt x="0" y="32"/>
                  </a:cubicBezTo>
                  <a:cubicBezTo>
                    <a:pt x="0" y="32"/>
                    <a:pt x="0" y="32"/>
                    <a:pt x="0" y="32"/>
                  </a:cubicBezTo>
                  <a:cubicBezTo>
                    <a:pt x="0" y="33"/>
                    <a:pt x="0" y="34"/>
                    <a:pt x="0" y="34"/>
                  </a:cubicBezTo>
                  <a:cubicBezTo>
                    <a:pt x="0" y="35"/>
                    <a:pt x="0" y="35"/>
                    <a:pt x="0" y="35"/>
                  </a:cubicBezTo>
                  <a:cubicBezTo>
                    <a:pt x="0" y="36"/>
                    <a:pt x="0" y="36"/>
                    <a:pt x="0" y="36"/>
                  </a:cubicBezTo>
                  <a:cubicBezTo>
                    <a:pt x="0" y="36"/>
                    <a:pt x="0" y="36"/>
                    <a:pt x="0" y="36"/>
                  </a:cubicBezTo>
                  <a:cubicBezTo>
                    <a:pt x="0" y="37"/>
                    <a:pt x="0" y="37"/>
                    <a:pt x="0" y="37"/>
                  </a:cubicBezTo>
                  <a:cubicBezTo>
                    <a:pt x="0" y="37"/>
                    <a:pt x="0" y="37"/>
                    <a:pt x="0" y="37"/>
                  </a:cubicBezTo>
                  <a:cubicBezTo>
                    <a:pt x="0" y="37"/>
                    <a:pt x="0" y="37"/>
                    <a:pt x="0" y="37"/>
                  </a:cubicBezTo>
                  <a:cubicBezTo>
                    <a:pt x="0" y="37"/>
                    <a:pt x="0" y="38"/>
                    <a:pt x="0" y="39"/>
                  </a:cubicBezTo>
                  <a:cubicBezTo>
                    <a:pt x="0" y="39"/>
                    <a:pt x="0" y="39"/>
                    <a:pt x="0" y="39"/>
                  </a:cubicBezTo>
                  <a:cubicBezTo>
                    <a:pt x="0" y="39"/>
                    <a:pt x="0" y="39"/>
                    <a:pt x="0" y="39"/>
                  </a:cubicBezTo>
                  <a:cubicBezTo>
                    <a:pt x="0" y="42"/>
                    <a:pt x="1" y="45"/>
                    <a:pt x="2" y="48"/>
                  </a:cubicBezTo>
                  <a:cubicBezTo>
                    <a:pt x="2" y="48"/>
                    <a:pt x="2" y="48"/>
                    <a:pt x="2" y="48"/>
                  </a:cubicBezTo>
                  <a:cubicBezTo>
                    <a:pt x="2" y="48"/>
                    <a:pt x="2" y="48"/>
                    <a:pt x="2" y="48"/>
                  </a:cubicBezTo>
                  <a:cubicBezTo>
                    <a:pt x="2" y="49"/>
                    <a:pt x="2" y="49"/>
                    <a:pt x="2" y="49"/>
                  </a:cubicBezTo>
                  <a:cubicBezTo>
                    <a:pt x="2" y="50"/>
                    <a:pt x="2" y="50"/>
                    <a:pt x="3" y="51"/>
                  </a:cubicBezTo>
                  <a:cubicBezTo>
                    <a:pt x="3" y="52"/>
                    <a:pt x="3" y="52"/>
                    <a:pt x="3" y="52"/>
                  </a:cubicBezTo>
                  <a:cubicBezTo>
                    <a:pt x="3" y="53"/>
                    <a:pt x="4" y="54"/>
                    <a:pt x="4" y="54"/>
                  </a:cubicBezTo>
                  <a:cubicBezTo>
                    <a:pt x="4" y="55"/>
                    <a:pt x="4" y="55"/>
                    <a:pt x="4" y="55"/>
                  </a:cubicBezTo>
                  <a:cubicBezTo>
                    <a:pt x="5" y="56"/>
                    <a:pt x="5" y="57"/>
                    <a:pt x="6" y="58"/>
                  </a:cubicBezTo>
                  <a:cubicBezTo>
                    <a:pt x="6" y="58"/>
                    <a:pt x="6" y="58"/>
                    <a:pt x="6" y="58"/>
                  </a:cubicBezTo>
                  <a:cubicBezTo>
                    <a:pt x="7" y="59"/>
                    <a:pt x="7" y="59"/>
                    <a:pt x="8" y="60"/>
                  </a:cubicBezTo>
                  <a:cubicBezTo>
                    <a:pt x="9" y="61"/>
                    <a:pt x="9" y="61"/>
                    <a:pt x="9" y="61"/>
                  </a:cubicBezTo>
                  <a:cubicBezTo>
                    <a:pt x="9" y="61"/>
                    <a:pt x="10" y="62"/>
                    <a:pt x="10" y="63"/>
                  </a:cubicBezTo>
                  <a:cubicBezTo>
                    <a:pt x="11" y="63"/>
                    <a:pt x="11" y="63"/>
                    <a:pt x="11" y="63"/>
                  </a:cubicBezTo>
                  <a:cubicBezTo>
                    <a:pt x="11" y="64"/>
                    <a:pt x="12" y="65"/>
                    <a:pt x="13" y="65"/>
                  </a:cubicBezTo>
                  <a:cubicBezTo>
                    <a:pt x="13" y="65"/>
                    <a:pt x="13" y="65"/>
                    <a:pt x="13" y="65"/>
                  </a:cubicBezTo>
                  <a:cubicBezTo>
                    <a:pt x="14" y="66"/>
                    <a:pt x="15" y="67"/>
                    <a:pt x="15" y="67"/>
                  </a:cubicBezTo>
                  <a:cubicBezTo>
                    <a:pt x="16" y="68"/>
                    <a:pt x="16" y="68"/>
                    <a:pt x="16" y="68"/>
                  </a:cubicBezTo>
                  <a:cubicBezTo>
                    <a:pt x="17" y="68"/>
                    <a:pt x="18" y="68"/>
                    <a:pt x="18" y="69"/>
                  </a:cubicBezTo>
                  <a:cubicBezTo>
                    <a:pt x="19" y="69"/>
                    <a:pt x="19" y="69"/>
                    <a:pt x="19" y="69"/>
                  </a:cubicBezTo>
                  <a:cubicBezTo>
                    <a:pt x="20" y="70"/>
                    <a:pt x="21" y="70"/>
                    <a:pt x="22" y="71"/>
                  </a:cubicBezTo>
                  <a:cubicBezTo>
                    <a:pt x="22" y="71"/>
                    <a:pt x="22" y="71"/>
                    <a:pt x="22" y="71"/>
                  </a:cubicBezTo>
                  <a:cubicBezTo>
                    <a:pt x="23" y="71"/>
                    <a:pt x="24" y="71"/>
                    <a:pt x="25" y="72"/>
                  </a:cubicBezTo>
                  <a:cubicBezTo>
                    <a:pt x="26" y="72"/>
                    <a:pt x="26" y="72"/>
                    <a:pt x="26" y="72"/>
                  </a:cubicBezTo>
                  <a:cubicBezTo>
                    <a:pt x="27" y="72"/>
                    <a:pt x="27" y="72"/>
                    <a:pt x="28" y="73"/>
                  </a:cubicBezTo>
                  <a:cubicBezTo>
                    <a:pt x="29" y="73"/>
                    <a:pt x="29" y="73"/>
                    <a:pt x="29" y="73"/>
                  </a:cubicBezTo>
                  <a:cubicBezTo>
                    <a:pt x="30" y="73"/>
                    <a:pt x="31" y="73"/>
                    <a:pt x="32" y="73"/>
                  </a:cubicBezTo>
                  <a:cubicBezTo>
                    <a:pt x="38" y="74"/>
                    <a:pt x="44" y="73"/>
                    <a:pt x="50" y="71"/>
                  </a:cubicBezTo>
                  <a:cubicBezTo>
                    <a:pt x="51" y="70"/>
                    <a:pt x="52" y="70"/>
                    <a:pt x="53" y="69"/>
                  </a:cubicBezTo>
                  <a:cubicBezTo>
                    <a:pt x="54" y="69"/>
                    <a:pt x="55" y="68"/>
                    <a:pt x="56" y="67"/>
                  </a:cubicBezTo>
                  <a:cubicBezTo>
                    <a:pt x="57" y="67"/>
                    <a:pt x="58" y="66"/>
                    <a:pt x="58" y="65"/>
                  </a:cubicBezTo>
                  <a:cubicBezTo>
                    <a:pt x="60" y="64"/>
                    <a:pt x="62" y="62"/>
                    <a:pt x="63" y="60"/>
                  </a:cubicBezTo>
                  <a:cubicBezTo>
                    <a:pt x="67" y="56"/>
                    <a:pt x="69" y="51"/>
                    <a:pt x="71" y="46"/>
                  </a:cubicBezTo>
                  <a:cubicBezTo>
                    <a:pt x="71" y="46"/>
                    <a:pt x="71" y="46"/>
                    <a:pt x="71" y="46"/>
                  </a:cubicBezTo>
                  <a:cubicBezTo>
                    <a:pt x="71" y="45"/>
                    <a:pt x="71" y="45"/>
                    <a:pt x="71" y="45"/>
                  </a:cubicBezTo>
                  <a:cubicBezTo>
                    <a:pt x="71" y="45"/>
                    <a:pt x="71" y="44"/>
                    <a:pt x="71" y="43"/>
                  </a:cubicBezTo>
                  <a:cubicBezTo>
                    <a:pt x="71" y="43"/>
                    <a:pt x="71" y="43"/>
                    <a:pt x="71" y="43"/>
                  </a:cubicBezTo>
                  <a:cubicBezTo>
                    <a:pt x="71" y="43"/>
                    <a:pt x="71" y="43"/>
                    <a:pt x="71" y="43"/>
                  </a:cubicBezTo>
                  <a:cubicBezTo>
                    <a:pt x="71" y="43"/>
                    <a:pt x="71" y="43"/>
                    <a:pt x="71" y="43"/>
                  </a:cubicBezTo>
                  <a:cubicBezTo>
                    <a:pt x="71" y="42"/>
                    <a:pt x="71" y="42"/>
                    <a:pt x="71" y="42"/>
                  </a:cubicBezTo>
                  <a:cubicBezTo>
                    <a:pt x="71" y="42"/>
                    <a:pt x="71" y="42"/>
                    <a:pt x="71" y="42"/>
                  </a:cubicBezTo>
                  <a:cubicBezTo>
                    <a:pt x="71" y="42"/>
                    <a:pt x="71" y="41"/>
                    <a:pt x="71" y="41"/>
                  </a:cubicBezTo>
                  <a:cubicBezTo>
                    <a:pt x="71" y="40"/>
                    <a:pt x="71" y="39"/>
                    <a:pt x="71" y="39"/>
                  </a:cubicBezTo>
                  <a:cubicBezTo>
                    <a:pt x="71" y="39"/>
                    <a:pt x="71" y="39"/>
                    <a:pt x="71" y="39"/>
                  </a:cubicBezTo>
                  <a:cubicBezTo>
                    <a:pt x="71" y="38"/>
                    <a:pt x="71" y="38"/>
                    <a:pt x="71" y="38"/>
                  </a:cubicBezTo>
                  <a:lnTo>
                    <a:pt x="71" y="3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29" name="ísḷiḑê">
              <a:extLst>
                <a:ext uri="{FF2B5EF4-FFF2-40B4-BE49-F238E27FC236}">
                  <a16:creationId xmlns="" xmlns:a16="http://schemas.microsoft.com/office/drawing/2014/main" id="{D4334747-DE4C-4E4C-BB87-118A1578B746}"/>
                </a:ext>
              </a:extLst>
            </p:cNvPr>
            <p:cNvSpPr/>
            <p:nvPr/>
          </p:nvSpPr>
          <p:spPr bwMode="auto">
            <a:xfrm>
              <a:off x="7277100" y="1535113"/>
              <a:ext cx="138113" cy="139700"/>
            </a:xfrm>
            <a:custGeom>
              <a:avLst/>
              <a:gdLst>
                <a:gd name="T0" fmla="*/ 73 w 82"/>
                <a:gd name="T1" fmla="*/ 24 h 82"/>
                <a:gd name="T2" fmla="*/ 58 w 82"/>
                <a:gd name="T3" fmla="*/ 73 h 82"/>
                <a:gd name="T4" fmla="*/ 9 w 82"/>
                <a:gd name="T5" fmla="*/ 58 h 82"/>
                <a:gd name="T6" fmla="*/ 25 w 82"/>
                <a:gd name="T7" fmla="*/ 9 h 82"/>
                <a:gd name="T8" fmla="*/ 73 w 82"/>
                <a:gd name="T9" fmla="*/ 24 h 82"/>
              </a:gdLst>
              <a:ahLst/>
              <a:cxnLst>
                <a:cxn ang="0">
                  <a:pos x="T0" y="T1"/>
                </a:cxn>
                <a:cxn ang="0">
                  <a:pos x="T2" y="T3"/>
                </a:cxn>
                <a:cxn ang="0">
                  <a:pos x="T4" y="T5"/>
                </a:cxn>
                <a:cxn ang="0">
                  <a:pos x="T6" y="T7"/>
                </a:cxn>
                <a:cxn ang="0">
                  <a:pos x="T8" y="T9"/>
                </a:cxn>
              </a:cxnLst>
              <a:rect l="0" t="0" r="r" b="b"/>
              <a:pathLst>
                <a:path w="82" h="82">
                  <a:moveTo>
                    <a:pt x="73" y="24"/>
                  </a:moveTo>
                  <a:cubicBezTo>
                    <a:pt x="82" y="42"/>
                    <a:pt x="75" y="64"/>
                    <a:pt x="58" y="73"/>
                  </a:cubicBezTo>
                  <a:cubicBezTo>
                    <a:pt x="40" y="82"/>
                    <a:pt x="19" y="75"/>
                    <a:pt x="9" y="58"/>
                  </a:cubicBezTo>
                  <a:cubicBezTo>
                    <a:pt x="0" y="40"/>
                    <a:pt x="7" y="18"/>
                    <a:pt x="25" y="9"/>
                  </a:cubicBezTo>
                  <a:cubicBezTo>
                    <a:pt x="42" y="0"/>
                    <a:pt x="64" y="7"/>
                    <a:pt x="73" y="24"/>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30" name="íSlîḋè">
              <a:extLst>
                <a:ext uri="{FF2B5EF4-FFF2-40B4-BE49-F238E27FC236}">
                  <a16:creationId xmlns="" xmlns:a16="http://schemas.microsoft.com/office/drawing/2014/main" id="{4355AF89-B4A9-41AD-A565-75A74F88780E}"/>
                </a:ext>
              </a:extLst>
            </p:cNvPr>
            <p:cNvSpPr/>
            <p:nvPr/>
          </p:nvSpPr>
          <p:spPr bwMode="auto">
            <a:xfrm>
              <a:off x="7307263" y="1550988"/>
              <a:ext cx="107950" cy="119063"/>
            </a:xfrm>
            <a:custGeom>
              <a:avLst/>
              <a:gdLst>
                <a:gd name="T0" fmla="*/ 39 w 64"/>
                <a:gd name="T1" fmla="*/ 0 h 71"/>
                <a:gd name="T2" fmla="*/ 48 w 64"/>
                <a:gd name="T3" fmla="*/ 11 h 71"/>
                <a:gd name="T4" fmla="*/ 33 w 64"/>
                <a:gd name="T5" fmla="*/ 59 h 71"/>
                <a:gd name="T6" fmla="*/ 0 w 64"/>
                <a:gd name="T7" fmla="*/ 60 h 71"/>
                <a:gd name="T8" fmla="*/ 40 w 64"/>
                <a:gd name="T9" fmla="*/ 64 h 71"/>
                <a:gd name="T10" fmla="*/ 55 w 64"/>
                <a:gd name="T11" fmla="*/ 15 h 71"/>
                <a:gd name="T12" fmla="*/ 39 w 64"/>
                <a:gd name="T13" fmla="*/ 0 h 71"/>
              </a:gdLst>
              <a:ahLst/>
              <a:cxnLst>
                <a:cxn ang="0">
                  <a:pos x="T0" y="T1"/>
                </a:cxn>
                <a:cxn ang="0">
                  <a:pos x="T2" y="T3"/>
                </a:cxn>
                <a:cxn ang="0">
                  <a:pos x="T4" y="T5"/>
                </a:cxn>
                <a:cxn ang="0">
                  <a:pos x="T6" y="T7"/>
                </a:cxn>
                <a:cxn ang="0">
                  <a:pos x="T8" y="T9"/>
                </a:cxn>
                <a:cxn ang="0">
                  <a:pos x="T10" y="T11"/>
                </a:cxn>
                <a:cxn ang="0">
                  <a:pos x="T12" y="T13"/>
                </a:cxn>
              </a:cxnLst>
              <a:rect l="0" t="0" r="r" b="b"/>
              <a:pathLst>
                <a:path w="64" h="71">
                  <a:moveTo>
                    <a:pt x="39" y="0"/>
                  </a:moveTo>
                  <a:cubicBezTo>
                    <a:pt x="43" y="3"/>
                    <a:pt x="46" y="7"/>
                    <a:pt x="48" y="11"/>
                  </a:cubicBezTo>
                  <a:cubicBezTo>
                    <a:pt x="57" y="29"/>
                    <a:pt x="51" y="50"/>
                    <a:pt x="33" y="59"/>
                  </a:cubicBezTo>
                  <a:cubicBezTo>
                    <a:pt x="22" y="65"/>
                    <a:pt x="10" y="65"/>
                    <a:pt x="0" y="60"/>
                  </a:cubicBezTo>
                  <a:cubicBezTo>
                    <a:pt x="11" y="68"/>
                    <a:pt x="27" y="71"/>
                    <a:pt x="40" y="64"/>
                  </a:cubicBezTo>
                  <a:cubicBezTo>
                    <a:pt x="57" y="55"/>
                    <a:pt x="64" y="33"/>
                    <a:pt x="55" y="15"/>
                  </a:cubicBezTo>
                  <a:cubicBezTo>
                    <a:pt x="51" y="9"/>
                    <a:pt x="46" y="3"/>
                    <a:pt x="39" y="0"/>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31" name="iṧļiḓe">
              <a:extLst>
                <a:ext uri="{FF2B5EF4-FFF2-40B4-BE49-F238E27FC236}">
                  <a16:creationId xmlns="" xmlns:a16="http://schemas.microsoft.com/office/drawing/2014/main" id="{1186C787-9C85-4217-8D15-242D58B0BE96}"/>
                </a:ext>
              </a:extLst>
            </p:cNvPr>
            <p:cNvSpPr/>
            <p:nvPr/>
          </p:nvSpPr>
          <p:spPr bwMode="auto">
            <a:xfrm>
              <a:off x="7292975" y="1577975"/>
              <a:ext cx="111125" cy="61913"/>
            </a:xfrm>
            <a:custGeom>
              <a:avLst/>
              <a:gdLst>
                <a:gd name="T0" fmla="*/ 0 w 65"/>
                <a:gd name="T1" fmla="*/ 34 h 37"/>
                <a:gd name="T2" fmla="*/ 2 w 65"/>
                <a:gd name="T3" fmla="*/ 37 h 37"/>
                <a:gd name="T4" fmla="*/ 65 w 65"/>
                <a:gd name="T5" fmla="*/ 4 h 37"/>
                <a:gd name="T6" fmla="*/ 63 w 65"/>
                <a:gd name="T7" fmla="*/ 1 h 37"/>
                <a:gd name="T8" fmla="*/ 63 w 65"/>
                <a:gd name="T9" fmla="*/ 0 h 37"/>
                <a:gd name="T10" fmla="*/ 0 w 65"/>
                <a:gd name="T11" fmla="*/ 33 h 37"/>
                <a:gd name="T12" fmla="*/ 0 w 65"/>
                <a:gd name="T13" fmla="*/ 34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0" y="34"/>
                  </a:moveTo>
                  <a:cubicBezTo>
                    <a:pt x="1" y="35"/>
                    <a:pt x="1" y="36"/>
                    <a:pt x="2" y="37"/>
                  </a:cubicBezTo>
                  <a:cubicBezTo>
                    <a:pt x="65" y="4"/>
                    <a:pt x="65" y="4"/>
                    <a:pt x="65" y="4"/>
                  </a:cubicBezTo>
                  <a:cubicBezTo>
                    <a:pt x="64" y="3"/>
                    <a:pt x="64" y="2"/>
                    <a:pt x="63" y="1"/>
                  </a:cubicBezTo>
                  <a:cubicBezTo>
                    <a:pt x="63" y="0"/>
                    <a:pt x="63" y="0"/>
                    <a:pt x="63" y="0"/>
                  </a:cubicBezTo>
                  <a:cubicBezTo>
                    <a:pt x="0" y="33"/>
                    <a:pt x="0" y="33"/>
                    <a:pt x="0" y="33"/>
                  </a:cubicBezTo>
                  <a:cubicBezTo>
                    <a:pt x="0" y="33"/>
                    <a:pt x="0" y="33"/>
                    <a:pt x="0" y="34"/>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32" name="ïṡlïḋê">
              <a:extLst>
                <a:ext uri="{FF2B5EF4-FFF2-40B4-BE49-F238E27FC236}">
                  <a16:creationId xmlns="" xmlns:a16="http://schemas.microsoft.com/office/drawing/2014/main" id="{889580FA-5046-4BC6-B7E6-1FCF430973F8}"/>
                </a:ext>
              </a:extLst>
            </p:cNvPr>
            <p:cNvSpPr/>
            <p:nvPr/>
          </p:nvSpPr>
          <p:spPr bwMode="auto">
            <a:xfrm>
              <a:off x="7289800" y="1573213"/>
              <a:ext cx="111125" cy="63500"/>
            </a:xfrm>
            <a:custGeom>
              <a:avLst/>
              <a:gdLst>
                <a:gd name="T0" fmla="*/ 1 w 66"/>
                <a:gd name="T1" fmla="*/ 36 h 38"/>
                <a:gd name="T2" fmla="*/ 3 w 66"/>
                <a:gd name="T3" fmla="*/ 38 h 38"/>
                <a:gd name="T4" fmla="*/ 66 w 66"/>
                <a:gd name="T5" fmla="*/ 5 h 38"/>
                <a:gd name="T6" fmla="*/ 65 w 66"/>
                <a:gd name="T7" fmla="*/ 2 h 38"/>
                <a:gd name="T8" fmla="*/ 64 w 66"/>
                <a:gd name="T9" fmla="*/ 0 h 38"/>
                <a:gd name="T10" fmla="*/ 0 w 66"/>
                <a:gd name="T11" fmla="*/ 33 h 38"/>
                <a:gd name="T12" fmla="*/ 1 w 66"/>
                <a:gd name="T13" fmla="*/ 36 h 38"/>
              </a:gdLst>
              <a:ahLst/>
              <a:cxnLst>
                <a:cxn ang="0">
                  <a:pos x="T0" y="T1"/>
                </a:cxn>
                <a:cxn ang="0">
                  <a:pos x="T2" y="T3"/>
                </a:cxn>
                <a:cxn ang="0">
                  <a:pos x="T4" y="T5"/>
                </a:cxn>
                <a:cxn ang="0">
                  <a:pos x="T6" y="T7"/>
                </a:cxn>
                <a:cxn ang="0">
                  <a:pos x="T8" y="T9"/>
                </a:cxn>
                <a:cxn ang="0">
                  <a:pos x="T10" y="T11"/>
                </a:cxn>
                <a:cxn ang="0">
                  <a:pos x="T12" y="T13"/>
                </a:cxn>
              </a:cxnLst>
              <a:rect l="0" t="0" r="r" b="b"/>
              <a:pathLst>
                <a:path w="66" h="38">
                  <a:moveTo>
                    <a:pt x="1" y="36"/>
                  </a:moveTo>
                  <a:cubicBezTo>
                    <a:pt x="2" y="36"/>
                    <a:pt x="2" y="37"/>
                    <a:pt x="3" y="38"/>
                  </a:cubicBezTo>
                  <a:cubicBezTo>
                    <a:pt x="66" y="5"/>
                    <a:pt x="66" y="5"/>
                    <a:pt x="66" y="5"/>
                  </a:cubicBezTo>
                  <a:cubicBezTo>
                    <a:pt x="66" y="4"/>
                    <a:pt x="65" y="3"/>
                    <a:pt x="65" y="2"/>
                  </a:cubicBezTo>
                  <a:cubicBezTo>
                    <a:pt x="64" y="2"/>
                    <a:pt x="64" y="1"/>
                    <a:pt x="64" y="0"/>
                  </a:cubicBezTo>
                  <a:cubicBezTo>
                    <a:pt x="0" y="33"/>
                    <a:pt x="0" y="33"/>
                    <a:pt x="0" y="33"/>
                  </a:cubicBezTo>
                  <a:cubicBezTo>
                    <a:pt x="1" y="34"/>
                    <a:pt x="1" y="35"/>
                    <a:pt x="1" y="36"/>
                  </a:cubicBezTo>
                  <a:close/>
                </a:path>
              </a:pathLst>
            </a:custGeom>
            <a:solidFill>
              <a:srgbClr val="32457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33" name="ïśliďe">
              <a:extLst>
                <a:ext uri="{FF2B5EF4-FFF2-40B4-BE49-F238E27FC236}">
                  <a16:creationId xmlns="" xmlns:a16="http://schemas.microsoft.com/office/drawing/2014/main" id="{CB187B72-C2D7-4195-8BB7-DE2B59F63088}"/>
                </a:ext>
              </a:extLst>
            </p:cNvPr>
            <p:cNvSpPr/>
            <p:nvPr/>
          </p:nvSpPr>
          <p:spPr bwMode="auto">
            <a:xfrm>
              <a:off x="7442200" y="1468438"/>
              <a:ext cx="122238" cy="125413"/>
            </a:xfrm>
            <a:custGeom>
              <a:avLst/>
              <a:gdLst>
                <a:gd name="T0" fmla="*/ 71 w 72"/>
                <a:gd name="T1" fmla="*/ 34 h 74"/>
                <a:gd name="T2" fmla="*/ 71 w 72"/>
                <a:gd name="T3" fmla="*/ 31 h 74"/>
                <a:gd name="T4" fmla="*/ 70 w 72"/>
                <a:gd name="T5" fmla="*/ 27 h 74"/>
                <a:gd name="T6" fmla="*/ 69 w 72"/>
                <a:gd name="T7" fmla="*/ 24 h 74"/>
                <a:gd name="T8" fmla="*/ 68 w 72"/>
                <a:gd name="T9" fmla="*/ 21 h 74"/>
                <a:gd name="T10" fmla="*/ 67 w 72"/>
                <a:gd name="T11" fmla="*/ 20 h 74"/>
                <a:gd name="T12" fmla="*/ 39 w 72"/>
                <a:gd name="T13" fmla="*/ 2 h 74"/>
                <a:gd name="T14" fmla="*/ 0 w 72"/>
                <a:gd name="T15" fmla="*/ 32 h 74"/>
                <a:gd name="T16" fmla="*/ 0 w 72"/>
                <a:gd name="T17" fmla="*/ 35 h 74"/>
                <a:gd name="T18" fmla="*/ 0 w 72"/>
                <a:gd name="T19" fmla="*/ 36 h 74"/>
                <a:gd name="T20" fmla="*/ 0 w 72"/>
                <a:gd name="T21" fmla="*/ 37 h 74"/>
                <a:gd name="T22" fmla="*/ 0 w 72"/>
                <a:gd name="T23" fmla="*/ 39 h 74"/>
                <a:gd name="T24" fmla="*/ 0 w 72"/>
                <a:gd name="T25" fmla="*/ 39 h 74"/>
                <a:gd name="T26" fmla="*/ 2 w 72"/>
                <a:gd name="T27" fmla="*/ 48 h 74"/>
                <a:gd name="T28" fmla="*/ 2 w 72"/>
                <a:gd name="T29" fmla="*/ 49 h 74"/>
                <a:gd name="T30" fmla="*/ 3 w 72"/>
                <a:gd name="T31" fmla="*/ 52 h 74"/>
                <a:gd name="T32" fmla="*/ 5 w 72"/>
                <a:gd name="T33" fmla="*/ 55 h 74"/>
                <a:gd name="T34" fmla="*/ 6 w 72"/>
                <a:gd name="T35" fmla="*/ 58 h 74"/>
                <a:gd name="T36" fmla="*/ 9 w 72"/>
                <a:gd name="T37" fmla="*/ 61 h 74"/>
                <a:gd name="T38" fmla="*/ 11 w 72"/>
                <a:gd name="T39" fmla="*/ 63 h 74"/>
                <a:gd name="T40" fmla="*/ 13 w 72"/>
                <a:gd name="T41" fmla="*/ 65 h 74"/>
                <a:gd name="T42" fmla="*/ 16 w 72"/>
                <a:gd name="T43" fmla="*/ 68 h 74"/>
                <a:gd name="T44" fmla="*/ 19 w 72"/>
                <a:gd name="T45" fmla="*/ 69 h 74"/>
                <a:gd name="T46" fmla="*/ 22 w 72"/>
                <a:gd name="T47" fmla="*/ 71 h 74"/>
                <a:gd name="T48" fmla="*/ 26 w 72"/>
                <a:gd name="T49" fmla="*/ 72 h 74"/>
                <a:gd name="T50" fmla="*/ 29 w 72"/>
                <a:gd name="T51" fmla="*/ 73 h 74"/>
                <a:gd name="T52" fmla="*/ 50 w 72"/>
                <a:gd name="T53" fmla="*/ 71 h 74"/>
                <a:gd name="T54" fmla="*/ 56 w 72"/>
                <a:gd name="T55" fmla="*/ 67 h 74"/>
                <a:gd name="T56" fmla="*/ 63 w 72"/>
                <a:gd name="T57" fmla="*/ 60 h 74"/>
                <a:gd name="T58" fmla="*/ 71 w 72"/>
                <a:gd name="T59" fmla="*/ 46 h 74"/>
                <a:gd name="T60" fmla="*/ 71 w 72"/>
                <a:gd name="T61" fmla="*/ 43 h 74"/>
                <a:gd name="T62" fmla="*/ 71 w 72"/>
                <a:gd name="T63" fmla="*/ 43 h 74"/>
                <a:gd name="T64" fmla="*/ 71 w 72"/>
                <a:gd name="T65" fmla="*/ 42 h 74"/>
                <a:gd name="T66" fmla="*/ 71 w 72"/>
                <a:gd name="T67" fmla="*/ 41 h 74"/>
                <a:gd name="T68" fmla="*/ 72 w 72"/>
                <a:gd name="T69" fmla="*/ 39 h 74"/>
                <a:gd name="T70" fmla="*/ 72 w 72"/>
                <a:gd name="T71" fmla="*/ 3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 h="74">
                  <a:moveTo>
                    <a:pt x="72" y="37"/>
                  </a:moveTo>
                  <a:cubicBezTo>
                    <a:pt x="71" y="36"/>
                    <a:pt x="71" y="35"/>
                    <a:pt x="71" y="34"/>
                  </a:cubicBezTo>
                  <a:cubicBezTo>
                    <a:pt x="71" y="34"/>
                    <a:pt x="71" y="34"/>
                    <a:pt x="71" y="33"/>
                  </a:cubicBezTo>
                  <a:cubicBezTo>
                    <a:pt x="71" y="33"/>
                    <a:pt x="71" y="32"/>
                    <a:pt x="71" y="31"/>
                  </a:cubicBezTo>
                  <a:cubicBezTo>
                    <a:pt x="71" y="30"/>
                    <a:pt x="71" y="30"/>
                    <a:pt x="71" y="30"/>
                  </a:cubicBezTo>
                  <a:cubicBezTo>
                    <a:pt x="70" y="29"/>
                    <a:pt x="70" y="28"/>
                    <a:pt x="70" y="27"/>
                  </a:cubicBezTo>
                  <a:cubicBezTo>
                    <a:pt x="70" y="27"/>
                    <a:pt x="70" y="26"/>
                    <a:pt x="70" y="26"/>
                  </a:cubicBezTo>
                  <a:cubicBezTo>
                    <a:pt x="69" y="25"/>
                    <a:pt x="69" y="25"/>
                    <a:pt x="69" y="24"/>
                  </a:cubicBezTo>
                  <a:cubicBezTo>
                    <a:pt x="69" y="24"/>
                    <a:pt x="69" y="23"/>
                    <a:pt x="68" y="23"/>
                  </a:cubicBezTo>
                  <a:cubicBezTo>
                    <a:pt x="68" y="22"/>
                    <a:pt x="68" y="22"/>
                    <a:pt x="68" y="21"/>
                  </a:cubicBezTo>
                  <a:cubicBezTo>
                    <a:pt x="67" y="21"/>
                    <a:pt x="67" y="21"/>
                    <a:pt x="67" y="20"/>
                  </a:cubicBezTo>
                  <a:cubicBezTo>
                    <a:pt x="67" y="20"/>
                    <a:pt x="67" y="20"/>
                    <a:pt x="67" y="20"/>
                  </a:cubicBezTo>
                  <a:cubicBezTo>
                    <a:pt x="67" y="20"/>
                    <a:pt x="67" y="20"/>
                    <a:pt x="67" y="20"/>
                  </a:cubicBezTo>
                  <a:cubicBezTo>
                    <a:pt x="61" y="10"/>
                    <a:pt x="51" y="3"/>
                    <a:pt x="39" y="2"/>
                  </a:cubicBezTo>
                  <a:cubicBezTo>
                    <a:pt x="20" y="0"/>
                    <a:pt x="3" y="14"/>
                    <a:pt x="1" y="32"/>
                  </a:cubicBezTo>
                  <a:cubicBezTo>
                    <a:pt x="0" y="32"/>
                    <a:pt x="0" y="32"/>
                    <a:pt x="0" y="32"/>
                  </a:cubicBezTo>
                  <a:cubicBezTo>
                    <a:pt x="0" y="33"/>
                    <a:pt x="0" y="34"/>
                    <a:pt x="0" y="34"/>
                  </a:cubicBezTo>
                  <a:cubicBezTo>
                    <a:pt x="0" y="35"/>
                    <a:pt x="0" y="35"/>
                    <a:pt x="0" y="35"/>
                  </a:cubicBezTo>
                  <a:cubicBezTo>
                    <a:pt x="0" y="36"/>
                    <a:pt x="0" y="36"/>
                    <a:pt x="0" y="36"/>
                  </a:cubicBezTo>
                  <a:cubicBezTo>
                    <a:pt x="0" y="36"/>
                    <a:pt x="0" y="36"/>
                    <a:pt x="0" y="36"/>
                  </a:cubicBezTo>
                  <a:cubicBezTo>
                    <a:pt x="0" y="37"/>
                    <a:pt x="0" y="37"/>
                    <a:pt x="0" y="37"/>
                  </a:cubicBezTo>
                  <a:cubicBezTo>
                    <a:pt x="0" y="37"/>
                    <a:pt x="0" y="37"/>
                    <a:pt x="0" y="37"/>
                  </a:cubicBezTo>
                  <a:cubicBezTo>
                    <a:pt x="0" y="37"/>
                    <a:pt x="0" y="37"/>
                    <a:pt x="0" y="37"/>
                  </a:cubicBezTo>
                  <a:cubicBezTo>
                    <a:pt x="0" y="37"/>
                    <a:pt x="0" y="38"/>
                    <a:pt x="0" y="39"/>
                  </a:cubicBezTo>
                  <a:cubicBezTo>
                    <a:pt x="0" y="39"/>
                    <a:pt x="0" y="39"/>
                    <a:pt x="0" y="39"/>
                  </a:cubicBezTo>
                  <a:cubicBezTo>
                    <a:pt x="0" y="39"/>
                    <a:pt x="0" y="39"/>
                    <a:pt x="0" y="39"/>
                  </a:cubicBezTo>
                  <a:cubicBezTo>
                    <a:pt x="0" y="42"/>
                    <a:pt x="1" y="45"/>
                    <a:pt x="2" y="48"/>
                  </a:cubicBezTo>
                  <a:cubicBezTo>
                    <a:pt x="2" y="48"/>
                    <a:pt x="2" y="48"/>
                    <a:pt x="2" y="48"/>
                  </a:cubicBezTo>
                  <a:cubicBezTo>
                    <a:pt x="2" y="48"/>
                    <a:pt x="2" y="48"/>
                    <a:pt x="2" y="48"/>
                  </a:cubicBezTo>
                  <a:cubicBezTo>
                    <a:pt x="2" y="49"/>
                    <a:pt x="2" y="49"/>
                    <a:pt x="2" y="49"/>
                  </a:cubicBezTo>
                  <a:cubicBezTo>
                    <a:pt x="2" y="50"/>
                    <a:pt x="2" y="50"/>
                    <a:pt x="3" y="51"/>
                  </a:cubicBezTo>
                  <a:cubicBezTo>
                    <a:pt x="3" y="52"/>
                    <a:pt x="3" y="52"/>
                    <a:pt x="3" y="52"/>
                  </a:cubicBezTo>
                  <a:cubicBezTo>
                    <a:pt x="3" y="53"/>
                    <a:pt x="4" y="54"/>
                    <a:pt x="4" y="54"/>
                  </a:cubicBezTo>
                  <a:cubicBezTo>
                    <a:pt x="5" y="55"/>
                    <a:pt x="5" y="55"/>
                    <a:pt x="5" y="55"/>
                  </a:cubicBezTo>
                  <a:cubicBezTo>
                    <a:pt x="5" y="56"/>
                    <a:pt x="6" y="57"/>
                    <a:pt x="6" y="58"/>
                  </a:cubicBezTo>
                  <a:cubicBezTo>
                    <a:pt x="6" y="58"/>
                    <a:pt x="6" y="58"/>
                    <a:pt x="6" y="58"/>
                  </a:cubicBezTo>
                  <a:cubicBezTo>
                    <a:pt x="7" y="59"/>
                    <a:pt x="7" y="59"/>
                    <a:pt x="8" y="60"/>
                  </a:cubicBezTo>
                  <a:cubicBezTo>
                    <a:pt x="9" y="61"/>
                    <a:pt x="9" y="61"/>
                    <a:pt x="9" y="61"/>
                  </a:cubicBezTo>
                  <a:cubicBezTo>
                    <a:pt x="9" y="62"/>
                    <a:pt x="10" y="62"/>
                    <a:pt x="10" y="63"/>
                  </a:cubicBezTo>
                  <a:cubicBezTo>
                    <a:pt x="11" y="63"/>
                    <a:pt x="11" y="63"/>
                    <a:pt x="11" y="63"/>
                  </a:cubicBezTo>
                  <a:cubicBezTo>
                    <a:pt x="12" y="64"/>
                    <a:pt x="12" y="65"/>
                    <a:pt x="13" y="65"/>
                  </a:cubicBezTo>
                  <a:cubicBezTo>
                    <a:pt x="13" y="65"/>
                    <a:pt x="13" y="65"/>
                    <a:pt x="13" y="65"/>
                  </a:cubicBezTo>
                  <a:cubicBezTo>
                    <a:pt x="14" y="66"/>
                    <a:pt x="15" y="67"/>
                    <a:pt x="16" y="67"/>
                  </a:cubicBezTo>
                  <a:cubicBezTo>
                    <a:pt x="16" y="68"/>
                    <a:pt x="16" y="68"/>
                    <a:pt x="16" y="68"/>
                  </a:cubicBezTo>
                  <a:cubicBezTo>
                    <a:pt x="17" y="68"/>
                    <a:pt x="18" y="69"/>
                    <a:pt x="18" y="69"/>
                  </a:cubicBezTo>
                  <a:cubicBezTo>
                    <a:pt x="19" y="69"/>
                    <a:pt x="19" y="69"/>
                    <a:pt x="19" y="69"/>
                  </a:cubicBezTo>
                  <a:cubicBezTo>
                    <a:pt x="20" y="70"/>
                    <a:pt x="21" y="70"/>
                    <a:pt x="22" y="71"/>
                  </a:cubicBezTo>
                  <a:cubicBezTo>
                    <a:pt x="22" y="71"/>
                    <a:pt x="22" y="71"/>
                    <a:pt x="22" y="71"/>
                  </a:cubicBezTo>
                  <a:cubicBezTo>
                    <a:pt x="23" y="71"/>
                    <a:pt x="24" y="71"/>
                    <a:pt x="25" y="72"/>
                  </a:cubicBezTo>
                  <a:cubicBezTo>
                    <a:pt x="26" y="72"/>
                    <a:pt x="26" y="72"/>
                    <a:pt x="26" y="72"/>
                  </a:cubicBezTo>
                  <a:cubicBezTo>
                    <a:pt x="27" y="72"/>
                    <a:pt x="27" y="72"/>
                    <a:pt x="28" y="73"/>
                  </a:cubicBezTo>
                  <a:cubicBezTo>
                    <a:pt x="29" y="73"/>
                    <a:pt x="29" y="73"/>
                    <a:pt x="29" y="73"/>
                  </a:cubicBezTo>
                  <a:cubicBezTo>
                    <a:pt x="30" y="73"/>
                    <a:pt x="31" y="73"/>
                    <a:pt x="32" y="73"/>
                  </a:cubicBezTo>
                  <a:cubicBezTo>
                    <a:pt x="39" y="74"/>
                    <a:pt x="44" y="73"/>
                    <a:pt x="50" y="71"/>
                  </a:cubicBezTo>
                  <a:cubicBezTo>
                    <a:pt x="51" y="70"/>
                    <a:pt x="52" y="70"/>
                    <a:pt x="53" y="69"/>
                  </a:cubicBezTo>
                  <a:cubicBezTo>
                    <a:pt x="54" y="69"/>
                    <a:pt x="55" y="68"/>
                    <a:pt x="56" y="67"/>
                  </a:cubicBezTo>
                  <a:cubicBezTo>
                    <a:pt x="57" y="67"/>
                    <a:pt x="58" y="66"/>
                    <a:pt x="59" y="65"/>
                  </a:cubicBezTo>
                  <a:cubicBezTo>
                    <a:pt x="60" y="64"/>
                    <a:pt x="62" y="62"/>
                    <a:pt x="63" y="60"/>
                  </a:cubicBezTo>
                  <a:cubicBezTo>
                    <a:pt x="67" y="56"/>
                    <a:pt x="69" y="51"/>
                    <a:pt x="71" y="46"/>
                  </a:cubicBezTo>
                  <a:cubicBezTo>
                    <a:pt x="71" y="46"/>
                    <a:pt x="71" y="46"/>
                    <a:pt x="71" y="46"/>
                  </a:cubicBezTo>
                  <a:cubicBezTo>
                    <a:pt x="71" y="45"/>
                    <a:pt x="71" y="45"/>
                    <a:pt x="71" y="45"/>
                  </a:cubicBezTo>
                  <a:cubicBezTo>
                    <a:pt x="71" y="45"/>
                    <a:pt x="71" y="44"/>
                    <a:pt x="71" y="43"/>
                  </a:cubicBezTo>
                  <a:cubicBezTo>
                    <a:pt x="71" y="43"/>
                    <a:pt x="71" y="43"/>
                    <a:pt x="71" y="43"/>
                  </a:cubicBezTo>
                  <a:cubicBezTo>
                    <a:pt x="71" y="43"/>
                    <a:pt x="71" y="43"/>
                    <a:pt x="71" y="43"/>
                  </a:cubicBezTo>
                  <a:cubicBezTo>
                    <a:pt x="71" y="43"/>
                    <a:pt x="71" y="43"/>
                    <a:pt x="71" y="43"/>
                  </a:cubicBezTo>
                  <a:cubicBezTo>
                    <a:pt x="71" y="42"/>
                    <a:pt x="71" y="42"/>
                    <a:pt x="71" y="42"/>
                  </a:cubicBezTo>
                  <a:cubicBezTo>
                    <a:pt x="71" y="42"/>
                    <a:pt x="71" y="42"/>
                    <a:pt x="71" y="42"/>
                  </a:cubicBezTo>
                  <a:cubicBezTo>
                    <a:pt x="71" y="42"/>
                    <a:pt x="71" y="41"/>
                    <a:pt x="71" y="41"/>
                  </a:cubicBezTo>
                  <a:cubicBezTo>
                    <a:pt x="71" y="40"/>
                    <a:pt x="71" y="40"/>
                    <a:pt x="72" y="39"/>
                  </a:cubicBezTo>
                  <a:cubicBezTo>
                    <a:pt x="72" y="39"/>
                    <a:pt x="72" y="39"/>
                    <a:pt x="72" y="39"/>
                  </a:cubicBezTo>
                  <a:cubicBezTo>
                    <a:pt x="72" y="38"/>
                    <a:pt x="72" y="38"/>
                    <a:pt x="72" y="38"/>
                  </a:cubicBezTo>
                  <a:lnTo>
                    <a:pt x="72" y="3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34" name="išļïḓé">
              <a:extLst>
                <a:ext uri="{FF2B5EF4-FFF2-40B4-BE49-F238E27FC236}">
                  <a16:creationId xmlns="" xmlns:a16="http://schemas.microsoft.com/office/drawing/2014/main" id="{FD8466C9-15AA-4638-AA75-CD99F8C6E1B2}"/>
                </a:ext>
              </a:extLst>
            </p:cNvPr>
            <p:cNvSpPr/>
            <p:nvPr/>
          </p:nvSpPr>
          <p:spPr bwMode="auto">
            <a:xfrm>
              <a:off x="7419975" y="1460500"/>
              <a:ext cx="139700" cy="138113"/>
            </a:xfrm>
            <a:custGeom>
              <a:avLst/>
              <a:gdLst>
                <a:gd name="T0" fmla="*/ 73 w 82"/>
                <a:gd name="T1" fmla="*/ 25 h 82"/>
                <a:gd name="T2" fmla="*/ 58 w 82"/>
                <a:gd name="T3" fmla="*/ 73 h 82"/>
                <a:gd name="T4" fmla="*/ 10 w 82"/>
                <a:gd name="T5" fmla="*/ 58 h 82"/>
                <a:gd name="T6" fmla="*/ 25 w 82"/>
                <a:gd name="T7" fmla="*/ 9 h 82"/>
                <a:gd name="T8" fmla="*/ 73 w 82"/>
                <a:gd name="T9" fmla="*/ 25 h 82"/>
              </a:gdLst>
              <a:ahLst/>
              <a:cxnLst>
                <a:cxn ang="0">
                  <a:pos x="T0" y="T1"/>
                </a:cxn>
                <a:cxn ang="0">
                  <a:pos x="T2" y="T3"/>
                </a:cxn>
                <a:cxn ang="0">
                  <a:pos x="T4" y="T5"/>
                </a:cxn>
                <a:cxn ang="0">
                  <a:pos x="T6" y="T7"/>
                </a:cxn>
                <a:cxn ang="0">
                  <a:pos x="T8" y="T9"/>
                </a:cxn>
              </a:cxnLst>
              <a:rect l="0" t="0" r="r" b="b"/>
              <a:pathLst>
                <a:path w="82" h="82">
                  <a:moveTo>
                    <a:pt x="73" y="25"/>
                  </a:moveTo>
                  <a:cubicBezTo>
                    <a:pt x="82" y="42"/>
                    <a:pt x="75" y="64"/>
                    <a:pt x="58" y="73"/>
                  </a:cubicBezTo>
                  <a:cubicBezTo>
                    <a:pt x="40" y="82"/>
                    <a:pt x="19" y="75"/>
                    <a:pt x="10" y="58"/>
                  </a:cubicBezTo>
                  <a:cubicBezTo>
                    <a:pt x="0" y="40"/>
                    <a:pt x="7" y="18"/>
                    <a:pt x="25" y="9"/>
                  </a:cubicBezTo>
                  <a:cubicBezTo>
                    <a:pt x="42" y="0"/>
                    <a:pt x="64" y="7"/>
                    <a:pt x="73" y="25"/>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35" name="íṥlïḑè">
              <a:extLst>
                <a:ext uri="{FF2B5EF4-FFF2-40B4-BE49-F238E27FC236}">
                  <a16:creationId xmlns="" xmlns:a16="http://schemas.microsoft.com/office/drawing/2014/main" id="{71405526-C158-4761-A062-006EF2FEE844}"/>
                </a:ext>
              </a:extLst>
            </p:cNvPr>
            <p:cNvSpPr/>
            <p:nvPr/>
          </p:nvSpPr>
          <p:spPr bwMode="auto">
            <a:xfrm>
              <a:off x="7450138" y="1474788"/>
              <a:ext cx="109538" cy="120650"/>
            </a:xfrm>
            <a:custGeom>
              <a:avLst/>
              <a:gdLst>
                <a:gd name="T0" fmla="*/ 39 w 64"/>
                <a:gd name="T1" fmla="*/ 0 h 71"/>
                <a:gd name="T2" fmla="*/ 48 w 64"/>
                <a:gd name="T3" fmla="*/ 11 h 71"/>
                <a:gd name="T4" fmla="*/ 33 w 64"/>
                <a:gd name="T5" fmla="*/ 59 h 71"/>
                <a:gd name="T6" fmla="*/ 0 w 64"/>
                <a:gd name="T7" fmla="*/ 60 h 71"/>
                <a:gd name="T8" fmla="*/ 40 w 64"/>
                <a:gd name="T9" fmla="*/ 64 h 71"/>
                <a:gd name="T10" fmla="*/ 55 w 64"/>
                <a:gd name="T11" fmla="*/ 16 h 71"/>
                <a:gd name="T12" fmla="*/ 39 w 64"/>
                <a:gd name="T13" fmla="*/ 0 h 71"/>
              </a:gdLst>
              <a:ahLst/>
              <a:cxnLst>
                <a:cxn ang="0">
                  <a:pos x="T0" y="T1"/>
                </a:cxn>
                <a:cxn ang="0">
                  <a:pos x="T2" y="T3"/>
                </a:cxn>
                <a:cxn ang="0">
                  <a:pos x="T4" y="T5"/>
                </a:cxn>
                <a:cxn ang="0">
                  <a:pos x="T6" y="T7"/>
                </a:cxn>
                <a:cxn ang="0">
                  <a:pos x="T8" y="T9"/>
                </a:cxn>
                <a:cxn ang="0">
                  <a:pos x="T10" y="T11"/>
                </a:cxn>
                <a:cxn ang="0">
                  <a:pos x="T12" y="T13"/>
                </a:cxn>
              </a:cxnLst>
              <a:rect l="0" t="0" r="r" b="b"/>
              <a:pathLst>
                <a:path w="64" h="71">
                  <a:moveTo>
                    <a:pt x="39" y="0"/>
                  </a:moveTo>
                  <a:cubicBezTo>
                    <a:pt x="43" y="3"/>
                    <a:pt x="46" y="7"/>
                    <a:pt x="48" y="11"/>
                  </a:cubicBezTo>
                  <a:cubicBezTo>
                    <a:pt x="57" y="29"/>
                    <a:pt x="51" y="50"/>
                    <a:pt x="33" y="59"/>
                  </a:cubicBezTo>
                  <a:cubicBezTo>
                    <a:pt x="22" y="65"/>
                    <a:pt x="10" y="65"/>
                    <a:pt x="0" y="60"/>
                  </a:cubicBezTo>
                  <a:cubicBezTo>
                    <a:pt x="11" y="69"/>
                    <a:pt x="27" y="71"/>
                    <a:pt x="40" y="64"/>
                  </a:cubicBezTo>
                  <a:cubicBezTo>
                    <a:pt x="57" y="55"/>
                    <a:pt x="64" y="33"/>
                    <a:pt x="55" y="16"/>
                  </a:cubicBezTo>
                  <a:cubicBezTo>
                    <a:pt x="51" y="9"/>
                    <a:pt x="46" y="3"/>
                    <a:pt x="39" y="0"/>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36" name="iṥliḍé">
              <a:extLst>
                <a:ext uri="{FF2B5EF4-FFF2-40B4-BE49-F238E27FC236}">
                  <a16:creationId xmlns="" xmlns:a16="http://schemas.microsoft.com/office/drawing/2014/main" id="{1662B1E2-A22F-482A-BDC0-E15D43ADA3C5}"/>
                </a:ext>
              </a:extLst>
            </p:cNvPr>
            <p:cNvSpPr/>
            <p:nvPr/>
          </p:nvSpPr>
          <p:spPr bwMode="auto">
            <a:xfrm>
              <a:off x="7437438" y="1501775"/>
              <a:ext cx="109538" cy="61913"/>
            </a:xfrm>
            <a:custGeom>
              <a:avLst/>
              <a:gdLst>
                <a:gd name="T0" fmla="*/ 0 w 65"/>
                <a:gd name="T1" fmla="*/ 34 h 37"/>
                <a:gd name="T2" fmla="*/ 2 w 65"/>
                <a:gd name="T3" fmla="*/ 37 h 37"/>
                <a:gd name="T4" fmla="*/ 65 w 65"/>
                <a:gd name="T5" fmla="*/ 4 h 37"/>
                <a:gd name="T6" fmla="*/ 64 w 65"/>
                <a:gd name="T7" fmla="*/ 1 h 37"/>
                <a:gd name="T8" fmla="*/ 63 w 65"/>
                <a:gd name="T9" fmla="*/ 0 h 37"/>
                <a:gd name="T10" fmla="*/ 0 w 65"/>
                <a:gd name="T11" fmla="*/ 33 h 37"/>
                <a:gd name="T12" fmla="*/ 0 w 65"/>
                <a:gd name="T13" fmla="*/ 34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0" y="34"/>
                  </a:moveTo>
                  <a:cubicBezTo>
                    <a:pt x="1" y="35"/>
                    <a:pt x="1" y="36"/>
                    <a:pt x="2" y="37"/>
                  </a:cubicBezTo>
                  <a:cubicBezTo>
                    <a:pt x="65" y="4"/>
                    <a:pt x="65" y="4"/>
                    <a:pt x="65" y="4"/>
                  </a:cubicBezTo>
                  <a:cubicBezTo>
                    <a:pt x="64" y="3"/>
                    <a:pt x="64" y="2"/>
                    <a:pt x="64" y="1"/>
                  </a:cubicBezTo>
                  <a:cubicBezTo>
                    <a:pt x="63" y="0"/>
                    <a:pt x="63" y="0"/>
                    <a:pt x="63" y="0"/>
                  </a:cubicBezTo>
                  <a:cubicBezTo>
                    <a:pt x="0" y="33"/>
                    <a:pt x="0" y="33"/>
                    <a:pt x="0" y="33"/>
                  </a:cubicBezTo>
                  <a:cubicBezTo>
                    <a:pt x="0" y="33"/>
                    <a:pt x="0" y="33"/>
                    <a:pt x="0" y="34"/>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37" name="îṡlíḓé">
              <a:extLst>
                <a:ext uri="{FF2B5EF4-FFF2-40B4-BE49-F238E27FC236}">
                  <a16:creationId xmlns="" xmlns:a16="http://schemas.microsoft.com/office/drawing/2014/main" id="{D7A45B23-8395-446E-B255-22AB9C1540A5}"/>
                </a:ext>
              </a:extLst>
            </p:cNvPr>
            <p:cNvSpPr/>
            <p:nvPr/>
          </p:nvSpPr>
          <p:spPr bwMode="auto">
            <a:xfrm>
              <a:off x="7435850" y="1497013"/>
              <a:ext cx="109538" cy="63500"/>
            </a:xfrm>
            <a:custGeom>
              <a:avLst/>
              <a:gdLst>
                <a:gd name="T0" fmla="*/ 1 w 65"/>
                <a:gd name="T1" fmla="*/ 36 h 38"/>
                <a:gd name="T2" fmla="*/ 2 w 65"/>
                <a:gd name="T3" fmla="*/ 38 h 38"/>
                <a:gd name="T4" fmla="*/ 65 w 65"/>
                <a:gd name="T5" fmla="*/ 5 h 38"/>
                <a:gd name="T6" fmla="*/ 64 w 65"/>
                <a:gd name="T7" fmla="*/ 3 h 38"/>
                <a:gd name="T8" fmla="*/ 63 w 65"/>
                <a:gd name="T9" fmla="*/ 0 h 38"/>
                <a:gd name="T10" fmla="*/ 0 w 65"/>
                <a:gd name="T11" fmla="*/ 34 h 38"/>
                <a:gd name="T12" fmla="*/ 1 w 65"/>
                <a:gd name="T13" fmla="*/ 36 h 38"/>
              </a:gdLst>
              <a:ahLst/>
              <a:cxnLst>
                <a:cxn ang="0">
                  <a:pos x="T0" y="T1"/>
                </a:cxn>
                <a:cxn ang="0">
                  <a:pos x="T2" y="T3"/>
                </a:cxn>
                <a:cxn ang="0">
                  <a:pos x="T4" y="T5"/>
                </a:cxn>
                <a:cxn ang="0">
                  <a:pos x="T6" y="T7"/>
                </a:cxn>
                <a:cxn ang="0">
                  <a:pos x="T8" y="T9"/>
                </a:cxn>
                <a:cxn ang="0">
                  <a:pos x="T10" y="T11"/>
                </a:cxn>
                <a:cxn ang="0">
                  <a:pos x="T12" y="T13"/>
                </a:cxn>
              </a:cxnLst>
              <a:rect l="0" t="0" r="r" b="b"/>
              <a:pathLst>
                <a:path w="65" h="38">
                  <a:moveTo>
                    <a:pt x="1" y="36"/>
                  </a:moveTo>
                  <a:cubicBezTo>
                    <a:pt x="1" y="36"/>
                    <a:pt x="1" y="37"/>
                    <a:pt x="2" y="38"/>
                  </a:cubicBezTo>
                  <a:cubicBezTo>
                    <a:pt x="65" y="5"/>
                    <a:pt x="65" y="5"/>
                    <a:pt x="65" y="5"/>
                  </a:cubicBezTo>
                  <a:cubicBezTo>
                    <a:pt x="65" y="4"/>
                    <a:pt x="64" y="3"/>
                    <a:pt x="64" y="3"/>
                  </a:cubicBezTo>
                  <a:cubicBezTo>
                    <a:pt x="64" y="2"/>
                    <a:pt x="63" y="1"/>
                    <a:pt x="63" y="0"/>
                  </a:cubicBezTo>
                  <a:cubicBezTo>
                    <a:pt x="0" y="34"/>
                    <a:pt x="0" y="34"/>
                    <a:pt x="0" y="34"/>
                  </a:cubicBezTo>
                  <a:cubicBezTo>
                    <a:pt x="0" y="34"/>
                    <a:pt x="0" y="35"/>
                    <a:pt x="1" y="36"/>
                  </a:cubicBezTo>
                  <a:close/>
                </a:path>
              </a:pathLst>
            </a:custGeom>
            <a:solidFill>
              <a:srgbClr val="32457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38" name="ïṥḷiḋè">
              <a:extLst>
                <a:ext uri="{FF2B5EF4-FFF2-40B4-BE49-F238E27FC236}">
                  <a16:creationId xmlns="" xmlns:a16="http://schemas.microsoft.com/office/drawing/2014/main" id="{7BA327AD-A7D5-4C38-9680-6F3984BFCF78}"/>
                </a:ext>
              </a:extLst>
            </p:cNvPr>
            <p:cNvSpPr/>
            <p:nvPr/>
          </p:nvSpPr>
          <p:spPr bwMode="auto">
            <a:xfrm>
              <a:off x="7586663" y="1392238"/>
              <a:ext cx="120650" cy="125413"/>
            </a:xfrm>
            <a:custGeom>
              <a:avLst/>
              <a:gdLst>
                <a:gd name="T0" fmla="*/ 71 w 72"/>
                <a:gd name="T1" fmla="*/ 35 h 74"/>
                <a:gd name="T2" fmla="*/ 71 w 72"/>
                <a:gd name="T3" fmla="*/ 31 h 74"/>
                <a:gd name="T4" fmla="*/ 70 w 72"/>
                <a:gd name="T5" fmla="*/ 27 h 74"/>
                <a:gd name="T6" fmla="*/ 69 w 72"/>
                <a:gd name="T7" fmla="*/ 24 h 74"/>
                <a:gd name="T8" fmla="*/ 68 w 72"/>
                <a:gd name="T9" fmla="*/ 21 h 74"/>
                <a:gd name="T10" fmla="*/ 67 w 72"/>
                <a:gd name="T11" fmla="*/ 20 h 74"/>
                <a:gd name="T12" fmla="*/ 39 w 72"/>
                <a:gd name="T13" fmla="*/ 2 h 74"/>
                <a:gd name="T14" fmla="*/ 1 w 72"/>
                <a:gd name="T15" fmla="*/ 32 h 74"/>
                <a:gd name="T16" fmla="*/ 0 w 72"/>
                <a:gd name="T17" fmla="*/ 36 h 74"/>
                <a:gd name="T18" fmla="*/ 0 w 72"/>
                <a:gd name="T19" fmla="*/ 36 h 74"/>
                <a:gd name="T20" fmla="*/ 0 w 72"/>
                <a:gd name="T21" fmla="*/ 37 h 74"/>
                <a:gd name="T22" fmla="*/ 0 w 72"/>
                <a:gd name="T23" fmla="*/ 39 h 74"/>
                <a:gd name="T24" fmla="*/ 0 w 72"/>
                <a:gd name="T25" fmla="*/ 39 h 74"/>
                <a:gd name="T26" fmla="*/ 2 w 72"/>
                <a:gd name="T27" fmla="*/ 48 h 74"/>
                <a:gd name="T28" fmla="*/ 2 w 72"/>
                <a:gd name="T29" fmla="*/ 49 h 74"/>
                <a:gd name="T30" fmla="*/ 3 w 72"/>
                <a:gd name="T31" fmla="*/ 52 h 74"/>
                <a:gd name="T32" fmla="*/ 5 w 72"/>
                <a:gd name="T33" fmla="*/ 55 h 74"/>
                <a:gd name="T34" fmla="*/ 6 w 72"/>
                <a:gd name="T35" fmla="*/ 58 h 74"/>
                <a:gd name="T36" fmla="*/ 9 w 72"/>
                <a:gd name="T37" fmla="*/ 61 h 74"/>
                <a:gd name="T38" fmla="*/ 11 w 72"/>
                <a:gd name="T39" fmla="*/ 63 h 74"/>
                <a:gd name="T40" fmla="*/ 13 w 72"/>
                <a:gd name="T41" fmla="*/ 65 h 74"/>
                <a:gd name="T42" fmla="*/ 16 w 72"/>
                <a:gd name="T43" fmla="*/ 68 h 74"/>
                <a:gd name="T44" fmla="*/ 19 w 72"/>
                <a:gd name="T45" fmla="*/ 69 h 74"/>
                <a:gd name="T46" fmla="*/ 22 w 72"/>
                <a:gd name="T47" fmla="*/ 71 h 74"/>
                <a:gd name="T48" fmla="*/ 26 w 72"/>
                <a:gd name="T49" fmla="*/ 72 h 74"/>
                <a:gd name="T50" fmla="*/ 29 w 72"/>
                <a:gd name="T51" fmla="*/ 73 h 74"/>
                <a:gd name="T52" fmla="*/ 50 w 72"/>
                <a:gd name="T53" fmla="*/ 71 h 74"/>
                <a:gd name="T54" fmla="*/ 56 w 72"/>
                <a:gd name="T55" fmla="*/ 67 h 74"/>
                <a:gd name="T56" fmla="*/ 63 w 72"/>
                <a:gd name="T57" fmla="*/ 60 h 74"/>
                <a:gd name="T58" fmla="*/ 71 w 72"/>
                <a:gd name="T59" fmla="*/ 46 h 74"/>
                <a:gd name="T60" fmla="*/ 71 w 72"/>
                <a:gd name="T61" fmla="*/ 43 h 74"/>
                <a:gd name="T62" fmla="*/ 71 w 72"/>
                <a:gd name="T63" fmla="*/ 43 h 74"/>
                <a:gd name="T64" fmla="*/ 71 w 72"/>
                <a:gd name="T65" fmla="*/ 42 h 74"/>
                <a:gd name="T66" fmla="*/ 71 w 72"/>
                <a:gd name="T67" fmla="*/ 41 h 74"/>
                <a:gd name="T68" fmla="*/ 72 w 72"/>
                <a:gd name="T69" fmla="*/ 39 h 74"/>
                <a:gd name="T70" fmla="*/ 72 w 72"/>
                <a:gd name="T71" fmla="*/ 3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 h="74">
                  <a:moveTo>
                    <a:pt x="72" y="37"/>
                  </a:moveTo>
                  <a:cubicBezTo>
                    <a:pt x="72" y="36"/>
                    <a:pt x="72" y="35"/>
                    <a:pt x="71" y="35"/>
                  </a:cubicBezTo>
                  <a:cubicBezTo>
                    <a:pt x="71" y="34"/>
                    <a:pt x="71" y="34"/>
                    <a:pt x="71" y="33"/>
                  </a:cubicBezTo>
                  <a:cubicBezTo>
                    <a:pt x="71" y="33"/>
                    <a:pt x="71" y="32"/>
                    <a:pt x="71" y="31"/>
                  </a:cubicBezTo>
                  <a:cubicBezTo>
                    <a:pt x="71" y="30"/>
                    <a:pt x="71" y="30"/>
                    <a:pt x="71" y="30"/>
                  </a:cubicBezTo>
                  <a:cubicBezTo>
                    <a:pt x="71" y="29"/>
                    <a:pt x="70" y="28"/>
                    <a:pt x="70" y="27"/>
                  </a:cubicBezTo>
                  <a:cubicBezTo>
                    <a:pt x="70" y="27"/>
                    <a:pt x="70" y="26"/>
                    <a:pt x="70" y="26"/>
                  </a:cubicBezTo>
                  <a:cubicBezTo>
                    <a:pt x="69" y="26"/>
                    <a:pt x="69" y="25"/>
                    <a:pt x="69" y="24"/>
                  </a:cubicBezTo>
                  <a:cubicBezTo>
                    <a:pt x="69" y="24"/>
                    <a:pt x="69" y="23"/>
                    <a:pt x="68" y="23"/>
                  </a:cubicBezTo>
                  <a:cubicBezTo>
                    <a:pt x="68" y="22"/>
                    <a:pt x="68" y="22"/>
                    <a:pt x="68" y="21"/>
                  </a:cubicBezTo>
                  <a:cubicBezTo>
                    <a:pt x="67" y="21"/>
                    <a:pt x="67" y="21"/>
                    <a:pt x="67" y="20"/>
                  </a:cubicBezTo>
                  <a:cubicBezTo>
                    <a:pt x="67" y="20"/>
                    <a:pt x="67" y="20"/>
                    <a:pt x="67" y="20"/>
                  </a:cubicBezTo>
                  <a:cubicBezTo>
                    <a:pt x="67" y="20"/>
                    <a:pt x="67" y="20"/>
                    <a:pt x="67" y="20"/>
                  </a:cubicBezTo>
                  <a:cubicBezTo>
                    <a:pt x="61" y="10"/>
                    <a:pt x="51" y="3"/>
                    <a:pt x="39" y="2"/>
                  </a:cubicBezTo>
                  <a:cubicBezTo>
                    <a:pt x="20" y="0"/>
                    <a:pt x="4" y="14"/>
                    <a:pt x="1" y="32"/>
                  </a:cubicBezTo>
                  <a:cubicBezTo>
                    <a:pt x="1" y="32"/>
                    <a:pt x="1" y="32"/>
                    <a:pt x="1" y="32"/>
                  </a:cubicBezTo>
                  <a:cubicBezTo>
                    <a:pt x="0" y="33"/>
                    <a:pt x="0" y="34"/>
                    <a:pt x="0" y="34"/>
                  </a:cubicBezTo>
                  <a:cubicBezTo>
                    <a:pt x="0" y="35"/>
                    <a:pt x="0" y="35"/>
                    <a:pt x="0" y="36"/>
                  </a:cubicBezTo>
                  <a:cubicBezTo>
                    <a:pt x="0" y="36"/>
                    <a:pt x="0" y="36"/>
                    <a:pt x="0" y="36"/>
                  </a:cubicBezTo>
                  <a:cubicBezTo>
                    <a:pt x="0" y="36"/>
                    <a:pt x="0" y="36"/>
                    <a:pt x="0" y="36"/>
                  </a:cubicBezTo>
                  <a:cubicBezTo>
                    <a:pt x="0" y="37"/>
                    <a:pt x="0" y="37"/>
                    <a:pt x="0" y="37"/>
                  </a:cubicBezTo>
                  <a:cubicBezTo>
                    <a:pt x="0" y="37"/>
                    <a:pt x="0" y="37"/>
                    <a:pt x="0" y="37"/>
                  </a:cubicBezTo>
                  <a:cubicBezTo>
                    <a:pt x="0" y="37"/>
                    <a:pt x="0" y="37"/>
                    <a:pt x="0" y="37"/>
                  </a:cubicBezTo>
                  <a:cubicBezTo>
                    <a:pt x="0" y="37"/>
                    <a:pt x="0" y="38"/>
                    <a:pt x="0" y="39"/>
                  </a:cubicBezTo>
                  <a:cubicBezTo>
                    <a:pt x="0" y="39"/>
                    <a:pt x="0" y="39"/>
                    <a:pt x="0" y="39"/>
                  </a:cubicBezTo>
                  <a:cubicBezTo>
                    <a:pt x="0" y="39"/>
                    <a:pt x="0" y="39"/>
                    <a:pt x="0" y="39"/>
                  </a:cubicBezTo>
                  <a:cubicBezTo>
                    <a:pt x="0" y="42"/>
                    <a:pt x="1" y="45"/>
                    <a:pt x="2" y="48"/>
                  </a:cubicBezTo>
                  <a:cubicBezTo>
                    <a:pt x="2" y="48"/>
                    <a:pt x="2" y="48"/>
                    <a:pt x="2" y="48"/>
                  </a:cubicBezTo>
                  <a:cubicBezTo>
                    <a:pt x="2" y="48"/>
                    <a:pt x="2" y="48"/>
                    <a:pt x="2" y="48"/>
                  </a:cubicBezTo>
                  <a:cubicBezTo>
                    <a:pt x="2" y="49"/>
                    <a:pt x="2" y="49"/>
                    <a:pt x="2" y="49"/>
                  </a:cubicBezTo>
                  <a:cubicBezTo>
                    <a:pt x="2" y="50"/>
                    <a:pt x="2" y="51"/>
                    <a:pt x="3" y="51"/>
                  </a:cubicBezTo>
                  <a:cubicBezTo>
                    <a:pt x="3" y="52"/>
                    <a:pt x="3" y="52"/>
                    <a:pt x="3" y="52"/>
                  </a:cubicBezTo>
                  <a:cubicBezTo>
                    <a:pt x="4" y="53"/>
                    <a:pt x="4" y="54"/>
                    <a:pt x="4" y="54"/>
                  </a:cubicBezTo>
                  <a:cubicBezTo>
                    <a:pt x="5" y="55"/>
                    <a:pt x="5" y="55"/>
                    <a:pt x="5" y="55"/>
                  </a:cubicBezTo>
                  <a:cubicBezTo>
                    <a:pt x="5" y="56"/>
                    <a:pt x="6" y="57"/>
                    <a:pt x="6" y="58"/>
                  </a:cubicBezTo>
                  <a:cubicBezTo>
                    <a:pt x="6" y="58"/>
                    <a:pt x="6" y="58"/>
                    <a:pt x="6" y="58"/>
                  </a:cubicBezTo>
                  <a:cubicBezTo>
                    <a:pt x="7" y="59"/>
                    <a:pt x="7" y="60"/>
                    <a:pt x="8" y="60"/>
                  </a:cubicBezTo>
                  <a:cubicBezTo>
                    <a:pt x="9" y="61"/>
                    <a:pt x="9" y="61"/>
                    <a:pt x="9" y="61"/>
                  </a:cubicBezTo>
                  <a:cubicBezTo>
                    <a:pt x="9" y="62"/>
                    <a:pt x="10" y="62"/>
                    <a:pt x="10" y="63"/>
                  </a:cubicBezTo>
                  <a:cubicBezTo>
                    <a:pt x="11" y="63"/>
                    <a:pt x="11" y="63"/>
                    <a:pt x="11" y="63"/>
                  </a:cubicBezTo>
                  <a:cubicBezTo>
                    <a:pt x="12" y="64"/>
                    <a:pt x="12" y="65"/>
                    <a:pt x="13" y="65"/>
                  </a:cubicBezTo>
                  <a:cubicBezTo>
                    <a:pt x="13" y="65"/>
                    <a:pt x="13" y="65"/>
                    <a:pt x="13" y="65"/>
                  </a:cubicBezTo>
                  <a:cubicBezTo>
                    <a:pt x="14" y="66"/>
                    <a:pt x="15" y="67"/>
                    <a:pt x="16" y="67"/>
                  </a:cubicBezTo>
                  <a:cubicBezTo>
                    <a:pt x="16" y="68"/>
                    <a:pt x="16" y="68"/>
                    <a:pt x="16" y="68"/>
                  </a:cubicBezTo>
                  <a:cubicBezTo>
                    <a:pt x="17" y="68"/>
                    <a:pt x="18" y="69"/>
                    <a:pt x="18" y="69"/>
                  </a:cubicBezTo>
                  <a:cubicBezTo>
                    <a:pt x="19" y="69"/>
                    <a:pt x="19" y="69"/>
                    <a:pt x="19" y="69"/>
                  </a:cubicBezTo>
                  <a:cubicBezTo>
                    <a:pt x="20" y="70"/>
                    <a:pt x="21" y="70"/>
                    <a:pt x="22" y="71"/>
                  </a:cubicBezTo>
                  <a:cubicBezTo>
                    <a:pt x="22" y="71"/>
                    <a:pt x="22" y="71"/>
                    <a:pt x="22" y="71"/>
                  </a:cubicBezTo>
                  <a:cubicBezTo>
                    <a:pt x="23" y="71"/>
                    <a:pt x="24" y="72"/>
                    <a:pt x="25" y="72"/>
                  </a:cubicBezTo>
                  <a:cubicBezTo>
                    <a:pt x="26" y="72"/>
                    <a:pt x="26" y="72"/>
                    <a:pt x="26" y="72"/>
                  </a:cubicBezTo>
                  <a:cubicBezTo>
                    <a:pt x="27" y="72"/>
                    <a:pt x="27" y="73"/>
                    <a:pt x="28" y="73"/>
                  </a:cubicBezTo>
                  <a:cubicBezTo>
                    <a:pt x="29" y="73"/>
                    <a:pt x="29" y="73"/>
                    <a:pt x="29" y="73"/>
                  </a:cubicBezTo>
                  <a:cubicBezTo>
                    <a:pt x="30" y="73"/>
                    <a:pt x="31" y="73"/>
                    <a:pt x="32" y="73"/>
                  </a:cubicBezTo>
                  <a:cubicBezTo>
                    <a:pt x="39" y="74"/>
                    <a:pt x="45" y="73"/>
                    <a:pt x="50" y="71"/>
                  </a:cubicBezTo>
                  <a:cubicBezTo>
                    <a:pt x="51" y="70"/>
                    <a:pt x="52" y="70"/>
                    <a:pt x="53" y="69"/>
                  </a:cubicBezTo>
                  <a:cubicBezTo>
                    <a:pt x="54" y="69"/>
                    <a:pt x="55" y="68"/>
                    <a:pt x="56" y="67"/>
                  </a:cubicBezTo>
                  <a:cubicBezTo>
                    <a:pt x="57" y="67"/>
                    <a:pt x="58" y="66"/>
                    <a:pt x="59" y="65"/>
                  </a:cubicBezTo>
                  <a:cubicBezTo>
                    <a:pt x="60" y="64"/>
                    <a:pt x="62" y="62"/>
                    <a:pt x="63" y="60"/>
                  </a:cubicBezTo>
                  <a:cubicBezTo>
                    <a:pt x="67" y="56"/>
                    <a:pt x="69" y="51"/>
                    <a:pt x="71" y="46"/>
                  </a:cubicBezTo>
                  <a:cubicBezTo>
                    <a:pt x="71" y="46"/>
                    <a:pt x="71" y="46"/>
                    <a:pt x="71" y="46"/>
                  </a:cubicBezTo>
                  <a:cubicBezTo>
                    <a:pt x="71" y="45"/>
                    <a:pt x="71" y="45"/>
                    <a:pt x="71" y="45"/>
                  </a:cubicBezTo>
                  <a:cubicBezTo>
                    <a:pt x="71" y="45"/>
                    <a:pt x="71" y="44"/>
                    <a:pt x="71" y="43"/>
                  </a:cubicBezTo>
                  <a:cubicBezTo>
                    <a:pt x="71" y="43"/>
                    <a:pt x="71" y="43"/>
                    <a:pt x="71" y="43"/>
                  </a:cubicBezTo>
                  <a:cubicBezTo>
                    <a:pt x="71" y="43"/>
                    <a:pt x="71" y="43"/>
                    <a:pt x="71" y="43"/>
                  </a:cubicBezTo>
                  <a:cubicBezTo>
                    <a:pt x="71" y="43"/>
                    <a:pt x="71" y="43"/>
                    <a:pt x="71" y="43"/>
                  </a:cubicBezTo>
                  <a:cubicBezTo>
                    <a:pt x="71" y="42"/>
                    <a:pt x="71" y="42"/>
                    <a:pt x="71" y="42"/>
                  </a:cubicBezTo>
                  <a:cubicBezTo>
                    <a:pt x="71" y="42"/>
                    <a:pt x="71" y="42"/>
                    <a:pt x="71" y="42"/>
                  </a:cubicBezTo>
                  <a:cubicBezTo>
                    <a:pt x="71" y="42"/>
                    <a:pt x="71" y="42"/>
                    <a:pt x="71" y="41"/>
                  </a:cubicBezTo>
                  <a:cubicBezTo>
                    <a:pt x="72" y="40"/>
                    <a:pt x="72" y="40"/>
                    <a:pt x="72" y="39"/>
                  </a:cubicBezTo>
                  <a:cubicBezTo>
                    <a:pt x="72" y="39"/>
                    <a:pt x="72" y="39"/>
                    <a:pt x="72" y="39"/>
                  </a:cubicBezTo>
                  <a:cubicBezTo>
                    <a:pt x="72" y="38"/>
                    <a:pt x="72" y="38"/>
                    <a:pt x="72" y="38"/>
                  </a:cubicBezTo>
                  <a:lnTo>
                    <a:pt x="72" y="37"/>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39" name="ïṡliḓè">
              <a:extLst>
                <a:ext uri="{FF2B5EF4-FFF2-40B4-BE49-F238E27FC236}">
                  <a16:creationId xmlns="" xmlns:a16="http://schemas.microsoft.com/office/drawing/2014/main" id="{7CDB94D9-B418-41FE-B654-9BB47F8C9B35}"/>
                </a:ext>
              </a:extLst>
            </p:cNvPr>
            <p:cNvSpPr/>
            <p:nvPr/>
          </p:nvSpPr>
          <p:spPr bwMode="auto">
            <a:xfrm>
              <a:off x="7564438" y="1384300"/>
              <a:ext cx="138113" cy="138113"/>
            </a:xfrm>
            <a:custGeom>
              <a:avLst/>
              <a:gdLst>
                <a:gd name="T0" fmla="*/ 73 w 82"/>
                <a:gd name="T1" fmla="*/ 25 h 82"/>
                <a:gd name="T2" fmla="*/ 58 w 82"/>
                <a:gd name="T3" fmla="*/ 73 h 82"/>
                <a:gd name="T4" fmla="*/ 10 w 82"/>
                <a:gd name="T5" fmla="*/ 58 h 82"/>
                <a:gd name="T6" fmla="*/ 25 w 82"/>
                <a:gd name="T7" fmla="*/ 9 h 82"/>
                <a:gd name="T8" fmla="*/ 73 w 82"/>
                <a:gd name="T9" fmla="*/ 25 h 82"/>
              </a:gdLst>
              <a:ahLst/>
              <a:cxnLst>
                <a:cxn ang="0">
                  <a:pos x="T0" y="T1"/>
                </a:cxn>
                <a:cxn ang="0">
                  <a:pos x="T2" y="T3"/>
                </a:cxn>
                <a:cxn ang="0">
                  <a:pos x="T4" y="T5"/>
                </a:cxn>
                <a:cxn ang="0">
                  <a:pos x="T6" y="T7"/>
                </a:cxn>
                <a:cxn ang="0">
                  <a:pos x="T8" y="T9"/>
                </a:cxn>
              </a:cxnLst>
              <a:rect l="0" t="0" r="r" b="b"/>
              <a:pathLst>
                <a:path w="82" h="82">
                  <a:moveTo>
                    <a:pt x="73" y="25"/>
                  </a:moveTo>
                  <a:cubicBezTo>
                    <a:pt x="82" y="42"/>
                    <a:pt x="75" y="64"/>
                    <a:pt x="58" y="73"/>
                  </a:cubicBezTo>
                  <a:cubicBezTo>
                    <a:pt x="40" y="82"/>
                    <a:pt x="19" y="75"/>
                    <a:pt x="10" y="58"/>
                  </a:cubicBezTo>
                  <a:cubicBezTo>
                    <a:pt x="0" y="40"/>
                    <a:pt x="7" y="19"/>
                    <a:pt x="25" y="9"/>
                  </a:cubicBezTo>
                  <a:cubicBezTo>
                    <a:pt x="42" y="0"/>
                    <a:pt x="64" y="7"/>
                    <a:pt x="73" y="25"/>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40" name="ï$1ïḑè">
              <a:extLst>
                <a:ext uri="{FF2B5EF4-FFF2-40B4-BE49-F238E27FC236}">
                  <a16:creationId xmlns="" xmlns:a16="http://schemas.microsoft.com/office/drawing/2014/main" id="{B298EB3A-942F-4789-AC32-34E2D2FAA2AD}"/>
                </a:ext>
              </a:extLst>
            </p:cNvPr>
            <p:cNvSpPr/>
            <p:nvPr/>
          </p:nvSpPr>
          <p:spPr bwMode="auto">
            <a:xfrm>
              <a:off x="7594600" y="1398588"/>
              <a:ext cx="107950" cy="120650"/>
            </a:xfrm>
            <a:custGeom>
              <a:avLst/>
              <a:gdLst>
                <a:gd name="T0" fmla="*/ 39 w 64"/>
                <a:gd name="T1" fmla="*/ 0 h 71"/>
                <a:gd name="T2" fmla="*/ 48 w 64"/>
                <a:gd name="T3" fmla="*/ 11 h 71"/>
                <a:gd name="T4" fmla="*/ 33 w 64"/>
                <a:gd name="T5" fmla="*/ 59 h 71"/>
                <a:gd name="T6" fmla="*/ 0 w 64"/>
                <a:gd name="T7" fmla="*/ 60 h 71"/>
                <a:gd name="T8" fmla="*/ 40 w 64"/>
                <a:gd name="T9" fmla="*/ 64 h 71"/>
                <a:gd name="T10" fmla="*/ 55 w 64"/>
                <a:gd name="T11" fmla="*/ 16 h 71"/>
                <a:gd name="T12" fmla="*/ 39 w 64"/>
                <a:gd name="T13" fmla="*/ 0 h 71"/>
              </a:gdLst>
              <a:ahLst/>
              <a:cxnLst>
                <a:cxn ang="0">
                  <a:pos x="T0" y="T1"/>
                </a:cxn>
                <a:cxn ang="0">
                  <a:pos x="T2" y="T3"/>
                </a:cxn>
                <a:cxn ang="0">
                  <a:pos x="T4" y="T5"/>
                </a:cxn>
                <a:cxn ang="0">
                  <a:pos x="T6" y="T7"/>
                </a:cxn>
                <a:cxn ang="0">
                  <a:pos x="T8" y="T9"/>
                </a:cxn>
                <a:cxn ang="0">
                  <a:pos x="T10" y="T11"/>
                </a:cxn>
                <a:cxn ang="0">
                  <a:pos x="T12" y="T13"/>
                </a:cxn>
              </a:cxnLst>
              <a:rect l="0" t="0" r="r" b="b"/>
              <a:pathLst>
                <a:path w="64" h="71">
                  <a:moveTo>
                    <a:pt x="39" y="0"/>
                  </a:moveTo>
                  <a:cubicBezTo>
                    <a:pt x="43" y="3"/>
                    <a:pt x="46" y="7"/>
                    <a:pt x="48" y="11"/>
                  </a:cubicBezTo>
                  <a:cubicBezTo>
                    <a:pt x="57" y="29"/>
                    <a:pt x="51" y="50"/>
                    <a:pt x="33" y="59"/>
                  </a:cubicBezTo>
                  <a:cubicBezTo>
                    <a:pt x="23" y="65"/>
                    <a:pt x="10" y="65"/>
                    <a:pt x="0" y="60"/>
                  </a:cubicBezTo>
                  <a:cubicBezTo>
                    <a:pt x="11" y="69"/>
                    <a:pt x="27" y="71"/>
                    <a:pt x="40" y="64"/>
                  </a:cubicBezTo>
                  <a:cubicBezTo>
                    <a:pt x="57" y="55"/>
                    <a:pt x="64" y="33"/>
                    <a:pt x="55" y="16"/>
                  </a:cubicBezTo>
                  <a:cubicBezTo>
                    <a:pt x="51" y="9"/>
                    <a:pt x="46" y="3"/>
                    <a:pt x="39" y="0"/>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41" name="ïSḷïďê">
              <a:extLst>
                <a:ext uri="{FF2B5EF4-FFF2-40B4-BE49-F238E27FC236}">
                  <a16:creationId xmlns="" xmlns:a16="http://schemas.microsoft.com/office/drawing/2014/main" id="{F75B3DE5-68B5-449F-BA2B-21903DCF42F2}"/>
                </a:ext>
              </a:extLst>
            </p:cNvPr>
            <p:cNvSpPr/>
            <p:nvPr/>
          </p:nvSpPr>
          <p:spPr bwMode="auto">
            <a:xfrm>
              <a:off x="7580313" y="1425575"/>
              <a:ext cx="111125" cy="63500"/>
            </a:xfrm>
            <a:custGeom>
              <a:avLst/>
              <a:gdLst>
                <a:gd name="T0" fmla="*/ 0 w 65"/>
                <a:gd name="T1" fmla="*/ 34 h 37"/>
                <a:gd name="T2" fmla="*/ 2 w 65"/>
                <a:gd name="T3" fmla="*/ 37 h 37"/>
                <a:gd name="T4" fmla="*/ 65 w 65"/>
                <a:gd name="T5" fmla="*/ 4 h 37"/>
                <a:gd name="T6" fmla="*/ 64 w 65"/>
                <a:gd name="T7" fmla="*/ 1 h 37"/>
                <a:gd name="T8" fmla="*/ 63 w 65"/>
                <a:gd name="T9" fmla="*/ 0 h 37"/>
                <a:gd name="T10" fmla="*/ 0 w 65"/>
                <a:gd name="T11" fmla="*/ 33 h 37"/>
                <a:gd name="T12" fmla="*/ 0 w 65"/>
                <a:gd name="T13" fmla="*/ 34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0" y="34"/>
                  </a:moveTo>
                  <a:cubicBezTo>
                    <a:pt x="1" y="35"/>
                    <a:pt x="1" y="36"/>
                    <a:pt x="2" y="37"/>
                  </a:cubicBezTo>
                  <a:cubicBezTo>
                    <a:pt x="65" y="4"/>
                    <a:pt x="65" y="4"/>
                    <a:pt x="65" y="4"/>
                  </a:cubicBezTo>
                  <a:cubicBezTo>
                    <a:pt x="65" y="3"/>
                    <a:pt x="64" y="2"/>
                    <a:pt x="64" y="1"/>
                  </a:cubicBezTo>
                  <a:cubicBezTo>
                    <a:pt x="63" y="0"/>
                    <a:pt x="63" y="0"/>
                    <a:pt x="63" y="0"/>
                  </a:cubicBezTo>
                  <a:cubicBezTo>
                    <a:pt x="0" y="33"/>
                    <a:pt x="0" y="33"/>
                    <a:pt x="0" y="33"/>
                  </a:cubicBezTo>
                  <a:cubicBezTo>
                    <a:pt x="0" y="33"/>
                    <a:pt x="0" y="33"/>
                    <a:pt x="0" y="34"/>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42" name="îṧḻîḍè">
              <a:extLst>
                <a:ext uri="{FF2B5EF4-FFF2-40B4-BE49-F238E27FC236}">
                  <a16:creationId xmlns="" xmlns:a16="http://schemas.microsoft.com/office/drawing/2014/main" id="{8BEDFF08-3999-46D6-8868-58D1B053D670}"/>
                </a:ext>
              </a:extLst>
            </p:cNvPr>
            <p:cNvSpPr/>
            <p:nvPr/>
          </p:nvSpPr>
          <p:spPr bwMode="auto">
            <a:xfrm>
              <a:off x="7578725" y="1422400"/>
              <a:ext cx="111125" cy="61913"/>
            </a:xfrm>
            <a:custGeom>
              <a:avLst/>
              <a:gdLst>
                <a:gd name="T0" fmla="*/ 1 w 65"/>
                <a:gd name="T1" fmla="*/ 35 h 37"/>
                <a:gd name="T2" fmla="*/ 2 w 65"/>
                <a:gd name="T3" fmla="*/ 37 h 37"/>
                <a:gd name="T4" fmla="*/ 65 w 65"/>
                <a:gd name="T5" fmla="*/ 4 h 37"/>
                <a:gd name="T6" fmla="*/ 64 w 65"/>
                <a:gd name="T7" fmla="*/ 2 h 37"/>
                <a:gd name="T8" fmla="*/ 63 w 65"/>
                <a:gd name="T9" fmla="*/ 0 h 37"/>
                <a:gd name="T10" fmla="*/ 0 w 65"/>
                <a:gd name="T11" fmla="*/ 33 h 37"/>
                <a:gd name="T12" fmla="*/ 1 w 65"/>
                <a:gd name="T13" fmla="*/ 35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1" y="35"/>
                  </a:moveTo>
                  <a:cubicBezTo>
                    <a:pt x="1" y="35"/>
                    <a:pt x="1" y="36"/>
                    <a:pt x="2" y="37"/>
                  </a:cubicBezTo>
                  <a:cubicBezTo>
                    <a:pt x="65" y="4"/>
                    <a:pt x="65" y="4"/>
                    <a:pt x="65" y="4"/>
                  </a:cubicBezTo>
                  <a:cubicBezTo>
                    <a:pt x="65" y="3"/>
                    <a:pt x="64" y="2"/>
                    <a:pt x="64" y="2"/>
                  </a:cubicBezTo>
                  <a:cubicBezTo>
                    <a:pt x="64" y="1"/>
                    <a:pt x="63" y="0"/>
                    <a:pt x="63" y="0"/>
                  </a:cubicBezTo>
                  <a:cubicBezTo>
                    <a:pt x="0" y="33"/>
                    <a:pt x="0" y="33"/>
                    <a:pt x="0" y="33"/>
                  </a:cubicBezTo>
                  <a:cubicBezTo>
                    <a:pt x="0" y="33"/>
                    <a:pt x="0" y="34"/>
                    <a:pt x="1" y="35"/>
                  </a:cubicBezTo>
                  <a:close/>
                </a:path>
              </a:pathLst>
            </a:custGeom>
            <a:solidFill>
              <a:srgbClr val="32457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43" name="ïṧlide">
              <a:extLst>
                <a:ext uri="{FF2B5EF4-FFF2-40B4-BE49-F238E27FC236}">
                  <a16:creationId xmlns="" xmlns:a16="http://schemas.microsoft.com/office/drawing/2014/main" id="{9F29CA61-EE96-49FF-AE9F-64AFD0CF846A}"/>
                </a:ext>
              </a:extLst>
            </p:cNvPr>
            <p:cNvSpPr/>
            <p:nvPr/>
          </p:nvSpPr>
          <p:spPr bwMode="auto">
            <a:xfrm>
              <a:off x="7080250" y="1828800"/>
              <a:ext cx="122238" cy="123825"/>
            </a:xfrm>
            <a:custGeom>
              <a:avLst/>
              <a:gdLst>
                <a:gd name="T0" fmla="*/ 72 w 72"/>
                <a:gd name="T1" fmla="*/ 34 h 73"/>
                <a:gd name="T2" fmla="*/ 71 w 72"/>
                <a:gd name="T3" fmla="*/ 31 h 73"/>
                <a:gd name="T4" fmla="*/ 70 w 72"/>
                <a:gd name="T5" fmla="*/ 27 h 73"/>
                <a:gd name="T6" fmla="*/ 69 w 72"/>
                <a:gd name="T7" fmla="*/ 24 h 73"/>
                <a:gd name="T8" fmla="*/ 68 w 72"/>
                <a:gd name="T9" fmla="*/ 21 h 73"/>
                <a:gd name="T10" fmla="*/ 67 w 72"/>
                <a:gd name="T11" fmla="*/ 19 h 73"/>
                <a:gd name="T12" fmla="*/ 39 w 72"/>
                <a:gd name="T13" fmla="*/ 1 h 73"/>
                <a:gd name="T14" fmla="*/ 1 w 72"/>
                <a:gd name="T15" fmla="*/ 31 h 73"/>
                <a:gd name="T16" fmla="*/ 0 w 72"/>
                <a:gd name="T17" fmla="*/ 35 h 73"/>
                <a:gd name="T18" fmla="*/ 0 w 72"/>
                <a:gd name="T19" fmla="*/ 35 h 73"/>
                <a:gd name="T20" fmla="*/ 0 w 72"/>
                <a:gd name="T21" fmla="*/ 36 h 73"/>
                <a:gd name="T22" fmla="*/ 0 w 72"/>
                <a:gd name="T23" fmla="*/ 38 h 73"/>
                <a:gd name="T24" fmla="*/ 0 w 72"/>
                <a:gd name="T25" fmla="*/ 38 h 73"/>
                <a:gd name="T26" fmla="*/ 2 w 72"/>
                <a:gd name="T27" fmla="*/ 48 h 73"/>
                <a:gd name="T28" fmla="*/ 2 w 72"/>
                <a:gd name="T29" fmla="*/ 48 h 73"/>
                <a:gd name="T30" fmla="*/ 3 w 72"/>
                <a:gd name="T31" fmla="*/ 52 h 73"/>
                <a:gd name="T32" fmla="*/ 5 w 72"/>
                <a:gd name="T33" fmla="*/ 54 h 73"/>
                <a:gd name="T34" fmla="*/ 7 w 72"/>
                <a:gd name="T35" fmla="*/ 57 h 73"/>
                <a:gd name="T36" fmla="*/ 9 w 72"/>
                <a:gd name="T37" fmla="*/ 60 h 73"/>
                <a:gd name="T38" fmla="*/ 11 w 72"/>
                <a:gd name="T39" fmla="*/ 63 h 73"/>
                <a:gd name="T40" fmla="*/ 13 w 72"/>
                <a:gd name="T41" fmla="*/ 65 h 73"/>
                <a:gd name="T42" fmla="*/ 17 w 72"/>
                <a:gd name="T43" fmla="*/ 67 h 73"/>
                <a:gd name="T44" fmla="*/ 19 w 72"/>
                <a:gd name="T45" fmla="*/ 69 h 73"/>
                <a:gd name="T46" fmla="*/ 22 w 72"/>
                <a:gd name="T47" fmla="*/ 70 h 73"/>
                <a:gd name="T48" fmla="*/ 26 w 72"/>
                <a:gd name="T49" fmla="*/ 71 h 73"/>
                <a:gd name="T50" fmla="*/ 29 w 72"/>
                <a:gd name="T51" fmla="*/ 72 h 73"/>
                <a:gd name="T52" fmla="*/ 50 w 72"/>
                <a:gd name="T53" fmla="*/ 70 h 73"/>
                <a:gd name="T54" fmla="*/ 56 w 72"/>
                <a:gd name="T55" fmla="*/ 67 h 73"/>
                <a:gd name="T56" fmla="*/ 64 w 72"/>
                <a:gd name="T57" fmla="*/ 60 h 73"/>
                <a:gd name="T58" fmla="*/ 71 w 72"/>
                <a:gd name="T59" fmla="*/ 45 h 73"/>
                <a:gd name="T60" fmla="*/ 71 w 72"/>
                <a:gd name="T61" fmla="*/ 43 h 73"/>
                <a:gd name="T62" fmla="*/ 71 w 72"/>
                <a:gd name="T63" fmla="*/ 43 h 73"/>
                <a:gd name="T64" fmla="*/ 71 w 72"/>
                <a:gd name="T65" fmla="*/ 42 h 73"/>
                <a:gd name="T66" fmla="*/ 72 w 72"/>
                <a:gd name="T67" fmla="*/ 40 h 73"/>
                <a:gd name="T68" fmla="*/ 72 w 72"/>
                <a:gd name="T69" fmla="*/ 38 h 73"/>
                <a:gd name="T70" fmla="*/ 72 w 72"/>
                <a:gd name="T71" fmla="*/ 3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 h="73">
                  <a:moveTo>
                    <a:pt x="72" y="36"/>
                  </a:moveTo>
                  <a:cubicBezTo>
                    <a:pt x="72" y="35"/>
                    <a:pt x="72" y="35"/>
                    <a:pt x="72" y="34"/>
                  </a:cubicBezTo>
                  <a:cubicBezTo>
                    <a:pt x="72" y="33"/>
                    <a:pt x="72" y="33"/>
                    <a:pt x="71" y="33"/>
                  </a:cubicBezTo>
                  <a:cubicBezTo>
                    <a:pt x="71" y="32"/>
                    <a:pt x="71" y="31"/>
                    <a:pt x="71" y="31"/>
                  </a:cubicBezTo>
                  <a:cubicBezTo>
                    <a:pt x="71" y="29"/>
                    <a:pt x="71" y="29"/>
                    <a:pt x="71" y="29"/>
                  </a:cubicBezTo>
                  <a:cubicBezTo>
                    <a:pt x="71" y="28"/>
                    <a:pt x="70" y="27"/>
                    <a:pt x="70" y="27"/>
                  </a:cubicBezTo>
                  <a:cubicBezTo>
                    <a:pt x="70" y="26"/>
                    <a:pt x="70" y="26"/>
                    <a:pt x="70" y="25"/>
                  </a:cubicBezTo>
                  <a:cubicBezTo>
                    <a:pt x="70" y="25"/>
                    <a:pt x="69" y="24"/>
                    <a:pt x="69" y="24"/>
                  </a:cubicBezTo>
                  <a:cubicBezTo>
                    <a:pt x="69" y="23"/>
                    <a:pt x="69" y="23"/>
                    <a:pt x="69" y="22"/>
                  </a:cubicBezTo>
                  <a:cubicBezTo>
                    <a:pt x="68" y="22"/>
                    <a:pt x="68" y="21"/>
                    <a:pt x="68" y="21"/>
                  </a:cubicBezTo>
                  <a:cubicBezTo>
                    <a:pt x="68" y="20"/>
                    <a:pt x="67" y="20"/>
                    <a:pt x="67" y="19"/>
                  </a:cubicBezTo>
                  <a:cubicBezTo>
                    <a:pt x="67" y="19"/>
                    <a:pt x="67" y="19"/>
                    <a:pt x="67" y="19"/>
                  </a:cubicBezTo>
                  <a:cubicBezTo>
                    <a:pt x="67" y="19"/>
                    <a:pt x="67" y="19"/>
                    <a:pt x="67" y="19"/>
                  </a:cubicBezTo>
                  <a:cubicBezTo>
                    <a:pt x="61" y="10"/>
                    <a:pt x="51" y="3"/>
                    <a:pt x="39" y="1"/>
                  </a:cubicBezTo>
                  <a:cubicBezTo>
                    <a:pt x="21" y="0"/>
                    <a:pt x="4" y="13"/>
                    <a:pt x="1" y="31"/>
                  </a:cubicBezTo>
                  <a:cubicBezTo>
                    <a:pt x="1" y="31"/>
                    <a:pt x="1" y="31"/>
                    <a:pt x="1" y="31"/>
                  </a:cubicBezTo>
                  <a:cubicBezTo>
                    <a:pt x="1" y="32"/>
                    <a:pt x="0" y="33"/>
                    <a:pt x="0" y="34"/>
                  </a:cubicBezTo>
                  <a:cubicBezTo>
                    <a:pt x="0" y="34"/>
                    <a:pt x="0" y="34"/>
                    <a:pt x="0" y="35"/>
                  </a:cubicBezTo>
                  <a:cubicBezTo>
                    <a:pt x="0" y="35"/>
                    <a:pt x="0" y="35"/>
                    <a:pt x="0" y="35"/>
                  </a:cubicBezTo>
                  <a:cubicBezTo>
                    <a:pt x="0" y="35"/>
                    <a:pt x="0" y="35"/>
                    <a:pt x="0" y="35"/>
                  </a:cubicBezTo>
                  <a:cubicBezTo>
                    <a:pt x="0" y="36"/>
                    <a:pt x="0" y="36"/>
                    <a:pt x="0" y="36"/>
                  </a:cubicBezTo>
                  <a:cubicBezTo>
                    <a:pt x="0" y="36"/>
                    <a:pt x="0" y="36"/>
                    <a:pt x="0" y="36"/>
                  </a:cubicBezTo>
                  <a:cubicBezTo>
                    <a:pt x="0" y="36"/>
                    <a:pt x="0" y="36"/>
                    <a:pt x="0" y="36"/>
                  </a:cubicBezTo>
                  <a:cubicBezTo>
                    <a:pt x="0" y="37"/>
                    <a:pt x="0" y="37"/>
                    <a:pt x="0" y="38"/>
                  </a:cubicBezTo>
                  <a:cubicBezTo>
                    <a:pt x="0" y="38"/>
                    <a:pt x="0" y="38"/>
                    <a:pt x="0" y="38"/>
                  </a:cubicBezTo>
                  <a:cubicBezTo>
                    <a:pt x="0" y="38"/>
                    <a:pt x="0" y="38"/>
                    <a:pt x="0" y="38"/>
                  </a:cubicBezTo>
                  <a:cubicBezTo>
                    <a:pt x="0" y="42"/>
                    <a:pt x="1" y="45"/>
                    <a:pt x="2" y="48"/>
                  </a:cubicBezTo>
                  <a:cubicBezTo>
                    <a:pt x="2" y="48"/>
                    <a:pt x="2" y="48"/>
                    <a:pt x="2" y="48"/>
                  </a:cubicBezTo>
                  <a:cubicBezTo>
                    <a:pt x="2" y="48"/>
                    <a:pt x="2" y="48"/>
                    <a:pt x="2" y="48"/>
                  </a:cubicBezTo>
                  <a:cubicBezTo>
                    <a:pt x="2" y="48"/>
                    <a:pt x="2" y="48"/>
                    <a:pt x="2" y="48"/>
                  </a:cubicBezTo>
                  <a:cubicBezTo>
                    <a:pt x="2" y="49"/>
                    <a:pt x="3" y="50"/>
                    <a:pt x="3" y="51"/>
                  </a:cubicBezTo>
                  <a:cubicBezTo>
                    <a:pt x="3" y="52"/>
                    <a:pt x="3" y="52"/>
                    <a:pt x="3" y="52"/>
                  </a:cubicBezTo>
                  <a:cubicBezTo>
                    <a:pt x="4" y="52"/>
                    <a:pt x="4" y="53"/>
                    <a:pt x="4" y="54"/>
                  </a:cubicBezTo>
                  <a:cubicBezTo>
                    <a:pt x="5" y="54"/>
                    <a:pt x="5" y="54"/>
                    <a:pt x="5" y="54"/>
                  </a:cubicBezTo>
                  <a:cubicBezTo>
                    <a:pt x="5" y="55"/>
                    <a:pt x="6" y="56"/>
                    <a:pt x="6" y="57"/>
                  </a:cubicBezTo>
                  <a:cubicBezTo>
                    <a:pt x="7" y="57"/>
                    <a:pt x="7" y="57"/>
                    <a:pt x="7" y="57"/>
                  </a:cubicBezTo>
                  <a:cubicBezTo>
                    <a:pt x="7" y="58"/>
                    <a:pt x="8" y="59"/>
                    <a:pt x="8" y="60"/>
                  </a:cubicBezTo>
                  <a:cubicBezTo>
                    <a:pt x="9" y="60"/>
                    <a:pt x="9" y="60"/>
                    <a:pt x="9" y="60"/>
                  </a:cubicBezTo>
                  <a:cubicBezTo>
                    <a:pt x="9" y="61"/>
                    <a:pt x="10" y="61"/>
                    <a:pt x="10" y="62"/>
                  </a:cubicBezTo>
                  <a:cubicBezTo>
                    <a:pt x="11" y="63"/>
                    <a:pt x="11" y="63"/>
                    <a:pt x="11" y="63"/>
                  </a:cubicBezTo>
                  <a:cubicBezTo>
                    <a:pt x="12" y="63"/>
                    <a:pt x="12" y="64"/>
                    <a:pt x="13" y="65"/>
                  </a:cubicBezTo>
                  <a:cubicBezTo>
                    <a:pt x="13" y="65"/>
                    <a:pt x="13" y="65"/>
                    <a:pt x="13" y="65"/>
                  </a:cubicBezTo>
                  <a:cubicBezTo>
                    <a:pt x="14" y="65"/>
                    <a:pt x="15" y="66"/>
                    <a:pt x="16" y="67"/>
                  </a:cubicBezTo>
                  <a:cubicBezTo>
                    <a:pt x="17" y="67"/>
                    <a:pt x="17" y="67"/>
                    <a:pt x="17" y="67"/>
                  </a:cubicBezTo>
                  <a:cubicBezTo>
                    <a:pt x="17" y="67"/>
                    <a:pt x="18" y="68"/>
                    <a:pt x="19" y="68"/>
                  </a:cubicBezTo>
                  <a:cubicBezTo>
                    <a:pt x="19" y="69"/>
                    <a:pt x="19" y="69"/>
                    <a:pt x="19" y="69"/>
                  </a:cubicBezTo>
                  <a:cubicBezTo>
                    <a:pt x="20" y="69"/>
                    <a:pt x="21" y="70"/>
                    <a:pt x="22" y="70"/>
                  </a:cubicBezTo>
                  <a:cubicBezTo>
                    <a:pt x="22" y="70"/>
                    <a:pt x="22" y="70"/>
                    <a:pt x="22" y="70"/>
                  </a:cubicBezTo>
                  <a:cubicBezTo>
                    <a:pt x="23" y="71"/>
                    <a:pt x="24" y="71"/>
                    <a:pt x="25" y="71"/>
                  </a:cubicBezTo>
                  <a:cubicBezTo>
                    <a:pt x="26" y="71"/>
                    <a:pt x="26" y="71"/>
                    <a:pt x="26" y="71"/>
                  </a:cubicBezTo>
                  <a:cubicBezTo>
                    <a:pt x="27" y="72"/>
                    <a:pt x="28" y="72"/>
                    <a:pt x="28" y="72"/>
                  </a:cubicBezTo>
                  <a:cubicBezTo>
                    <a:pt x="29" y="72"/>
                    <a:pt x="29" y="72"/>
                    <a:pt x="29" y="72"/>
                  </a:cubicBezTo>
                  <a:cubicBezTo>
                    <a:pt x="30" y="72"/>
                    <a:pt x="32" y="73"/>
                    <a:pt x="33" y="73"/>
                  </a:cubicBezTo>
                  <a:cubicBezTo>
                    <a:pt x="39" y="73"/>
                    <a:pt x="45" y="72"/>
                    <a:pt x="50" y="70"/>
                  </a:cubicBezTo>
                  <a:cubicBezTo>
                    <a:pt x="51" y="70"/>
                    <a:pt x="52" y="69"/>
                    <a:pt x="53" y="68"/>
                  </a:cubicBezTo>
                  <a:cubicBezTo>
                    <a:pt x="54" y="68"/>
                    <a:pt x="55" y="67"/>
                    <a:pt x="56" y="67"/>
                  </a:cubicBezTo>
                  <a:cubicBezTo>
                    <a:pt x="57" y="66"/>
                    <a:pt x="58" y="65"/>
                    <a:pt x="59" y="65"/>
                  </a:cubicBezTo>
                  <a:cubicBezTo>
                    <a:pt x="61" y="63"/>
                    <a:pt x="62" y="62"/>
                    <a:pt x="64" y="60"/>
                  </a:cubicBezTo>
                  <a:cubicBezTo>
                    <a:pt x="67" y="56"/>
                    <a:pt x="70" y="51"/>
                    <a:pt x="71" y="45"/>
                  </a:cubicBezTo>
                  <a:cubicBezTo>
                    <a:pt x="71" y="45"/>
                    <a:pt x="71" y="45"/>
                    <a:pt x="71" y="45"/>
                  </a:cubicBezTo>
                  <a:cubicBezTo>
                    <a:pt x="71" y="45"/>
                    <a:pt x="71" y="45"/>
                    <a:pt x="71" y="45"/>
                  </a:cubicBezTo>
                  <a:cubicBezTo>
                    <a:pt x="71" y="44"/>
                    <a:pt x="71" y="43"/>
                    <a:pt x="71" y="43"/>
                  </a:cubicBezTo>
                  <a:cubicBezTo>
                    <a:pt x="71" y="43"/>
                    <a:pt x="71" y="43"/>
                    <a:pt x="71" y="43"/>
                  </a:cubicBezTo>
                  <a:cubicBezTo>
                    <a:pt x="71" y="43"/>
                    <a:pt x="71" y="43"/>
                    <a:pt x="71" y="43"/>
                  </a:cubicBezTo>
                  <a:cubicBezTo>
                    <a:pt x="71" y="42"/>
                    <a:pt x="71" y="42"/>
                    <a:pt x="71" y="42"/>
                  </a:cubicBezTo>
                  <a:cubicBezTo>
                    <a:pt x="71" y="42"/>
                    <a:pt x="71" y="42"/>
                    <a:pt x="71" y="42"/>
                  </a:cubicBezTo>
                  <a:cubicBezTo>
                    <a:pt x="71" y="42"/>
                    <a:pt x="71" y="42"/>
                    <a:pt x="71" y="42"/>
                  </a:cubicBezTo>
                  <a:cubicBezTo>
                    <a:pt x="72" y="41"/>
                    <a:pt x="72" y="41"/>
                    <a:pt x="72" y="40"/>
                  </a:cubicBezTo>
                  <a:cubicBezTo>
                    <a:pt x="72" y="40"/>
                    <a:pt x="72" y="39"/>
                    <a:pt x="72" y="38"/>
                  </a:cubicBezTo>
                  <a:cubicBezTo>
                    <a:pt x="72" y="38"/>
                    <a:pt x="72" y="38"/>
                    <a:pt x="72" y="38"/>
                  </a:cubicBezTo>
                  <a:cubicBezTo>
                    <a:pt x="72" y="37"/>
                    <a:pt x="72" y="37"/>
                    <a:pt x="72" y="37"/>
                  </a:cubicBezTo>
                  <a:lnTo>
                    <a:pt x="72" y="36"/>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44" name="ïṩlïde">
              <a:extLst>
                <a:ext uri="{FF2B5EF4-FFF2-40B4-BE49-F238E27FC236}">
                  <a16:creationId xmlns="" xmlns:a16="http://schemas.microsoft.com/office/drawing/2014/main" id="{6C7A344B-349B-4D69-89E2-34E20BE28AF5}"/>
                </a:ext>
              </a:extLst>
            </p:cNvPr>
            <p:cNvSpPr/>
            <p:nvPr/>
          </p:nvSpPr>
          <p:spPr bwMode="auto">
            <a:xfrm>
              <a:off x="7059613" y="1820863"/>
              <a:ext cx="138113" cy="136525"/>
            </a:xfrm>
            <a:custGeom>
              <a:avLst/>
              <a:gdLst>
                <a:gd name="T0" fmla="*/ 72 w 81"/>
                <a:gd name="T1" fmla="*/ 24 h 81"/>
                <a:gd name="T2" fmla="*/ 57 w 81"/>
                <a:gd name="T3" fmla="*/ 72 h 81"/>
                <a:gd name="T4" fmla="*/ 9 w 81"/>
                <a:gd name="T5" fmla="*/ 57 h 81"/>
                <a:gd name="T6" fmla="*/ 24 w 81"/>
                <a:gd name="T7" fmla="*/ 9 h 81"/>
                <a:gd name="T8" fmla="*/ 72 w 81"/>
                <a:gd name="T9" fmla="*/ 24 h 81"/>
              </a:gdLst>
              <a:ahLst/>
              <a:cxnLst>
                <a:cxn ang="0">
                  <a:pos x="T0" y="T1"/>
                </a:cxn>
                <a:cxn ang="0">
                  <a:pos x="T2" y="T3"/>
                </a:cxn>
                <a:cxn ang="0">
                  <a:pos x="T4" y="T5"/>
                </a:cxn>
                <a:cxn ang="0">
                  <a:pos x="T6" y="T7"/>
                </a:cxn>
                <a:cxn ang="0">
                  <a:pos x="T8" y="T9"/>
                </a:cxn>
              </a:cxnLst>
              <a:rect l="0" t="0" r="r" b="b"/>
              <a:pathLst>
                <a:path w="81" h="81">
                  <a:moveTo>
                    <a:pt x="72" y="24"/>
                  </a:moveTo>
                  <a:cubicBezTo>
                    <a:pt x="81" y="41"/>
                    <a:pt x="75" y="63"/>
                    <a:pt x="57" y="72"/>
                  </a:cubicBezTo>
                  <a:cubicBezTo>
                    <a:pt x="39" y="81"/>
                    <a:pt x="18" y="74"/>
                    <a:pt x="9" y="57"/>
                  </a:cubicBezTo>
                  <a:cubicBezTo>
                    <a:pt x="0" y="39"/>
                    <a:pt x="6" y="18"/>
                    <a:pt x="24" y="9"/>
                  </a:cubicBezTo>
                  <a:cubicBezTo>
                    <a:pt x="41" y="0"/>
                    <a:pt x="63" y="6"/>
                    <a:pt x="72" y="24"/>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45" name="işḻïde">
              <a:extLst>
                <a:ext uri="{FF2B5EF4-FFF2-40B4-BE49-F238E27FC236}">
                  <a16:creationId xmlns="" xmlns:a16="http://schemas.microsoft.com/office/drawing/2014/main" id="{C3A4FD8F-D9A6-4439-8617-4172739DA054}"/>
                </a:ext>
              </a:extLst>
            </p:cNvPr>
            <p:cNvSpPr/>
            <p:nvPr/>
          </p:nvSpPr>
          <p:spPr bwMode="auto">
            <a:xfrm>
              <a:off x="7089775" y="1836738"/>
              <a:ext cx="107950" cy="117475"/>
            </a:xfrm>
            <a:custGeom>
              <a:avLst/>
              <a:gdLst>
                <a:gd name="T0" fmla="*/ 39 w 63"/>
                <a:gd name="T1" fmla="*/ 0 h 70"/>
                <a:gd name="T2" fmla="*/ 48 w 63"/>
                <a:gd name="T3" fmla="*/ 11 h 70"/>
                <a:gd name="T4" fmla="*/ 32 w 63"/>
                <a:gd name="T5" fmla="*/ 59 h 70"/>
                <a:gd name="T6" fmla="*/ 0 w 63"/>
                <a:gd name="T7" fmla="*/ 59 h 70"/>
                <a:gd name="T8" fmla="*/ 39 w 63"/>
                <a:gd name="T9" fmla="*/ 63 h 70"/>
                <a:gd name="T10" fmla="*/ 54 w 63"/>
                <a:gd name="T11" fmla="*/ 15 h 70"/>
                <a:gd name="T12" fmla="*/ 39 w 63"/>
                <a:gd name="T13" fmla="*/ 0 h 70"/>
              </a:gdLst>
              <a:ahLst/>
              <a:cxnLst>
                <a:cxn ang="0">
                  <a:pos x="T0" y="T1"/>
                </a:cxn>
                <a:cxn ang="0">
                  <a:pos x="T2" y="T3"/>
                </a:cxn>
                <a:cxn ang="0">
                  <a:pos x="T4" y="T5"/>
                </a:cxn>
                <a:cxn ang="0">
                  <a:pos x="T6" y="T7"/>
                </a:cxn>
                <a:cxn ang="0">
                  <a:pos x="T8" y="T9"/>
                </a:cxn>
                <a:cxn ang="0">
                  <a:pos x="T10" y="T11"/>
                </a:cxn>
                <a:cxn ang="0">
                  <a:pos x="T12" y="T13"/>
                </a:cxn>
              </a:cxnLst>
              <a:rect l="0" t="0" r="r" b="b"/>
              <a:pathLst>
                <a:path w="63" h="70">
                  <a:moveTo>
                    <a:pt x="39" y="0"/>
                  </a:moveTo>
                  <a:cubicBezTo>
                    <a:pt x="42" y="3"/>
                    <a:pt x="45" y="6"/>
                    <a:pt x="48" y="11"/>
                  </a:cubicBezTo>
                  <a:cubicBezTo>
                    <a:pt x="57" y="28"/>
                    <a:pt x="50" y="50"/>
                    <a:pt x="32" y="59"/>
                  </a:cubicBezTo>
                  <a:cubicBezTo>
                    <a:pt x="22" y="64"/>
                    <a:pt x="10" y="64"/>
                    <a:pt x="0" y="59"/>
                  </a:cubicBezTo>
                  <a:cubicBezTo>
                    <a:pt x="10" y="68"/>
                    <a:pt x="26" y="70"/>
                    <a:pt x="39" y="63"/>
                  </a:cubicBezTo>
                  <a:cubicBezTo>
                    <a:pt x="57" y="54"/>
                    <a:pt x="63" y="32"/>
                    <a:pt x="54" y="15"/>
                  </a:cubicBezTo>
                  <a:cubicBezTo>
                    <a:pt x="51" y="8"/>
                    <a:pt x="45" y="3"/>
                    <a:pt x="39" y="0"/>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46" name="îṣḷïḍé">
              <a:extLst>
                <a:ext uri="{FF2B5EF4-FFF2-40B4-BE49-F238E27FC236}">
                  <a16:creationId xmlns="" xmlns:a16="http://schemas.microsoft.com/office/drawing/2014/main" id="{2E71E674-3EE7-4C30-A77C-A81F3152FEF9}"/>
                </a:ext>
              </a:extLst>
            </p:cNvPr>
            <p:cNvSpPr/>
            <p:nvPr/>
          </p:nvSpPr>
          <p:spPr bwMode="auto">
            <a:xfrm>
              <a:off x="7075488" y="1862138"/>
              <a:ext cx="109538" cy="61913"/>
            </a:xfrm>
            <a:custGeom>
              <a:avLst/>
              <a:gdLst>
                <a:gd name="T0" fmla="*/ 0 w 65"/>
                <a:gd name="T1" fmla="*/ 34 h 37"/>
                <a:gd name="T2" fmla="*/ 2 w 65"/>
                <a:gd name="T3" fmla="*/ 37 h 37"/>
                <a:gd name="T4" fmla="*/ 65 w 65"/>
                <a:gd name="T5" fmla="*/ 4 h 37"/>
                <a:gd name="T6" fmla="*/ 64 w 65"/>
                <a:gd name="T7" fmla="*/ 1 h 37"/>
                <a:gd name="T8" fmla="*/ 63 w 65"/>
                <a:gd name="T9" fmla="*/ 0 h 37"/>
                <a:gd name="T10" fmla="*/ 0 w 65"/>
                <a:gd name="T11" fmla="*/ 33 h 37"/>
                <a:gd name="T12" fmla="*/ 0 w 65"/>
                <a:gd name="T13" fmla="*/ 34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0" y="34"/>
                  </a:moveTo>
                  <a:cubicBezTo>
                    <a:pt x="1" y="35"/>
                    <a:pt x="2" y="36"/>
                    <a:pt x="2" y="37"/>
                  </a:cubicBezTo>
                  <a:cubicBezTo>
                    <a:pt x="65" y="4"/>
                    <a:pt x="65" y="4"/>
                    <a:pt x="65" y="4"/>
                  </a:cubicBezTo>
                  <a:cubicBezTo>
                    <a:pt x="65" y="3"/>
                    <a:pt x="64" y="2"/>
                    <a:pt x="64" y="1"/>
                  </a:cubicBezTo>
                  <a:cubicBezTo>
                    <a:pt x="64" y="1"/>
                    <a:pt x="63" y="0"/>
                    <a:pt x="63" y="0"/>
                  </a:cubicBezTo>
                  <a:cubicBezTo>
                    <a:pt x="0" y="33"/>
                    <a:pt x="0" y="33"/>
                    <a:pt x="0" y="33"/>
                  </a:cubicBezTo>
                  <a:cubicBezTo>
                    <a:pt x="0" y="33"/>
                    <a:pt x="0" y="34"/>
                    <a:pt x="0" y="34"/>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47" name="îšļïḍé">
              <a:extLst>
                <a:ext uri="{FF2B5EF4-FFF2-40B4-BE49-F238E27FC236}">
                  <a16:creationId xmlns="" xmlns:a16="http://schemas.microsoft.com/office/drawing/2014/main" id="{5718A919-86BB-4704-81A4-166B9EA04F33}"/>
                </a:ext>
              </a:extLst>
            </p:cNvPr>
            <p:cNvSpPr/>
            <p:nvPr/>
          </p:nvSpPr>
          <p:spPr bwMode="auto">
            <a:xfrm>
              <a:off x="7073900" y="1858963"/>
              <a:ext cx="109538" cy="61913"/>
            </a:xfrm>
            <a:custGeom>
              <a:avLst/>
              <a:gdLst>
                <a:gd name="T0" fmla="*/ 1 w 65"/>
                <a:gd name="T1" fmla="*/ 35 h 37"/>
                <a:gd name="T2" fmla="*/ 2 w 65"/>
                <a:gd name="T3" fmla="*/ 37 h 37"/>
                <a:gd name="T4" fmla="*/ 65 w 65"/>
                <a:gd name="T5" fmla="*/ 4 h 37"/>
                <a:gd name="T6" fmla="*/ 64 w 65"/>
                <a:gd name="T7" fmla="*/ 2 h 37"/>
                <a:gd name="T8" fmla="*/ 63 w 65"/>
                <a:gd name="T9" fmla="*/ 0 h 37"/>
                <a:gd name="T10" fmla="*/ 0 w 65"/>
                <a:gd name="T11" fmla="*/ 33 h 37"/>
                <a:gd name="T12" fmla="*/ 1 w 65"/>
                <a:gd name="T13" fmla="*/ 35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1" y="35"/>
                  </a:moveTo>
                  <a:cubicBezTo>
                    <a:pt x="1" y="36"/>
                    <a:pt x="1" y="36"/>
                    <a:pt x="2" y="37"/>
                  </a:cubicBezTo>
                  <a:cubicBezTo>
                    <a:pt x="65" y="4"/>
                    <a:pt x="65" y="4"/>
                    <a:pt x="65" y="4"/>
                  </a:cubicBezTo>
                  <a:cubicBezTo>
                    <a:pt x="65" y="3"/>
                    <a:pt x="65" y="3"/>
                    <a:pt x="64" y="2"/>
                  </a:cubicBezTo>
                  <a:cubicBezTo>
                    <a:pt x="64" y="1"/>
                    <a:pt x="63" y="1"/>
                    <a:pt x="63" y="0"/>
                  </a:cubicBezTo>
                  <a:cubicBezTo>
                    <a:pt x="0" y="33"/>
                    <a:pt x="0" y="33"/>
                    <a:pt x="0" y="33"/>
                  </a:cubicBezTo>
                  <a:cubicBezTo>
                    <a:pt x="0" y="34"/>
                    <a:pt x="0" y="34"/>
                    <a:pt x="1" y="35"/>
                  </a:cubicBezTo>
                  <a:close/>
                </a:path>
              </a:pathLst>
            </a:custGeom>
            <a:solidFill>
              <a:srgbClr val="32457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48" name="í$ḻîdê">
              <a:extLst>
                <a:ext uri="{FF2B5EF4-FFF2-40B4-BE49-F238E27FC236}">
                  <a16:creationId xmlns="" xmlns:a16="http://schemas.microsoft.com/office/drawing/2014/main" id="{3D088289-40CB-4AEE-AEDA-2225400F0C1F}"/>
                </a:ext>
              </a:extLst>
            </p:cNvPr>
            <p:cNvSpPr/>
            <p:nvPr/>
          </p:nvSpPr>
          <p:spPr bwMode="auto">
            <a:xfrm>
              <a:off x="7224713" y="1754188"/>
              <a:ext cx="120650" cy="122238"/>
            </a:xfrm>
            <a:custGeom>
              <a:avLst/>
              <a:gdLst>
                <a:gd name="T0" fmla="*/ 72 w 72"/>
                <a:gd name="T1" fmla="*/ 34 h 73"/>
                <a:gd name="T2" fmla="*/ 71 w 72"/>
                <a:gd name="T3" fmla="*/ 31 h 73"/>
                <a:gd name="T4" fmla="*/ 70 w 72"/>
                <a:gd name="T5" fmla="*/ 27 h 73"/>
                <a:gd name="T6" fmla="*/ 69 w 72"/>
                <a:gd name="T7" fmla="*/ 24 h 73"/>
                <a:gd name="T8" fmla="*/ 68 w 72"/>
                <a:gd name="T9" fmla="*/ 21 h 73"/>
                <a:gd name="T10" fmla="*/ 67 w 72"/>
                <a:gd name="T11" fmla="*/ 19 h 73"/>
                <a:gd name="T12" fmla="*/ 39 w 72"/>
                <a:gd name="T13" fmla="*/ 2 h 73"/>
                <a:gd name="T14" fmla="*/ 1 w 72"/>
                <a:gd name="T15" fmla="*/ 31 h 73"/>
                <a:gd name="T16" fmla="*/ 0 w 72"/>
                <a:gd name="T17" fmla="*/ 35 h 73"/>
                <a:gd name="T18" fmla="*/ 0 w 72"/>
                <a:gd name="T19" fmla="*/ 35 h 73"/>
                <a:gd name="T20" fmla="*/ 0 w 72"/>
                <a:gd name="T21" fmla="*/ 36 h 73"/>
                <a:gd name="T22" fmla="*/ 0 w 72"/>
                <a:gd name="T23" fmla="*/ 38 h 73"/>
                <a:gd name="T24" fmla="*/ 0 w 72"/>
                <a:gd name="T25" fmla="*/ 38 h 73"/>
                <a:gd name="T26" fmla="*/ 2 w 72"/>
                <a:gd name="T27" fmla="*/ 48 h 73"/>
                <a:gd name="T28" fmla="*/ 2 w 72"/>
                <a:gd name="T29" fmla="*/ 48 h 73"/>
                <a:gd name="T30" fmla="*/ 3 w 72"/>
                <a:gd name="T31" fmla="*/ 52 h 73"/>
                <a:gd name="T32" fmla="*/ 5 w 72"/>
                <a:gd name="T33" fmla="*/ 55 h 73"/>
                <a:gd name="T34" fmla="*/ 7 w 72"/>
                <a:gd name="T35" fmla="*/ 57 h 73"/>
                <a:gd name="T36" fmla="*/ 9 w 72"/>
                <a:gd name="T37" fmla="*/ 60 h 73"/>
                <a:gd name="T38" fmla="*/ 11 w 72"/>
                <a:gd name="T39" fmla="*/ 63 h 73"/>
                <a:gd name="T40" fmla="*/ 14 w 72"/>
                <a:gd name="T41" fmla="*/ 65 h 73"/>
                <a:gd name="T42" fmla="*/ 17 w 72"/>
                <a:gd name="T43" fmla="*/ 67 h 73"/>
                <a:gd name="T44" fmla="*/ 19 w 72"/>
                <a:gd name="T45" fmla="*/ 69 h 73"/>
                <a:gd name="T46" fmla="*/ 22 w 72"/>
                <a:gd name="T47" fmla="*/ 70 h 73"/>
                <a:gd name="T48" fmla="*/ 26 w 72"/>
                <a:gd name="T49" fmla="*/ 71 h 73"/>
                <a:gd name="T50" fmla="*/ 29 w 72"/>
                <a:gd name="T51" fmla="*/ 72 h 73"/>
                <a:gd name="T52" fmla="*/ 50 w 72"/>
                <a:gd name="T53" fmla="*/ 70 h 73"/>
                <a:gd name="T54" fmla="*/ 56 w 72"/>
                <a:gd name="T55" fmla="*/ 67 h 73"/>
                <a:gd name="T56" fmla="*/ 64 w 72"/>
                <a:gd name="T57" fmla="*/ 60 h 73"/>
                <a:gd name="T58" fmla="*/ 71 w 72"/>
                <a:gd name="T59" fmla="*/ 45 h 73"/>
                <a:gd name="T60" fmla="*/ 71 w 72"/>
                <a:gd name="T61" fmla="*/ 43 h 73"/>
                <a:gd name="T62" fmla="*/ 71 w 72"/>
                <a:gd name="T63" fmla="*/ 43 h 73"/>
                <a:gd name="T64" fmla="*/ 72 w 72"/>
                <a:gd name="T65" fmla="*/ 42 h 73"/>
                <a:gd name="T66" fmla="*/ 72 w 72"/>
                <a:gd name="T67" fmla="*/ 40 h 73"/>
                <a:gd name="T68" fmla="*/ 72 w 72"/>
                <a:gd name="T69" fmla="*/ 38 h 73"/>
                <a:gd name="T70" fmla="*/ 72 w 72"/>
                <a:gd name="T71" fmla="*/ 3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 h="73">
                  <a:moveTo>
                    <a:pt x="72" y="36"/>
                  </a:moveTo>
                  <a:cubicBezTo>
                    <a:pt x="72" y="35"/>
                    <a:pt x="72" y="35"/>
                    <a:pt x="72" y="34"/>
                  </a:cubicBezTo>
                  <a:cubicBezTo>
                    <a:pt x="72" y="33"/>
                    <a:pt x="72" y="33"/>
                    <a:pt x="72" y="33"/>
                  </a:cubicBezTo>
                  <a:cubicBezTo>
                    <a:pt x="71" y="32"/>
                    <a:pt x="71" y="31"/>
                    <a:pt x="71" y="31"/>
                  </a:cubicBezTo>
                  <a:cubicBezTo>
                    <a:pt x="71" y="29"/>
                    <a:pt x="71" y="29"/>
                    <a:pt x="71" y="29"/>
                  </a:cubicBezTo>
                  <a:cubicBezTo>
                    <a:pt x="71" y="28"/>
                    <a:pt x="71" y="28"/>
                    <a:pt x="70" y="27"/>
                  </a:cubicBezTo>
                  <a:cubicBezTo>
                    <a:pt x="70" y="26"/>
                    <a:pt x="70" y="26"/>
                    <a:pt x="70" y="25"/>
                  </a:cubicBezTo>
                  <a:cubicBezTo>
                    <a:pt x="70" y="25"/>
                    <a:pt x="69" y="24"/>
                    <a:pt x="69" y="24"/>
                  </a:cubicBezTo>
                  <a:cubicBezTo>
                    <a:pt x="69" y="23"/>
                    <a:pt x="69" y="23"/>
                    <a:pt x="69" y="22"/>
                  </a:cubicBezTo>
                  <a:cubicBezTo>
                    <a:pt x="68" y="22"/>
                    <a:pt x="68" y="21"/>
                    <a:pt x="68" y="21"/>
                  </a:cubicBezTo>
                  <a:cubicBezTo>
                    <a:pt x="68" y="20"/>
                    <a:pt x="67" y="20"/>
                    <a:pt x="67" y="20"/>
                  </a:cubicBezTo>
                  <a:cubicBezTo>
                    <a:pt x="67" y="19"/>
                    <a:pt x="67" y="19"/>
                    <a:pt x="67" y="19"/>
                  </a:cubicBezTo>
                  <a:cubicBezTo>
                    <a:pt x="67" y="19"/>
                    <a:pt x="67" y="19"/>
                    <a:pt x="67" y="19"/>
                  </a:cubicBezTo>
                  <a:cubicBezTo>
                    <a:pt x="61" y="10"/>
                    <a:pt x="51" y="3"/>
                    <a:pt x="39" y="2"/>
                  </a:cubicBezTo>
                  <a:cubicBezTo>
                    <a:pt x="21" y="0"/>
                    <a:pt x="4" y="13"/>
                    <a:pt x="1" y="31"/>
                  </a:cubicBezTo>
                  <a:cubicBezTo>
                    <a:pt x="1" y="31"/>
                    <a:pt x="1" y="31"/>
                    <a:pt x="1" y="31"/>
                  </a:cubicBezTo>
                  <a:cubicBezTo>
                    <a:pt x="1" y="32"/>
                    <a:pt x="1" y="33"/>
                    <a:pt x="0" y="34"/>
                  </a:cubicBezTo>
                  <a:cubicBezTo>
                    <a:pt x="0" y="34"/>
                    <a:pt x="0" y="35"/>
                    <a:pt x="0" y="35"/>
                  </a:cubicBezTo>
                  <a:cubicBezTo>
                    <a:pt x="0" y="35"/>
                    <a:pt x="0" y="35"/>
                    <a:pt x="0" y="35"/>
                  </a:cubicBezTo>
                  <a:cubicBezTo>
                    <a:pt x="0" y="35"/>
                    <a:pt x="0" y="35"/>
                    <a:pt x="0" y="35"/>
                  </a:cubicBezTo>
                  <a:cubicBezTo>
                    <a:pt x="0" y="36"/>
                    <a:pt x="0" y="36"/>
                    <a:pt x="0" y="36"/>
                  </a:cubicBezTo>
                  <a:cubicBezTo>
                    <a:pt x="0" y="36"/>
                    <a:pt x="0" y="36"/>
                    <a:pt x="0" y="36"/>
                  </a:cubicBezTo>
                  <a:cubicBezTo>
                    <a:pt x="0" y="36"/>
                    <a:pt x="0" y="36"/>
                    <a:pt x="0" y="36"/>
                  </a:cubicBezTo>
                  <a:cubicBezTo>
                    <a:pt x="0" y="37"/>
                    <a:pt x="0" y="37"/>
                    <a:pt x="0" y="38"/>
                  </a:cubicBezTo>
                  <a:cubicBezTo>
                    <a:pt x="0" y="38"/>
                    <a:pt x="0" y="38"/>
                    <a:pt x="0" y="38"/>
                  </a:cubicBezTo>
                  <a:cubicBezTo>
                    <a:pt x="0" y="38"/>
                    <a:pt x="0" y="38"/>
                    <a:pt x="0" y="38"/>
                  </a:cubicBezTo>
                  <a:cubicBezTo>
                    <a:pt x="0" y="42"/>
                    <a:pt x="1" y="45"/>
                    <a:pt x="2" y="48"/>
                  </a:cubicBezTo>
                  <a:cubicBezTo>
                    <a:pt x="2" y="48"/>
                    <a:pt x="2" y="48"/>
                    <a:pt x="2" y="48"/>
                  </a:cubicBezTo>
                  <a:cubicBezTo>
                    <a:pt x="2" y="48"/>
                    <a:pt x="2" y="48"/>
                    <a:pt x="2" y="48"/>
                  </a:cubicBezTo>
                  <a:cubicBezTo>
                    <a:pt x="2" y="48"/>
                    <a:pt x="2" y="48"/>
                    <a:pt x="2" y="48"/>
                  </a:cubicBezTo>
                  <a:cubicBezTo>
                    <a:pt x="2" y="49"/>
                    <a:pt x="3" y="50"/>
                    <a:pt x="3" y="51"/>
                  </a:cubicBezTo>
                  <a:cubicBezTo>
                    <a:pt x="3" y="52"/>
                    <a:pt x="3" y="52"/>
                    <a:pt x="3" y="52"/>
                  </a:cubicBezTo>
                  <a:cubicBezTo>
                    <a:pt x="4" y="52"/>
                    <a:pt x="4" y="53"/>
                    <a:pt x="4" y="54"/>
                  </a:cubicBezTo>
                  <a:cubicBezTo>
                    <a:pt x="5" y="55"/>
                    <a:pt x="5" y="55"/>
                    <a:pt x="5" y="55"/>
                  </a:cubicBezTo>
                  <a:cubicBezTo>
                    <a:pt x="5" y="55"/>
                    <a:pt x="6" y="56"/>
                    <a:pt x="6" y="57"/>
                  </a:cubicBezTo>
                  <a:cubicBezTo>
                    <a:pt x="7" y="57"/>
                    <a:pt x="7" y="57"/>
                    <a:pt x="7" y="57"/>
                  </a:cubicBezTo>
                  <a:cubicBezTo>
                    <a:pt x="7" y="58"/>
                    <a:pt x="8" y="59"/>
                    <a:pt x="8" y="60"/>
                  </a:cubicBezTo>
                  <a:cubicBezTo>
                    <a:pt x="9" y="60"/>
                    <a:pt x="9" y="60"/>
                    <a:pt x="9" y="60"/>
                  </a:cubicBezTo>
                  <a:cubicBezTo>
                    <a:pt x="9" y="61"/>
                    <a:pt x="10" y="61"/>
                    <a:pt x="10" y="62"/>
                  </a:cubicBezTo>
                  <a:cubicBezTo>
                    <a:pt x="11" y="63"/>
                    <a:pt x="11" y="63"/>
                    <a:pt x="11" y="63"/>
                  </a:cubicBezTo>
                  <a:cubicBezTo>
                    <a:pt x="12" y="63"/>
                    <a:pt x="13" y="64"/>
                    <a:pt x="13" y="65"/>
                  </a:cubicBezTo>
                  <a:cubicBezTo>
                    <a:pt x="14" y="65"/>
                    <a:pt x="14" y="65"/>
                    <a:pt x="14" y="65"/>
                  </a:cubicBezTo>
                  <a:cubicBezTo>
                    <a:pt x="14" y="65"/>
                    <a:pt x="15" y="66"/>
                    <a:pt x="16" y="67"/>
                  </a:cubicBezTo>
                  <a:cubicBezTo>
                    <a:pt x="17" y="67"/>
                    <a:pt x="17" y="67"/>
                    <a:pt x="17" y="67"/>
                  </a:cubicBezTo>
                  <a:cubicBezTo>
                    <a:pt x="17" y="68"/>
                    <a:pt x="18" y="68"/>
                    <a:pt x="19" y="68"/>
                  </a:cubicBezTo>
                  <a:cubicBezTo>
                    <a:pt x="19" y="69"/>
                    <a:pt x="19" y="69"/>
                    <a:pt x="19" y="69"/>
                  </a:cubicBezTo>
                  <a:cubicBezTo>
                    <a:pt x="20" y="69"/>
                    <a:pt x="21" y="70"/>
                    <a:pt x="22" y="70"/>
                  </a:cubicBezTo>
                  <a:cubicBezTo>
                    <a:pt x="22" y="70"/>
                    <a:pt x="22" y="70"/>
                    <a:pt x="22" y="70"/>
                  </a:cubicBezTo>
                  <a:cubicBezTo>
                    <a:pt x="23" y="71"/>
                    <a:pt x="24" y="71"/>
                    <a:pt x="25" y="71"/>
                  </a:cubicBezTo>
                  <a:cubicBezTo>
                    <a:pt x="26" y="71"/>
                    <a:pt x="26" y="71"/>
                    <a:pt x="26" y="71"/>
                  </a:cubicBezTo>
                  <a:cubicBezTo>
                    <a:pt x="27" y="72"/>
                    <a:pt x="28" y="72"/>
                    <a:pt x="28" y="72"/>
                  </a:cubicBezTo>
                  <a:cubicBezTo>
                    <a:pt x="29" y="72"/>
                    <a:pt x="29" y="72"/>
                    <a:pt x="29" y="72"/>
                  </a:cubicBezTo>
                  <a:cubicBezTo>
                    <a:pt x="31" y="72"/>
                    <a:pt x="32" y="73"/>
                    <a:pt x="33" y="73"/>
                  </a:cubicBezTo>
                  <a:cubicBezTo>
                    <a:pt x="39" y="73"/>
                    <a:pt x="45" y="72"/>
                    <a:pt x="50" y="70"/>
                  </a:cubicBezTo>
                  <a:cubicBezTo>
                    <a:pt x="51" y="70"/>
                    <a:pt x="52" y="69"/>
                    <a:pt x="53" y="69"/>
                  </a:cubicBezTo>
                  <a:cubicBezTo>
                    <a:pt x="54" y="68"/>
                    <a:pt x="55" y="67"/>
                    <a:pt x="56" y="67"/>
                  </a:cubicBezTo>
                  <a:cubicBezTo>
                    <a:pt x="57" y="66"/>
                    <a:pt x="58" y="65"/>
                    <a:pt x="59" y="65"/>
                  </a:cubicBezTo>
                  <a:cubicBezTo>
                    <a:pt x="61" y="63"/>
                    <a:pt x="62" y="62"/>
                    <a:pt x="64" y="60"/>
                  </a:cubicBezTo>
                  <a:cubicBezTo>
                    <a:pt x="67" y="56"/>
                    <a:pt x="70" y="51"/>
                    <a:pt x="71" y="45"/>
                  </a:cubicBezTo>
                  <a:cubicBezTo>
                    <a:pt x="71" y="45"/>
                    <a:pt x="71" y="45"/>
                    <a:pt x="71" y="45"/>
                  </a:cubicBezTo>
                  <a:cubicBezTo>
                    <a:pt x="71" y="45"/>
                    <a:pt x="71" y="45"/>
                    <a:pt x="71" y="45"/>
                  </a:cubicBezTo>
                  <a:cubicBezTo>
                    <a:pt x="71" y="44"/>
                    <a:pt x="71" y="43"/>
                    <a:pt x="71" y="43"/>
                  </a:cubicBezTo>
                  <a:cubicBezTo>
                    <a:pt x="71" y="43"/>
                    <a:pt x="71" y="43"/>
                    <a:pt x="71" y="43"/>
                  </a:cubicBezTo>
                  <a:cubicBezTo>
                    <a:pt x="71" y="43"/>
                    <a:pt x="71" y="43"/>
                    <a:pt x="71" y="43"/>
                  </a:cubicBezTo>
                  <a:cubicBezTo>
                    <a:pt x="71" y="42"/>
                    <a:pt x="71" y="42"/>
                    <a:pt x="71" y="42"/>
                  </a:cubicBezTo>
                  <a:cubicBezTo>
                    <a:pt x="72" y="42"/>
                    <a:pt x="72" y="42"/>
                    <a:pt x="72" y="42"/>
                  </a:cubicBezTo>
                  <a:cubicBezTo>
                    <a:pt x="72" y="42"/>
                    <a:pt x="72" y="42"/>
                    <a:pt x="72" y="42"/>
                  </a:cubicBezTo>
                  <a:cubicBezTo>
                    <a:pt x="72" y="41"/>
                    <a:pt x="72" y="41"/>
                    <a:pt x="72" y="40"/>
                  </a:cubicBezTo>
                  <a:cubicBezTo>
                    <a:pt x="72" y="40"/>
                    <a:pt x="72" y="39"/>
                    <a:pt x="72" y="38"/>
                  </a:cubicBezTo>
                  <a:cubicBezTo>
                    <a:pt x="72" y="38"/>
                    <a:pt x="72" y="38"/>
                    <a:pt x="72" y="38"/>
                  </a:cubicBezTo>
                  <a:cubicBezTo>
                    <a:pt x="72" y="37"/>
                    <a:pt x="72" y="37"/>
                    <a:pt x="72" y="37"/>
                  </a:cubicBezTo>
                  <a:lnTo>
                    <a:pt x="72" y="36"/>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49" name="iš1ïde">
              <a:extLst>
                <a:ext uri="{FF2B5EF4-FFF2-40B4-BE49-F238E27FC236}">
                  <a16:creationId xmlns="" xmlns:a16="http://schemas.microsoft.com/office/drawing/2014/main" id="{2C41C405-9D7D-4FCF-8D93-0569C6157728}"/>
                </a:ext>
              </a:extLst>
            </p:cNvPr>
            <p:cNvSpPr/>
            <p:nvPr/>
          </p:nvSpPr>
          <p:spPr bwMode="auto">
            <a:xfrm>
              <a:off x="7204075" y="1744663"/>
              <a:ext cx="136525" cy="136525"/>
            </a:xfrm>
            <a:custGeom>
              <a:avLst/>
              <a:gdLst>
                <a:gd name="T0" fmla="*/ 72 w 81"/>
                <a:gd name="T1" fmla="*/ 24 h 81"/>
                <a:gd name="T2" fmla="*/ 57 w 81"/>
                <a:gd name="T3" fmla="*/ 72 h 81"/>
                <a:gd name="T4" fmla="*/ 9 w 81"/>
                <a:gd name="T5" fmla="*/ 57 h 81"/>
                <a:gd name="T6" fmla="*/ 24 w 81"/>
                <a:gd name="T7" fmla="*/ 9 h 81"/>
                <a:gd name="T8" fmla="*/ 72 w 81"/>
                <a:gd name="T9" fmla="*/ 24 h 81"/>
              </a:gdLst>
              <a:ahLst/>
              <a:cxnLst>
                <a:cxn ang="0">
                  <a:pos x="T0" y="T1"/>
                </a:cxn>
                <a:cxn ang="0">
                  <a:pos x="T2" y="T3"/>
                </a:cxn>
                <a:cxn ang="0">
                  <a:pos x="T4" y="T5"/>
                </a:cxn>
                <a:cxn ang="0">
                  <a:pos x="T6" y="T7"/>
                </a:cxn>
                <a:cxn ang="0">
                  <a:pos x="T8" y="T9"/>
                </a:cxn>
              </a:cxnLst>
              <a:rect l="0" t="0" r="r" b="b"/>
              <a:pathLst>
                <a:path w="81" h="81">
                  <a:moveTo>
                    <a:pt x="72" y="24"/>
                  </a:moveTo>
                  <a:cubicBezTo>
                    <a:pt x="81" y="41"/>
                    <a:pt x="75" y="63"/>
                    <a:pt x="57" y="72"/>
                  </a:cubicBezTo>
                  <a:cubicBezTo>
                    <a:pt x="40" y="81"/>
                    <a:pt x="18" y="75"/>
                    <a:pt x="9" y="57"/>
                  </a:cubicBezTo>
                  <a:cubicBezTo>
                    <a:pt x="0" y="40"/>
                    <a:pt x="6" y="18"/>
                    <a:pt x="24" y="9"/>
                  </a:cubicBezTo>
                  <a:cubicBezTo>
                    <a:pt x="42" y="0"/>
                    <a:pt x="63" y="6"/>
                    <a:pt x="72" y="24"/>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50" name="işḻîḓê">
              <a:extLst>
                <a:ext uri="{FF2B5EF4-FFF2-40B4-BE49-F238E27FC236}">
                  <a16:creationId xmlns="" xmlns:a16="http://schemas.microsoft.com/office/drawing/2014/main" id="{D2B580E2-345F-47EE-98A8-B834E0D9DD28}"/>
                </a:ext>
              </a:extLst>
            </p:cNvPr>
            <p:cNvSpPr/>
            <p:nvPr/>
          </p:nvSpPr>
          <p:spPr bwMode="auto">
            <a:xfrm>
              <a:off x="7234238" y="1760538"/>
              <a:ext cx="106363" cy="117475"/>
            </a:xfrm>
            <a:custGeom>
              <a:avLst/>
              <a:gdLst>
                <a:gd name="T0" fmla="*/ 39 w 63"/>
                <a:gd name="T1" fmla="*/ 0 h 70"/>
                <a:gd name="T2" fmla="*/ 48 w 63"/>
                <a:gd name="T3" fmla="*/ 11 h 70"/>
                <a:gd name="T4" fmla="*/ 32 w 63"/>
                <a:gd name="T5" fmla="*/ 59 h 70"/>
                <a:gd name="T6" fmla="*/ 0 w 63"/>
                <a:gd name="T7" fmla="*/ 59 h 70"/>
                <a:gd name="T8" fmla="*/ 39 w 63"/>
                <a:gd name="T9" fmla="*/ 63 h 70"/>
                <a:gd name="T10" fmla="*/ 54 w 63"/>
                <a:gd name="T11" fmla="*/ 15 h 70"/>
                <a:gd name="T12" fmla="*/ 39 w 63"/>
                <a:gd name="T13" fmla="*/ 0 h 70"/>
              </a:gdLst>
              <a:ahLst/>
              <a:cxnLst>
                <a:cxn ang="0">
                  <a:pos x="T0" y="T1"/>
                </a:cxn>
                <a:cxn ang="0">
                  <a:pos x="T2" y="T3"/>
                </a:cxn>
                <a:cxn ang="0">
                  <a:pos x="T4" y="T5"/>
                </a:cxn>
                <a:cxn ang="0">
                  <a:pos x="T6" y="T7"/>
                </a:cxn>
                <a:cxn ang="0">
                  <a:pos x="T8" y="T9"/>
                </a:cxn>
                <a:cxn ang="0">
                  <a:pos x="T10" y="T11"/>
                </a:cxn>
                <a:cxn ang="0">
                  <a:pos x="T12" y="T13"/>
                </a:cxn>
              </a:cxnLst>
              <a:rect l="0" t="0" r="r" b="b"/>
              <a:pathLst>
                <a:path w="63" h="70">
                  <a:moveTo>
                    <a:pt x="39" y="0"/>
                  </a:moveTo>
                  <a:cubicBezTo>
                    <a:pt x="42" y="3"/>
                    <a:pt x="45" y="6"/>
                    <a:pt x="48" y="11"/>
                  </a:cubicBezTo>
                  <a:cubicBezTo>
                    <a:pt x="57" y="28"/>
                    <a:pt x="50" y="50"/>
                    <a:pt x="32" y="59"/>
                  </a:cubicBezTo>
                  <a:cubicBezTo>
                    <a:pt x="22" y="64"/>
                    <a:pt x="10" y="64"/>
                    <a:pt x="0" y="59"/>
                  </a:cubicBezTo>
                  <a:cubicBezTo>
                    <a:pt x="10" y="68"/>
                    <a:pt x="26" y="70"/>
                    <a:pt x="39" y="63"/>
                  </a:cubicBezTo>
                  <a:cubicBezTo>
                    <a:pt x="57" y="54"/>
                    <a:pt x="63" y="32"/>
                    <a:pt x="54" y="15"/>
                  </a:cubicBezTo>
                  <a:cubicBezTo>
                    <a:pt x="51" y="8"/>
                    <a:pt x="45" y="3"/>
                    <a:pt x="39" y="0"/>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51" name="ïṧḷïdê">
              <a:extLst>
                <a:ext uri="{FF2B5EF4-FFF2-40B4-BE49-F238E27FC236}">
                  <a16:creationId xmlns="" xmlns:a16="http://schemas.microsoft.com/office/drawing/2014/main" id="{27DA2DB0-745C-414F-AEA4-0D1301D213D4}"/>
                </a:ext>
              </a:extLst>
            </p:cNvPr>
            <p:cNvSpPr/>
            <p:nvPr/>
          </p:nvSpPr>
          <p:spPr bwMode="auto">
            <a:xfrm>
              <a:off x="7218363" y="1785938"/>
              <a:ext cx="111125" cy="61913"/>
            </a:xfrm>
            <a:custGeom>
              <a:avLst/>
              <a:gdLst>
                <a:gd name="T0" fmla="*/ 0 w 65"/>
                <a:gd name="T1" fmla="*/ 34 h 37"/>
                <a:gd name="T2" fmla="*/ 2 w 65"/>
                <a:gd name="T3" fmla="*/ 37 h 37"/>
                <a:gd name="T4" fmla="*/ 65 w 65"/>
                <a:gd name="T5" fmla="*/ 4 h 37"/>
                <a:gd name="T6" fmla="*/ 64 w 65"/>
                <a:gd name="T7" fmla="*/ 1 h 37"/>
                <a:gd name="T8" fmla="*/ 63 w 65"/>
                <a:gd name="T9" fmla="*/ 0 h 37"/>
                <a:gd name="T10" fmla="*/ 0 w 65"/>
                <a:gd name="T11" fmla="*/ 33 h 37"/>
                <a:gd name="T12" fmla="*/ 0 w 65"/>
                <a:gd name="T13" fmla="*/ 34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0" y="34"/>
                  </a:moveTo>
                  <a:cubicBezTo>
                    <a:pt x="1" y="35"/>
                    <a:pt x="2" y="36"/>
                    <a:pt x="2" y="37"/>
                  </a:cubicBezTo>
                  <a:cubicBezTo>
                    <a:pt x="65" y="4"/>
                    <a:pt x="65" y="4"/>
                    <a:pt x="65" y="4"/>
                  </a:cubicBezTo>
                  <a:cubicBezTo>
                    <a:pt x="65" y="3"/>
                    <a:pt x="64" y="2"/>
                    <a:pt x="64" y="1"/>
                  </a:cubicBezTo>
                  <a:cubicBezTo>
                    <a:pt x="64" y="1"/>
                    <a:pt x="63" y="0"/>
                    <a:pt x="63" y="0"/>
                  </a:cubicBezTo>
                  <a:cubicBezTo>
                    <a:pt x="0" y="33"/>
                    <a:pt x="0" y="33"/>
                    <a:pt x="0" y="33"/>
                  </a:cubicBezTo>
                  <a:cubicBezTo>
                    <a:pt x="0" y="33"/>
                    <a:pt x="0" y="34"/>
                    <a:pt x="0" y="34"/>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52" name="ïSľîḋe">
              <a:extLst>
                <a:ext uri="{FF2B5EF4-FFF2-40B4-BE49-F238E27FC236}">
                  <a16:creationId xmlns="" xmlns:a16="http://schemas.microsoft.com/office/drawing/2014/main" id="{B9294370-6BEA-4F3C-81E6-64B67CE249F1}"/>
                </a:ext>
              </a:extLst>
            </p:cNvPr>
            <p:cNvSpPr/>
            <p:nvPr/>
          </p:nvSpPr>
          <p:spPr bwMode="auto">
            <a:xfrm>
              <a:off x="7216775" y="1782763"/>
              <a:ext cx="111125" cy="61913"/>
            </a:xfrm>
            <a:custGeom>
              <a:avLst/>
              <a:gdLst>
                <a:gd name="T0" fmla="*/ 1 w 65"/>
                <a:gd name="T1" fmla="*/ 35 h 37"/>
                <a:gd name="T2" fmla="*/ 2 w 65"/>
                <a:gd name="T3" fmla="*/ 37 h 37"/>
                <a:gd name="T4" fmla="*/ 65 w 65"/>
                <a:gd name="T5" fmla="*/ 4 h 37"/>
                <a:gd name="T6" fmla="*/ 64 w 65"/>
                <a:gd name="T7" fmla="*/ 2 h 37"/>
                <a:gd name="T8" fmla="*/ 63 w 65"/>
                <a:gd name="T9" fmla="*/ 0 h 37"/>
                <a:gd name="T10" fmla="*/ 0 w 65"/>
                <a:gd name="T11" fmla="*/ 33 h 37"/>
                <a:gd name="T12" fmla="*/ 1 w 65"/>
                <a:gd name="T13" fmla="*/ 35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1" y="35"/>
                  </a:moveTo>
                  <a:cubicBezTo>
                    <a:pt x="1" y="36"/>
                    <a:pt x="2" y="36"/>
                    <a:pt x="2" y="37"/>
                  </a:cubicBezTo>
                  <a:cubicBezTo>
                    <a:pt x="65" y="4"/>
                    <a:pt x="65" y="4"/>
                    <a:pt x="65" y="4"/>
                  </a:cubicBezTo>
                  <a:cubicBezTo>
                    <a:pt x="65" y="3"/>
                    <a:pt x="65" y="3"/>
                    <a:pt x="64" y="2"/>
                  </a:cubicBezTo>
                  <a:cubicBezTo>
                    <a:pt x="64" y="1"/>
                    <a:pt x="63" y="1"/>
                    <a:pt x="63" y="0"/>
                  </a:cubicBezTo>
                  <a:cubicBezTo>
                    <a:pt x="0" y="33"/>
                    <a:pt x="0" y="33"/>
                    <a:pt x="0" y="33"/>
                  </a:cubicBezTo>
                  <a:cubicBezTo>
                    <a:pt x="0" y="34"/>
                    <a:pt x="0" y="34"/>
                    <a:pt x="1" y="35"/>
                  </a:cubicBezTo>
                  <a:close/>
                </a:path>
              </a:pathLst>
            </a:custGeom>
            <a:solidFill>
              <a:srgbClr val="32457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53" name="îš1îḑê">
              <a:extLst>
                <a:ext uri="{FF2B5EF4-FFF2-40B4-BE49-F238E27FC236}">
                  <a16:creationId xmlns="" xmlns:a16="http://schemas.microsoft.com/office/drawing/2014/main" id="{46FDA1BE-2594-4256-926E-3FC0E98E77C3}"/>
                </a:ext>
              </a:extLst>
            </p:cNvPr>
            <p:cNvSpPr/>
            <p:nvPr/>
          </p:nvSpPr>
          <p:spPr bwMode="auto">
            <a:xfrm>
              <a:off x="7367588" y="1677988"/>
              <a:ext cx="122238" cy="122238"/>
            </a:xfrm>
            <a:custGeom>
              <a:avLst/>
              <a:gdLst>
                <a:gd name="T0" fmla="*/ 72 w 72"/>
                <a:gd name="T1" fmla="*/ 34 h 73"/>
                <a:gd name="T2" fmla="*/ 71 w 72"/>
                <a:gd name="T3" fmla="*/ 31 h 73"/>
                <a:gd name="T4" fmla="*/ 70 w 72"/>
                <a:gd name="T5" fmla="*/ 27 h 73"/>
                <a:gd name="T6" fmla="*/ 69 w 72"/>
                <a:gd name="T7" fmla="*/ 24 h 73"/>
                <a:gd name="T8" fmla="*/ 68 w 72"/>
                <a:gd name="T9" fmla="*/ 21 h 73"/>
                <a:gd name="T10" fmla="*/ 67 w 72"/>
                <a:gd name="T11" fmla="*/ 19 h 73"/>
                <a:gd name="T12" fmla="*/ 40 w 72"/>
                <a:gd name="T13" fmla="*/ 2 h 73"/>
                <a:gd name="T14" fmla="*/ 1 w 72"/>
                <a:gd name="T15" fmla="*/ 31 h 73"/>
                <a:gd name="T16" fmla="*/ 0 w 72"/>
                <a:gd name="T17" fmla="*/ 35 h 73"/>
                <a:gd name="T18" fmla="*/ 0 w 72"/>
                <a:gd name="T19" fmla="*/ 35 h 73"/>
                <a:gd name="T20" fmla="*/ 0 w 72"/>
                <a:gd name="T21" fmla="*/ 36 h 73"/>
                <a:gd name="T22" fmla="*/ 0 w 72"/>
                <a:gd name="T23" fmla="*/ 38 h 73"/>
                <a:gd name="T24" fmla="*/ 0 w 72"/>
                <a:gd name="T25" fmla="*/ 38 h 73"/>
                <a:gd name="T26" fmla="*/ 2 w 72"/>
                <a:gd name="T27" fmla="*/ 48 h 73"/>
                <a:gd name="T28" fmla="*/ 2 w 72"/>
                <a:gd name="T29" fmla="*/ 48 h 73"/>
                <a:gd name="T30" fmla="*/ 4 w 72"/>
                <a:gd name="T31" fmla="*/ 52 h 73"/>
                <a:gd name="T32" fmla="*/ 5 w 72"/>
                <a:gd name="T33" fmla="*/ 55 h 73"/>
                <a:gd name="T34" fmla="*/ 7 w 72"/>
                <a:gd name="T35" fmla="*/ 57 h 73"/>
                <a:gd name="T36" fmla="*/ 9 w 72"/>
                <a:gd name="T37" fmla="*/ 60 h 73"/>
                <a:gd name="T38" fmla="*/ 11 w 72"/>
                <a:gd name="T39" fmla="*/ 63 h 73"/>
                <a:gd name="T40" fmla="*/ 14 w 72"/>
                <a:gd name="T41" fmla="*/ 65 h 73"/>
                <a:gd name="T42" fmla="*/ 17 w 72"/>
                <a:gd name="T43" fmla="*/ 67 h 73"/>
                <a:gd name="T44" fmla="*/ 20 w 72"/>
                <a:gd name="T45" fmla="*/ 69 h 73"/>
                <a:gd name="T46" fmla="*/ 22 w 72"/>
                <a:gd name="T47" fmla="*/ 70 h 73"/>
                <a:gd name="T48" fmla="*/ 26 w 72"/>
                <a:gd name="T49" fmla="*/ 72 h 73"/>
                <a:gd name="T50" fmla="*/ 30 w 72"/>
                <a:gd name="T51" fmla="*/ 72 h 73"/>
                <a:gd name="T52" fmla="*/ 50 w 72"/>
                <a:gd name="T53" fmla="*/ 70 h 73"/>
                <a:gd name="T54" fmla="*/ 56 w 72"/>
                <a:gd name="T55" fmla="*/ 67 h 73"/>
                <a:gd name="T56" fmla="*/ 64 w 72"/>
                <a:gd name="T57" fmla="*/ 60 h 73"/>
                <a:gd name="T58" fmla="*/ 71 w 72"/>
                <a:gd name="T59" fmla="*/ 45 h 73"/>
                <a:gd name="T60" fmla="*/ 71 w 72"/>
                <a:gd name="T61" fmla="*/ 43 h 73"/>
                <a:gd name="T62" fmla="*/ 71 w 72"/>
                <a:gd name="T63" fmla="*/ 43 h 73"/>
                <a:gd name="T64" fmla="*/ 72 w 72"/>
                <a:gd name="T65" fmla="*/ 42 h 73"/>
                <a:gd name="T66" fmla="*/ 72 w 72"/>
                <a:gd name="T67" fmla="*/ 41 h 73"/>
                <a:gd name="T68" fmla="*/ 72 w 72"/>
                <a:gd name="T69" fmla="*/ 38 h 73"/>
                <a:gd name="T70" fmla="*/ 72 w 72"/>
                <a:gd name="T71" fmla="*/ 3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 h="73">
                  <a:moveTo>
                    <a:pt x="72" y="36"/>
                  </a:moveTo>
                  <a:cubicBezTo>
                    <a:pt x="72" y="35"/>
                    <a:pt x="72" y="35"/>
                    <a:pt x="72" y="34"/>
                  </a:cubicBezTo>
                  <a:cubicBezTo>
                    <a:pt x="72" y="34"/>
                    <a:pt x="72" y="33"/>
                    <a:pt x="72" y="33"/>
                  </a:cubicBezTo>
                  <a:cubicBezTo>
                    <a:pt x="72" y="32"/>
                    <a:pt x="71" y="31"/>
                    <a:pt x="71" y="31"/>
                  </a:cubicBezTo>
                  <a:cubicBezTo>
                    <a:pt x="71" y="30"/>
                    <a:pt x="71" y="30"/>
                    <a:pt x="71" y="30"/>
                  </a:cubicBezTo>
                  <a:cubicBezTo>
                    <a:pt x="71" y="29"/>
                    <a:pt x="71" y="28"/>
                    <a:pt x="70" y="27"/>
                  </a:cubicBezTo>
                  <a:cubicBezTo>
                    <a:pt x="70" y="26"/>
                    <a:pt x="70" y="26"/>
                    <a:pt x="70" y="26"/>
                  </a:cubicBezTo>
                  <a:cubicBezTo>
                    <a:pt x="70" y="25"/>
                    <a:pt x="70" y="24"/>
                    <a:pt x="69" y="24"/>
                  </a:cubicBezTo>
                  <a:cubicBezTo>
                    <a:pt x="69" y="23"/>
                    <a:pt x="69" y="23"/>
                    <a:pt x="69" y="22"/>
                  </a:cubicBezTo>
                  <a:cubicBezTo>
                    <a:pt x="68" y="22"/>
                    <a:pt x="68" y="21"/>
                    <a:pt x="68" y="21"/>
                  </a:cubicBezTo>
                  <a:cubicBezTo>
                    <a:pt x="68" y="20"/>
                    <a:pt x="68" y="20"/>
                    <a:pt x="67" y="20"/>
                  </a:cubicBezTo>
                  <a:cubicBezTo>
                    <a:pt x="67" y="19"/>
                    <a:pt x="67" y="19"/>
                    <a:pt x="67" y="19"/>
                  </a:cubicBezTo>
                  <a:cubicBezTo>
                    <a:pt x="67" y="19"/>
                    <a:pt x="67" y="19"/>
                    <a:pt x="67" y="19"/>
                  </a:cubicBezTo>
                  <a:cubicBezTo>
                    <a:pt x="62" y="10"/>
                    <a:pt x="52" y="3"/>
                    <a:pt x="40" y="2"/>
                  </a:cubicBezTo>
                  <a:cubicBezTo>
                    <a:pt x="21" y="0"/>
                    <a:pt x="4" y="13"/>
                    <a:pt x="1" y="31"/>
                  </a:cubicBezTo>
                  <a:cubicBezTo>
                    <a:pt x="1" y="31"/>
                    <a:pt x="1" y="31"/>
                    <a:pt x="1" y="31"/>
                  </a:cubicBezTo>
                  <a:cubicBezTo>
                    <a:pt x="1" y="32"/>
                    <a:pt x="1" y="33"/>
                    <a:pt x="1" y="34"/>
                  </a:cubicBezTo>
                  <a:cubicBezTo>
                    <a:pt x="1" y="34"/>
                    <a:pt x="1" y="35"/>
                    <a:pt x="0" y="35"/>
                  </a:cubicBezTo>
                  <a:cubicBezTo>
                    <a:pt x="0" y="35"/>
                    <a:pt x="0" y="35"/>
                    <a:pt x="0" y="35"/>
                  </a:cubicBezTo>
                  <a:cubicBezTo>
                    <a:pt x="0" y="35"/>
                    <a:pt x="0" y="35"/>
                    <a:pt x="0" y="35"/>
                  </a:cubicBezTo>
                  <a:cubicBezTo>
                    <a:pt x="0" y="36"/>
                    <a:pt x="0" y="36"/>
                    <a:pt x="0" y="36"/>
                  </a:cubicBezTo>
                  <a:cubicBezTo>
                    <a:pt x="0" y="36"/>
                    <a:pt x="0" y="36"/>
                    <a:pt x="0" y="36"/>
                  </a:cubicBezTo>
                  <a:cubicBezTo>
                    <a:pt x="0" y="36"/>
                    <a:pt x="0" y="36"/>
                    <a:pt x="0" y="36"/>
                  </a:cubicBezTo>
                  <a:cubicBezTo>
                    <a:pt x="0" y="37"/>
                    <a:pt x="0" y="37"/>
                    <a:pt x="0" y="38"/>
                  </a:cubicBezTo>
                  <a:cubicBezTo>
                    <a:pt x="0" y="38"/>
                    <a:pt x="0" y="38"/>
                    <a:pt x="0" y="38"/>
                  </a:cubicBezTo>
                  <a:cubicBezTo>
                    <a:pt x="0" y="38"/>
                    <a:pt x="0" y="38"/>
                    <a:pt x="0" y="38"/>
                  </a:cubicBezTo>
                  <a:cubicBezTo>
                    <a:pt x="1" y="42"/>
                    <a:pt x="1" y="45"/>
                    <a:pt x="2" y="48"/>
                  </a:cubicBezTo>
                  <a:cubicBezTo>
                    <a:pt x="2" y="48"/>
                    <a:pt x="2" y="48"/>
                    <a:pt x="2" y="48"/>
                  </a:cubicBezTo>
                  <a:cubicBezTo>
                    <a:pt x="2" y="48"/>
                    <a:pt x="2" y="48"/>
                    <a:pt x="2" y="48"/>
                  </a:cubicBezTo>
                  <a:cubicBezTo>
                    <a:pt x="2" y="48"/>
                    <a:pt x="2" y="48"/>
                    <a:pt x="2" y="48"/>
                  </a:cubicBezTo>
                  <a:cubicBezTo>
                    <a:pt x="2" y="49"/>
                    <a:pt x="3" y="50"/>
                    <a:pt x="3" y="51"/>
                  </a:cubicBezTo>
                  <a:cubicBezTo>
                    <a:pt x="4" y="52"/>
                    <a:pt x="4" y="52"/>
                    <a:pt x="4" y="52"/>
                  </a:cubicBezTo>
                  <a:cubicBezTo>
                    <a:pt x="4" y="52"/>
                    <a:pt x="4" y="53"/>
                    <a:pt x="4" y="54"/>
                  </a:cubicBezTo>
                  <a:cubicBezTo>
                    <a:pt x="5" y="55"/>
                    <a:pt x="5" y="55"/>
                    <a:pt x="5" y="55"/>
                  </a:cubicBezTo>
                  <a:cubicBezTo>
                    <a:pt x="5" y="55"/>
                    <a:pt x="6" y="56"/>
                    <a:pt x="7" y="57"/>
                  </a:cubicBezTo>
                  <a:cubicBezTo>
                    <a:pt x="7" y="57"/>
                    <a:pt x="7" y="57"/>
                    <a:pt x="7" y="57"/>
                  </a:cubicBezTo>
                  <a:cubicBezTo>
                    <a:pt x="7" y="58"/>
                    <a:pt x="8" y="59"/>
                    <a:pt x="8" y="60"/>
                  </a:cubicBezTo>
                  <a:cubicBezTo>
                    <a:pt x="9" y="60"/>
                    <a:pt x="9" y="60"/>
                    <a:pt x="9" y="60"/>
                  </a:cubicBezTo>
                  <a:cubicBezTo>
                    <a:pt x="9" y="61"/>
                    <a:pt x="10" y="61"/>
                    <a:pt x="10" y="62"/>
                  </a:cubicBezTo>
                  <a:cubicBezTo>
                    <a:pt x="11" y="63"/>
                    <a:pt x="11" y="63"/>
                    <a:pt x="11" y="63"/>
                  </a:cubicBezTo>
                  <a:cubicBezTo>
                    <a:pt x="12" y="63"/>
                    <a:pt x="13" y="64"/>
                    <a:pt x="13" y="65"/>
                  </a:cubicBezTo>
                  <a:cubicBezTo>
                    <a:pt x="14" y="65"/>
                    <a:pt x="14" y="65"/>
                    <a:pt x="14" y="65"/>
                  </a:cubicBezTo>
                  <a:cubicBezTo>
                    <a:pt x="14" y="66"/>
                    <a:pt x="15" y="66"/>
                    <a:pt x="16" y="67"/>
                  </a:cubicBezTo>
                  <a:cubicBezTo>
                    <a:pt x="17" y="67"/>
                    <a:pt x="17" y="67"/>
                    <a:pt x="17" y="67"/>
                  </a:cubicBezTo>
                  <a:cubicBezTo>
                    <a:pt x="17" y="68"/>
                    <a:pt x="18" y="68"/>
                    <a:pt x="19" y="68"/>
                  </a:cubicBezTo>
                  <a:cubicBezTo>
                    <a:pt x="20" y="69"/>
                    <a:pt x="20" y="69"/>
                    <a:pt x="20" y="69"/>
                  </a:cubicBezTo>
                  <a:cubicBezTo>
                    <a:pt x="20" y="69"/>
                    <a:pt x="21" y="70"/>
                    <a:pt x="22" y="70"/>
                  </a:cubicBezTo>
                  <a:cubicBezTo>
                    <a:pt x="22" y="70"/>
                    <a:pt x="22" y="70"/>
                    <a:pt x="22" y="70"/>
                  </a:cubicBezTo>
                  <a:cubicBezTo>
                    <a:pt x="23" y="71"/>
                    <a:pt x="24" y="71"/>
                    <a:pt x="25" y="71"/>
                  </a:cubicBezTo>
                  <a:cubicBezTo>
                    <a:pt x="26" y="72"/>
                    <a:pt x="26" y="72"/>
                    <a:pt x="26" y="72"/>
                  </a:cubicBezTo>
                  <a:cubicBezTo>
                    <a:pt x="27" y="72"/>
                    <a:pt x="28" y="72"/>
                    <a:pt x="29" y="72"/>
                  </a:cubicBezTo>
                  <a:cubicBezTo>
                    <a:pt x="30" y="72"/>
                    <a:pt x="30" y="72"/>
                    <a:pt x="30" y="72"/>
                  </a:cubicBezTo>
                  <a:cubicBezTo>
                    <a:pt x="31" y="72"/>
                    <a:pt x="32" y="73"/>
                    <a:pt x="33" y="73"/>
                  </a:cubicBezTo>
                  <a:cubicBezTo>
                    <a:pt x="39" y="73"/>
                    <a:pt x="45" y="72"/>
                    <a:pt x="50" y="70"/>
                  </a:cubicBezTo>
                  <a:cubicBezTo>
                    <a:pt x="51" y="70"/>
                    <a:pt x="52" y="69"/>
                    <a:pt x="53" y="69"/>
                  </a:cubicBezTo>
                  <a:cubicBezTo>
                    <a:pt x="54" y="68"/>
                    <a:pt x="55" y="67"/>
                    <a:pt x="56" y="67"/>
                  </a:cubicBezTo>
                  <a:cubicBezTo>
                    <a:pt x="57" y="66"/>
                    <a:pt x="58" y="65"/>
                    <a:pt x="59" y="65"/>
                  </a:cubicBezTo>
                  <a:cubicBezTo>
                    <a:pt x="61" y="63"/>
                    <a:pt x="62" y="62"/>
                    <a:pt x="64" y="60"/>
                  </a:cubicBezTo>
                  <a:cubicBezTo>
                    <a:pt x="67" y="56"/>
                    <a:pt x="70" y="51"/>
                    <a:pt x="71" y="45"/>
                  </a:cubicBezTo>
                  <a:cubicBezTo>
                    <a:pt x="71" y="45"/>
                    <a:pt x="71" y="45"/>
                    <a:pt x="71" y="45"/>
                  </a:cubicBezTo>
                  <a:cubicBezTo>
                    <a:pt x="71" y="45"/>
                    <a:pt x="71" y="45"/>
                    <a:pt x="71" y="45"/>
                  </a:cubicBezTo>
                  <a:cubicBezTo>
                    <a:pt x="71" y="44"/>
                    <a:pt x="71" y="44"/>
                    <a:pt x="71" y="43"/>
                  </a:cubicBezTo>
                  <a:cubicBezTo>
                    <a:pt x="71" y="43"/>
                    <a:pt x="71" y="43"/>
                    <a:pt x="71" y="43"/>
                  </a:cubicBezTo>
                  <a:cubicBezTo>
                    <a:pt x="71" y="43"/>
                    <a:pt x="71" y="43"/>
                    <a:pt x="71" y="43"/>
                  </a:cubicBezTo>
                  <a:cubicBezTo>
                    <a:pt x="72" y="42"/>
                    <a:pt x="72" y="42"/>
                    <a:pt x="72" y="42"/>
                  </a:cubicBezTo>
                  <a:cubicBezTo>
                    <a:pt x="72" y="42"/>
                    <a:pt x="72" y="42"/>
                    <a:pt x="72" y="42"/>
                  </a:cubicBezTo>
                  <a:cubicBezTo>
                    <a:pt x="72" y="42"/>
                    <a:pt x="72" y="42"/>
                    <a:pt x="72" y="42"/>
                  </a:cubicBezTo>
                  <a:cubicBezTo>
                    <a:pt x="72" y="41"/>
                    <a:pt x="72" y="41"/>
                    <a:pt x="72" y="41"/>
                  </a:cubicBezTo>
                  <a:cubicBezTo>
                    <a:pt x="72" y="40"/>
                    <a:pt x="72" y="39"/>
                    <a:pt x="72" y="38"/>
                  </a:cubicBezTo>
                  <a:cubicBezTo>
                    <a:pt x="72" y="38"/>
                    <a:pt x="72" y="38"/>
                    <a:pt x="72" y="38"/>
                  </a:cubicBezTo>
                  <a:cubicBezTo>
                    <a:pt x="72" y="37"/>
                    <a:pt x="72" y="37"/>
                    <a:pt x="72" y="37"/>
                  </a:cubicBezTo>
                  <a:lnTo>
                    <a:pt x="72" y="36"/>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54" name="iṥḷiḓe">
              <a:extLst>
                <a:ext uri="{FF2B5EF4-FFF2-40B4-BE49-F238E27FC236}">
                  <a16:creationId xmlns="" xmlns:a16="http://schemas.microsoft.com/office/drawing/2014/main" id="{2621B496-FC84-4E6D-AB9A-169DB23E3E3F}"/>
                </a:ext>
              </a:extLst>
            </p:cNvPr>
            <p:cNvSpPr/>
            <p:nvPr/>
          </p:nvSpPr>
          <p:spPr bwMode="auto">
            <a:xfrm>
              <a:off x="7346950" y="1668463"/>
              <a:ext cx="138113" cy="138113"/>
            </a:xfrm>
            <a:custGeom>
              <a:avLst/>
              <a:gdLst>
                <a:gd name="T0" fmla="*/ 72 w 81"/>
                <a:gd name="T1" fmla="*/ 24 h 81"/>
                <a:gd name="T2" fmla="*/ 57 w 81"/>
                <a:gd name="T3" fmla="*/ 72 h 81"/>
                <a:gd name="T4" fmla="*/ 9 w 81"/>
                <a:gd name="T5" fmla="*/ 57 h 81"/>
                <a:gd name="T6" fmla="*/ 24 w 81"/>
                <a:gd name="T7" fmla="*/ 9 h 81"/>
                <a:gd name="T8" fmla="*/ 72 w 81"/>
                <a:gd name="T9" fmla="*/ 24 h 81"/>
              </a:gdLst>
              <a:ahLst/>
              <a:cxnLst>
                <a:cxn ang="0">
                  <a:pos x="T0" y="T1"/>
                </a:cxn>
                <a:cxn ang="0">
                  <a:pos x="T2" y="T3"/>
                </a:cxn>
                <a:cxn ang="0">
                  <a:pos x="T4" y="T5"/>
                </a:cxn>
                <a:cxn ang="0">
                  <a:pos x="T6" y="T7"/>
                </a:cxn>
                <a:cxn ang="0">
                  <a:pos x="T8" y="T9"/>
                </a:cxn>
              </a:cxnLst>
              <a:rect l="0" t="0" r="r" b="b"/>
              <a:pathLst>
                <a:path w="81" h="81">
                  <a:moveTo>
                    <a:pt x="72" y="24"/>
                  </a:moveTo>
                  <a:cubicBezTo>
                    <a:pt x="81" y="41"/>
                    <a:pt x="75" y="63"/>
                    <a:pt x="57" y="72"/>
                  </a:cubicBezTo>
                  <a:cubicBezTo>
                    <a:pt x="40" y="81"/>
                    <a:pt x="18" y="75"/>
                    <a:pt x="9" y="57"/>
                  </a:cubicBezTo>
                  <a:cubicBezTo>
                    <a:pt x="0" y="40"/>
                    <a:pt x="7" y="18"/>
                    <a:pt x="24" y="9"/>
                  </a:cubicBezTo>
                  <a:cubicBezTo>
                    <a:pt x="42" y="0"/>
                    <a:pt x="63" y="6"/>
                    <a:pt x="72" y="24"/>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55" name="iṣļîďè">
              <a:extLst>
                <a:ext uri="{FF2B5EF4-FFF2-40B4-BE49-F238E27FC236}">
                  <a16:creationId xmlns="" xmlns:a16="http://schemas.microsoft.com/office/drawing/2014/main" id="{CCDB7F73-E4D6-461D-81DB-F05632B94464}"/>
                </a:ext>
              </a:extLst>
            </p:cNvPr>
            <p:cNvSpPr/>
            <p:nvPr/>
          </p:nvSpPr>
          <p:spPr bwMode="auto">
            <a:xfrm>
              <a:off x="7378700" y="1684338"/>
              <a:ext cx="106363" cy="117475"/>
            </a:xfrm>
            <a:custGeom>
              <a:avLst/>
              <a:gdLst>
                <a:gd name="T0" fmla="*/ 39 w 63"/>
                <a:gd name="T1" fmla="*/ 0 h 70"/>
                <a:gd name="T2" fmla="*/ 48 w 63"/>
                <a:gd name="T3" fmla="*/ 11 h 70"/>
                <a:gd name="T4" fmla="*/ 33 w 63"/>
                <a:gd name="T5" fmla="*/ 59 h 70"/>
                <a:gd name="T6" fmla="*/ 0 w 63"/>
                <a:gd name="T7" fmla="*/ 59 h 70"/>
                <a:gd name="T8" fmla="*/ 39 w 63"/>
                <a:gd name="T9" fmla="*/ 63 h 70"/>
                <a:gd name="T10" fmla="*/ 54 w 63"/>
                <a:gd name="T11" fmla="*/ 15 h 70"/>
                <a:gd name="T12" fmla="*/ 39 w 63"/>
                <a:gd name="T13" fmla="*/ 0 h 70"/>
              </a:gdLst>
              <a:ahLst/>
              <a:cxnLst>
                <a:cxn ang="0">
                  <a:pos x="T0" y="T1"/>
                </a:cxn>
                <a:cxn ang="0">
                  <a:pos x="T2" y="T3"/>
                </a:cxn>
                <a:cxn ang="0">
                  <a:pos x="T4" y="T5"/>
                </a:cxn>
                <a:cxn ang="0">
                  <a:pos x="T6" y="T7"/>
                </a:cxn>
                <a:cxn ang="0">
                  <a:pos x="T8" y="T9"/>
                </a:cxn>
                <a:cxn ang="0">
                  <a:pos x="T10" y="T11"/>
                </a:cxn>
                <a:cxn ang="0">
                  <a:pos x="T12" y="T13"/>
                </a:cxn>
              </a:cxnLst>
              <a:rect l="0" t="0" r="r" b="b"/>
              <a:pathLst>
                <a:path w="63" h="70">
                  <a:moveTo>
                    <a:pt x="39" y="0"/>
                  </a:moveTo>
                  <a:cubicBezTo>
                    <a:pt x="42" y="3"/>
                    <a:pt x="45" y="6"/>
                    <a:pt x="48" y="11"/>
                  </a:cubicBezTo>
                  <a:cubicBezTo>
                    <a:pt x="57" y="28"/>
                    <a:pt x="50" y="50"/>
                    <a:pt x="33" y="59"/>
                  </a:cubicBezTo>
                  <a:cubicBezTo>
                    <a:pt x="22" y="64"/>
                    <a:pt x="10" y="64"/>
                    <a:pt x="0" y="59"/>
                  </a:cubicBezTo>
                  <a:cubicBezTo>
                    <a:pt x="11" y="68"/>
                    <a:pt x="26" y="70"/>
                    <a:pt x="39" y="63"/>
                  </a:cubicBezTo>
                  <a:cubicBezTo>
                    <a:pt x="57" y="54"/>
                    <a:pt x="63" y="32"/>
                    <a:pt x="54" y="15"/>
                  </a:cubicBezTo>
                  <a:cubicBezTo>
                    <a:pt x="51" y="8"/>
                    <a:pt x="45" y="3"/>
                    <a:pt x="39" y="0"/>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56" name="ïslîdé">
              <a:extLst>
                <a:ext uri="{FF2B5EF4-FFF2-40B4-BE49-F238E27FC236}">
                  <a16:creationId xmlns="" xmlns:a16="http://schemas.microsoft.com/office/drawing/2014/main" id="{593D2503-79A9-41BF-B471-DCB50C086270}"/>
                </a:ext>
              </a:extLst>
            </p:cNvPr>
            <p:cNvSpPr/>
            <p:nvPr/>
          </p:nvSpPr>
          <p:spPr bwMode="auto">
            <a:xfrm>
              <a:off x="7362825" y="1709738"/>
              <a:ext cx="109538" cy="61913"/>
            </a:xfrm>
            <a:custGeom>
              <a:avLst/>
              <a:gdLst>
                <a:gd name="T0" fmla="*/ 1 w 65"/>
                <a:gd name="T1" fmla="*/ 34 h 37"/>
                <a:gd name="T2" fmla="*/ 2 w 65"/>
                <a:gd name="T3" fmla="*/ 37 h 37"/>
                <a:gd name="T4" fmla="*/ 65 w 65"/>
                <a:gd name="T5" fmla="*/ 4 h 37"/>
                <a:gd name="T6" fmla="*/ 64 w 65"/>
                <a:gd name="T7" fmla="*/ 1 h 37"/>
                <a:gd name="T8" fmla="*/ 63 w 65"/>
                <a:gd name="T9" fmla="*/ 0 h 37"/>
                <a:gd name="T10" fmla="*/ 0 w 65"/>
                <a:gd name="T11" fmla="*/ 33 h 37"/>
                <a:gd name="T12" fmla="*/ 1 w 65"/>
                <a:gd name="T13" fmla="*/ 34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1" y="34"/>
                  </a:moveTo>
                  <a:cubicBezTo>
                    <a:pt x="1" y="35"/>
                    <a:pt x="2" y="36"/>
                    <a:pt x="2" y="37"/>
                  </a:cubicBezTo>
                  <a:cubicBezTo>
                    <a:pt x="65" y="4"/>
                    <a:pt x="65" y="4"/>
                    <a:pt x="65" y="4"/>
                  </a:cubicBezTo>
                  <a:cubicBezTo>
                    <a:pt x="65" y="3"/>
                    <a:pt x="64" y="2"/>
                    <a:pt x="64" y="1"/>
                  </a:cubicBezTo>
                  <a:cubicBezTo>
                    <a:pt x="64" y="1"/>
                    <a:pt x="63" y="0"/>
                    <a:pt x="63" y="0"/>
                  </a:cubicBezTo>
                  <a:cubicBezTo>
                    <a:pt x="0" y="33"/>
                    <a:pt x="0" y="33"/>
                    <a:pt x="0" y="33"/>
                  </a:cubicBezTo>
                  <a:cubicBezTo>
                    <a:pt x="0" y="33"/>
                    <a:pt x="0" y="34"/>
                    <a:pt x="1" y="34"/>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57" name="ïṩliďe">
              <a:extLst>
                <a:ext uri="{FF2B5EF4-FFF2-40B4-BE49-F238E27FC236}">
                  <a16:creationId xmlns="" xmlns:a16="http://schemas.microsoft.com/office/drawing/2014/main" id="{67F52376-2D1E-4339-A9F5-166C5CEC0682}"/>
                </a:ext>
              </a:extLst>
            </p:cNvPr>
            <p:cNvSpPr/>
            <p:nvPr/>
          </p:nvSpPr>
          <p:spPr bwMode="auto">
            <a:xfrm>
              <a:off x="7361238" y="1706563"/>
              <a:ext cx="109538" cy="61913"/>
            </a:xfrm>
            <a:custGeom>
              <a:avLst/>
              <a:gdLst>
                <a:gd name="T0" fmla="*/ 1 w 65"/>
                <a:gd name="T1" fmla="*/ 35 h 37"/>
                <a:gd name="T2" fmla="*/ 2 w 65"/>
                <a:gd name="T3" fmla="*/ 37 h 37"/>
                <a:gd name="T4" fmla="*/ 65 w 65"/>
                <a:gd name="T5" fmla="*/ 4 h 37"/>
                <a:gd name="T6" fmla="*/ 64 w 65"/>
                <a:gd name="T7" fmla="*/ 2 h 37"/>
                <a:gd name="T8" fmla="*/ 63 w 65"/>
                <a:gd name="T9" fmla="*/ 0 h 37"/>
                <a:gd name="T10" fmla="*/ 0 w 65"/>
                <a:gd name="T11" fmla="*/ 33 h 37"/>
                <a:gd name="T12" fmla="*/ 1 w 65"/>
                <a:gd name="T13" fmla="*/ 35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1" y="35"/>
                  </a:moveTo>
                  <a:cubicBezTo>
                    <a:pt x="1" y="36"/>
                    <a:pt x="2" y="36"/>
                    <a:pt x="2" y="37"/>
                  </a:cubicBezTo>
                  <a:cubicBezTo>
                    <a:pt x="65" y="4"/>
                    <a:pt x="65" y="4"/>
                    <a:pt x="65" y="4"/>
                  </a:cubicBezTo>
                  <a:cubicBezTo>
                    <a:pt x="65" y="3"/>
                    <a:pt x="65" y="3"/>
                    <a:pt x="64" y="2"/>
                  </a:cubicBezTo>
                  <a:cubicBezTo>
                    <a:pt x="64" y="1"/>
                    <a:pt x="64" y="1"/>
                    <a:pt x="63" y="0"/>
                  </a:cubicBezTo>
                  <a:cubicBezTo>
                    <a:pt x="0" y="33"/>
                    <a:pt x="0" y="33"/>
                    <a:pt x="0" y="33"/>
                  </a:cubicBezTo>
                  <a:cubicBezTo>
                    <a:pt x="0" y="34"/>
                    <a:pt x="1" y="34"/>
                    <a:pt x="1" y="35"/>
                  </a:cubicBezTo>
                  <a:close/>
                </a:path>
              </a:pathLst>
            </a:custGeom>
            <a:solidFill>
              <a:srgbClr val="32457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58" name="íṥļïḋe">
              <a:extLst>
                <a:ext uri="{FF2B5EF4-FFF2-40B4-BE49-F238E27FC236}">
                  <a16:creationId xmlns="" xmlns:a16="http://schemas.microsoft.com/office/drawing/2014/main" id="{39397B8D-845F-4E0F-A6D4-D08A9070FA33}"/>
                </a:ext>
              </a:extLst>
            </p:cNvPr>
            <p:cNvSpPr/>
            <p:nvPr/>
          </p:nvSpPr>
          <p:spPr bwMode="auto">
            <a:xfrm>
              <a:off x="7513638" y="1601788"/>
              <a:ext cx="119063" cy="123825"/>
            </a:xfrm>
            <a:custGeom>
              <a:avLst/>
              <a:gdLst>
                <a:gd name="T0" fmla="*/ 71 w 71"/>
                <a:gd name="T1" fmla="*/ 34 h 73"/>
                <a:gd name="T2" fmla="*/ 70 w 71"/>
                <a:gd name="T3" fmla="*/ 31 h 73"/>
                <a:gd name="T4" fmla="*/ 69 w 71"/>
                <a:gd name="T5" fmla="*/ 27 h 73"/>
                <a:gd name="T6" fmla="*/ 68 w 71"/>
                <a:gd name="T7" fmla="*/ 24 h 73"/>
                <a:gd name="T8" fmla="*/ 67 w 71"/>
                <a:gd name="T9" fmla="*/ 21 h 73"/>
                <a:gd name="T10" fmla="*/ 66 w 71"/>
                <a:gd name="T11" fmla="*/ 19 h 73"/>
                <a:gd name="T12" fmla="*/ 39 w 71"/>
                <a:gd name="T13" fmla="*/ 2 h 73"/>
                <a:gd name="T14" fmla="*/ 0 w 71"/>
                <a:gd name="T15" fmla="*/ 31 h 73"/>
                <a:gd name="T16" fmla="*/ 0 w 71"/>
                <a:gd name="T17" fmla="*/ 35 h 73"/>
                <a:gd name="T18" fmla="*/ 0 w 71"/>
                <a:gd name="T19" fmla="*/ 35 h 73"/>
                <a:gd name="T20" fmla="*/ 0 w 71"/>
                <a:gd name="T21" fmla="*/ 36 h 73"/>
                <a:gd name="T22" fmla="*/ 0 w 71"/>
                <a:gd name="T23" fmla="*/ 38 h 73"/>
                <a:gd name="T24" fmla="*/ 0 w 71"/>
                <a:gd name="T25" fmla="*/ 38 h 73"/>
                <a:gd name="T26" fmla="*/ 1 w 71"/>
                <a:gd name="T27" fmla="*/ 48 h 73"/>
                <a:gd name="T28" fmla="*/ 1 w 71"/>
                <a:gd name="T29" fmla="*/ 48 h 73"/>
                <a:gd name="T30" fmla="*/ 3 w 71"/>
                <a:gd name="T31" fmla="*/ 52 h 73"/>
                <a:gd name="T32" fmla="*/ 4 w 71"/>
                <a:gd name="T33" fmla="*/ 55 h 73"/>
                <a:gd name="T34" fmla="*/ 6 w 71"/>
                <a:gd name="T35" fmla="*/ 57 h 73"/>
                <a:gd name="T36" fmla="*/ 8 w 71"/>
                <a:gd name="T37" fmla="*/ 60 h 73"/>
                <a:gd name="T38" fmla="*/ 10 w 71"/>
                <a:gd name="T39" fmla="*/ 63 h 73"/>
                <a:gd name="T40" fmla="*/ 13 w 71"/>
                <a:gd name="T41" fmla="*/ 65 h 73"/>
                <a:gd name="T42" fmla="*/ 16 w 71"/>
                <a:gd name="T43" fmla="*/ 67 h 73"/>
                <a:gd name="T44" fmla="*/ 19 w 71"/>
                <a:gd name="T45" fmla="*/ 69 h 73"/>
                <a:gd name="T46" fmla="*/ 22 w 71"/>
                <a:gd name="T47" fmla="*/ 70 h 73"/>
                <a:gd name="T48" fmla="*/ 25 w 71"/>
                <a:gd name="T49" fmla="*/ 72 h 73"/>
                <a:gd name="T50" fmla="*/ 29 w 71"/>
                <a:gd name="T51" fmla="*/ 72 h 73"/>
                <a:gd name="T52" fmla="*/ 49 w 71"/>
                <a:gd name="T53" fmla="*/ 70 h 73"/>
                <a:gd name="T54" fmla="*/ 55 w 71"/>
                <a:gd name="T55" fmla="*/ 67 h 73"/>
                <a:gd name="T56" fmla="*/ 63 w 71"/>
                <a:gd name="T57" fmla="*/ 60 h 73"/>
                <a:gd name="T58" fmla="*/ 70 w 71"/>
                <a:gd name="T59" fmla="*/ 45 h 73"/>
                <a:gd name="T60" fmla="*/ 71 w 71"/>
                <a:gd name="T61" fmla="*/ 43 h 73"/>
                <a:gd name="T62" fmla="*/ 71 w 71"/>
                <a:gd name="T63" fmla="*/ 43 h 73"/>
                <a:gd name="T64" fmla="*/ 71 w 71"/>
                <a:gd name="T65" fmla="*/ 42 h 73"/>
                <a:gd name="T66" fmla="*/ 71 w 71"/>
                <a:gd name="T67" fmla="*/ 41 h 73"/>
                <a:gd name="T68" fmla="*/ 71 w 71"/>
                <a:gd name="T69" fmla="*/ 38 h 73"/>
                <a:gd name="T70" fmla="*/ 71 w 71"/>
                <a:gd name="T71" fmla="*/ 3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 h="73">
                  <a:moveTo>
                    <a:pt x="71" y="36"/>
                  </a:moveTo>
                  <a:cubicBezTo>
                    <a:pt x="71" y="35"/>
                    <a:pt x="71" y="35"/>
                    <a:pt x="71" y="34"/>
                  </a:cubicBezTo>
                  <a:cubicBezTo>
                    <a:pt x="71" y="34"/>
                    <a:pt x="71" y="33"/>
                    <a:pt x="71" y="33"/>
                  </a:cubicBezTo>
                  <a:cubicBezTo>
                    <a:pt x="71" y="32"/>
                    <a:pt x="71" y="31"/>
                    <a:pt x="70" y="31"/>
                  </a:cubicBezTo>
                  <a:cubicBezTo>
                    <a:pt x="70" y="30"/>
                    <a:pt x="70" y="30"/>
                    <a:pt x="70" y="30"/>
                  </a:cubicBezTo>
                  <a:cubicBezTo>
                    <a:pt x="70" y="29"/>
                    <a:pt x="70" y="28"/>
                    <a:pt x="69" y="27"/>
                  </a:cubicBezTo>
                  <a:cubicBezTo>
                    <a:pt x="69" y="26"/>
                    <a:pt x="69" y="26"/>
                    <a:pt x="69" y="26"/>
                  </a:cubicBezTo>
                  <a:cubicBezTo>
                    <a:pt x="69" y="25"/>
                    <a:pt x="69" y="24"/>
                    <a:pt x="68" y="24"/>
                  </a:cubicBezTo>
                  <a:cubicBezTo>
                    <a:pt x="68" y="23"/>
                    <a:pt x="68" y="23"/>
                    <a:pt x="68" y="22"/>
                  </a:cubicBezTo>
                  <a:cubicBezTo>
                    <a:pt x="68" y="22"/>
                    <a:pt x="67" y="21"/>
                    <a:pt x="67" y="21"/>
                  </a:cubicBezTo>
                  <a:cubicBezTo>
                    <a:pt x="67" y="20"/>
                    <a:pt x="67" y="20"/>
                    <a:pt x="66" y="20"/>
                  </a:cubicBezTo>
                  <a:cubicBezTo>
                    <a:pt x="66" y="19"/>
                    <a:pt x="66" y="19"/>
                    <a:pt x="66" y="19"/>
                  </a:cubicBezTo>
                  <a:cubicBezTo>
                    <a:pt x="66" y="19"/>
                    <a:pt x="66" y="19"/>
                    <a:pt x="66" y="19"/>
                  </a:cubicBezTo>
                  <a:cubicBezTo>
                    <a:pt x="61" y="10"/>
                    <a:pt x="51" y="3"/>
                    <a:pt x="39" y="2"/>
                  </a:cubicBezTo>
                  <a:cubicBezTo>
                    <a:pt x="20" y="0"/>
                    <a:pt x="3" y="13"/>
                    <a:pt x="0" y="31"/>
                  </a:cubicBezTo>
                  <a:cubicBezTo>
                    <a:pt x="0" y="31"/>
                    <a:pt x="0" y="31"/>
                    <a:pt x="0" y="31"/>
                  </a:cubicBezTo>
                  <a:cubicBezTo>
                    <a:pt x="0" y="32"/>
                    <a:pt x="0" y="33"/>
                    <a:pt x="0" y="34"/>
                  </a:cubicBezTo>
                  <a:cubicBezTo>
                    <a:pt x="0" y="34"/>
                    <a:pt x="0" y="35"/>
                    <a:pt x="0" y="35"/>
                  </a:cubicBezTo>
                  <a:cubicBezTo>
                    <a:pt x="0" y="35"/>
                    <a:pt x="0" y="35"/>
                    <a:pt x="0" y="35"/>
                  </a:cubicBezTo>
                  <a:cubicBezTo>
                    <a:pt x="0" y="35"/>
                    <a:pt x="0" y="35"/>
                    <a:pt x="0" y="35"/>
                  </a:cubicBezTo>
                  <a:cubicBezTo>
                    <a:pt x="0" y="36"/>
                    <a:pt x="0" y="36"/>
                    <a:pt x="0" y="36"/>
                  </a:cubicBezTo>
                  <a:cubicBezTo>
                    <a:pt x="0" y="36"/>
                    <a:pt x="0" y="36"/>
                    <a:pt x="0" y="36"/>
                  </a:cubicBezTo>
                  <a:cubicBezTo>
                    <a:pt x="0" y="36"/>
                    <a:pt x="0" y="36"/>
                    <a:pt x="0" y="36"/>
                  </a:cubicBezTo>
                  <a:cubicBezTo>
                    <a:pt x="0" y="37"/>
                    <a:pt x="0" y="37"/>
                    <a:pt x="0" y="38"/>
                  </a:cubicBezTo>
                  <a:cubicBezTo>
                    <a:pt x="0" y="38"/>
                    <a:pt x="0" y="38"/>
                    <a:pt x="0" y="38"/>
                  </a:cubicBezTo>
                  <a:cubicBezTo>
                    <a:pt x="0" y="38"/>
                    <a:pt x="0" y="38"/>
                    <a:pt x="0" y="38"/>
                  </a:cubicBezTo>
                  <a:cubicBezTo>
                    <a:pt x="0" y="42"/>
                    <a:pt x="0" y="45"/>
                    <a:pt x="1" y="48"/>
                  </a:cubicBezTo>
                  <a:cubicBezTo>
                    <a:pt x="1" y="48"/>
                    <a:pt x="1" y="48"/>
                    <a:pt x="1" y="48"/>
                  </a:cubicBezTo>
                  <a:cubicBezTo>
                    <a:pt x="1" y="48"/>
                    <a:pt x="1" y="48"/>
                    <a:pt x="1" y="48"/>
                  </a:cubicBezTo>
                  <a:cubicBezTo>
                    <a:pt x="1" y="48"/>
                    <a:pt x="1" y="48"/>
                    <a:pt x="1" y="48"/>
                  </a:cubicBezTo>
                  <a:cubicBezTo>
                    <a:pt x="2" y="49"/>
                    <a:pt x="2" y="50"/>
                    <a:pt x="2" y="51"/>
                  </a:cubicBezTo>
                  <a:cubicBezTo>
                    <a:pt x="3" y="52"/>
                    <a:pt x="3" y="52"/>
                    <a:pt x="3" y="52"/>
                  </a:cubicBezTo>
                  <a:cubicBezTo>
                    <a:pt x="3" y="52"/>
                    <a:pt x="3" y="53"/>
                    <a:pt x="4" y="54"/>
                  </a:cubicBezTo>
                  <a:cubicBezTo>
                    <a:pt x="4" y="55"/>
                    <a:pt x="4" y="55"/>
                    <a:pt x="4" y="55"/>
                  </a:cubicBezTo>
                  <a:cubicBezTo>
                    <a:pt x="5" y="55"/>
                    <a:pt x="5" y="56"/>
                    <a:pt x="6" y="57"/>
                  </a:cubicBezTo>
                  <a:cubicBezTo>
                    <a:pt x="6" y="57"/>
                    <a:pt x="6" y="57"/>
                    <a:pt x="6" y="57"/>
                  </a:cubicBezTo>
                  <a:cubicBezTo>
                    <a:pt x="6" y="58"/>
                    <a:pt x="7" y="59"/>
                    <a:pt x="7" y="60"/>
                  </a:cubicBezTo>
                  <a:cubicBezTo>
                    <a:pt x="8" y="60"/>
                    <a:pt x="8" y="60"/>
                    <a:pt x="8" y="60"/>
                  </a:cubicBezTo>
                  <a:cubicBezTo>
                    <a:pt x="9" y="61"/>
                    <a:pt x="9" y="62"/>
                    <a:pt x="10" y="62"/>
                  </a:cubicBezTo>
                  <a:cubicBezTo>
                    <a:pt x="10" y="63"/>
                    <a:pt x="10" y="63"/>
                    <a:pt x="10" y="63"/>
                  </a:cubicBezTo>
                  <a:cubicBezTo>
                    <a:pt x="11" y="63"/>
                    <a:pt x="12" y="64"/>
                    <a:pt x="13" y="65"/>
                  </a:cubicBezTo>
                  <a:cubicBezTo>
                    <a:pt x="13" y="65"/>
                    <a:pt x="13" y="65"/>
                    <a:pt x="13" y="65"/>
                  </a:cubicBezTo>
                  <a:cubicBezTo>
                    <a:pt x="13" y="66"/>
                    <a:pt x="14" y="66"/>
                    <a:pt x="15" y="67"/>
                  </a:cubicBezTo>
                  <a:cubicBezTo>
                    <a:pt x="16" y="67"/>
                    <a:pt x="16" y="67"/>
                    <a:pt x="16" y="67"/>
                  </a:cubicBezTo>
                  <a:cubicBezTo>
                    <a:pt x="16" y="68"/>
                    <a:pt x="17" y="68"/>
                    <a:pt x="18" y="68"/>
                  </a:cubicBezTo>
                  <a:cubicBezTo>
                    <a:pt x="19" y="69"/>
                    <a:pt x="19" y="69"/>
                    <a:pt x="19" y="69"/>
                  </a:cubicBezTo>
                  <a:cubicBezTo>
                    <a:pt x="20" y="69"/>
                    <a:pt x="20" y="70"/>
                    <a:pt x="21" y="70"/>
                  </a:cubicBezTo>
                  <a:cubicBezTo>
                    <a:pt x="22" y="70"/>
                    <a:pt x="22" y="70"/>
                    <a:pt x="22" y="70"/>
                  </a:cubicBezTo>
                  <a:cubicBezTo>
                    <a:pt x="22" y="71"/>
                    <a:pt x="23" y="71"/>
                    <a:pt x="24" y="71"/>
                  </a:cubicBezTo>
                  <a:cubicBezTo>
                    <a:pt x="25" y="72"/>
                    <a:pt x="25" y="72"/>
                    <a:pt x="25" y="72"/>
                  </a:cubicBezTo>
                  <a:cubicBezTo>
                    <a:pt x="26" y="72"/>
                    <a:pt x="27" y="72"/>
                    <a:pt x="28" y="72"/>
                  </a:cubicBezTo>
                  <a:cubicBezTo>
                    <a:pt x="29" y="72"/>
                    <a:pt x="29" y="72"/>
                    <a:pt x="29" y="72"/>
                  </a:cubicBezTo>
                  <a:cubicBezTo>
                    <a:pt x="30" y="73"/>
                    <a:pt x="31" y="73"/>
                    <a:pt x="32" y="73"/>
                  </a:cubicBezTo>
                  <a:cubicBezTo>
                    <a:pt x="38" y="73"/>
                    <a:pt x="44" y="72"/>
                    <a:pt x="49" y="70"/>
                  </a:cubicBezTo>
                  <a:cubicBezTo>
                    <a:pt x="50" y="70"/>
                    <a:pt x="51" y="69"/>
                    <a:pt x="52" y="69"/>
                  </a:cubicBezTo>
                  <a:cubicBezTo>
                    <a:pt x="53" y="68"/>
                    <a:pt x="54" y="67"/>
                    <a:pt x="55" y="67"/>
                  </a:cubicBezTo>
                  <a:cubicBezTo>
                    <a:pt x="56" y="66"/>
                    <a:pt x="57" y="65"/>
                    <a:pt x="58" y="65"/>
                  </a:cubicBezTo>
                  <a:cubicBezTo>
                    <a:pt x="60" y="63"/>
                    <a:pt x="61" y="62"/>
                    <a:pt x="63" y="60"/>
                  </a:cubicBezTo>
                  <a:cubicBezTo>
                    <a:pt x="66" y="56"/>
                    <a:pt x="69" y="51"/>
                    <a:pt x="70" y="45"/>
                  </a:cubicBezTo>
                  <a:cubicBezTo>
                    <a:pt x="70" y="45"/>
                    <a:pt x="70" y="45"/>
                    <a:pt x="70" y="45"/>
                  </a:cubicBezTo>
                  <a:cubicBezTo>
                    <a:pt x="70" y="45"/>
                    <a:pt x="70" y="45"/>
                    <a:pt x="70" y="45"/>
                  </a:cubicBezTo>
                  <a:cubicBezTo>
                    <a:pt x="70" y="44"/>
                    <a:pt x="70" y="44"/>
                    <a:pt x="71" y="43"/>
                  </a:cubicBezTo>
                  <a:cubicBezTo>
                    <a:pt x="71" y="43"/>
                    <a:pt x="71" y="43"/>
                    <a:pt x="71" y="43"/>
                  </a:cubicBezTo>
                  <a:cubicBezTo>
                    <a:pt x="71" y="43"/>
                    <a:pt x="71" y="43"/>
                    <a:pt x="71" y="43"/>
                  </a:cubicBezTo>
                  <a:cubicBezTo>
                    <a:pt x="71" y="42"/>
                    <a:pt x="71" y="42"/>
                    <a:pt x="71" y="42"/>
                  </a:cubicBezTo>
                  <a:cubicBezTo>
                    <a:pt x="71" y="42"/>
                    <a:pt x="71" y="42"/>
                    <a:pt x="71" y="42"/>
                  </a:cubicBezTo>
                  <a:cubicBezTo>
                    <a:pt x="71" y="42"/>
                    <a:pt x="71" y="42"/>
                    <a:pt x="71" y="42"/>
                  </a:cubicBezTo>
                  <a:cubicBezTo>
                    <a:pt x="71" y="41"/>
                    <a:pt x="71" y="41"/>
                    <a:pt x="71" y="41"/>
                  </a:cubicBezTo>
                  <a:cubicBezTo>
                    <a:pt x="71" y="40"/>
                    <a:pt x="71" y="39"/>
                    <a:pt x="71" y="38"/>
                  </a:cubicBezTo>
                  <a:cubicBezTo>
                    <a:pt x="71" y="38"/>
                    <a:pt x="71" y="38"/>
                    <a:pt x="71" y="38"/>
                  </a:cubicBezTo>
                  <a:cubicBezTo>
                    <a:pt x="71" y="37"/>
                    <a:pt x="71" y="37"/>
                    <a:pt x="71" y="37"/>
                  </a:cubicBezTo>
                  <a:lnTo>
                    <a:pt x="71" y="36"/>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59" name="iśľïḍe">
              <a:extLst>
                <a:ext uri="{FF2B5EF4-FFF2-40B4-BE49-F238E27FC236}">
                  <a16:creationId xmlns="" xmlns:a16="http://schemas.microsoft.com/office/drawing/2014/main" id="{0417AAA5-9E47-41F5-93B3-B252A0419B10}"/>
                </a:ext>
              </a:extLst>
            </p:cNvPr>
            <p:cNvSpPr/>
            <p:nvPr/>
          </p:nvSpPr>
          <p:spPr bwMode="auto">
            <a:xfrm>
              <a:off x="7491413" y="1593850"/>
              <a:ext cx="138113" cy="136525"/>
            </a:xfrm>
            <a:custGeom>
              <a:avLst/>
              <a:gdLst>
                <a:gd name="T0" fmla="*/ 72 w 82"/>
                <a:gd name="T1" fmla="*/ 24 h 81"/>
                <a:gd name="T2" fmla="*/ 57 w 82"/>
                <a:gd name="T3" fmla="*/ 72 h 81"/>
                <a:gd name="T4" fmla="*/ 9 w 82"/>
                <a:gd name="T5" fmla="*/ 57 h 81"/>
                <a:gd name="T6" fmla="*/ 24 w 82"/>
                <a:gd name="T7" fmla="*/ 9 h 81"/>
                <a:gd name="T8" fmla="*/ 72 w 82"/>
                <a:gd name="T9" fmla="*/ 24 h 81"/>
              </a:gdLst>
              <a:ahLst/>
              <a:cxnLst>
                <a:cxn ang="0">
                  <a:pos x="T0" y="T1"/>
                </a:cxn>
                <a:cxn ang="0">
                  <a:pos x="T2" y="T3"/>
                </a:cxn>
                <a:cxn ang="0">
                  <a:pos x="T4" y="T5"/>
                </a:cxn>
                <a:cxn ang="0">
                  <a:pos x="T6" y="T7"/>
                </a:cxn>
                <a:cxn ang="0">
                  <a:pos x="T8" y="T9"/>
                </a:cxn>
              </a:cxnLst>
              <a:rect l="0" t="0" r="r" b="b"/>
              <a:pathLst>
                <a:path w="82" h="81">
                  <a:moveTo>
                    <a:pt x="72" y="24"/>
                  </a:moveTo>
                  <a:cubicBezTo>
                    <a:pt x="82" y="42"/>
                    <a:pt x="75" y="63"/>
                    <a:pt x="57" y="72"/>
                  </a:cubicBezTo>
                  <a:cubicBezTo>
                    <a:pt x="40" y="81"/>
                    <a:pt x="18" y="75"/>
                    <a:pt x="9" y="57"/>
                  </a:cubicBezTo>
                  <a:cubicBezTo>
                    <a:pt x="0" y="40"/>
                    <a:pt x="7" y="18"/>
                    <a:pt x="24" y="9"/>
                  </a:cubicBezTo>
                  <a:cubicBezTo>
                    <a:pt x="42" y="0"/>
                    <a:pt x="63" y="6"/>
                    <a:pt x="72" y="24"/>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60" name="iš1íḓè">
              <a:extLst>
                <a:ext uri="{FF2B5EF4-FFF2-40B4-BE49-F238E27FC236}">
                  <a16:creationId xmlns="" xmlns:a16="http://schemas.microsoft.com/office/drawing/2014/main" id="{11FAE359-83B2-449A-AA3E-02B79C54CA02}"/>
                </a:ext>
              </a:extLst>
            </p:cNvPr>
            <p:cNvSpPr/>
            <p:nvPr/>
          </p:nvSpPr>
          <p:spPr bwMode="auto">
            <a:xfrm>
              <a:off x="7521575" y="1608138"/>
              <a:ext cx="107950" cy="119063"/>
            </a:xfrm>
            <a:custGeom>
              <a:avLst/>
              <a:gdLst>
                <a:gd name="T0" fmla="*/ 39 w 64"/>
                <a:gd name="T1" fmla="*/ 0 h 70"/>
                <a:gd name="T2" fmla="*/ 48 w 64"/>
                <a:gd name="T3" fmla="*/ 11 h 70"/>
                <a:gd name="T4" fmla="*/ 33 w 64"/>
                <a:gd name="T5" fmla="*/ 59 h 70"/>
                <a:gd name="T6" fmla="*/ 0 w 64"/>
                <a:gd name="T7" fmla="*/ 59 h 70"/>
                <a:gd name="T8" fmla="*/ 39 w 64"/>
                <a:gd name="T9" fmla="*/ 63 h 70"/>
                <a:gd name="T10" fmla="*/ 54 w 64"/>
                <a:gd name="T11" fmla="*/ 15 h 70"/>
                <a:gd name="T12" fmla="*/ 39 w 64"/>
                <a:gd name="T13" fmla="*/ 0 h 70"/>
              </a:gdLst>
              <a:ahLst/>
              <a:cxnLst>
                <a:cxn ang="0">
                  <a:pos x="T0" y="T1"/>
                </a:cxn>
                <a:cxn ang="0">
                  <a:pos x="T2" y="T3"/>
                </a:cxn>
                <a:cxn ang="0">
                  <a:pos x="T4" y="T5"/>
                </a:cxn>
                <a:cxn ang="0">
                  <a:pos x="T6" y="T7"/>
                </a:cxn>
                <a:cxn ang="0">
                  <a:pos x="T8" y="T9"/>
                </a:cxn>
                <a:cxn ang="0">
                  <a:pos x="T10" y="T11"/>
                </a:cxn>
                <a:cxn ang="0">
                  <a:pos x="T12" y="T13"/>
                </a:cxn>
              </a:cxnLst>
              <a:rect l="0" t="0" r="r" b="b"/>
              <a:pathLst>
                <a:path w="64" h="70">
                  <a:moveTo>
                    <a:pt x="39" y="0"/>
                  </a:moveTo>
                  <a:cubicBezTo>
                    <a:pt x="42" y="3"/>
                    <a:pt x="45" y="6"/>
                    <a:pt x="48" y="11"/>
                  </a:cubicBezTo>
                  <a:cubicBezTo>
                    <a:pt x="57" y="28"/>
                    <a:pt x="50" y="50"/>
                    <a:pt x="33" y="59"/>
                  </a:cubicBezTo>
                  <a:cubicBezTo>
                    <a:pt x="22" y="64"/>
                    <a:pt x="10" y="64"/>
                    <a:pt x="0" y="59"/>
                  </a:cubicBezTo>
                  <a:cubicBezTo>
                    <a:pt x="11" y="68"/>
                    <a:pt x="26" y="70"/>
                    <a:pt x="39" y="63"/>
                  </a:cubicBezTo>
                  <a:cubicBezTo>
                    <a:pt x="57" y="54"/>
                    <a:pt x="64" y="33"/>
                    <a:pt x="54" y="15"/>
                  </a:cubicBezTo>
                  <a:cubicBezTo>
                    <a:pt x="51" y="8"/>
                    <a:pt x="45" y="3"/>
                    <a:pt x="39" y="0"/>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61" name="i$1iďe">
              <a:extLst>
                <a:ext uri="{FF2B5EF4-FFF2-40B4-BE49-F238E27FC236}">
                  <a16:creationId xmlns="" xmlns:a16="http://schemas.microsoft.com/office/drawing/2014/main" id="{A5A773C6-AE2F-4857-9BF8-37140A7BCD2E}"/>
                </a:ext>
              </a:extLst>
            </p:cNvPr>
            <p:cNvSpPr/>
            <p:nvPr/>
          </p:nvSpPr>
          <p:spPr bwMode="auto">
            <a:xfrm>
              <a:off x="7507288" y="1633538"/>
              <a:ext cx="109538" cy="61913"/>
            </a:xfrm>
            <a:custGeom>
              <a:avLst/>
              <a:gdLst>
                <a:gd name="T0" fmla="*/ 1 w 65"/>
                <a:gd name="T1" fmla="*/ 34 h 37"/>
                <a:gd name="T2" fmla="*/ 2 w 65"/>
                <a:gd name="T3" fmla="*/ 37 h 37"/>
                <a:gd name="T4" fmla="*/ 65 w 65"/>
                <a:gd name="T5" fmla="*/ 4 h 37"/>
                <a:gd name="T6" fmla="*/ 64 w 65"/>
                <a:gd name="T7" fmla="*/ 1 h 37"/>
                <a:gd name="T8" fmla="*/ 63 w 65"/>
                <a:gd name="T9" fmla="*/ 0 h 37"/>
                <a:gd name="T10" fmla="*/ 0 w 65"/>
                <a:gd name="T11" fmla="*/ 33 h 37"/>
                <a:gd name="T12" fmla="*/ 1 w 65"/>
                <a:gd name="T13" fmla="*/ 34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1" y="34"/>
                  </a:moveTo>
                  <a:cubicBezTo>
                    <a:pt x="1" y="35"/>
                    <a:pt x="2" y="36"/>
                    <a:pt x="2" y="37"/>
                  </a:cubicBezTo>
                  <a:cubicBezTo>
                    <a:pt x="65" y="4"/>
                    <a:pt x="65" y="4"/>
                    <a:pt x="65" y="4"/>
                  </a:cubicBezTo>
                  <a:cubicBezTo>
                    <a:pt x="65" y="3"/>
                    <a:pt x="64" y="2"/>
                    <a:pt x="64" y="1"/>
                  </a:cubicBezTo>
                  <a:cubicBezTo>
                    <a:pt x="64" y="1"/>
                    <a:pt x="64" y="0"/>
                    <a:pt x="63" y="0"/>
                  </a:cubicBezTo>
                  <a:cubicBezTo>
                    <a:pt x="0" y="33"/>
                    <a:pt x="0" y="33"/>
                    <a:pt x="0" y="33"/>
                  </a:cubicBezTo>
                  <a:cubicBezTo>
                    <a:pt x="0" y="33"/>
                    <a:pt x="0" y="34"/>
                    <a:pt x="1" y="34"/>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62" name="işḷíďe">
              <a:extLst>
                <a:ext uri="{FF2B5EF4-FFF2-40B4-BE49-F238E27FC236}">
                  <a16:creationId xmlns="" xmlns:a16="http://schemas.microsoft.com/office/drawing/2014/main" id="{519A0070-6F08-4D12-A356-FD77845ECB33}"/>
                </a:ext>
              </a:extLst>
            </p:cNvPr>
            <p:cNvSpPr/>
            <p:nvPr/>
          </p:nvSpPr>
          <p:spPr bwMode="auto">
            <a:xfrm>
              <a:off x="7504113" y="1630363"/>
              <a:ext cx="111125" cy="61913"/>
            </a:xfrm>
            <a:custGeom>
              <a:avLst/>
              <a:gdLst>
                <a:gd name="T0" fmla="*/ 1 w 65"/>
                <a:gd name="T1" fmla="*/ 35 h 37"/>
                <a:gd name="T2" fmla="*/ 2 w 65"/>
                <a:gd name="T3" fmla="*/ 37 h 37"/>
                <a:gd name="T4" fmla="*/ 65 w 65"/>
                <a:gd name="T5" fmla="*/ 4 h 37"/>
                <a:gd name="T6" fmla="*/ 64 w 65"/>
                <a:gd name="T7" fmla="*/ 2 h 37"/>
                <a:gd name="T8" fmla="*/ 63 w 65"/>
                <a:gd name="T9" fmla="*/ 0 h 37"/>
                <a:gd name="T10" fmla="*/ 0 w 65"/>
                <a:gd name="T11" fmla="*/ 33 h 37"/>
                <a:gd name="T12" fmla="*/ 1 w 65"/>
                <a:gd name="T13" fmla="*/ 35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1" y="35"/>
                  </a:moveTo>
                  <a:cubicBezTo>
                    <a:pt x="1" y="36"/>
                    <a:pt x="2" y="36"/>
                    <a:pt x="2" y="37"/>
                  </a:cubicBezTo>
                  <a:cubicBezTo>
                    <a:pt x="65" y="4"/>
                    <a:pt x="65" y="4"/>
                    <a:pt x="65" y="4"/>
                  </a:cubicBezTo>
                  <a:cubicBezTo>
                    <a:pt x="65" y="3"/>
                    <a:pt x="65" y="3"/>
                    <a:pt x="64" y="2"/>
                  </a:cubicBezTo>
                  <a:cubicBezTo>
                    <a:pt x="64" y="1"/>
                    <a:pt x="64" y="1"/>
                    <a:pt x="63" y="0"/>
                  </a:cubicBezTo>
                  <a:cubicBezTo>
                    <a:pt x="0" y="33"/>
                    <a:pt x="0" y="33"/>
                    <a:pt x="0" y="33"/>
                  </a:cubicBezTo>
                  <a:cubicBezTo>
                    <a:pt x="0" y="34"/>
                    <a:pt x="1" y="34"/>
                    <a:pt x="1" y="35"/>
                  </a:cubicBezTo>
                  <a:close/>
                </a:path>
              </a:pathLst>
            </a:custGeom>
            <a:solidFill>
              <a:srgbClr val="32457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63" name="îSļîḑe">
              <a:extLst>
                <a:ext uri="{FF2B5EF4-FFF2-40B4-BE49-F238E27FC236}">
                  <a16:creationId xmlns="" xmlns:a16="http://schemas.microsoft.com/office/drawing/2014/main" id="{386969D9-924E-47F5-BC9A-FA3003A37500}"/>
                </a:ext>
              </a:extLst>
            </p:cNvPr>
            <p:cNvSpPr/>
            <p:nvPr/>
          </p:nvSpPr>
          <p:spPr bwMode="auto">
            <a:xfrm>
              <a:off x="7656513" y="1525588"/>
              <a:ext cx="120650" cy="123825"/>
            </a:xfrm>
            <a:custGeom>
              <a:avLst/>
              <a:gdLst>
                <a:gd name="T0" fmla="*/ 71 w 71"/>
                <a:gd name="T1" fmla="*/ 34 h 73"/>
                <a:gd name="T2" fmla="*/ 70 w 71"/>
                <a:gd name="T3" fmla="*/ 31 h 73"/>
                <a:gd name="T4" fmla="*/ 70 w 71"/>
                <a:gd name="T5" fmla="*/ 27 h 73"/>
                <a:gd name="T6" fmla="*/ 68 w 71"/>
                <a:gd name="T7" fmla="*/ 24 h 73"/>
                <a:gd name="T8" fmla="*/ 67 w 71"/>
                <a:gd name="T9" fmla="*/ 21 h 73"/>
                <a:gd name="T10" fmla="*/ 66 w 71"/>
                <a:gd name="T11" fmla="*/ 19 h 73"/>
                <a:gd name="T12" fmla="*/ 39 w 71"/>
                <a:gd name="T13" fmla="*/ 2 h 73"/>
                <a:gd name="T14" fmla="*/ 0 w 71"/>
                <a:gd name="T15" fmla="*/ 32 h 73"/>
                <a:gd name="T16" fmla="*/ 0 w 71"/>
                <a:gd name="T17" fmla="*/ 35 h 73"/>
                <a:gd name="T18" fmla="*/ 0 w 71"/>
                <a:gd name="T19" fmla="*/ 36 h 73"/>
                <a:gd name="T20" fmla="*/ 0 w 71"/>
                <a:gd name="T21" fmla="*/ 36 h 73"/>
                <a:gd name="T22" fmla="*/ 0 w 71"/>
                <a:gd name="T23" fmla="*/ 38 h 73"/>
                <a:gd name="T24" fmla="*/ 0 w 71"/>
                <a:gd name="T25" fmla="*/ 39 h 73"/>
                <a:gd name="T26" fmla="*/ 1 w 71"/>
                <a:gd name="T27" fmla="*/ 48 h 73"/>
                <a:gd name="T28" fmla="*/ 1 w 71"/>
                <a:gd name="T29" fmla="*/ 48 h 73"/>
                <a:gd name="T30" fmla="*/ 3 w 71"/>
                <a:gd name="T31" fmla="*/ 52 h 73"/>
                <a:gd name="T32" fmla="*/ 4 w 71"/>
                <a:gd name="T33" fmla="*/ 55 h 73"/>
                <a:gd name="T34" fmla="*/ 6 w 71"/>
                <a:gd name="T35" fmla="*/ 58 h 73"/>
                <a:gd name="T36" fmla="*/ 8 w 71"/>
                <a:gd name="T37" fmla="*/ 60 h 73"/>
                <a:gd name="T38" fmla="*/ 10 w 71"/>
                <a:gd name="T39" fmla="*/ 63 h 73"/>
                <a:gd name="T40" fmla="*/ 13 w 71"/>
                <a:gd name="T41" fmla="*/ 65 h 73"/>
                <a:gd name="T42" fmla="*/ 16 w 71"/>
                <a:gd name="T43" fmla="*/ 67 h 73"/>
                <a:gd name="T44" fmla="*/ 19 w 71"/>
                <a:gd name="T45" fmla="*/ 69 h 73"/>
                <a:gd name="T46" fmla="*/ 22 w 71"/>
                <a:gd name="T47" fmla="*/ 70 h 73"/>
                <a:gd name="T48" fmla="*/ 25 w 71"/>
                <a:gd name="T49" fmla="*/ 72 h 73"/>
                <a:gd name="T50" fmla="*/ 29 w 71"/>
                <a:gd name="T51" fmla="*/ 72 h 73"/>
                <a:gd name="T52" fmla="*/ 49 w 71"/>
                <a:gd name="T53" fmla="*/ 70 h 73"/>
                <a:gd name="T54" fmla="*/ 55 w 71"/>
                <a:gd name="T55" fmla="*/ 67 h 73"/>
                <a:gd name="T56" fmla="*/ 63 w 71"/>
                <a:gd name="T57" fmla="*/ 60 h 73"/>
                <a:gd name="T58" fmla="*/ 70 w 71"/>
                <a:gd name="T59" fmla="*/ 45 h 73"/>
                <a:gd name="T60" fmla="*/ 71 w 71"/>
                <a:gd name="T61" fmla="*/ 43 h 73"/>
                <a:gd name="T62" fmla="*/ 71 w 71"/>
                <a:gd name="T63" fmla="*/ 43 h 73"/>
                <a:gd name="T64" fmla="*/ 71 w 71"/>
                <a:gd name="T65" fmla="*/ 42 h 73"/>
                <a:gd name="T66" fmla="*/ 71 w 71"/>
                <a:gd name="T67" fmla="*/ 41 h 73"/>
                <a:gd name="T68" fmla="*/ 71 w 71"/>
                <a:gd name="T69" fmla="*/ 38 h 73"/>
                <a:gd name="T70" fmla="*/ 71 w 71"/>
                <a:gd name="T71" fmla="*/ 3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 h="73">
                  <a:moveTo>
                    <a:pt x="71" y="36"/>
                  </a:moveTo>
                  <a:cubicBezTo>
                    <a:pt x="71" y="35"/>
                    <a:pt x="71" y="35"/>
                    <a:pt x="71" y="34"/>
                  </a:cubicBezTo>
                  <a:cubicBezTo>
                    <a:pt x="71" y="34"/>
                    <a:pt x="71" y="33"/>
                    <a:pt x="71" y="33"/>
                  </a:cubicBezTo>
                  <a:cubicBezTo>
                    <a:pt x="71" y="32"/>
                    <a:pt x="71" y="31"/>
                    <a:pt x="70" y="31"/>
                  </a:cubicBezTo>
                  <a:cubicBezTo>
                    <a:pt x="70" y="30"/>
                    <a:pt x="70" y="30"/>
                    <a:pt x="70" y="30"/>
                  </a:cubicBezTo>
                  <a:cubicBezTo>
                    <a:pt x="70" y="29"/>
                    <a:pt x="70" y="28"/>
                    <a:pt x="70" y="27"/>
                  </a:cubicBezTo>
                  <a:cubicBezTo>
                    <a:pt x="69" y="26"/>
                    <a:pt x="69" y="26"/>
                    <a:pt x="69" y="26"/>
                  </a:cubicBezTo>
                  <a:cubicBezTo>
                    <a:pt x="69" y="25"/>
                    <a:pt x="69" y="24"/>
                    <a:pt x="68" y="24"/>
                  </a:cubicBezTo>
                  <a:cubicBezTo>
                    <a:pt x="68" y="23"/>
                    <a:pt x="68" y="23"/>
                    <a:pt x="68" y="22"/>
                  </a:cubicBezTo>
                  <a:cubicBezTo>
                    <a:pt x="68" y="22"/>
                    <a:pt x="67" y="21"/>
                    <a:pt x="67" y="21"/>
                  </a:cubicBezTo>
                  <a:cubicBezTo>
                    <a:pt x="67" y="20"/>
                    <a:pt x="67" y="20"/>
                    <a:pt x="66" y="20"/>
                  </a:cubicBezTo>
                  <a:cubicBezTo>
                    <a:pt x="66" y="19"/>
                    <a:pt x="66" y="19"/>
                    <a:pt x="66" y="19"/>
                  </a:cubicBezTo>
                  <a:cubicBezTo>
                    <a:pt x="66" y="19"/>
                    <a:pt x="66" y="19"/>
                    <a:pt x="66" y="19"/>
                  </a:cubicBezTo>
                  <a:cubicBezTo>
                    <a:pt x="61" y="10"/>
                    <a:pt x="51" y="3"/>
                    <a:pt x="39" y="2"/>
                  </a:cubicBezTo>
                  <a:cubicBezTo>
                    <a:pt x="20" y="0"/>
                    <a:pt x="3" y="13"/>
                    <a:pt x="0" y="32"/>
                  </a:cubicBezTo>
                  <a:cubicBezTo>
                    <a:pt x="0" y="32"/>
                    <a:pt x="0" y="32"/>
                    <a:pt x="0" y="32"/>
                  </a:cubicBezTo>
                  <a:cubicBezTo>
                    <a:pt x="0" y="32"/>
                    <a:pt x="0" y="33"/>
                    <a:pt x="0" y="34"/>
                  </a:cubicBezTo>
                  <a:cubicBezTo>
                    <a:pt x="0" y="34"/>
                    <a:pt x="0" y="35"/>
                    <a:pt x="0" y="35"/>
                  </a:cubicBezTo>
                  <a:cubicBezTo>
                    <a:pt x="0" y="35"/>
                    <a:pt x="0" y="35"/>
                    <a:pt x="0" y="35"/>
                  </a:cubicBezTo>
                  <a:cubicBezTo>
                    <a:pt x="0" y="36"/>
                    <a:pt x="0" y="36"/>
                    <a:pt x="0" y="36"/>
                  </a:cubicBezTo>
                  <a:cubicBezTo>
                    <a:pt x="0" y="36"/>
                    <a:pt x="0" y="36"/>
                    <a:pt x="0" y="36"/>
                  </a:cubicBezTo>
                  <a:cubicBezTo>
                    <a:pt x="0" y="36"/>
                    <a:pt x="0" y="36"/>
                    <a:pt x="0" y="36"/>
                  </a:cubicBezTo>
                  <a:cubicBezTo>
                    <a:pt x="0" y="36"/>
                    <a:pt x="0" y="36"/>
                    <a:pt x="0" y="36"/>
                  </a:cubicBezTo>
                  <a:cubicBezTo>
                    <a:pt x="0" y="37"/>
                    <a:pt x="0" y="38"/>
                    <a:pt x="0" y="38"/>
                  </a:cubicBezTo>
                  <a:cubicBezTo>
                    <a:pt x="0" y="39"/>
                    <a:pt x="0" y="39"/>
                    <a:pt x="0" y="39"/>
                  </a:cubicBezTo>
                  <a:cubicBezTo>
                    <a:pt x="0" y="39"/>
                    <a:pt x="0" y="39"/>
                    <a:pt x="0" y="39"/>
                  </a:cubicBezTo>
                  <a:cubicBezTo>
                    <a:pt x="0" y="42"/>
                    <a:pt x="0" y="45"/>
                    <a:pt x="1" y="48"/>
                  </a:cubicBezTo>
                  <a:cubicBezTo>
                    <a:pt x="1" y="48"/>
                    <a:pt x="1" y="48"/>
                    <a:pt x="1" y="48"/>
                  </a:cubicBezTo>
                  <a:cubicBezTo>
                    <a:pt x="1" y="48"/>
                    <a:pt x="1" y="48"/>
                    <a:pt x="1" y="48"/>
                  </a:cubicBezTo>
                  <a:cubicBezTo>
                    <a:pt x="1" y="48"/>
                    <a:pt x="1" y="48"/>
                    <a:pt x="1" y="48"/>
                  </a:cubicBezTo>
                  <a:cubicBezTo>
                    <a:pt x="2" y="49"/>
                    <a:pt x="2" y="50"/>
                    <a:pt x="2" y="51"/>
                  </a:cubicBezTo>
                  <a:cubicBezTo>
                    <a:pt x="3" y="52"/>
                    <a:pt x="3" y="52"/>
                    <a:pt x="3" y="52"/>
                  </a:cubicBezTo>
                  <a:cubicBezTo>
                    <a:pt x="3" y="52"/>
                    <a:pt x="3" y="53"/>
                    <a:pt x="4" y="54"/>
                  </a:cubicBezTo>
                  <a:cubicBezTo>
                    <a:pt x="4" y="55"/>
                    <a:pt x="4" y="55"/>
                    <a:pt x="4" y="55"/>
                  </a:cubicBezTo>
                  <a:cubicBezTo>
                    <a:pt x="5" y="56"/>
                    <a:pt x="5" y="56"/>
                    <a:pt x="6" y="57"/>
                  </a:cubicBezTo>
                  <a:cubicBezTo>
                    <a:pt x="6" y="58"/>
                    <a:pt x="6" y="58"/>
                    <a:pt x="6" y="58"/>
                  </a:cubicBezTo>
                  <a:cubicBezTo>
                    <a:pt x="6" y="58"/>
                    <a:pt x="7" y="59"/>
                    <a:pt x="8" y="60"/>
                  </a:cubicBezTo>
                  <a:cubicBezTo>
                    <a:pt x="8" y="60"/>
                    <a:pt x="8" y="60"/>
                    <a:pt x="8" y="60"/>
                  </a:cubicBezTo>
                  <a:cubicBezTo>
                    <a:pt x="9" y="61"/>
                    <a:pt x="9" y="62"/>
                    <a:pt x="10" y="62"/>
                  </a:cubicBezTo>
                  <a:cubicBezTo>
                    <a:pt x="10" y="63"/>
                    <a:pt x="10" y="63"/>
                    <a:pt x="10" y="63"/>
                  </a:cubicBezTo>
                  <a:cubicBezTo>
                    <a:pt x="11" y="63"/>
                    <a:pt x="12" y="64"/>
                    <a:pt x="13" y="65"/>
                  </a:cubicBezTo>
                  <a:cubicBezTo>
                    <a:pt x="13" y="65"/>
                    <a:pt x="13" y="65"/>
                    <a:pt x="13" y="65"/>
                  </a:cubicBezTo>
                  <a:cubicBezTo>
                    <a:pt x="14" y="66"/>
                    <a:pt x="14" y="66"/>
                    <a:pt x="15" y="67"/>
                  </a:cubicBezTo>
                  <a:cubicBezTo>
                    <a:pt x="16" y="67"/>
                    <a:pt x="16" y="67"/>
                    <a:pt x="16" y="67"/>
                  </a:cubicBezTo>
                  <a:cubicBezTo>
                    <a:pt x="17" y="68"/>
                    <a:pt x="17" y="68"/>
                    <a:pt x="18" y="68"/>
                  </a:cubicBezTo>
                  <a:cubicBezTo>
                    <a:pt x="19" y="69"/>
                    <a:pt x="19" y="69"/>
                    <a:pt x="19" y="69"/>
                  </a:cubicBezTo>
                  <a:cubicBezTo>
                    <a:pt x="20" y="69"/>
                    <a:pt x="21" y="70"/>
                    <a:pt x="22" y="70"/>
                  </a:cubicBezTo>
                  <a:cubicBezTo>
                    <a:pt x="22" y="70"/>
                    <a:pt x="22" y="70"/>
                    <a:pt x="22" y="70"/>
                  </a:cubicBezTo>
                  <a:cubicBezTo>
                    <a:pt x="23" y="71"/>
                    <a:pt x="24" y="71"/>
                    <a:pt x="24" y="71"/>
                  </a:cubicBezTo>
                  <a:cubicBezTo>
                    <a:pt x="25" y="72"/>
                    <a:pt x="25" y="72"/>
                    <a:pt x="25" y="72"/>
                  </a:cubicBezTo>
                  <a:cubicBezTo>
                    <a:pt x="26" y="72"/>
                    <a:pt x="27" y="72"/>
                    <a:pt x="28" y="72"/>
                  </a:cubicBezTo>
                  <a:cubicBezTo>
                    <a:pt x="29" y="72"/>
                    <a:pt x="29" y="72"/>
                    <a:pt x="29" y="72"/>
                  </a:cubicBezTo>
                  <a:cubicBezTo>
                    <a:pt x="30" y="73"/>
                    <a:pt x="31" y="73"/>
                    <a:pt x="32" y="73"/>
                  </a:cubicBezTo>
                  <a:cubicBezTo>
                    <a:pt x="38" y="73"/>
                    <a:pt x="44" y="72"/>
                    <a:pt x="49" y="70"/>
                  </a:cubicBezTo>
                  <a:cubicBezTo>
                    <a:pt x="50" y="70"/>
                    <a:pt x="51" y="69"/>
                    <a:pt x="52" y="69"/>
                  </a:cubicBezTo>
                  <a:cubicBezTo>
                    <a:pt x="53" y="68"/>
                    <a:pt x="54" y="67"/>
                    <a:pt x="55" y="67"/>
                  </a:cubicBezTo>
                  <a:cubicBezTo>
                    <a:pt x="56" y="66"/>
                    <a:pt x="57" y="66"/>
                    <a:pt x="58" y="65"/>
                  </a:cubicBezTo>
                  <a:cubicBezTo>
                    <a:pt x="60" y="63"/>
                    <a:pt x="62" y="62"/>
                    <a:pt x="63" y="60"/>
                  </a:cubicBezTo>
                  <a:cubicBezTo>
                    <a:pt x="66" y="56"/>
                    <a:pt x="69" y="51"/>
                    <a:pt x="70" y="45"/>
                  </a:cubicBezTo>
                  <a:cubicBezTo>
                    <a:pt x="70" y="45"/>
                    <a:pt x="70" y="45"/>
                    <a:pt x="70" y="45"/>
                  </a:cubicBezTo>
                  <a:cubicBezTo>
                    <a:pt x="70" y="45"/>
                    <a:pt x="70" y="45"/>
                    <a:pt x="70" y="45"/>
                  </a:cubicBezTo>
                  <a:cubicBezTo>
                    <a:pt x="70" y="44"/>
                    <a:pt x="70" y="44"/>
                    <a:pt x="71" y="43"/>
                  </a:cubicBezTo>
                  <a:cubicBezTo>
                    <a:pt x="71" y="43"/>
                    <a:pt x="71" y="43"/>
                    <a:pt x="71" y="43"/>
                  </a:cubicBezTo>
                  <a:cubicBezTo>
                    <a:pt x="71" y="43"/>
                    <a:pt x="71" y="43"/>
                    <a:pt x="71" y="43"/>
                  </a:cubicBezTo>
                  <a:cubicBezTo>
                    <a:pt x="71" y="42"/>
                    <a:pt x="71" y="42"/>
                    <a:pt x="71" y="42"/>
                  </a:cubicBezTo>
                  <a:cubicBezTo>
                    <a:pt x="71" y="42"/>
                    <a:pt x="71" y="42"/>
                    <a:pt x="71" y="42"/>
                  </a:cubicBezTo>
                  <a:cubicBezTo>
                    <a:pt x="71" y="42"/>
                    <a:pt x="71" y="42"/>
                    <a:pt x="71" y="42"/>
                  </a:cubicBezTo>
                  <a:cubicBezTo>
                    <a:pt x="71" y="41"/>
                    <a:pt x="71" y="41"/>
                    <a:pt x="71" y="41"/>
                  </a:cubicBezTo>
                  <a:cubicBezTo>
                    <a:pt x="71" y="40"/>
                    <a:pt x="71" y="39"/>
                    <a:pt x="71" y="38"/>
                  </a:cubicBezTo>
                  <a:cubicBezTo>
                    <a:pt x="71" y="38"/>
                    <a:pt x="71" y="38"/>
                    <a:pt x="71" y="38"/>
                  </a:cubicBezTo>
                  <a:cubicBezTo>
                    <a:pt x="71" y="37"/>
                    <a:pt x="71" y="37"/>
                    <a:pt x="71" y="37"/>
                  </a:cubicBezTo>
                  <a:lnTo>
                    <a:pt x="71" y="36"/>
                  </a:lnTo>
                  <a:close/>
                </a:path>
              </a:pathLst>
            </a:custGeom>
            <a:solidFill>
              <a:srgbClr val="D9D8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64" name="îslíḍé">
              <a:extLst>
                <a:ext uri="{FF2B5EF4-FFF2-40B4-BE49-F238E27FC236}">
                  <a16:creationId xmlns="" xmlns:a16="http://schemas.microsoft.com/office/drawing/2014/main" id="{3D6C0299-D385-4B7A-B586-8B9C18DD1B45}"/>
                </a:ext>
              </a:extLst>
            </p:cNvPr>
            <p:cNvSpPr/>
            <p:nvPr/>
          </p:nvSpPr>
          <p:spPr bwMode="auto">
            <a:xfrm>
              <a:off x="7634288" y="1517650"/>
              <a:ext cx="139700" cy="136525"/>
            </a:xfrm>
            <a:custGeom>
              <a:avLst/>
              <a:gdLst>
                <a:gd name="T0" fmla="*/ 72 w 82"/>
                <a:gd name="T1" fmla="*/ 24 h 81"/>
                <a:gd name="T2" fmla="*/ 57 w 82"/>
                <a:gd name="T3" fmla="*/ 72 h 81"/>
                <a:gd name="T4" fmla="*/ 9 w 82"/>
                <a:gd name="T5" fmla="*/ 57 h 81"/>
                <a:gd name="T6" fmla="*/ 24 w 82"/>
                <a:gd name="T7" fmla="*/ 9 h 81"/>
                <a:gd name="T8" fmla="*/ 72 w 82"/>
                <a:gd name="T9" fmla="*/ 24 h 81"/>
              </a:gdLst>
              <a:ahLst/>
              <a:cxnLst>
                <a:cxn ang="0">
                  <a:pos x="T0" y="T1"/>
                </a:cxn>
                <a:cxn ang="0">
                  <a:pos x="T2" y="T3"/>
                </a:cxn>
                <a:cxn ang="0">
                  <a:pos x="T4" y="T5"/>
                </a:cxn>
                <a:cxn ang="0">
                  <a:pos x="T6" y="T7"/>
                </a:cxn>
                <a:cxn ang="0">
                  <a:pos x="T8" y="T9"/>
                </a:cxn>
              </a:cxnLst>
              <a:rect l="0" t="0" r="r" b="b"/>
              <a:pathLst>
                <a:path w="82" h="81">
                  <a:moveTo>
                    <a:pt x="72" y="24"/>
                  </a:moveTo>
                  <a:cubicBezTo>
                    <a:pt x="82" y="42"/>
                    <a:pt x="75" y="63"/>
                    <a:pt x="57" y="72"/>
                  </a:cubicBezTo>
                  <a:cubicBezTo>
                    <a:pt x="40" y="81"/>
                    <a:pt x="18" y="75"/>
                    <a:pt x="9" y="57"/>
                  </a:cubicBezTo>
                  <a:cubicBezTo>
                    <a:pt x="0" y="40"/>
                    <a:pt x="7" y="18"/>
                    <a:pt x="24" y="9"/>
                  </a:cubicBezTo>
                  <a:cubicBezTo>
                    <a:pt x="42" y="0"/>
                    <a:pt x="63" y="7"/>
                    <a:pt x="72" y="24"/>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65" name="ïṧḷiḑe">
              <a:extLst>
                <a:ext uri="{FF2B5EF4-FFF2-40B4-BE49-F238E27FC236}">
                  <a16:creationId xmlns="" xmlns:a16="http://schemas.microsoft.com/office/drawing/2014/main" id="{157AFA6B-8315-4378-9A93-48AF37C82BB6}"/>
                </a:ext>
              </a:extLst>
            </p:cNvPr>
            <p:cNvSpPr/>
            <p:nvPr/>
          </p:nvSpPr>
          <p:spPr bwMode="auto">
            <a:xfrm>
              <a:off x="7666038" y="1531938"/>
              <a:ext cx="107950" cy="119063"/>
            </a:xfrm>
            <a:custGeom>
              <a:avLst/>
              <a:gdLst>
                <a:gd name="T0" fmla="*/ 39 w 64"/>
                <a:gd name="T1" fmla="*/ 0 h 70"/>
                <a:gd name="T2" fmla="*/ 48 w 64"/>
                <a:gd name="T3" fmla="*/ 11 h 70"/>
                <a:gd name="T4" fmla="*/ 33 w 64"/>
                <a:gd name="T5" fmla="*/ 59 h 70"/>
                <a:gd name="T6" fmla="*/ 0 w 64"/>
                <a:gd name="T7" fmla="*/ 59 h 70"/>
                <a:gd name="T8" fmla="*/ 39 w 64"/>
                <a:gd name="T9" fmla="*/ 63 h 70"/>
                <a:gd name="T10" fmla="*/ 54 w 64"/>
                <a:gd name="T11" fmla="*/ 15 h 70"/>
                <a:gd name="T12" fmla="*/ 39 w 64"/>
                <a:gd name="T13" fmla="*/ 0 h 70"/>
              </a:gdLst>
              <a:ahLst/>
              <a:cxnLst>
                <a:cxn ang="0">
                  <a:pos x="T0" y="T1"/>
                </a:cxn>
                <a:cxn ang="0">
                  <a:pos x="T2" y="T3"/>
                </a:cxn>
                <a:cxn ang="0">
                  <a:pos x="T4" y="T5"/>
                </a:cxn>
                <a:cxn ang="0">
                  <a:pos x="T6" y="T7"/>
                </a:cxn>
                <a:cxn ang="0">
                  <a:pos x="T8" y="T9"/>
                </a:cxn>
                <a:cxn ang="0">
                  <a:pos x="T10" y="T11"/>
                </a:cxn>
                <a:cxn ang="0">
                  <a:pos x="T12" y="T13"/>
                </a:cxn>
              </a:cxnLst>
              <a:rect l="0" t="0" r="r" b="b"/>
              <a:pathLst>
                <a:path w="64" h="70">
                  <a:moveTo>
                    <a:pt x="39" y="0"/>
                  </a:moveTo>
                  <a:cubicBezTo>
                    <a:pt x="43" y="3"/>
                    <a:pt x="46" y="6"/>
                    <a:pt x="48" y="11"/>
                  </a:cubicBezTo>
                  <a:cubicBezTo>
                    <a:pt x="57" y="28"/>
                    <a:pt x="50" y="50"/>
                    <a:pt x="33" y="59"/>
                  </a:cubicBezTo>
                  <a:cubicBezTo>
                    <a:pt x="22" y="64"/>
                    <a:pt x="10" y="64"/>
                    <a:pt x="0" y="59"/>
                  </a:cubicBezTo>
                  <a:cubicBezTo>
                    <a:pt x="11" y="68"/>
                    <a:pt x="26" y="70"/>
                    <a:pt x="39" y="63"/>
                  </a:cubicBezTo>
                  <a:cubicBezTo>
                    <a:pt x="57" y="54"/>
                    <a:pt x="64" y="33"/>
                    <a:pt x="54" y="15"/>
                  </a:cubicBezTo>
                  <a:cubicBezTo>
                    <a:pt x="51" y="8"/>
                    <a:pt x="45" y="3"/>
                    <a:pt x="39" y="0"/>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66" name="íṡļïďé">
              <a:extLst>
                <a:ext uri="{FF2B5EF4-FFF2-40B4-BE49-F238E27FC236}">
                  <a16:creationId xmlns="" xmlns:a16="http://schemas.microsoft.com/office/drawing/2014/main" id="{E600A140-5C75-471B-91A0-51F7256BED82}"/>
                </a:ext>
              </a:extLst>
            </p:cNvPr>
            <p:cNvSpPr/>
            <p:nvPr/>
          </p:nvSpPr>
          <p:spPr bwMode="auto">
            <a:xfrm>
              <a:off x="7650163" y="1557338"/>
              <a:ext cx="109538" cy="63500"/>
            </a:xfrm>
            <a:custGeom>
              <a:avLst/>
              <a:gdLst>
                <a:gd name="T0" fmla="*/ 1 w 65"/>
                <a:gd name="T1" fmla="*/ 34 h 37"/>
                <a:gd name="T2" fmla="*/ 3 w 65"/>
                <a:gd name="T3" fmla="*/ 37 h 37"/>
                <a:gd name="T4" fmla="*/ 65 w 65"/>
                <a:gd name="T5" fmla="*/ 4 h 37"/>
                <a:gd name="T6" fmla="*/ 64 w 65"/>
                <a:gd name="T7" fmla="*/ 1 h 37"/>
                <a:gd name="T8" fmla="*/ 63 w 65"/>
                <a:gd name="T9" fmla="*/ 0 h 37"/>
                <a:gd name="T10" fmla="*/ 0 w 65"/>
                <a:gd name="T11" fmla="*/ 33 h 37"/>
                <a:gd name="T12" fmla="*/ 1 w 65"/>
                <a:gd name="T13" fmla="*/ 34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1" y="34"/>
                  </a:moveTo>
                  <a:cubicBezTo>
                    <a:pt x="1" y="35"/>
                    <a:pt x="2" y="36"/>
                    <a:pt x="3" y="37"/>
                  </a:cubicBezTo>
                  <a:cubicBezTo>
                    <a:pt x="65" y="4"/>
                    <a:pt x="65" y="4"/>
                    <a:pt x="65" y="4"/>
                  </a:cubicBezTo>
                  <a:cubicBezTo>
                    <a:pt x="65" y="3"/>
                    <a:pt x="65" y="2"/>
                    <a:pt x="64" y="1"/>
                  </a:cubicBezTo>
                  <a:cubicBezTo>
                    <a:pt x="64" y="1"/>
                    <a:pt x="64" y="0"/>
                    <a:pt x="63" y="0"/>
                  </a:cubicBezTo>
                  <a:cubicBezTo>
                    <a:pt x="0" y="33"/>
                    <a:pt x="0" y="33"/>
                    <a:pt x="0" y="33"/>
                  </a:cubicBezTo>
                  <a:cubicBezTo>
                    <a:pt x="0" y="34"/>
                    <a:pt x="1" y="34"/>
                    <a:pt x="1" y="34"/>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67" name="iṡḷíḓè">
              <a:extLst>
                <a:ext uri="{FF2B5EF4-FFF2-40B4-BE49-F238E27FC236}">
                  <a16:creationId xmlns="" xmlns:a16="http://schemas.microsoft.com/office/drawing/2014/main" id="{330B554D-0608-4112-8231-C497CD1C1233}"/>
                </a:ext>
              </a:extLst>
            </p:cNvPr>
            <p:cNvSpPr/>
            <p:nvPr/>
          </p:nvSpPr>
          <p:spPr bwMode="auto">
            <a:xfrm>
              <a:off x="7648575" y="1554163"/>
              <a:ext cx="109538" cy="61913"/>
            </a:xfrm>
            <a:custGeom>
              <a:avLst/>
              <a:gdLst>
                <a:gd name="T0" fmla="*/ 1 w 65"/>
                <a:gd name="T1" fmla="*/ 35 h 37"/>
                <a:gd name="T2" fmla="*/ 2 w 65"/>
                <a:gd name="T3" fmla="*/ 37 h 37"/>
                <a:gd name="T4" fmla="*/ 65 w 65"/>
                <a:gd name="T5" fmla="*/ 4 h 37"/>
                <a:gd name="T6" fmla="*/ 64 w 65"/>
                <a:gd name="T7" fmla="*/ 2 h 37"/>
                <a:gd name="T8" fmla="*/ 63 w 65"/>
                <a:gd name="T9" fmla="*/ 0 h 37"/>
                <a:gd name="T10" fmla="*/ 0 w 65"/>
                <a:gd name="T11" fmla="*/ 33 h 37"/>
                <a:gd name="T12" fmla="*/ 1 w 65"/>
                <a:gd name="T13" fmla="*/ 35 h 37"/>
              </a:gdLst>
              <a:ahLst/>
              <a:cxnLst>
                <a:cxn ang="0">
                  <a:pos x="T0" y="T1"/>
                </a:cxn>
                <a:cxn ang="0">
                  <a:pos x="T2" y="T3"/>
                </a:cxn>
                <a:cxn ang="0">
                  <a:pos x="T4" y="T5"/>
                </a:cxn>
                <a:cxn ang="0">
                  <a:pos x="T6" y="T7"/>
                </a:cxn>
                <a:cxn ang="0">
                  <a:pos x="T8" y="T9"/>
                </a:cxn>
                <a:cxn ang="0">
                  <a:pos x="T10" y="T11"/>
                </a:cxn>
                <a:cxn ang="0">
                  <a:pos x="T12" y="T13"/>
                </a:cxn>
              </a:cxnLst>
              <a:rect l="0" t="0" r="r" b="b"/>
              <a:pathLst>
                <a:path w="65" h="37">
                  <a:moveTo>
                    <a:pt x="1" y="35"/>
                  </a:moveTo>
                  <a:cubicBezTo>
                    <a:pt x="1" y="36"/>
                    <a:pt x="2" y="36"/>
                    <a:pt x="2" y="37"/>
                  </a:cubicBezTo>
                  <a:cubicBezTo>
                    <a:pt x="65" y="4"/>
                    <a:pt x="65" y="4"/>
                    <a:pt x="65" y="4"/>
                  </a:cubicBezTo>
                  <a:cubicBezTo>
                    <a:pt x="65" y="3"/>
                    <a:pt x="65" y="3"/>
                    <a:pt x="64" y="2"/>
                  </a:cubicBezTo>
                  <a:cubicBezTo>
                    <a:pt x="64" y="1"/>
                    <a:pt x="64" y="1"/>
                    <a:pt x="63" y="0"/>
                  </a:cubicBezTo>
                  <a:cubicBezTo>
                    <a:pt x="0" y="33"/>
                    <a:pt x="0" y="33"/>
                    <a:pt x="0" y="33"/>
                  </a:cubicBezTo>
                  <a:cubicBezTo>
                    <a:pt x="0" y="34"/>
                    <a:pt x="1" y="34"/>
                    <a:pt x="1" y="35"/>
                  </a:cubicBezTo>
                  <a:close/>
                </a:path>
              </a:pathLst>
            </a:custGeom>
            <a:solidFill>
              <a:srgbClr val="32457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68" name="íŝľíḋè">
              <a:extLst>
                <a:ext uri="{FF2B5EF4-FFF2-40B4-BE49-F238E27FC236}">
                  <a16:creationId xmlns="" xmlns:a16="http://schemas.microsoft.com/office/drawing/2014/main" id="{56679C4C-9C97-4D5F-A618-3C3F552C3197}"/>
                </a:ext>
              </a:extLst>
            </p:cNvPr>
            <p:cNvSpPr/>
            <p:nvPr/>
          </p:nvSpPr>
          <p:spPr bwMode="auto">
            <a:xfrm>
              <a:off x="6588125" y="2047875"/>
              <a:ext cx="119063" cy="134938"/>
            </a:xfrm>
            <a:custGeom>
              <a:avLst/>
              <a:gdLst>
                <a:gd name="T0" fmla="*/ 70 w 70"/>
                <a:gd name="T1" fmla="*/ 60 h 80"/>
                <a:gd name="T2" fmla="*/ 54 w 70"/>
                <a:gd name="T3" fmla="*/ 20 h 80"/>
                <a:gd name="T4" fmla="*/ 20 w 70"/>
                <a:gd name="T5" fmla="*/ 6 h 80"/>
                <a:gd name="T6" fmla="*/ 5 w 70"/>
                <a:gd name="T7" fmla="*/ 40 h 80"/>
                <a:gd name="T8" fmla="*/ 21 w 70"/>
                <a:gd name="T9" fmla="*/ 80 h 80"/>
                <a:gd name="T10" fmla="*/ 70 w 70"/>
                <a:gd name="T11" fmla="*/ 60 h 80"/>
              </a:gdLst>
              <a:ahLst/>
              <a:cxnLst>
                <a:cxn ang="0">
                  <a:pos x="T0" y="T1"/>
                </a:cxn>
                <a:cxn ang="0">
                  <a:pos x="T2" y="T3"/>
                </a:cxn>
                <a:cxn ang="0">
                  <a:pos x="T4" y="T5"/>
                </a:cxn>
                <a:cxn ang="0">
                  <a:pos x="T6" y="T7"/>
                </a:cxn>
                <a:cxn ang="0">
                  <a:pos x="T8" y="T9"/>
                </a:cxn>
                <a:cxn ang="0">
                  <a:pos x="T10" y="T11"/>
                </a:cxn>
              </a:cxnLst>
              <a:rect l="0" t="0" r="r" b="b"/>
              <a:pathLst>
                <a:path w="70" h="80">
                  <a:moveTo>
                    <a:pt x="70" y="60"/>
                  </a:moveTo>
                  <a:cubicBezTo>
                    <a:pt x="54" y="20"/>
                    <a:pt x="54" y="20"/>
                    <a:pt x="54" y="20"/>
                  </a:cubicBezTo>
                  <a:cubicBezTo>
                    <a:pt x="48" y="7"/>
                    <a:pt x="33" y="0"/>
                    <a:pt x="20" y="6"/>
                  </a:cubicBezTo>
                  <a:cubicBezTo>
                    <a:pt x="6" y="11"/>
                    <a:pt x="0" y="27"/>
                    <a:pt x="5" y="40"/>
                  </a:cubicBezTo>
                  <a:cubicBezTo>
                    <a:pt x="21" y="80"/>
                    <a:pt x="21" y="80"/>
                    <a:pt x="21" y="80"/>
                  </a:cubicBezTo>
                  <a:lnTo>
                    <a:pt x="70" y="60"/>
                  </a:ln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69" name="îṡlïḓé">
              <a:extLst>
                <a:ext uri="{FF2B5EF4-FFF2-40B4-BE49-F238E27FC236}">
                  <a16:creationId xmlns="" xmlns:a16="http://schemas.microsoft.com/office/drawing/2014/main" id="{6082C88C-59FB-4A1F-9095-92790B0AAD42}"/>
                </a:ext>
              </a:extLst>
            </p:cNvPr>
            <p:cNvSpPr/>
            <p:nvPr/>
          </p:nvSpPr>
          <p:spPr bwMode="auto">
            <a:xfrm>
              <a:off x="6623050" y="2147888"/>
              <a:ext cx="119063" cy="133350"/>
            </a:xfrm>
            <a:custGeom>
              <a:avLst/>
              <a:gdLst>
                <a:gd name="T0" fmla="*/ 0 w 70"/>
                <a:gd name="T1" fmla="*/ 20 h 79"/>
                <a:gd name="T2" fmla="*/ 16 w 70"/>
                <a:gd name="T3" fmla="*/ 59 h 79"/>
                <a:gd name="T4" fmla="*/ 50 w 70"/>
                <a:gd name="T5" fmla="*/ 73 h 79"/>
                <a:gd name="T6" fmla="*/ 65 w 70"/>
                <a:gd name="T7" fmla="*/ 39 h 79"/>
                <a:gd name="T8" fmla="*/ 49 w 70"/>
                <a:gd name="T9" fmla="*/ 0 h 79"/>
                <a:gd name="T10" fmla="*/ 0 w 70"/>
                <a:gd name="T11" fmla="*/ 20 h 79"/>
              </a:gdLst>
              <a:ahLst/>
              <a:cxnLst>
                <a:cxn ang="0">
                  <a:pos x="T0" y="T1"/>
                </a:cxn>
                <a:cxn ang="0">
                  <a:pos x="T2" y="T3"/>
                </a:cxn>
                <a:cxn ang="0">
                  <a:pos x="T4" y="T5"/>
                </a:cxn>
                <a:cxn ang="0">
                  <a:pos x="T6" y="T7"/>
                </a:cxn>
                <a:cxn ang="0">
                  <a:pos x="T8" y="T9"/>
                </a:cxn>
                <a:cxn ang="0">
                  <a:pos x="T10" y="T11"/>
                </a:cxn>
              </a:cxnLst>
              <a:rect l="0" t="0" r="r" b="b"/>
              <a:pathLst>
                <a:path w="70" h="79">
                  <a:moveTo>
                    <a:pt x="0" y="20"/>
                  </a:moveTo>
                  <a:cubicBezTo>
                    <a:pt x="16" y="59"/>
                    <a:pt x="16" y="59"/>
                    <a:pt x="16" y="59"/>
                  </a:cubicBezTo>
                  <a:cubicBezTo>
                    <a:pt x="21" y="72"/>
                    <a:pt x="37" y="79"/>
                    <a:pt x="50" y="73"/>
                  </a:cubicBezTo>
                  <a:cubicBezTo>
                    <a:pt x="64" y="68"/>
                    <a:pt x="70" y="52"/>
                    <a:pt x="65" y="39"/>
                  </a:cubicBezTo>
                  <a:cubicBezTo>
                    <a:pt x="49" y="0"/>
                    <a:pt x="49" y="0"/>
                    <a:pt x="49" y="0"/>
                  </a:cubicBezTo>
                  <a:lnTo>
                    <a:pt x="0" y="20"/>
                  </a:ln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70" name="išḻîde">
              <a:extLst>
                <a:ext uri="{FF2B5EF4-FFF2-40B4-BE49-F238E27FC236}">
                  <a16:creationId xmlns="" xmlns:a16="http://schemas.microsoft.com/office/drawing/2014/main" id="{5BBE8655-C6FC-453E-9033-CA4584C313FE}"/>
                </a:ext>
              </a:extLst>
            </p:cNvPr>
            <p:cNvSpPr/>
            <p:nvPr/>
          </p:nvSpPr>
          <p:spPr bwMode="auto">
            <a:xfrm>
              <a:off x="6588125" y="2052638"/>
              <a:ext cx="69850" cy="130175"/>
            </a:xfrm>
            <a:custGeom>
              <a:avLst/>
              <a:gdLst>
                <a:gd name="T0" fmla="*/ 29 w 41"/>
                <a:gd name="T1" fmla="*/ 74 h 77"/>
                <a:gd name="T2" fmla="*/ 16 w 41"/>
                <a:gd name="T3" fmla="*/ 40 h 77"/>
                <a:gd name="T4" fmla="*/ 30 w 41"/>
                <a:gd name="T5" fmla="*/ 5 h 77"/>
                <a:gd name="T6" fmla="*/ 41 w 41"/>
                <a:gd name="T7" fmla="*/ 4 h 77"/>
                <a:gd name="T8" fmla="*/ 20 w 41"/>
                <a:gd name="T9" fmla="*/ 3 h 77"/>
                <a:gd name="T10" fmla="*/ 5 w 41"/>
                <a:gd name="T11" fmla="*/ 37 h 77"/>
                <a:gd name="T12" fmla="*/ 21 w 41"/>
                <a:gd name="T13" fmla="*/ 77 h 77"/>
                <a:gd name="T14" fmla="*/ 29 w 41"/>
                <a:gd name="T15" fmla="*/ 74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77">
                  <a:moveTo>
                    <a:pt x="29" y="74"/>
                  </a:moveTo>
                  <a:cubicBezTo>
                    <a:pt x="16" y="40"/>
                    <a:pt x="16" y="40"/>
                    <a:pt x="16" y="40"/>
                  </a:cubicBezTo>
                  <a:cubicBezTo>
                    <a:pt x="10" y="26"/>
                    <a:pt x="17" y="11"/>
                    <a:pt x="30" y="5"/>
                  </a:cubicBezTo>
                  <a:cubicBezTo>
                    <a:pt x="34" y="4"/>
                    <a:pt x="37" y="3"/>
                    <a:pt x="41" y="4"/>
                  </a:cubicBezTo>
                  <a:cubicBezTo>
                    <a:pt x="34" y="1"/>
                    <a:pt x="27" y="0"/>
                    <a:pt x="20" y="3"/>
                  </a:cubicBezTo>
                  <a:cubicBezTo>
                    <a:pt x="6" y="8"/>
                    <a:pt x="0" y="24"/>
                    <a:pt x="5" y="37"/>
                  </a:cubicBezTo>
                  <a:cubicBezTo>
                    <a:pt x="21" y="77"/>
                    <a:pt x="21" y="77"/>
                    <a:pt x="21" y="77"/>
                  </a:cubicBezTo>
                  <a:lnTo>
                    <a:pt x="29" y="74"/>
                  </a:ln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71" name="íSľîďè">
              <a:extLst>
                <a:ext uri="{FF2B5EF4-FFF2-40B4-BE49-F238E27FC236}">
                  <a16:creationId xmlns="" xmlns:a16="http://schemas.microsoft.com/office/drawing/2014/main" id="{2818038F-1D49-4672-A41D-4D3C6200123C}"/>
                </a:ext>
              </a:extLst>
            </p:cNvPr>
            <p:cNvSpPr/>
            <p:nvPr/>
          </p:nvSpPr>
          <p:spPr bwMode="auto">
            <a:xfrm>
              <a:off x="6623050" y="2178050"/>
              <a:ext cx="66675" cy="96838"/>
            </a:xfrm>
            <a:custGeom>
              <a:avLst/>
              <a:gdLst>
                <a:gd name="T0" fmla="*/ 39 w 39"/>
                <a:gd name="T1" fmla="*/ 58 h 58"/>
                <a:gd name="T2" fmla="*/ 27 w 39"/>
                <a:gd name="T3" fmla="*/ 44 h 58"/>
                <a:gd name="T4" fmla="*/ 8 w 39"/>
                <a:gd name="T5" fmla="*/ 0 h 58"/>
                <a:gd name="T6" fmla="*/ 0 w 39"/>
                <a:gd name="T7" fmla="*/ 3 h 58"/>
                <a:gd name="T8" fmla="*/ 16 w 39"/>
                <a:gd name="T9" fmla="*/ 42 h 58"/>
                <a:gd name="T10" fmla="*/ 39 w 39"/>
                <a:gd name="T11" fmla="*/ 58 h 58"/>
              </a:gdLst>
              <a:ahLst/>
              <a:cxnLst>
                <a:cxn ang="0">
                  <a:pos x="T0" y="T1"/>
                </a:cxn>
                <a:cxn ang="0">
                  <a:pos x="T2" y="T3"/>
                </a:cxn>
                <a:cxn ang="0">
                  <a:pos x="T4" y="T5"/>
                </a:cxn>
                <a:cxn ang="0">
                  <a:pos x="T6" y="T7"/>
                </a:cxn>
                <a:cxn ang="0">
                  <a:pos x="T8" y="T9"/>
                </a:cxn>
                <a:cxn ang="0">
                  <a:pos x="T10" y="T11"/>
                </a:cxn>
              </a:cxnLst>
              <a:rect l="0" t="0" r="r" b="b"/>
              <a:pathLst>
                <a:path w="39" h="58">
                  <a:moveTo>
                    <a:pt x="39" y="58"/>
                  </a:moveTo>
                  <a:cubicBezTo>
                    <a:pt x="34" y="55"/>
                    <a:pt x="29" y="51"/>
                    <a:pt x="27" y="44"/>
                  </a:cubicBezTo>
                  <a:cubicBezTo>
                    <a:pt x="8" y="0"/>
                    <a:pt x="8" y="0"/>
                    <a:pt x="8" y="0"/>
                  </a:cubicBezTo>
                  <a:cubicBezTo>
                    <a:pt x="0" y="3"/>
                    <a:pt x="0" y="3"/>
                    <a:pt x="0" y="3"/>
                  </a:cubicBezTo>
                  <a:cubicBezTo>
                    <a:pt x="16" y="42"/>
                    <a:pt x="16" y="42"/>
                    <a:pt x="16" y="42"/>
                  </a:cubicBezTo>
                  <a:cubicBezTo>
                    <a:pt x="20" y="52"/>
                    <a:pt x="29" y="58"/>
                    <a:pt x="39" y="58"/>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72" name="íš1ïḓe">
              <a:extLst>
                <a:ext uri="{FF2B5EF4-FFF2-40B4-BE49-F238E27FC236}">
                  <a16:creationId xmlns="" xmlns:a16="http://schemas.microsoft.com/office/drawing/2014/main" id="{F3AB2D31-690C-4142-A242-DE9DE5D48F0B}"/>
                </a:ext>
              </a:extLst>
            </p:cNvPr>
            <p:cNvSpPr/>
            <p:nvPr/>
          </p:nvSpPr>
          <p:spPr bwMode="auto">
            <a:xfrm>
              <a:off x="6815138" y="2024063"/>
              <a:ext cx="133350" cy="119063"/>
            </a:xfrm>
            <a:custGeom>
              <a:avLst/>
              <a:gdLst>
                <a:gd name="T0" fmla="*/ 79 w 79"/>
                <a:gd name="T1" fmla="*/ 23 h 71"/>
                <a:gd name="T2" fmla="*/ 40 w 79"/>
                <a:gd name="T3" fmla="*/ 6 h 71"/>
                <a:gd name="T4" fmla="*/ 5 w 79"/>
                <a:gd name="T5" fmla="*/ 19 h 71"/>
                <a:gd name="T6" fmla="*/ 19 w 79"/>
                <a:gd name="T7" fmla="*/ 54 h 71"/>
                <a:gd name="T8" fmla="*/ 58 w 79"/>
                <a:gd name="T9" fmla="*/ 71 h 71"/>
                <a:gd name="T10" fmla="*/ 79 w 79"/>
                <a:gd name="T11" fmla="*/ 23 h 71"/>
              </a:gdLst>
              <a:ahLst/>
              <a:cxnLst>
                <a:cxn ang="0">
                  <a:pos x="T0" y="T1"/>
                </a:cxn>
                <a:cxn ang="0">
                  <a:pos x="T2" y="T3"/>
                </a:cxn>
                <a:cxn ang="0">
                  <a:pos x="T4" y="T5"/>
                </a:cxn>
                <a:cxn ang="0">
                  <a:pos x="T6" y="T7"/>
                </a:cxn>
                <a:cxn ang="0">
                  <a:pos x="T8" y="T9"/>
                </a:cxn>
                <a:cxn ang="0">
                  <a:pos x="T10" y="T11"/>
                </a:cxn>
              </a:cxnLst>
              <a:rect l="0" t="0" r="r" b="b"/>
              <a:pathLst>
                <a:path w="79" h="71">
                  <a:moveTo>
                    <a:pt x="79" y="23"/>
                  </a:moveTo>
                  <a:cubicBezTo>
                    <a:pt x="40" y="6"/>
                    <a:pt x="40" y="6"/>
                    <a:pt x="40" y="6"/>
                  </a:cubicBezTo>
                  <a:cubicBezTo>
                    <a:pt x="27" y="0"/>
                    <a:pt x="11" y="6"/>
                    <a:pt x="5" y="19"/>
                  </a:cubicBezTo>
                  <a:cubicBezTo>
                    <a:pt x="0" y="33"/>
                    <a:pt x="6" y="48"/>
                    <a:pt x="19" y="54"/>
                  </a:cubicBezTo>
                  <a:cubicBezTo>
                    <a:pt x="58" y="71"/>
                    <a:pt x="58" y="71"/>
                    <a:pt x="58" y="71"/>
                  </a:cubicBezTo>
                  <a:lnTo>
                    <a:pt x="79" y="23"/>
                  </a:ln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73" name="ísľïďé">
              <a:extLst>
                <a:ext uri="{FF2B5EF4-FFF2-40B4-BE49-F238E27FC236}">
                  <a16:creationId xmlns="" xmlns:a16="http://schemas.microsoft.com/office/drawing/2014/main" id="{049AD170-B613-4643-A40D-D5EC278D0E76}"/>
                </a:ext>
              </a:extLst>
            </p:cNvPr>
            <p:cNvSpPr/>
            <p:nvPr/>
          </p:nvSpPr>
          <p:spPr bwMode="auto">
            <a:xfrm>
              <a:off x="6913563" y="2062163"/>
              <a:ext cx="133350" cy="120650"/>
            </a:xfrm>
            <a:custGeom>
              <a:avLst/>
              <a:gdLst>
                <a:gd name="T0" fmla="*/ 0 w 79"/>
                <a:gd name="T1" fmla="*/ 48 h 71"/>
                <a:gd name="T2" fmla="*/ 39 w 79"/>
                <a:gd name="T3" fmla="*/ 65 h 71"/>
                <a:gd name="T4" fmla="*/ 73 w 79"/>
                <a:gd name="T5" fmla="*/ 52 h 71"/>
                <a:gd name="T6" fmla="*/ 60 w 79"/>
                <a:gd name="T7" fmla="*/ 17 h 71"/>
                <a:gd name="T8" fmla="*/ 21 w 79"/>
                <a:gd name="T9" fmla="*/ 0 h 71"/>
                <a:gd name="T10" fmla="*/ 0 w 79"/>
                <a:gd name="T11" fmla="*/ 48 h 71"/>
              </a:gdLst>
              <a:ahLst/>
              <a:cxnLst>
                <a:cxn ang="0">
                  <a:pos x="T0" y="T1"/>
                </a:cxn>
                <a:cxn ang="0">
                  <a:pos x="T2" y="T3"/>
                </a:cxn>
                <a:cxn ang="0">
                  <a:pos x="T4" y="T5"/>
                </a:cxn>
                <a:cxn ang="0">
                  <a:pos x="T6" y="T7"/>
                </a:cxn>
                <a:cxn ang="0">
                  <a:pos x="T8" y="T9"/>
                </a:cxn>
                <a:cxn ang="0">
                  <a:pos x="T10" y="T11"/>
                </a:cxn>
              </a:cxnLst>
              <a:rect l="0" t="0" r="r" b="b"/>
              <a:pathLst>
                <a:path w="79" h="71">
                  <a:moveTo>
                    <a:pt x="0" y="48"/>
                  </a:moveTo>
                  <a:cubicBezTo>
                    <a:pt x="39" y="65"/>
                    <a:pt x="39" y="65"/>
                    <a:pt x="39" y="65"/>
                  </a:cubicBezTo>
                  <a:cubicBezTo>
                    <a:pt x="52" y="71"/>
                    <a:pt x="67" y="65"/>
                    <a:pt x="73" y="52"/>
                  </a:cubicBezTo>
                  <a:cubicBezTo>
                    <a:pt x="79" y="39"/>
                    <a:pt x="73" y="23"/>
                    <a:pt x="60" y="17"/>
                  </a:cubicBezTo>
                  <a:cubicBezTo>
                    <a:pt x="21" y="0"/>
                    <a:pt x="21" y="0"/>
                    <a:pt x="21" y="0"/>
                  </a:cubicBezTo>
                  <a:lnTo>
                    <a:pt x="0" y="48"/>
                  </a:ln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74" name="iŝļíḍe">
              <a:extLst>
                <a:ext uri="{FF2B5EF4-FFF2-40B4-BE49-F238E27FC236}">
                  <a16:creationId xmlns="" xmlns:a16="http://schemas.microsoft.com/office/drawing/2014/main" id="{A66BEBB0-92B6-4C73-8373-00E0129A2F49}"/>
                </a:ext>
              </a:extLst>
            </p:cNvPr>
            <p:cNvSpPr/>
            <p:nvPr/>
          </p:nvSpPr>
          <p:spPr bwMode="auto">
            <a:xfrm>
              <a:off x="6815138" y="2032000"/>
              <a:ext cx="104775" cy="111125"/>
            </a:xfrm>
            <a:custGeom>
              <a:avLst/>
              <a:gdLst>
                <a:gd name="T0" fmla="*/ 62 w 62"/>
                <a:gd name="T1" fmla="*/ 58 h 66"/>
                <a:gd name="T2" fmla="*/ 28 w 62"/>
                <a:gd name="T3" fmla="*/ 44 h 66"/>
                <a:gd name="T4" fmla="*/ 15 w 62"/>
                <a:gd name="T5" fmla="*/ 9 h 66"/>
                <a:gd name="T6" fmla="*/ 21 w 62"/>
                <a:gd name="T7" fmla="*/ 0 h 66"/>
                <a:gd name="T8" fmla="*/ 5 w 62"/>
                <a:gd name="T9" fmla="*/ 14 h 66"/>
                <a:gd name="T10" fmla="*/ 19 w 62"/>
                <a:gd name="T11" fmla="*/ 49 h 66"/>
                <a:gd name="T12" fmla="*/ 58 w 62"/>
                <a:gd name="T13" fmla="*/ 66 h 66"/>
                <a:gd name="T14" fmla="*/ 62 w 62"/>
                <a:gd name="T15" fmla="*/ 58 h 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2" h="66">
                  <a:moveTo>
                    <a:pt x="62" y="58"/>
                  </a:moveTo>
                  <a:cubicBezTo>
                    <a:pt x="28" y="44"/>
                    <a:pt x="28" y="44"/>
                    <a:pt x="28" y="44"/>
                  </a:cubicBezTo>
                  <a:cubicBezTo>
                    <a:pt x="15" y="38"/>
                    <a:pt x="9" y="22"/>
                    <a:pt x="15" y="9"/>
                  </a:cubicBezTo>
                  <a:cubicBezTo>
                    <a:pt x="16" y="6"/>
                    <a:pt x="18" y="3"/>
                    <a:pt x="21" y="0"/>
                  </a:cubicBezTo>
                  <a:cubicBezTo>
                    <a:pt x="14" y="2"/>
                    <a:pt x="9" y="7"/>
                    <a:pt x="5" y="14"/>
                  </a:cubicBezTo>
                  <a:cubicBezTo>
                    <a:pt x="0" y="28"/>
                    <a:pt x="6" y="43"/>
                    <a:pt x="19" y="49"/>
                  </a:cubicBezTo>
                  <a:cubicBezTo>
                    <a:pt x="58" y="66"/>
                    <a:pt x="58" y="66"/>
                    <a:pt x="58" y="66"/>
                  </a:cubicBezTo>
                  <a:lnTo>
                    <a:pt x="62" y="58"/>
                  </a:ln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75" name="ïṥļïḓe">
              <a:extLst>
                <a:ext uri="{FF2B5EF4-FFF2-40B4-BE49-F238E27FC236}">
                  <a16:creationId xmlns="" xmlns:a16="http://schemas.microsoft.com/office/drawing/2014/main" id="{988485AE-92A1-4EE1-8592-91CBA5FDE568}"/>
                </a:ext>
              </a:extLst>
            </p:cNvPr>
            <p:cNvSpPr/>
            <p:nvPr/>
          </p:nvSpPr>
          <p:spPr bwMode="auto">
            <a:xfrm>
              <a:off x="6913563" y="2130425"/>
              <a:ext cx="112713" cy="50800"/>
            </a:xfrm>
            <a:custGeom>
              <a:avLst/>
              <a:gdLst>
                <a:gd name="T0" fmla="*/ 67 w 67"/>
                <a:gd name="T1" fmla="*/ 21 h 30"/>
                <a:gd name="T2" fmla="*/ 48 w 67"/>
                <a:gd name="T3" fmla="*/ 20 h 30"/>
                <a:gd name="T4" fmla="*/ 4 w 67"/>
                <a:gd name="T5" fmla="*/ 0 h 30"/>
                <a:gd name="T6" fmla="*/ 0 w 67"/>
                <a:gd name="T7" fmla="*/ 8 h 30"/>
                <a:gd name="T8" fmla="*/ 39 w 67"/>
                <a:gd name="T9" fmla="*/ 25 h 30"/>
                <a:gd name="T10" fmla="*/ 67 w 67"/>
                <a:gd name="T11" fmla="*/ 21 h 30"/>
              </a:gdLst>
              <a:ahLst/>
              <a:cxnLst>
                <a:cxn ang="0">
                  <a:pos x="T0" y="T1"/>
                </a:cxn>
                <a:cxn ang="0">
                  <a:pos x="T2" y="T3"/>
                </a:cxn>
                <a:cxn ang="0">
                  <a:pos x="T4" y="T5"/>
                </a:cxn>
                <a:cxn ang="0">
                  <a:pos x="T6" y="T7"/>
                </a:cxn>
                <a:cxn ang="0">
                  <a:pos x="T8" y="T9"/>
                </a:cxn>
                <a:cxn ang="0">
                  <a:pos x="T10" y="T11"/>
                </a:cxn>
              </a:cxnLst>
              <a:rect l="0" t="0" r="r" b="b"/>
              <a:pathLst>
                <a:path w="67" h="30">
                  <a:moveTo>
                    <a:pt x="67" y="21"/>
                  </a:moveTo>
                  <a:cubicBezTo>
                    <a:pt x="61" y="23"/>
                    <a:pt x="54" y="23"/>
                    <a:pt x="48" y="20"/>
                  </a:cubicBezTo>
                  <a:cubicBezTo>
                    <a:pt x="4" y="0"/>
                    <a:pt x="4" y="0"/>
                    <a:pt x="4" y="0"/>
                  </a:cubicBezTo>
                  <a:cubicBezTo>
                    <a:pt x="0" y="8"/>
                    <a:pt x="0" y="8"/>
                    <a:pt x="0" y="8"/>
                  </a:cubicBezTo>
                  <a:cubicBezTo>
                    <a:pt x="39" y="25"/>
                    <a:pt x="39" y="25"/>
                    <a:pt x="39" y="25"/>
                  </a:cubicBezTo>
                  <a:cubicBezTo>
                    <a:pt x="48" y="30"/>
                    <a:pt x="59" y="27"/>
                    <a:pt x="67" y="21"/>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76" name="ïṩľîdê">
              <a:extLst>
                <a:ext uri="{FF2B5EF4-FFF2-40B4-BE49-F238E27FC236}">
                  <a16:creationId xmlns="" xmlns:a16="http://schemas.microsoft.com/office/drawing/2014/main" id="{87217097-3C31-4445-B3D7-D7A6A0468EA8}"/>
                </a:ext>
              </a:extLst>
            </p:cNvPr>
            <p:cNvSpPr/>
            <p:nvPr/>
          </p:nvSpPr>
          <p:spPr bwMode="auto">
            <a:xfrm>
              <a:off x="4627563" y="3271838"/>
              <a:ext cx="152400" cy="150813"/>
            </a:xfrm>
            <a:custGeom>
              <a:avLst/>
              <a:gdLst>
                <a:gd name="T0" fmla="*/ 78 w 90"/>
                <a:gd name="T1" fmla="*/ 66 h 90"/>
                <a:gd name="T2" fmla="*/ 23 w 90"/>
                <a:gd name="T3" fmla="*/ 78 h 90"/>
                <a:gd name="T4" fmla="*/ 12 w 90"/>
                <a:gd name="T5" fmla="*/ 23 h 90"/>
                <a:gd name="T6" fmla="*/ 66 w 90"/>
                <a:gd name="T7" fmla="*/ 12 h 90"/>
                <a:gd name="T8" fmla="*/ 78 w 90"/>
                <a:gd name="T9" fmla="*/ 66 h 90"/>
              </a:gdLst>
              <a:ahLst/>
              <a:cxnLst>
                <a:cxn ang="0">
                  <a:pos x="T0" y="T1"/>
                </a:cxn>
                <a:cxn ang="0">
                  <a:pos x="T2" y="T3"/>
                </a:cxn>
                <a:cxn ang="0">
                  <a:pos x="T4" y="T5"/>
                </a:cxn>
                <a:cxn ang="0">
                  <a:pos x="T6" y="T7"/>
                </a:cxn>
                <a:cxn ang="0">
                  <a:pos x="T8" y="T9"/>
                </a:cxn>
              </a:cxnLst>
              <a:rect l="0" t="0" r="r" b="b"/>
              <a:pathLst>
                <a:path w="90" h="90">
                  <a:moveTo>
                    <a:pt x="78" y="66"/>
                  </a:moveTo>
                  <a:cubicBezTo>
                    <a:pt x="66" y="85"/>
                    <a:pt x="41" y="90"/>
                    <a:pt x="23" y="78"/>
                  </a:cubicBezTo>
                  <a:cubicBezTo>
                    <a:pt x="5" y="66"/>
                    <a:pt x="0" y="41"/>
                    <a:pt x="12" y="23"/>
                  </a:cubicBezTo>
                  <a:cubicBezTo>
                    <a:pt x="24" y="5"/>
                    <a:pt x="48" y="0"/>
                    <a:pt x="66" y="12"/>
                  </a:cubicBezTo>
                  <a:cubicBezTo>
                    <a:pt x="85" y="24"/>
                    <a:pt x="90" y="48"/>
                    <a:pt x="78" y="66"/>
                  </a:cubicBezTo>
                  <a:close/>
                </a:path>
              </a:pathLst>
            </a:custGeom>
            <a:solidFill>
              <a:srgbClr val="FBFC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77" name="ïšḷïďè">
              <a:extLst>
                <a:ext uri="{FF2B5EF4-FFF2-40B4-BE49-F238E27FC236}">
                  <a16:creationId xmlns="" xmlns:a16="http://schemas.microsoft.com/office/drawing/2014/main" id="{AEB76759-C827-4C5D-9146-5D3F8267065C}"/>
                </a:ext>
              </a:extLst>
            </p:cNvPr>
            <p:cNvSpPr/>
            <p:nvPr/>
          </p:nvSpPr>
          <p:spPr bwMode="auto">
            <a:xfrm>
              <a:off x="4633913" y="3335338"/>
              <a:ext cx="136525" cy="87313"/>
            </a:xfrm>
            <a:custGeom>
              <a:avLst/>
              <a:gdLst>
                <a:gd name="T0" fmla="*/ 81 w 81"/>
                <a:gd name="T1" fmla="*/ 5 h 52"/>
                <a:gd name="T2" fmla="*/ 75 w 81"/>
                <a:gd name="T3" fmla="*/ 20 h 52"/>
                <a:gd name="T4" fmla="*/ 21 w 81"/>
                <a:gd name="T5" fmla="*/ 31 h 52"/>
                <a:gd name="T6" fmla="*/ 3 w 81"/>
                <a:gd name="T7" fmla="*/ 0 h 52"/>
                <a:gd name="T8" fmla="*/ 20 w 81"/>
                <a:gd name="T9" fmla="*/ 40 h 52"/>
                <a:gd name="T10" fmla="*/ 75 w 81"/>
                <a:gd name="T11" fmla="*/ 28 h 52"/>
                <a:gd name="T12" fmla="*/ 81 w 81"/>
                <a:gd name="T13" fmla="*/ 5 h 52"/>
              </a:gdLst>
              <a:ahLst/>
              <a:cxnLst>
                <a:cxn ang="0">
                  <a:pos x="T0" y="T1"/>
                </a:cxn>
                <a:cxn ang="0">
                  <a:pos x="T2" y="T3"/>
                </a:cxn>
                <a:cxn ang="0">
                  <a:pos x="T4" y="T5"/>
                </a:cxn>
                <a:cxn ang="0">
                  <a:pos x="T6" y="T7"/>
                </a:cxn>
                <a:cxn ang="0">
                  <a:pos x="T8" y="T9"/>
                </a:cxn>
                <a:cxn ang="0">
                  <a:pos x="T10" y="T11"/>
                </a:cxn>
                <a:cxn ang="0">
                  <a:pos x="T12" y="T13"/>
                </a:cxn>
              </a:cxnLst>
              <a:rect l="0" t="0" r="r" b="b"/>
              <a:pathLst>
                <a:path w="81" h="52">
                  <a:moveTo>
                    <a:pt x="81" y="5"/>
                  </a:moveTo>
                  <a:cubicBezTo>
                    <a:pt x="80" y="10"/>
                    <a:pt x="78" y="15"/>
                    <a:pt x="75" y="20"/>
                  </a:cubicBezTo>
                  <a:cubicBezTo>
                    <a:pt x="63" y="38"/>
                    <a:pt x="39" y="43"/>
                    <a:pt x="21" y="31"/>
                  </a:cubicBezTo>
                  <a:cubicBezTo>
                    <a:pt x="10" y="24"/>
                    <a:pt x="4" y="12"/>
                    <a:pt x="3" y="0"/>
                  </a:cubicBezTo>
                  <a:cubicBezTo>
                    <a:pt x="0" y="15"/>
                    <a:pt x="7" y="31"/>
                    <a:pt x="20" y="40"/>
                  </a:cubicBezTo>
                  <a:cubicBezTo>
                    <a:pt x="38" y="52"/>
                    <a:pt x="63" y="47"/>
                    <a:pt x="75" y="28"/>
                  </a:cubicBezTo>
                  <a:cubicBezTo>
                    <a:pt x="79" y="21"/>
                    <a:pt x="81" y="13"/>
                    <a:pt x="81" y="5"/>
                  </a:cubicBezTo>
                  <a:close/>
                </a:path>
              </a:pathLst>
            </a:custGeom>
            <a:solidFill>
              <a:srgbClr val="F0F2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78" name="íṣḷiḑé">
              <a:extLst>
                <a:ext uri="{FF2B5EF4-FFF2-40B4-BE49-F238E27FC236}">
                  <a16:creationId xmlns="" xmlns:a16="http://schemas.microsoft.com/office/drawing/2014/main" id="{D613B5DA-30C6-477A-8B3E-F61300DEA761}"/>
                </a:ext>
              </a:extLst>
            </p:cNvPr>
            <p:cNvSpPr/>
            <p:nvPr/>
          </p:nvSpPr>
          <p:spPr bwMode="auto">
            <a:xfrm>
              <a:off x="4645025" y="3309938"/>
              <a:ext cx="114300" cy="79375"/>
            </a:xfrm>
            <a:custGeom>
              <a:avLst/>
              <a:gdLst>
                <a:gd name="T0" fmla="*/ 1 w 68"/>
                <a:gd name="T1" fmla="*/ 2 h 47"/>
                <a:gd name="T2" fmla="*/ 0 w 68"/>
                <a:gd name="T3" fmla="*/ 5 h 47"/>
                <a:gd name="T4" fmla="*/ 65 w 68"/>
                <a:gd name="T5" fmla="*/ 47 h 47"/>
                <a:gd name="T6" fmla="*/ 67 w 68"/>
                <a:gd name="T7" fmla="*/ 45 h 47"/>
                <a:gd name="T8" fmla="*/ 68 w 68"/>
                <a:gd name="T9" fmla="*/ 43 h 47"/>
                <a:gd name="T10" fmla="*/ 2 w 68"/>
                <a:gd name="T11" fmla="*/ 0 h 47"/>
                <a:gd name="T12" fmla="*/ 1 w 68"/>
                <a:gd name="T13" fmla="*/ 2 h 47"/>
              </a:gdLst>
              <a:ahLst/>
              <a:cxnLst>
                <a:cxn ang="0">
                  <a:pos x="T0" y="T1"/>
                </a:cxn>
                <a:cxn ang="0">
                  <a:pos x="T2" y="T3"/>
                </a:cxn>
                <a:cxn ang="0">
                  <a:pos x="T4" y="T5"/>
                </a:cxn>
                <a:cxn ang="0">
                  <a:pos x="T6" y="T7"/>
                </a:cxn>
                <a:cxn ang="0">
                  <a:pos x="T8" y="T9"/>
                </a:cxn>
                <a:cxn ang="0">
                  <a:pos x="T10" y="T11"/>
                </a:cxn>
                <a:cxn ang="0">
                  <a:pos x="T12" y="T13"/>
                </a:cxn>
              </a:cxnLst>
              <a:rect l="0" t="0" r="r" b="b"/>
              <a:pathLst>
                <a:path w="68" h="47">
                  <a:moveTo>
                    <a:pt x="1" y="2"/>
                  </a:moveTo>
                  <a:cubicBezTo>
                    <a:pt x="1" y="3"/>
                    <a:pt x="0" y="4"/>
                    <a:pt x="0" y="5"/>
                  </a:cubicBezTo>
                  <a:cubicBezTo>
                    <a:pt x="65" y="47"/>
                    <a:pt x="65" y="47"/>
                    <a:pt x="65" y="47"/>
                  </a:cubicBezTo>
                  <a:cubicBezTo>
                    <a:pt x="65" y="47"/>
                    <a:pt x="66" y="46"/>
                    <a:pt x="67" y="45"/>
                  </a:cubicBezTo>
                  <a:cubicBezTo>
                    <a:pt x="67" y="44"/>
                    <a:pt x="67" y="44"/>
                    <a:pt x="68" y="43"/>
                  </a:cubicBezTo>
                  <a:cubicBezTo>
                    <a:pt x="2" y="0"/>
                    <a:pt x="2" y="0"/>
                    <a:pt x="2" y="0"/>
                  </a:cubicBezTo>
                  <a:cubicBezTo>
                    <a:pt x="2" y="1"/>
                    <a:pt x="2" y="1"/>
                    <a:pt x="1" y="2"/>
                  </a:cubicBezTo>
                  <a:close/>
                </a:path>
              </a:pathLst>
            </a:custGeom>
            <a:solidFill>
              <a:srgbClr val="F0F2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79" name="ísḻiḍè">
              <a:extLst>
                <a:ext uri="{FF2B5EF4-FFF2-40B4-BE49-F238E27FC236}">
                  <a16:creationId xmlns="" xmlns:a16="http://schemas.microsoft.com/office/drawing/2014/main" id="{1A0D5472-9C22-47FA-807F-21D522D9409E}"/>
                </a:ext>
              </a:extLst>
            </p:cNvPr>
            <p:cNvSpPr/>
            <p:nvPr/>
          </p:nvSpPr>
          <p:spPr bwMode="auto">
            <a:xfrm>
              <a:off x="4646613" y="3306763"/>
              <a:ext cx="114300" cy="79375"/>
            </a:xfrm>
            <a:custGeom>
              <a:avLst/>
              <a:gdLst>
                <a:gd name="T0" fmla="*/ 1 w 68"/>
                <a:gd name="T1" fmla="*/ 2 h 47"/>
                <a:gd name="T2" fmla="*/ 0 w 68"/>
                <a:gd name="T3" fmla="*/ 4 h 47"/>
                <a:gd name="T4" fmla="*/ 65 w 68"/>
                <a:gd name="T5" fmla="*/ 47 h 47"/>
                <a:gd name="T6" fmla="*/ 67 w 68"/>
                <a:gd name="T7" fmla="*/ 45 h 47"/>
                <a:gd name="T8" fmla="*/ 68 w 68"/>
                <a:gd name="T9" fmla="*/ 43 h 47"/>
                <a:gd name="T10" fmla="*/ 3 w 68"/>
                <a:gd name="T11" fmla="*/ 0 h 47"/>
                <a:gd name="T12" fmla="*/ 1 w 68"/>
                <a:gd name="T13" fmla="*/ 2 h 47"/>
              </a:gdLst>
              <a:ahLst/>
              <a:cxnLst>
                <a:cxn ang="0">
                  <a:pos x="T0" y="T1"/>
                </a:cxn>
                <a:cxn ang="0">
                  <a:pos x="T2" y="T3"/>
                </a:cxn>
                <a:cxn ang="0">
                  <a:pos x="T4" y="T5"/>
                </a:cxn>
                <a:cxn ang="0">
                  <a:pos x="T6" y="T7"/>
                </a:cxn>
                <a:cxn ang="0">
                  <a:pos x="T8" y="T9"/>
                </a:cxn>
                <a:cxn ang="0">
                  <a:pos x="T10" y="T11"/>
                </a:cxn>
                <a:cxn ang="0">
                  <a:pos x="T12" y="T13"/>
                </a:cxn>
              </a:cxnLst>
              <a:rect l="0" t="0" r="r" b="b"/>
              <a:pathLst>
                <a:path w="68" h="47">
                  <a:moveTo>
                    <a:pt x="1" y="2"/>
                  </a:moveTo>
                  <a:cubicBezTo>
                    <a:pt x="1" y="3"/>
                    <a:pt x="0" y="4"/>
                    <a:pt x="0" y="4"/>
                  </a:cubicBezTo>
                  <a:cubicBezTo>
                    <a:pt x="65" y="47"/>
                    <a:pt x="65" y="47"/>
                    <a:pt x="65" y="47"/>
                  </a:cubicBezTo>
                  <a:cubicBezTo>
                    <a:pt x="66" y="47"/>
                    <a:pt x="66" y="46"/>
                    <a:pt x="67" y="45"/>
                  </a:cubicBezTo>
                  <a:cubicBezTo>
                    <a:pt x="67" y="45"/>
                    <a:pt x="68" y="44"/>
                    <a:pt x="68" y="43"/>
                  </a:cubicBezTo>
                  <a:cubicBezTo>
                    <a:pt x="3" y="0"/>
                    <a:pt x="3" y="0"/>
                    <a:pt x="3" y="0"/>
                  </a:cubicBezTo>
                  <a:cubicBezTo>
                    <a:pt x="2" y="1"/>
                    <a:pt x="1" y="2"/>
                    <a:pt x="1" y="2"/>
                  </a:cubicBez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80" name="íSļíḑè">
              <a:extLst>
                <a:ext uri="{FF2B5EF4-FFF2-40B4-BE49-F238E27FC236}">
                  <a16:creationId xmlns="" xmlns:a16="http://schemas.microsoft.com/office/drawing/2014/main" id="{15F86FA1-F4BE-4F99-BE1F-4F0E632B1C2F}"/>
                </a:ext>
              </a:extLst>
            </p:cNvPr>
            <p:cNvSpPr/>
            <p:nvPr/>
          </p:nvSpPr>
          <p:spPr bwMode="auto">
            <a:xfrm>
              <a:off x="5732463" y="3875088"/>
              <a:ext cx="147638" cy="147638"/>
            </a:xfrm>
            <a:custGeom>
              <a:avLst/>
              <a:gdLst>
                <a:gd name="T0" fmla="*/ 81 w 87"/>
                <a:gd name="T1" fmla="*/ 33 h 87"/>
                <a:gd name="T2" fmla="*/ 54 w 87"/>
                <a:gd name="T3" fmla="*/ 81 h 87"/>
                <a:gd name="T4" fmla="*/ 6 w 87"/>
                <a:gd name="T5" fmla="*/ 54 h 87"/>
                <a:gd name="T6" fmla="*/ 33 w 87"/>
                <a:gd name="T7" fmla="*/ 6 h 87"/>
                <a:gd name="T8" fmla="*/ 81 w 87"/>
                <a:gd name="T9" fmla="*/ 33 h 87"/>
              </a:gdLst>
              <a:ahLst/>
              <a:cxnLst>
                <a:cxn ang="0">
                  <a:pos x="T0" y="T1"/>
                </a:cxn>
                <a:cxn ang="0">
                  <a:pos x="T2" y="T3"/>
                </a:cxn>
                <a:cxn ang="0">
                  <a:pos x="T4" y="T5"/>
                </a:cxn>
                <a:cxn ang="0">
                  <a:pos x="T6" y="T7"/>
                </a:cxn>
                <a:cxn ang="0">
                  <a:pos x="T8" y="T9"/>
                </a:cxn>
              </a:cxnLst>
              <a:rect l="0" t="0" r="r" b="b"/>
              <a:pathLst>
                <a:path w="87" h="87">
                  <a:moveTo>
                    <a:pt x="81" y="33"/>
                  </a:moveTo>
                  <a:cubicBezTo>
                    <a:pt x="87" y="54"/>
                    <a:pt x="75" y="76"/>
                    <a:pt x="54" y="81"/>
                  </a:cubicBezTo>
                  <a:cubicBezTo>
                    <a:pt x="33" y="87"/>
                    <a:pt x="12" y="75"/>
                    <a:pt x="6" y="54"/>
                  </a:cubicBezTo>
                  <a:cubicBezTo>
                    <a:pt x="0" y="33"/>
                    <a:pt x="12" y="12"/>
                    <a:pt x="33" y="6"/>
                  </a:cubicBezTo>
                  <a:cubicBezTo>
                    <a:pt x="54" y="0"/>
                    <a:pt x="76" y="12"/>
                    <a:pt x="81" y="33"/>
                  </a:cubicBezTo>
                  <a:close/>
                </a:path>
              </a:pathLst>
            </a:custGeom>
            <a:solidFill>
              <a:srgbClr val="FBFC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81" name="ïṩ1ïde">
              <a:extLst>
                <a:ext uri="{FF2B5EF4-FFF2-40B4-BE49-F238E27FC236}">
                  <a16:creationId xmlns="" xmlns:a16="http://schemas.microsoft.com/office/drawing/2014/main" id="{2205B035-BE50-440B-872C-FABC431319FD}"/>
                </a:ext>
              </a:extLst>
            </p:cNvPr>
            <p:cNvSpPr/>
            <p:nvPr/>
          </p:nvSpPr>
          <p:spPr bwMode="auto">
            <a:xfrm>
              <a:off x="5754688" y="3897313"/>
              <a:ext cx="125413" cy="123825"/>
            </a:xfrm>
            <a:custGeom>
              <a:avLst/>
              <a:gdLst>
                <a:gd name="T0" fmla="*/ 55 w 74"/>
                <a:gd name="T1" fmla="*/ 0 h 73"/>
                <a:gd name="T2" fmla="*/ 62 w 74"/>
                <a:gd name="T3" fmla="*/ 14 h 73"/>
                <a:gd name="T4" fmla="*/ 35 w 74"/>
                <a:gd name="T5" fmla="*/ 62 h 73"/>
                <a:gd name="T6" fmla="*/ 0 w 74"/>
                <a:gd name="T7" fmla="*/ 55 h 73"/>
                <a:gd name="T8" fmla="*/ 41 w 74"/>
                <a:gd name="T9" fmla="*/ 68 h 73"/>
                <a:gd name="T10" fmla="*/ 68 w 74"/>
                <a:gd name="T11" fmla="*/ 20 h 73"/>
                <a:gd name="T12" fmla="*/ 55 w 74"/>
                <a:gd name="T13" fmla="*/ 0 h 73"/>
              </a:gdLst>
              <a:ahLst/>
              <a:cxnLst>
                <a:cxn ang="0">
                  <a:pos x="T0" y="T1"/>
                </a:cxn>
                <a:cxn ang="0">
                  <a:pos x="T2" y="T3"/>
                </a:cxn>
                <a:cxn ang="0">
                  <a:pos x="T4" y="T5"/>
                </a:cxn>
                <a:cxn ang="0">
                  <a:pos x="T6" y="T7"/>
                </a:cxn>
                <a:cxn ang="0">
                  <a:pos x="T8" y="T9"/>
                </a:cxn>
                <a:cxn ang="0">
                  <a:pos x="T10" y="T11"/>
                </a:cxn>
                <a:cxn ang="0">
                  <a:pos x="T12" y="T13"/>
                </a:cxn>
              </a:cxnLst>
              <a:rect l="0" t="0" r="r" b="b"/>
              <a:pathLst>
                <a:path w="74" h="73">
                  <a:moveTo>
                    <a:pt x="55" y="0"/>
                  </a:moveTo>
                  <a:cubicBezTo>
                    <a:pt x="58" y="4"/>
                    <a:pt x="61" y="9"/>
                    <a:pt x="62" y="14"/>
                  </a:cubicBezTo>
                  <a:cubicBezTo>
                    <a:pt x="68" y="35"/>
                    <a:pt x="56" y="56"/>
                    <a:pt x="35" y="62"/>
                  </a:cubicBezTo>
                  <a:cubicBezTo>
                    <a:pt x="22" y="66"/>
                    <a:pt x="9" y="63"/>
                    <a:pt x="0" y="55"/>
                  </a:cubicBezTo>
                  <a:cubicBezTo>
                    <a:pt x="9" y="67"/>
                    <a:pt x="26" y="73"/>
                    <a:pt x="41" y="68"/>
                  </a:cubicBezTo>
                  <a:cubicBezTo>
                    <a:pt x="62" y="63"/>
                    <a:pt x="74" y="41"/>
                    <a:pt x="68" y="20"/>
                  </a:cubicBezTo>
                  <a:cubicBezTo>
                    <a:pt x="66" y="12"/>
                    <a:pt x="61" y="5"/>
                    <a:pt x="55" y="0"/>
                  </a:cubicBezTo>
                  <a:close/>
                </a:path>
              </a:pathLst>
            </a:custGeom>
            <a:solidFill>
              <a:srgbClr val="F0F2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82" name="ïŝ1îďe">
              <a:extLst>
                <a:ext uri="{FF2B5EF4-FFF2-40B4-BE49-F238E27FC236}">
                  <a16:creationId xmlns="" xmlns:a16="http://schemas.microsoft.com/office/drawing/2014/main" id="{35B02E25-5AF5-4D4C-9AAE-3ABB164175F0}"/>
                </a:ext>
              </a:extLst>
            </p:cNvPr>
            <p:cNvSpPr/>
            <p:nvPr/>
          </p:nvSpPr>
          <p:spPr bwMode="auto">
            <a:xfrm>
              <a:off x="5741988" y="3930650"/>
              <a:ext cx="128588" cy="44450"/>
            </a:xfrm>
            <a:custGeom>
              <a:avLst/>
              <a:gdLst>
                <a:gd name="T0" fmla="*/ 0 w 76"/>
                <a:gd name="T1" fmla="*/ 23 h 26"/>
                <a:gd name="T2" fmla="*/ 2 w 76"/>
                <a:gd name="T3" fmla="*/ 26 h 26"/>
                <a:gd name="T4" fmla="*/ 76 w 76"/>
                <a:gd name="T5" fmla="*/ 5 h 26"/>
                <a:gd name="T6" fmla="*/ 76 w 76"/>
                <a:gd name="T7" fmla="*/ 1 h 26"/>
                <a:gd name="T8" fmla="*/ 75 w 76"/>
                <a:gd name="T9" fmla="*/ 0 h 26"/>
                <a:gd name="T10" fmla="*/ 0 w 76"/>
                <a:gd name="T11" fmla="*/ 21 h 26"/>
                <a:gd name="T12" fmla="*/ 0 w 76"/>
                <a:gd name="T13" fmla="*/ 23 h 26"/>
              </a:gdLst>
              <a:ahLst/>
              <a:cxnLst>
                <a:cxn ang="0">
                  <a:pos x="T0" y="T1"/>
                </a:cxn>
                <a:cxn ang="0">
                  <a:pos x="T2" y="T3"/>
                </a:cxn>
                <a:cxn ang="0">
                  <a:pos x="T4" y="T5"/>
                </a:cxn>
                <a:cxn ang="0">
                  <a:pos x="T6" y="T7"/>
                </a:cxn>
                <a:cxn ang="0">
                  <a:pos x="T8" y="T9"/>
                </a:cxn>
                <a:cxn ang="0">
                  <a:pos x="T10" y="T11"/>
                </a:cxn>
                <a:cxn ang="0">
                  <a:pos x="T12" y="T13"/>
                </a:cxn>
              </a:cxnLst>
              <a:rect l="0" t="0" r="r" b="b"/>
              <a:pathLst>
                <a:path w="76" h="26">
                  <a:moveTo>
                    <a:pt x="0" y="23"/>
                  </a:moveTo>
                  <a:cubicBezTo>
                    <a:pt x="1" y="24"/>
                    <a:pt x="1" y="25"/>
                    <a:pt x="2" y="26"/>
                  </a:cubicBezTo>
                  <a:cubicBezTo>
                    <a:pt x="76" y="5"/>
                    <a:pt x="76" y="5"/>
                    <a:pt x="76" y="5"/>
                  </a:cubicBezTo>
                  <a:cubicBezTo>
                    <a:pt x="76" y="4"/>
                    <a:pt x="76" y="3"/>
                    <a:pt x="76" y="1"/>
                  </a:cubicBezTo>
                  <a:cubicBezTo>
                    <a:pt x="76" y="1"/>
                    <a:pt x="75" y="0"/>
                    <a:pt x="75" y="0"/>
                  </a:cubicBezTo>
                  <a:cubicBezTo>
                    <a:pt x="0" y="21"/>
                    <a:pt x="0" y="21"/>
                    <a:pt x="0" y="21"/>
                  </a:cubicBezTo>
                  <a:cubicBezTo>
                    <a:pt x="0" y="22"/>
                    <a:pt x="0" y="22"/>
                    <a:pt x="0" y="23"/>
                  </a:cubicBezTo>
                  <a:close/>
                </a:path>
              </a:pathLst>
            </a:custGeom>
            <a:solidFill>
              <a:srgbClr val="F0F2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83" name="ï$ḷiďê">
              <a:extLst>
                <a:ext uri="{FF2B5EF4-FFF2-40B4-BE49-F238E27FC236}">
                  <a16:creationId xmlns="" xmlns:a16="http://schemas.microsoft.com/office/drawing/2014/main" id="{B6D287EB-9932-4577-9335-321A5CDEE1CE}"/>
                </a:ext>
              </a:extLst>
            </p:cNvPr>
            <p:cNvSpPr/>
            <p:nvPr/>
          </p:nvSpPr>
          <p:spPr bwMode="auto">
            <a:xfrm>
              <a:off x="5740400" y="3925888"/>
              <a:ext cx="130175" cy="46038"/>
            </a:xfrm>
            <a:custGeom>
              <a:avLst/>
              <a:gdLst>
                <a:gd name="T0" fmla="*/ 1 w 77"/>
                <a:gd name="T1" fmla="*/ 24 h 27"/>
                <a:gd name="T2" fmla="*/ 2 w 77"/>
                <a:gd name="T3" fmla="*/ 27 h 27"/>
                <a:gd name="T4" fmla="*/ 77 w 77"/>
                <a:gd name="T5" fmla="*/ 5 h 27"/>
                <a:gd name="T6" fmla="*/ 76 w 77"/>
                <a:gd name="T7" fmla="*/ 3 h 27"/>
                <a:gd name="T8" fmla="*/ 76 w 77"/>
                <a:gd name="T9" fmla="*/ 0 h 27"/>
                <a:gd name="T10" fmla="*/ 0 w 77"/>
                <a:gd name="T11" fmla="*/ 22 h 27"/>
                <a:gd name="T12" fmla="*/ 1 w 77"/>
                <a:gd name="T13" fmla="*/ 24 h 27"/>
              </a:gdLst>
              <a:ahLst/>
              <a:cxnLst>
                <a:cxn ang="0">
                  <a:pos x="T0" y="T1"/>
                </a:cxn>
                <a:cxn ang="0">
                  <a:pos x="T2" y="T3"/>
                </a:cxn>
                <a:cxn ang="0">
                  <a:pos x="T4" y="T5"/>
                </a:cxn>
                <a:cxn ang="0">
                  <a:pos x="T6" y="T7"/>
                </a:cxn>
                <a:cxn ang="0">
                  <a:pos x="T8" y="T9"/>
                </a:cxn>
                <a:cxn ang="0">
                  <a:pos x="T10" y="T11"/>
                </a:cxn>
                <a:cxn ang="0">
                  <a:pos x="T12" y="T13"/>
                </a:cxn>
              </a:cxnLst>
              <a:rect l="0" t="0" r="r" b="b"/>
              <a:pathLst>
                <a:path w="77" h="27">
                  <a:moveTo>
                    <a:pt x="1" y="24"/>
                  </a:moveTo>
                  <a:cubicBezTo>
                    <a:pt x="1" y="25"/>
                    <a:pt x="1" y="26"/>
                    <a:pt x="2" y="27"/>
                  </a:cubicBezTo>
                  <a:cubicBezTo>
                    <a:pt x="77" y="5"/>
                    <a:pt x="77" y="5"/>
                    <a:pt x="77" y="5"/>
                  </a:cubicBezTo>
                  <a:cubicBezTo>
                    <a:pt x="77" y="5"/>
                    <a:pt x="77" y="4"/>
                    <a:pt x="76" y="3"/>
                  </a:cubicBezTo>
                  <a:cubicBezTo>
                    <a:pt x="76" y="2"/>
                    <a:pt x="76" y="1"/>
                    <a:pt x="76" y="0"/>
                  </a:cubicBezTo>
                  <a:cubicBezTo>
                    <a:pt x="0" y="22"/>
                    <a:pt x="0" y="22"/>
                    <a:pt x="0" y="22"/>
                  </a:cubicBezTo>
                  <a:cubicBezTo>
                    <a:pt x="0" y="23"/>
                    <a:pt x="1" y="23"/>
                    <a:pt x="1" y="24"/>
                  </a:cubicBez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84" name="íŝḻïḓé">
              <a:extLst>
                <a:ext uri="{FF2B5EF4-FFF2-40B4-BE49-F238E27FC236}">
                  <a16:creationId xmlns="" xmlns:a16="http://schemas.microsoft.com/office/drawing/2014/main" id="{0E614D49-2AB8-4620-B689-F0E60300B199}"/>
                </a:ext>
              </a:extLst>
            </p:cNvPr>
            <p:cNvSpPr/>
            <p:nvPr/>
          </p:nvSpPr>
          <p:spPr bwMode="auto">
            <a:xfrm>
              <a:off x="5484813" y="4006850"/>
              <a:ext cx="152400" cy="152400"/>
            </a:xfrm>
            <a:custGeom>
              <a:avLst/>
              <a:gdLst>
                <a:gd name="T0" fmla="*/ 80 w 90"/>
                <a:gd name="T1" fmla="*/ 62 h 90"/>
                <a:gd name="T2" fmla="*/ 28 w 90"/>
                <a:gd name="T3" fmla="*/ 81 h 90"/>
                <a:gd name="T4" fmla="*/ 10 w 90"/>
                <a:gd name="T5" fmla="*/ 28 h 90"/>
                <a:gd name="T6" fmla="*/ 62 w 90"/>
                <a:gd name="T7" fmla="*/ 10 h 90"/>
                <a:gd name="T8" fmla="*/ 80 w 90"/>
                <a:gd name="T9" fmla="*/ 62 h 90"/>
              </a:gdLst>
              <a:ahLst/>
              <a:cxnLst>
                <a:cxn ang="0">
                  <a:pos x="T0" y="T1"/>
                </a:cxn>
                <a:cxn ang="0">
                  <a:pos x="T2" y="T3"/>
                </a:cxn>
                <a:cxn ang="0">
                  <a:pos x="T4" y="T5"/>
                </a:cxn>
                <a:cxn ang="0">
                  <a:pos x="T6" y="T7"/>
                </a:cxn>
                <a:cxn ang="0">
                  <a:pos x="T8" y="T9"/>
                </a:cxn>
              </a:cxnLst>
              <a:rect l="0" t="0" r="r" b="b"/>
              <a:pathLst>
                <a:path w="90" h="90">
                  <a:moveTo>
                    <a:pt x="80" y="62"/>
                  </a:moveTo>
                  <a:cubicBezTo>
                    <a:pt x="71" y="82"/>
                    <a:pt x="47" y="90"/>
                    <a:pt x="28" y="81"/>
                  </a:cubicBezTo>
                  <a:cubicBezTo>
                    <a:pt x="8" y="71"/>
                    <a:pt x="0" y="47"/>
                    <a:pt x="10" y="28"/>
                  </a:cubicBezTo>
                  <a:cubicBezTo>
                    <a:pt x="19" y="9"/>
                    <a:pt x="43" y="0"/>
                    <a:pt x="62" y="10"/>
                  </a:cubicBezTo>
                  <a:cubicBezTo>
                    <a:pt x="82" y="19"/>
                    <a:pt x="90" y="43"/>
                    <a:pt x="80" y="62"/>
                  </a:cubicBezTo>
                  <a:close/>
                </a:path>
              </a:pathLst>
            </a:custGeom>
            <a:solidFill>
              <a:srgbClr val="FBFC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85" name="iṣ1ïḋe">
              <a:extLst>
                <a:ext uri="{FF2B5EF4-FFF2-40B4-BE49-F238E27FC236}">
                  <a16:creationId xmlns="" xmlns:a16="http://schemas.microsoft.com/office/drawing/2014/main" id="{70286066-F005-46E2-A8F1-14FE4FDD1ABE}"/>
                </a:ext>
              </a:extLst>
            </p:cNvPr>
            <p:cNvSpPr/>
            <p:nvPr/>
          </p:nvSpPr>
          <p:spPr bwMode="auto">
            <a:xfrm>
              <a:off x="5494338" y="4073525"/>
              <a:ext cx="134938" cy="85725"/>
            </a:xfrm>
            <a:custGeom>
              <a:avLst/>
              <a:gdLst>
                <a:gd name="T0" fmla="*/ 79 w 80"/>
                <a:gd name="T1" fmla="*/ 0 h 51"/>
                <a:gd name="T2" fmla="*/ 75 w 80"/>
                <a:gd name="T3" fmla="*/ 15 h 51"/>
                <a:gd name="T4" fmla="*/ 22 w 80"/>
                <a:gd name="T5" fmla="*/ 33 h 51"/>
                <a:gd name="T6" fmla="*/ 1 w 80"/>
                <a:gd name="T7" fmla="*/ 4 h 51"/>
                <a:gd name="T8" fmla="*/ 23 w 80"/>
                <a:gd name="T9" fmla="*/ 42 h 51"/>
                <a:gd name="T10" fmla="*/ 75 w 80"/>
                <a:gd name="T11" fmla="*/ 23 h 51"/>
                <a:gd name="T12" fmla="*/ 79 w 80"/>
                <a:gd name="T13" fmla="*/ 0 h 51"/>
              </a:gdLst>
              <a:ahLst/>
              <a:cxnLst>
                <a:cxn ang="0">
                  <a:pos x="T0" y="T1"/>
                </a:cxn>
                <a:cxn ang="0">
                  <a:pos x="T2" y="T3"/>
                </a:cxn>
                <a:cxn ang="0">
                  <a:pos x="T4" y="T5"/>
                </a:cxn>
                <a:cxn ang="0">
                  <a:pos x="T6" y="T7"/>
                </a:cxn>
                <a:cxn ang="0">
                  <a:pos x="T8" y="T9"/>
                </a:cxn>
                <a:cxn ang="0">
                  <a:pos x="T10" y="T11"/>
                </a:cxn>
                <a:cxn ang="0">
                  <a:pos x="T12" y="T13"/>
                </a:cxn>
              </a:cxnLst>
              <a:rect l="0" t="0" r="r" b="b"/>
              <a:pathLst>
                <a:path w="80" h="51">
                  <a:moveTo>
                    <a:pt x="79" y="0"/>
                  </a:moveTo>
                  <a:cubicBezTo>
                    <a:pt x="78" y="5"/>
                    <a:pt x="77" y="10"/>
                    <a:pt x="75" y="15"/>
                  </a:cubicBezTo>
                  <a:cubicBezTo>
                    <a:pt x="65" y="34"/>
                    <a:pt x="42" y="42"/>
                    <a:pt x="22" y="33"/>
                  </a:cubicBezTo>
                  <a:cubicBezTo>
                    <a:pt x="10" y="27"/>
                    <a:pt x="3" y="16"/>
                    <a:pt x="1" y="4"/>
                  </a:cubicBezTo>
                  <a:cubicBezTo>
                    <a:pt x="0" y="19"/>
                    <a:pt x="8" y="34"/>
                    <a:pt x="23" y="42"/>
                  </a:cubicBezTo>
                  <a:cubicBezTo>
                    <a:pt x="42" y="51"/>
                    <a:pt x="66" y="43"/>
                    <a:pt x="75" y="23"/>
                  </a:cubicBezTo>
                  <a:cubicBezTo>
                    <a:pt x="79" y="16"/>
                    <a:pt x="80" y="8"/>
                    <a:pt x="79" y="0"/>
                  </a:cubicBezTo>
                  <a:close/>
                </a:path>
              </a:pathLst>
            </a:custGeom>
            <a:solidFill>
              <a:srgbClr val="F0F2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86" name="iŝlídè">
              <a:extLst>
                <a:ext uri="{FF2B5EF4-FFF2-40B4-BE49-F238E27FC236}">
                  <a16:creationId xmlns="" xmlns:a16="http://schemas.microsoft.com/office/drawing/2014/main" id="{E60AE058-DA05-4CBD-9ADD-868820DC38DA}"/>
                </a:ext>
              </a:extLst>
            </p:cNvPr>
            <p:cNvSpPr/>
            <p:nvPr/>
          </p:nvSpPr>
          <p:spPr bwMode="auto">
            <a:xfrm>
              <a:off x="5499100" y="4054475"/>
              <a:ext cx="122238" cy="66675"/>
            </a:xfrm>
            <a:custGeom>
              <a:avLst/>
              <a:gdLst>
                <a:gd name="T0" fmla="*/ 1 w 72"/>
                <a:gd name="T1" fmla="*/ 1 h 39"/>
                <a:gd name="T2" fmla="*/ 0 w 72"/>
                <a:gd name="T3" fmla="*/ 5 h 39"/>
                <a:gd name="T4" fmla="*/ 70 w 72"/>
                <a:gd name="T5" fmla="*/ 39 h 39"/>
                <a:gd name="T6" fmla="*/ 71 w 72"/>
                <a:gd name="T7" fmla="*/ 36 h 39"/>
                <a:gd name="T8" fmla="*/ 72 w 72"/>
                <a:gd name="T9" fmla="*/ 34 h 39"/>
                <a:gd name="T10" fmla="*/ 2 w 72"/>
                <a:gd name="T11" fmla="*/ 0 h 39"/>
                <a:gd name="T12" fmla="*/ 1 w 72"/>
                <a:gd name="T13" fmla="*/ 1 h 39"/>
              </a:gdLst>
              <a:ahLst/>
              <a:cxnLst>
                <a:cxn ang="0">
                  <a:pos x="T0" y="T1"/>
                </a:cxn>
                <a:cxn ang="0">
                  <a:pos x="T2" y="T3"/>
                </a:cxn>
                <a:cxn ang="0">
                  <a:pos x="T4" y="T5"/>
                </a:cxn>
                <a:cxn ang="0">
                  <a:pos x="T6" y="T7"/>
                </a:cxn>
                <a:cxn ang="0">
                  <a:pos x="T8" y="T9"/>
                </a:cxn>
                <a:cxn ang="0">
                  <a:pos x="T10" y="T11"/>
                </a:cxn>
                <a:cxn ang="0">
                  <a:pos x="T12" y="T13"/>
                </a:cxn>
              </a:cxnLst>
              <a:rect l="0" t="0" r="r" b="b"/>
              <a:pathLst>
                <a:path w="72" h="39">
                  <a:moveTo>
                    <a:pt x="1" y="1"/>
                  </a:moveTo>
                  <a:cubicBezTo>
                    <a:pt x="0" y="2"/>
                    <a:pt x="0" y="4"/>
                    <a:pt x="0" y="5"/>
                  </a:cubicBezTo>
                  <a:cubicBezTo>
                    <a:pt x="70" y="39"/>
                    <a:pt x="70" y="39"/>
                    <a:pt x="70" y="39"/>
                  </a:cubicBezTo>
                  <a:cubicBezTo>
                    <a:pt x="70" y="38"/>
                    <a:pt x="71" y="37"/>
                    <a:pt x="71" y="36"/>
                  </a:cubicBezTo>
                  <a:cubicBezTo>
                    <a:pt x="72" y="35"/>
                    <a:pt x="72" y="35"/>
                    <a:pt x="72" y="34"/>
                  </a:cubicBezTo>
                  <a:cubicBezTo>
                    <a:pt x="2" y="0"/>
                    <a:pt x="2" y="0"/>
                    <a:pt x="2" y="0"/>
                  </a:cubicBezTo>
                  <a:cubicBezTo>
                    <a:pt x="1" y="0"/>
                    <a:pt x="1" y="1"/>
                    <a:pt x="1" y="1"/>
                  </a:cubicBezTo>
                  <a:close/>
                </a:path>
              </a:pathLst>
            </a:custGeom>
            <a:solidFill>
              <a:srgbClr val="F0F2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87" name="íṥļîḍê">
              <a:extLst>
                <a:ext uri="{FF2B5EF4-FFF2-40B4-BE49-F238E27FC236}">
                  <a16:creationId xmlns="" xmlns:a16="http://schemas.microsoft.com/office/drawing/2014/main" id="{8DFAB0F2-1CD1-43DD-8770-2B96CDB587DD}"/>
                </a:ext>
              </a:extLst>
            </p:cNvPr>
            <p:cNvSpPr/>
            <p:nvPr/>
          </p:nvSpPr>
          <p:spPr bwMode="auto">
            <a:xfrm>
              <a:off x="5499100" y="4051300"/>
              <a:ext cx="123825" cy="65088"/>
            </a:xfrm>
            <a:custGeom>
              <a:avLst/>
              <a:gdLst>
                <a:gd name="T0" fmla="*/ 2 w 73"/>
                <a:gd name="T1" fmla="*/ 2 h 39"/>
                <a:gd name="T2" fmla="*/ 0 w 73"/>
                <a:gd name="T3" fmla="*/ 4 h 39"/>
                <a:gd name="T4" fmla="*/ 71 w 73"/>
                <a:gd name="T5" fmla="*/ 39 h 39"/>
                <a:gd name="T6" fmla="*/ 72 w 73"/>
                <a:gd name="T7" fmla="*/ 36 h 39"/>
                <a:gd name="T8" fmla="*/ 73 w 73"/>
                <a:gd name="T9" fmla="*/ 34 h 39"/>
                <a:gd name="T10" fmla="*/ 3 w 73"/>
                <a:gd name="T11" fmla="*/ 0 h 39"/>
                <a:gd name="T12" fmla="*/ 2 w 73"/>
                <a:gd name="T13" fmla="*/ 2 h 39"/>
              </a:gdLst>
              <a:ahLst/>
              <a:cxnLst>
                <a:cxn ang="0">
                  <a:pos x="T0" y="T1"/>
                </a:cxn>
                <a:cxn ang="0">
                  <a:pos x="T2" y="T3"/>
                </a:cxn>
                <a:cxn ang="0">
                  <a:pos x="T4" y="T5"/>
                </a:cxn>
                <a:cxn ang="0">
                  <a:pos x="T6" y="T7"/>
                </a:cxn>
                <a:cxn ang="0">
                  <a:pos x="T8" y="T9"/>
                </a:cxn>
                <a:cxn ang="0">
                  <a:pos x="T10" y="T11"/>
                </a:cxn>
                <a:cxn ang="0">
                  <a:pos x="T12" y="T13"/>
                </a:cxn>
              </a:cxnLst>
              <a:rect l="0" t="0" r="r" b="b"/>
              <a:pathLst>
                <a:path w="73" h="39">
                  <a:moveTo>
                    <a:pt x="2" y="2"/>
                  </a:moveTo>
                  <a:cubicBezTo>
                    <a:pt x="1" y="3"/>
                    <a:pt x="1" y="4"/>
                    <a:pt x="0" y="4"/>
                  </a:cubicBezTo>
                  <a:cubicBezTo>
                    <a:pt x="71" y="39"/>
                    <a:pt x="71" y="39"/>
                    <a:pt x="71" y="39"/>
                  </a:cubicBezTo>
                  <a:cubicBezTo>
                    <a:pt x="71" y="38"/>
                    <a:pt x="72" y="37"/>
                    <a:pt x="72" y="36"/>
                  </a:cubicBezTo>
                  <a:cubicBezTo>
                    <a:pt x="72" y="36"/>
                    <a:pt x="73" y="35"/>
                    <a:pt x="73" y="34"/>
                  </a:cubicBezTo>
                  <a:cubicBezTo>
                    <a:pt x="3" y="0"/>
                    <a:pt x="3" y="0"/>
                    <a:pt x="3" y="0"/>
                  </a:cubicBezTo>
                  <a:cubicBezTo>
                    <a:pt x="2" y="0"/>
                    <a:pt x="2" y="1"/>
                    <a:pt x="2" y="2"/>
                  </a:cubicBez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88" name="îŝ1ïḋe">
              <a:extLst>
                <a:ext uri="{FF2B5EF4-FFF2-40B4-BE49-F238E27FC236}">
                  <a16:creationId xmlns="" xmlns:a16="http://schemas.microsoft.com/office/drawing/2014/main" id="{C32027E0-ECE0-4814-98FC-8BD69C0C2C51}"/>
                </a:ext>
              </a:extLst>
            </p:cNvPr>
            <p:cNvSpPr/>
            <p:nvPr/>
          </p:nvSpPr>
          <p:spPr bwMode="auto">
            <a:xfrm>
              <a:off x="4040188" y="1531938"/>
              <a:ext cx="563563" cy="809625"/>
            </a:xfrm>
            <a:custGeom>
              <a:avLst/>
              <a:gdLst>
                <a:gd name="T0" fmla="*/ 26 w 334"/>
                <a:gd name="T1" fmla="*/ 479 h 479"/>
                <a:gd name="T2" fmla="*/ 0 w 334"/>
                <a:gd name="T3" fmla="*/ 468 h 479"/>
                <a:gd name="T4" fmla="*/ 158 w 334"/>
                <a:gd name="T5" fmla="*/ 89 h 479"/>
                <a:gd name="T6" fmla="*/ 262 w 334"/>
                <a:gd name="T7" fmla="*/ 3 h 479"/>
                <a:gd name="T8" fmla="*/ 263 w 334"/>
                <a:gd name="T9" fmla="*/ 3 h 479"/>
                <a:gd name="T10" fmla="*/ 334 w 334"/>
                <a:gd name="T11" fmla="*/ 20 h 479"/>
                <a:gd name="T12" fmla="*/ 328 w 334"/>
                <a:gd name="T13" fmla="*/ 47 h 479"/>
                <a:gd name="T14" fmla="*/ 258 w 334"/>
                <a:gd name="T15" fmla="*/ 30 h 479"/>
                <a:gd name="T16" fmla="*/ 185 w 334"/>
                <a:gd name="T17" fmla="*/ 97 h 479"/>
                <a:gd name="T18" fmla="*/ 26 w 334"/>
                <a:gd name="T19" fmla="*/ 479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4" h="479">
                  <a:moveTo>
                    <a:pt x="26" y="479"/>
                  </a:moveTo>
                  <a:cubicBezTo>
                    <a:pt x="0" y="468"/>
                    <a:pt x="0" y="468"/>
                    <a:pt x="0" y="468"/>
                  </a:cubicBezTo>
                  <a:cubicBezTo>
                    <a:pt x="52" y="350"/>
                    <a:pt x="140" y="145"/>
                    <a:pt x="158" y="89"/>
                  </a:cubicBezTo>
                  <a:cubicBezTo>
                    <a:pt x="181" y="14"/>
                    <a:pt x="236" y="0"/>
                    <a:pt x="262" y="3"/>
                  </a:cubicBezTo>
                  <a:cubicBezTo>
                    <a:pt x="263" y="3"/>
                    <a:pt x="263" y="3"/>
                    <a:pt x="263" y="3"/>
                  </a:cubicBezTo>
                  <a:cubicBezTo>
                    <a:pt x="334" y="20"/>
                    <a:pt x="334" y="20"/>
                    <a:pt x="334" y="20"/>
                  </a:cubicBezTo>
                  <a:cubicBezTo>
                    <a:pt x="328" y="47"/>
                    <a:pt x="328" y="47"/>
                    <a:pt x="328" y="47"/>
                  </a:cubicBezTo>
                  <a:cubicBezTo>
                    <a:pt x="258" y="30"/>
                    <a:pt x="258" y="30"/>
                    <a:pt x="258" y="30"/>
                  </a:cubicBezTo>
                  <a:cubicBezTo>
                    <a:pt x="252" y="30"/>
                    <a:pt x="205" y="30"/>
                    <a:pt x="185" y="97"/>
                  </a:cubicBezTo>
                  <a:cubicBezTo>
                    <a:pt x="168" y="151"/>
                    <a:pt x="89" y="335"/>
                    <a:pt x="26" y="479"/>
                  </a:cubicBezTo>
                  <a:close/>
                </a:path>
              </a:pathLst>
            </a:custGeom>
            <a:solidFill>
              <a:schemeClr val="bg1">
                <a:lumMod val="95000"/>
              </a:schemeClr>
            </a:solidFill>
            <a:ln>
              <a:noFill/>
            </a:ln>
          </p:spPr>
          <p:txBody>
            <a:bodyPr anchor="ctr"/>
            <a:lstStyle/>
            <a:p>
              <a:pPr algn="ctr"/>
              <a:endParaRPr/>
            </a:p>
          </p:txBody>
        </p:sp>
        <p:sp>
          <p:nvSpPr>
            <p:cNvPr id="489" name="îś1ïďê">
              <a:extLst>
                <a:ext uri="{FF2B5EF4-FFF2-40B4-BE49-F238E27FC236}">
                  <a16:creationId xmlns="" xmlns:a16="http://schemas.microsoft.com/office/drawing/2014/main" id="{B8DE4243-1181-474F-B2BF-612675019686}"/>
                </a:ext>
              </a:extLst>
            </p:cNvPr>
            <p:cNvSpPr/>
            <p:nvPr/>
          </p:nvSpPr>
          <p:spPr bwMode="auto">
            <a:xfrm>
              <a:off x="4932363" y="1703388"/>
              <a:ext cx="311150" cy="1023938"/>
            </a:xfrm>
            <a:custGeom>
              <a:avLst/>
              <a:gdLst>
                <a:gd name="T0" fmla="*/ 27 w 184"/>
                <a:gd name="T1" fmla="*/ 607 h 607"/>
                <a:gd name="T2" fmla="*/ 0 w 184"/>
                <a:gd name="T3" fmla="*/ 600 h 607"/>
                <a:gd name="T4" fmla="*/ 128 w 184"/>
                <a:gd name="T5" fmla="*/ 155 h 607"/>
                <a:gd name="T6" fmla="*/ 115 w 184"/>
                <a:gd name="T7" fmla="*/ 57 h 607"/>
                <a:gd name="T8" fmla="*/ 50 w 184"/>
                <a:gd name="T9" fmla="*/ 25 h 607"/>
                <a:gd name="T10" fmla="*/ 63 w 184"/>
                <a:gd name="T11" fmla="*/ 0 h 607"/>
                <a:gd name="T12" fmla="*/ 130 w 184"/>
                <a:gd name="T13" fmla="*/ 33 h 607"/>
                <a:gd name="T14" fmla="*/ 154 w 184"/>
                <a:gd name="T15" fmla="*/ 166 h 607"/>
                <a:gd name="T16" fmla="*/ 27 w 184"/>
                <a:gd name="T17" fmla="*/ 607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607">
                  <a:moveTo>
                    <a:pt x="27" y="607"/>
                  </a:moveTo>
                  <a:cubicBezTo>
                    <a:pt x="0" y="600"/>
                    <a:pt x="0" y="600"/>
                    <a:pt x="0" y="600"/>
                  </a:cubicBezTo>
                  <a:cubicBezTo>
                    <a:pt x="37" y="459"/>
                    <a:pt x="103" y="214"/>
                    <a:pt x="128" y="155"/>
                  </a:cubicBezTo>
                  <a:cubicBezTo>
                    <a:pt x="155" y="90"/>
                    <a:pt x="120" y="61"/>
                    <a:pt x="115" y="57"/>
                  </a:cubicBezTo>
                  <a:cubicBezTo>
                    <a:pt x="50" y="25"/>
                    <a:pt x="50" y="25"/>
                    <a:pt x="50" y="25"/>
                  </a:cubicBezTo>
                  <a:cubicBezTo>
                    <a:pt x="63" y="0"/>
                    <a:pt x="63" y="0"/>
                    <a:pt x="63" y="0"/>
                  </a:cubicBezTo>
                  <a:cubicBezTo>
                    <a:pt x="130" y="33"/>
                    <a:pt x="130" y="33"/>
                    <a:pt x="130" y="33"/>
                  </a:cubicBezTo>
                  <a:cubicBezTo>
                    <a:pt x="151" y="48"/>
                    <a:pt x="184" y="94"/>
                    <a:pt x="154" y="166"/>
                  </a:cubicBezTo>
                  <a:cubicBezTo>
                    <a:pt x="128" y="226"/>
                    <a:pt x="57" y="495"/>
                    <a:pt x="27" y="607"/>
                  </a:cubicBezTo>
                  <a:close/>
                </a:path>
              </a:pathLst>
            </a:custGeom>
            <a:solidFill>
              <a:schemeClr val="bg1">
                <a:lumMod val="95000"/>
              </a:schemeClr>
            </a:solidFill>
            <a:ln>
              <a:noFill/>
            </a:ln>
          </p:spPr>
          <p:txBody>
            <a:bodyPr anchor="ctr"/>
            <a:lstStyle/>
            <a:p>
              <a:pPr algn="ctr"/>
              <a:endParaRPr/>
            </a:p>
          </p:txBody>
        </p:sp>
        <p:sp>
          <p:nvSpPr>
            <p:cNvPr id="490" name="íşḷíḑè">
              <a:extLst>
                <a:ext uri="{FF2B5EF4-FFF2-40B4-BE49-F238E27FC236}">
                  <a16:creationId xmlns="" xmlns:a16="http://schemas.microsoft.com/office/drawing/2014/main" id="{BD33BF76-8D4A-414D-981C-19A086F24E2E}"/>
                </a:ext>
              </a:extLst>
            </p:cNvPr>
            <p:cNvSpPr/>
            <p:nvPr/>
          </p:nvSpPr>
          <p:spPr bwMode="auto">
            <a:xfrm>
              <a:off x="4932363" y="2581275"/>
              <a:ext cx="82550" cy="146050"/>
            </a:xfrm>
            <a:custGeom>
              <a:avLst/>
              <a:gdLst>
                <a:gd name="T0" fmla="*/ 21 w 49"/>
                <a:gd name="T1" fmla="*/ 0 h 87"/>
                <a:gd name="T2" fmla="*/ 0 w 49"/>
                <a:gd name="T3" fmla="*/ 80 h 87"/>
                <a:gd name="T4" fmla="*/ 27 w 49"/>
                <a:gd name="T5" fmla="*/ 87 h 87"/>
                <a:gd name="T6" fmla="*/ 49 w 49"/>
                <a:gd name="T7" fmla="*/ 6 h 87"/>
                <a:gd name="T8" fmla="*/ 21 w 49"/>
                <a:gd name="T9" fmla="*/ 0 h 87"/>
              </a:gdLst>
              <a:ahLst/>
              <a:cxnLst>
                <a:cxn ang="0">
                  <a:pos x="T0" y="T1"/>
                </a:cxn>
                <a:cxn ang="0">
                  <a:pos x="T2" y="T3"/>
                </a:cxn>
                <a:cxn ang="0">
                  <a:pos x="T4" y="T5"/>
                </a:cxn>
                <a:cxn ang="0">
                  <a:pos x="T6" y="T7"/>
                </a:cxn>
                <a:cxn ang="0">
                  <a:pos x="T8" y="T9"/>
                </a:cxn>
              </a:cxnLst>
              <a:rect l="0" t="0" r="r" b="b"/>
              <a:pathLst>
                <a:path w="49" h="87">
                  <a:moveTo>
                    <a:pt x="21" y="0"/>
                  </a:moveTo>
                  <a:cubicBezTo>
                    <a:pt x="14" y="29"/>
                    <a:pt x="7" y="56"/>
                    <a:pt x="0" y="80"/>
                  </a:cubicBezTo>
                  <a:cubicBezTo>
                    <a:pt x="27" y="87"/>
                    <a:pt x="27" y="87"/>
                    <a:pt x="27" y="87"/>
                  </a:cubicBezTo>
                  <a:cubicBezTo>
                    <a:pt x="33" y="65"/>
                    <a:pt x="41" y="37"/>
                    <a:pt x="49" y="6"/>
                  </a:cubicBezTo>
                  <a:lnTo>
                    <a:pt x="21" y="0"/>
                  </a:lnTo>
                  <a:close/>
                </a:path>
              </a:pathLst>
            </a:custGeom>
            <a:solidFill>
              <a:srgbClr val="C1C0B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91" name="išľïḍè">
              <a:extLst>
                <a:ext uri="{FF2B5EF4-FFF2-40B4-BE49-F238E27FC236}">
                  <a16:creationId xmlns="" xmlns:a16="http://schemas.microsoft.com/office/drawing/2014/main" id="{97428DA3-D7EE-42FA-86B8-D68CBB88EA2B}"/>
                </a:ext>
              </a:extLst>
            </p:cNvPr>
            <p:cNvSpPr/>
            <p:nvPr/>
          </p:nvSpPr>
          <p:spPr bwMode="auto">
            <a:xfrm>
              <a:off x="4040188" y="2236788"/>
              <a:ext cx="82550" cy="104775"/>
            </a:xfrm>
            <a:custGeom>
              <a:avLst/>
              <a:gdLst>
                <a:gd name="T0" fmla="*/ 22 w 49"/>
                <a:gd name="T1" fmla="*/ 0 h 62"/>
                <a:gd name="T2" fmla="*/ 0 w 49"/>
                <a:gd name="T3" fmla="*/ 51 h 62"/>
                <a:gd name="T4" fmla="*/ 26 w 49"/>
                <a:gd name="T5" fmla="*/ 62 h 62"/>
                <a:gd name="T6" fmla="*/ 49 w 49"/>
                <a:gd name="T7" fmla="*/ 10 h 62"/>
                <a:gd name="T8" fmla="*/ 22 w 49"/>
                <a:gd name="T9" fmla="*/ 0 h 62"/>
              </a:gdLst>
              <a:ahLst/>
              <a:cxnLst>
                <a:cxn ang="0">
                  <a:pos x="T0" y="T1"/>
                </a:cxn>
                <a:cxn ang="0">
                  <a:pos x="T2" y="T3"/>
                </a:cxn>
                <a:cxn ang="0">
                  <a:pos x="T4" y="T5"/>
                </a:cxn>
                <a:cxn ang="0">
                  <a:pos x="T6" y="T7"/>
                </a:cxn>
                <a:cxn ang="0">
                  <a:pos x="T8" y="T9"/>
                </a:cxn>
              </a:cxnLst>
              <a:rect l="0" t="0" r="r" b="b"/>
              <a:pathLst>
                <a:path w="49" h="62">
                  <a:moveTo>
                    <a:pt x="22" y="0"/>
                  </a:moveTo>
                  <a:cubicBezTo>
                    <a:pt x="15" y="18"/>
                    <a:pt x="7" y="35"/>
                    <a:pt x="0" y="51"/>
                  </a:cubicBezTo>
                  <a:cubicBezTo>
                    <a:pt x="26" y="62"/>
                    <a:pt x="26" y="62"/>
                    <a:pt x="26" y="62"/>
                  </a:cubicBezTo>
                  <a:cubicBezTo>
                    <a:pt x="33" y="45"/>
                    <a:pt x="41" y="27"/>
                    <a:pt x="49" y="10"/>
                  </a:cubicBezTo>
                  <a:lnTo>
                    <a:pt x="22" y="0"/>
                  </a:lnTo>
                  <a:close/>
                </a:path>
              </a:pathLst>
            </a:custGeom>
            <a:solidFill>
              <a:srgbClr val="C1C0B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92" name="ïṥlíḓè">
              <a:extLst>
                <a:ext uri="{FF2B5EF4-FFF2-40B4-BE49-F238E27FC236}">
                  <a16:creationId xmlns="" xmlns:a16="http://schemas.microsoft.com/office/drawing/2014/main" id="{F05B14A8-88D6-42F7-A28F-DA0178428F33}"/>
                </a:ext>
              </a:extLst>
            </p:cNvPr>
            <p:cNvSpPr/>
            <p:nvPr/>
          </p:nvSpPr>
          <p:spPr bwMode="auto">
            <a:xfrm>
              <a:off x="3963988" y="2914650"/>
              <a:ext cx="1757363" cy="1773238"/>
            </a:xfrm>
            <a:custGeom>
              <a:avLst/>
              <a:gdLst>
                <a:gd name="T0" fmla="*/ 423 w 1039"/>
                <a:gd name="T1" fmla="*/ 1048 h 1050"/>
                <a:gd name="T2" fmla="*/ 255 w 1039"/>
                <a:gd name="T3" fmla="*/ 1017 h 1050"/>
                <a:gd name="T4" fmla="*/ 60 w 1039"/>
                <a:gd name="T5" fmla="*/ 835 h 1050"/>
                <a:gd name="T6" fmla="*/ 73 w 1039"/>
                <a:gd name="T7" fmla="*/ 383 h 1050"/>
                <a:gd name="T8" fmla="*/ 209 w 1039"/>
                <a:gd name="T9" fmla="*/ 0 h 1050"/>
                <a:gd name="T10" fmla="*/ 253 w 1039"/>
                <a:gd name="T11" fmla="*/ 20 h 1050"/>
                <a:gd name="T12" fmla="*/ 119 w 1039"/>
                <a:gd name="T13" fmla="*/ 395 h 1050"/>
                <a:gd name="T14" fmla="*/ 104 w 1039"/>
                <a:gd name="T15" fmla="*/ 816 h 1050"/>
                <a:gd name="T16" fmla="*/ 273 w 1039"/>
                <a:gd name="T17" fmla="*/ 972 h 1050"/>
                <a:gd name="T18" fmla="*/ 638 w 1039"/>
                <a:gd name="T19" fmla="*/ 958 h 1050"/>
                <a:gd name="T20" fmla="*/ 642 w 1039"/>
                <a:gd name="T21" fmla="*/ 956 h 1050"/>
                <a:gd name="T22" fmla="*/ 1039 w 1039"/>
                <a:gd name="T23" fmla="*/ 917 h 1050"/>
                <a:gd name="T24" fmla="*/ 1020 w 1039"/>
                <a:gd name="T25" fmla="*/ 961 h 1050"/>
                <a:gd name="T26" fmla="*/ 662 w 1039"/>
                <a:gd name="T27" fmla="*/ 1000 h 1050"/>
                <a:gd name="T28" fmla="*/ 658 w 1039"/>
                <a:gd name="T29" fmla="*/ 1002 h 1050"/>
                <a:gd name="T30" fmla="*/ 423 w 1039"/>
                <a:gd name="T31" fmla="*/ 1048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9" h="1050">
                  <a:moveTo>
                    <a:pt x="423" y="1048"/>
                  </a:moveTo>
                  <a:cubicBezTo>
                    <a:pt x="364" y="1047"/>
                    <a:pt x="307" y="1036"/>
                    <a:pt x="255" y="1017"/>
                  </a:cubicBezTo>
                  <a:cubicBezTo>
                    <a:pt x="163" y="981"/>
                    <a:pt x="95" y="918"/>
                    <a:pt x="60" y="835"/>
                  </a:cubicBezTo>
                  <a:cubicBezTo>
                    <a:pt x="0" y="695"/>
                    <a:pt x="35" y="528"/>
                    <a:pt x="73" y="383"/>
                  </a:cubicBezTo>
                  <a:cubicBezTo>
                    <a:pt x="106" y="253"/>
                    <a:pt x="152" y="124"/>
                    <a:pt x="209" y="0"/>
                  </a:cubicBezTo>
                  <a:cubicBezTo>
                    <a:pt x="253" y="20"/>
                    <a:pt x="253" y="20"/>
                    <a:pt x="253" y="20"/>
                  </a:cubicBezTo>
                  <a:cubicBezTo>
                    <a:pt x="197" y="141"/>
                    <a:pt x="152" y="267"/>
                    <a:pt x="119" y="395"/>
                  </a:cubicBezTo>
                  <a:cubicBezTo>
                    <a:pt x="84" y="532"/>
                    <a:pt x="50" y="690"/>
                    <a:pt x="104" y="816"/>
                  </a:cubicBezTo>
                  <a:cubicBezTo>
                    <a:pt x="134" y="887"/>
                    <a:pt x="193" y="941"/>
                    <a:pt x="273" y="972"/>
                  </a:cubicBezTo>
                  <a:cubicBezTo>
                    <a:pt x="384" y="1015"/>
                    <a:pt x="527" y="1009"/>
                    <a:pt x="638" y="958"/>
                  </a:cubicBezTo>
                  <a:cubicBezTo>
                    <a:pt x="642" y="956"/>
                    <a:pt x="642" y="956"/>
                    <a:pt x="642" y="956"/>
                  </a:cubicBezTo>
                  <a:cubicBezTo>
                    <a:pt x="779" y="893"/>
                    <a:pt x="878" y="847"/>
                    <a:pt x="1039" y="917"/>
                  </a:cubicBezTo>
                  <a:cubicBezTo>
                    <a:pt x="1020" y="961"/>
                    <a:pt x="1020" y="961"/>
                    <a:pt x="1020" y="961"/>
                  </a:cubicBezTo>
                  <a:cubicBezTo>
                    <a:pt x="879" y="900"/>
                    <a:pt x="797" y="938"/>
                    <a:pt x="662" y="1000"/>
                  </a:cubicBezTo>
                  <a:cubicBezTo>
                    <a:pt x="658" y="1002"/>
                    <a:pt x="658" y="1002"/>
                    <a:pt x="658" y="1002"/>
                  </a:cubicBezTo>
                  <a:cubicBezTo>
                    <a:pt x="587" y="1035"/>
                    <a:pt x="504" y="1050"/>
                    <a:pt x="423" y="1048"/>
                  </a:cubicBezTo>
                  <a:close/>
                </a:path>
              </a:pathLst>
            </a:custGeom>
            <a:solidFill>
              <a:srgbClr val="28547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93" name="išľiḋê">
              <a:extLst>
                <a:ext uri="{FF2B5EF4-FFF2-40B4-BE49-F238E27FC236}">
                  <a16:creationId xmlns="" xmlns:a16="http://schemas.microsoft.com/office/drawing/2014/main" id="{964BBF88-5369-4D58-BBEA-148A342F73E9}"/>
                </a:ext>
              </a:extLst>
            </p:cNvPr>
            <p:cNvSpPr/>
            <p:nvPr/>
          </p:nvSpPr>
          <p:spPr bwMode="auto">
            <a:xfrm>
              <a:off x="4025900" y="2970213"/>
              <a:ext cx="1625600" cy="1658938"/>
            </a:xfrm>
            <a:custGeom>
              <a:avLst/>
              <a:gdLst>
                <a:gd name="T0" fmla="*/ 956 w 961"/>
                <a:gd name="T1" fmla="*/ 882 h 982"/>
                <a:gd name="T2" fmla="*/ 961 w 961"/>
                <a:gd name="T3" fmla="*/ 868 h 982"/>
                <a:gd name="T4" fmla="*/ 605 w 961"/>
                <a:gd name="T5" fmla="*/ 923 h 982"/>
                <a:gd name="T6" fmla="*/ 601 w 961"/>
                <a:gd name="T7" fmla="*/ 925 h 982"/>
                <a:gd name="T8" fmla="*/ 236 w 961"/>
                <a:gd name="T9" fmla="*/ 939 h 982"/>
                <a:gd name="T10" fmla="*/ 67 w 961"/>
                <a:gd name="T11" fmla="*/ 783 h 982"/>
                <a:gd name="T12" fmla="*/ 82 w 961"/>
                <a:gd name="T13" fmla="*/ 362 h 982"/>
                <a:gd name="T14" fmla="*/ 208 w 961"/>
                <a:gd name="T15" fmla="*/ 4 h 982"/>
                <a:gd name="T16" fmla="*/ 198 w 961"/>
                <a:gd name="T17" fmla="*/ 0 h 982"/>
                <a:gd name="T18" fmla="*/ 70 w 961"/>
                <a:gd name="T19" fmla="*/ 366 h 982"/>
                <a:gd name="T20" fmla="*/ 57 w 961"/>
                <a:gd name="T21" fmla="*/ 783 h 982"/>
                <a:gd name="T22" fmla="*/ 233 w 961"/>
                <a:gd name="T23" fmla="*/ 946 h 982"/>
                <a:gd name="T24" fmla="*/ 385 w 961"/>
                <a:gd name="T25" fmla="*/ 975 h 982"/>
                <a:gd name="T26" fmla="*/ 603 w 961"/>
                <a:gd name="T27" fmla="*/ 933 h 982"/>
                <a:gd name="T28" fmla="*/ 606 w 961"/>
                <a:gd name="T29" fmla="*/ 931 h 982"/>
                <a:gd name="T30" fmla="*/ 956 w 961"/>
                <a:gd name="T31" fmla="*/ 882 h 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61" h="982">
                  <a:moveTo>
                    <a:pt x="956" y="882"/>
                  </a:moveTo>
                  <a:cubicBezTo>
                    <a:pt x="961" y="868"/>
                    <a:pt x="961" y="868"/>
                    <a:pt x="961" y="868"/>
                  </a:cubicBezTo>
                  <a:cubicBezTo>
                    <a:pt x="823" y="822"/>
                    <a:pt x="730" y="866"/>
                    <a:pt x="605" y="923"/>
                  </a:cubicBezTo>
                  <a:cubicBezTo>
                    <a:pt x="601" y="925"/>
                    <a:pt x="601" y="925"/>
                    <a:pt x="601" y="925"/>
                  </a:cubicBezTo>
                  <a:cubicBezTo>
                    <a:pt x="490" y="976"/>
                    <a:pt x="347" y="982"/>
                    <a:pt x="236" y="939"/>
                  </a:cubicBezTo>
                  <a:cubicBezTo>
                    <a:pt x="156" y="908"/>
                    <a:pt x="97" y="854"/>
                    <a:pt x="67" y="783"/>
                  </a:cubicBezTo>
                  <a:cubicBezTo>
                    <a:pt x="13" y="657"/>
                    <a:pt x="47" y="499"/>
                    <a:pt x="82" y="362"/>
                  </a:cubicBezTo>
                  <a:cubicBezTo>
                    <a:pt x="114" y="240"/>
                    <a:pt x="156" y="120"/>
                    <a:pt x="208" y="4"/>
                  </a:cubicBezTo>
                  <a:cubicBezTo>
                    <a:pt x="198" y="0"/>
                    <a:pt x="198" y="0"/>
                    <a:pt x="198" y="0"/>
                  </a:cubicBezTo>
                  <a:cubicBezTo>
                    <a:pt x="145" y="116"/>
                    <a:pt x="102" y="244"/>
                    <a:pt x="70" y="366"/>
                  </a:cubicBezTo>
                  <a:cubicBezTo>
                    <a:pt x="35" y="503"/>
                    <a:pt x="0" y="651"/>
                    <a:pt x="57" y="783"/>
                  </a:cubicBezTo>
                  <a:cubicBezTo>
                    <a:pt x="90" y="861"/>
                    <a:pt x="146" y="913"/>
                    <a:pt x="233" y="946"/>
                  </a:cubicBezTo>
                  <a:cubicBezTo>
                    <a:pt x="282" y="965"/>
                    <a:pt x="330" y="974"/>
                    <a:pt x="385" y="975"/>
                  </a:cubicBezTo>
                  <a:cubicBezTo>
                    <a:pt x="462" y="977"/>
                    <a:pt x="536" y="964"/>
                    <a:pt x="603" y="933"/>
                  </a:cubicBezTo>
                  <a:cubicBezTo>
                    <a:pt x="606" y="931"/>
                    <a:pt x="606" y="931"/>
                    <a:pt x="606" y="931"/>
                  </a:cubicBezTo>
                  <a:cubicBezTo>
                    <a:pt x="734" y="873"/>
                    <a:pt x="821" y="831"/>
                    <a:pt x="956" y="882"/>
                  </a:cubicBez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94" name="îṡliḍê">
              <a:extLst>
                <a:ext uri="{FF2B5EF4-FFF2-40B4-BE49-F238E27FC236}">
                  <a16:creationId xmlns="" xmlns:a16="http://schemas.microsoft.com/office/drawing/2014/main" id="{0DB45607-E441-4F39-B108-606C3055FD78}"/>
                </a:ext>
              </a:extLst>
            </p:cNvPr>
            <p:cNvSpPr/>
            <p:nvPr/>
          </p:nvSpPr>
          <p:spPr bwMode="auto">
            <a:xfrm>
              <a:off x="4530725" y="1516063"/>
              <a:ext cx="157163" cy="139700"/>
            </a:xfrm>
            <a:custGeom>
              <a:avLst/>
              <a:gdLst>
                <a:gd name="T0" fmla="*/ 67 w 93"/>
                <a:gd name="T1" fmla="*/ 11 h 83"/>
                <a:gd name="T2" fmla="*/ 45 w 93"/>
                <a:gd name="T3" fmla="*/ 5 h 83"/>
                <a:gd name="T4" fmla="*/ 7 w 93"/>
                <a:gd name="T5" fmla="*/ 26 h 83"/>
                <a:gd name="T6" fmla="*/ 5 w 93"/>
                <a:gd name="T7" fmla="*/ 34 h 83"/>
                <a:gd name="T8" fmla="*/ 26 w 93"/>
                <a:gd name="T9" fmla="*/ 72 h 83"/>
                <a:gd name="T10" fmla="*/ 49 w 93"/>
                <a:gd name="T11" fmla="*/ 78 h 83"/>
                <a:gd name="T12" fmla="*/ 87 w 93"/>
                <a:gd name="T13" fmla="*/ 57 h 83"/>
                <a:gd name="T14" fmla="*/ 89 w 93"/>
                <a:gd name="T15" fmla="*/ 49 h 83"/>
                <a:gd name="T16" fmla="*/ 67 w 93"/>
                <a:gd name="T17" fmla="*/ 1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83">
                  <a:moveTo>
                    <a:pt x="67" y="11"/>
                  </a:moveTo>
                  <a:cubicBezTo>
                    <a:pt x="45" y="5"/>
                    <a:pt x="45" y="5"/>
                    <a:pt x="45" y="5"/>
                  </a:cubicBezTo>
                  <a:cubicBezTo>
                    <a:pt x="28" y="0"/>
                    <a:pt x="11" y="10"/>
                    <a:pt x="7" y="26"/>
                  </a:cubicBezTo>
                  <a:cubicBezTo>
                    <a:pt x="5" y="34"/>
                    <a:pt x="5" y="34"/>
                    <a:pt x="5" y="34"/>
                  </a:cubicBezTo>
                  <a:cubicBezTo>
                    <a:pt x="0" y="51"/>
                    <a:pt x="10" y="68"/>
                    <a:pt x="26" y="72"/>
                  </a:cubicBezTo>
                  <a:cubicBezTo>
                    <a:pt x="49" y="78"/>
                    <a:pt x="49" y="78"/>
                    <a:pt x="49" y="78"/>
                  </a:cubicBezTo>
                  <a:cubicBezTo>
                    <a:pt x="65" y="83"/>
                    <a:pt x="82" y="73"/>
                    <a:pt x="87" y="57"/>
                  </a:cubicBezTo>
                  <a:cubicBezTo>
                    <a:pt x="89" y="49"/>
                    <a:pt x="89" y="49"/>
                    <a:pt x="89" y="49"/>
                  </a:cubicBezTo>
                  <a:cubicBezTo>
                    <a:pt x="93" y="32"/>
                    <a:pt x="84" y="15"/>
                    <a:pt x="67" y="11"/>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95" name="ïṩḷíďe">
              <a:extLst>
                <a:ext uri="{FF2B5EF4-FFF2-40B4-BE49-F238E27FC236}">
                  <a16:creationId xmlns="" xmlns:a16="http://schemas.microsoft.com/office/drawing/2014/main" id="{3CEA4FF0-C6C6-4EE1-AC5A-00DE430BCC88}"/>
                </a:ext>
              </a:extLst>
            </p:cNvPr>
            <p:cNvSpPr/>
            <p:nvPr/>
          </p:nvSpPr>
          <p:spPr bwMode="auto">
            <a:xfrm>
              <a:off x="4941888" y="1639888"/>
              <a:ext cx="161925" cy="149225"/>
            </a:xfrm>
            <a:custGeom>
              <a:avLst/>
              <a:gdLst>
                <a:gd name="T0" fmla="*/ 52 w 95"/>
                <a:gd name="T1" fmla="*/ 7 h 88"/>
                <a:gd name="T2" fmla="*/ 73 w 95"/>
                <a:gd name="T3" fmla="*/ 17 h 88"/>
                <a:gd name="T4" fmla="*/ 88 w 95"/>
                <a:gd name="T5" fmla="*/ 58 h 88"/>
                <a:gd name="T6" fmla="*/ 84 w 95"/>
                <a:gd name="T7" fmla="*/ 66 h 88"/>
                <a:gd name="T8" fmla="*/ 43 w 95"/>
                <a:gd name="T9" fmla="*/ 81 h 88"/>
                <a:gd name="T10" fmla="*/ 22 w 95"/>
                <a:gd name="T11" fmla="*/ 71 h 88"/>
                <a:gd name="T12" fmla="*/ 7 w 95"/>
                <a:gd name="T13" fmla="*/ 30 h 88"/>
                <a:gd name="T14" fmla="*/ 11 w 95"/>
                <a:gd name="T15" fmla="*/ 22 h 88"/>
                <a:gd name="T16" fmla="*/ 52 w 95"/>
                <a:gd name="T17" fmla="*/ 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5" h="88">
                  <a:moveTo>
                    <a:pt x="52" y="7"/>
                  </a:moveTo>
                  <a:cubicBezTo>
                    <a:pt x="73" y="17"/>
                    <a:pt x="73" y="17"/>
                    <a:pt x="73" y="17"/>
                  </a:cubicBezTo>
                  <a:cubicBezTo>
                    <a:pt x="88" y="24"/>
                    <a:pt x="95" y="43"/>
                    <a:pt x="88" y="58"/>
                  </a:cubicBezTo>
                  <a:cubicBezTo>
                    <a:pt x="84" y="66"/>
                    <a:pt x="84" y="66"/>
                    <a:pt x="84" y="66"/>
                  </a:cubicBezTo>
                  <a:cubicBezTo>
                    <a:pt x="77" y="81"/>
                    <a:pt x="59" y="88"/>
                    <a:pt x="43" y="81"/>
                  </a:cubicBezTo>
                  <a:cubicBezTo>
                    <a:pt x="22" y="71"/>
                    <a:pt x="22" y="71"/>
                    <a:pt x="22" y="71"/>
                  </a:cubicBezTo>
                  <a:cubicBezTo>
                    <a:pt x="7" y="64"/>
                    <a:pt x="0" y="45"/>
                    <a:pt x="7" y="30"/>
                  </a:cubicBezTo>
                  <a:cubicBezTo>
                    <a:pt x="11" y="22"/>
                    <a:pt x="11" y="22"/>
                    <a:pt x="11" y="22"/>
                  </a:cubicBezTo>
                  <a:cubicBezTo>
                    <a:pt x="18" y="7"/>
                    <a:pt x="36" y="0"/>
                    <a:pt x="52" y="7"/>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96" name="îSḻiḍè">
              <a:extLst>
                <a:ext uri="{FF2B5EF4-FFF2-40B4-BE49-F238E27FC236}">
                  <a16:creationId xmlns="" xmlns:a16="http://schemas.microsoft.com/office/drawing/2014/main" id="{A5FBA8B9-B3F4-4656-BFE4-6C471F9F5928}"/>
                </a:ext>
              </a:extLst>
            </p:cNvPr>
            <p:cNvSpPr/>
            <p:nvPr/>
          </p:nvSpPr>
          <p:spPr bwMode="auto">
            <a:xfrm>
              <a:off x="3949700" y="2287588"/>
              <a:ext cx="1066800" cy="722313"/>
            </a:xfrm>
            <a:custGeom>
              <a:avLst/>
              <a:gdLst>
                <a:gd name="T0" fmla="*/ 343 w 631"/>
                <a:gd name="T1" fmla="*/ 427 h 428"/>
                <a:gd name="T2" fmla="*/ 231 w 631"/>
                <a:gd name="T3" fmla="*/ 404 h 428"/>
                <a:gd name="T4" fmla="*/ 55 w 631"/>
                <a:gd name="T5" fmla="*/ 254 h 428"/>
                <a:gd name="T6" fmla="*/ 49 w 631"/>
                <a:gd name="T7" fmla="*/ 0 h 428"/>
                <a:gd name="T8" fmla="*/ 94 w 631"/>
                <a:gd name="T9" fmla="*/ 17 h 428"/>
                <a:gd name="T10" fmla="*/ 78 w 631"/>
                <a:gd name="T11" fmla="*/ 157 h 428"/>
                <a:gd name="T12" fmla="*/ 247 w 631"/>
                <a:gd name="T13" fmla="*/ 359 h 428"/>
                <a:gd name="T14" fmla="*/ 442 w 631"/>
                <a:gd name="T15" fmla="*/ 359 h 428"/>
                <a:gd name="T16" fmla="*/ 586 w 631"/>
                <a:gd name="T17" fmla="*/ 196 h 428"/>
                <a:gd name="T18" fmla="*/ 631 w 631"/>
                <a:gd name="T19" fmla="*/ 212 h 428"/>
                <a:gd name="T20" fmla="*/ 462 w 631"/>
                <a:gd name="T21" fmla="*/ 402 h 428"/>
                <a:gd name="T22" fmla="*/ 343 w 631"/>
                <a:gd name="T23" fmla="*/ 427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31" h="428">
                  <a:moveTo>
                    <a:pt x="343" y="427"/>
                  </a:moveTo>
                  <a:cubicBezTo>
                    <a:pt x="307" y="426"/>
                    <a:pt x="270" y="419"/>
                    <a:pt x="231" y="404"/>
                  </a:cubicBezTo>
                  <a:cubicBezTo>
                    <a:pt x="146" y="373"/>
                    <a:pt x="87" y="323"/>
                    <a:pt x="55" y="254"/>
                  </a:cubicBezTo>
                  <a:cubicBezTo>
                    <a:pt x="0" y="135"/>
                    <a:pt x="47" y="5"/>
                    <a:pt x="49" y="0"/>
                  </a:cubicBezTo>
                  <a:cubicBezTo>
                    <a:pt x="94" y="17"/>
                    <a:pt x="94" y="17"/>
                    <a:pt x="94" y="17"/>
                  </a:cubicBezTo>
                  <a:cubicBezTo>
                    <a:pt x="94" y="17"/>
                    <a:pt x="70" y="82"/>
                    <a:pt x="78" y="157"/>
                  </a:cubicBezTo>
                  <a:cubicBezTo>
                    <a:pt x="89" y="254"/>
                    <a:pt x="146" y="322"/>
                    <a:pt x="247" y="359"/>
                  </a:cubicBezTo>
                  <a:cubicBezTo>
                    <a:pt x="320" y="386"/>
                    <a:pt x="385" y="385"/>
                    <a:pt x="442" y="359"/>
                  </a:cubicBezTo>
                  <a:cubicBezTo>
                    <a:pt x="543" y="312"/>
                    <a:pt x="585" y="197"/>
                    <a:pt x="586" y="196"/>
                  </a:cubicBezTo>
                  <a:cubicBezTo>
                    <a:pt x="631" y="212"/>
                    <a:pt x="631" y="212"/>
                    <a:pt x="631" y="212"/>
                  </a:cubicBezTo>
                  <a:cubicBezTo>
                    <a:pt x="629" y="218"/>
                    <a:pt x="581" y="347"/>
                    <a:pt x="462" y="402"/>
                  </a:cubicBezTo>
                  <a:cubicBezTo>
                    <a:pt x="425" y="420"/>
                    <a:pt x="385" y="428"/>
                    <a:pt x="343" y="427"/>
                  </a:cubicBezTo>
                  <a:close/>
                </a:path>
              </a:pathLst>
            </a:custGeom>
            <a:solidFill>
              <a:srgbClr val="28547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97" name="íṣľïdê">
              <a:extLst>
                <a:ext uri="{FF2B5EF4-FFF2-40B4-BE49-F238E27FC236}">
                  <a16:creationId xmlns="" xmlns:a16="http://schemas.microsoft.com/office/drawing/2014/main" id="{2A286ED3-2949-44A2-85BF-0907322E1629}"/>
                </a:ext>
              </a:extLst>
            </p:cNvPr>
            <p:cNvSpPr/>
            <p:nvPr/>
          </p:nvSpPr>
          <p:spPr bwMode="auto">
            <a:xfrm>
              <a:off x="4022725" y="2305050"/>
              <a:ext cx="947738" cy="639763"/>
            </a:xfrm>
            <a:custGeom>
              <a:avLst/>
              <a:gdLst>
                <a:gd name="T0" fmla="*/ 560 w 560"/>
                <a:gd name="T1" fmla="*/ 191 h 379"/>
                <a:gd name="T2" fmla="*/ 543 w 560"/>
                <a:gd name="T3" fmla="*/ 185 h 379"/>
                <a:gd name="T4" fmla="*/ 399 w 560"/>
                <a:gd name="T5" fmla="*/ 348 h 379"/>
                <a:gd name="T6" fmla="*/ 204 w 560"/>
                <a:gd name="T7" fmla="*/ 348 h 379"/>
                <a:gd name="T8" fmla="*/ 35 w 560"/>
                <a:gd name="T9" fmla="*/ 146 h 379"/>
                <a:gd name="T10" fmla="*/ 51 w 560"/>
                <a:gd name="T11" fmla="*/ 6 h 379"/>
                <a:gd name="T12" fmla="*/ 36 w 560"/>
                <a:gd name="T13" fmla="*/ 0 h 379"/>
                <a:gd name="T14" fmla="*/ 44 w 560"/>
                <a:gd name="T15" fmla="*/ 223 h 379"/>
                <a:gd name="T16" fmla="*/ 202 w 560"/>
                <a:gd name="T17" fmla="*/ 358 h 379"/>
                <a:gd name="T18" fmla="*/ 303 w 560"/>
                <a:gd name="T19" fmla="*/ 378 h 379"/>
                <a:gd name="T20" fmla="*/ 411 w 560"/>
                <a:gd name="T21" fmla="*/ 356 h 379"/>
                <a:gd name="T22" fmla="*/ 560 w 560"/>
                <a:gd name="T23" fmla="*/ 191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0" h="379">
                  <a:moveTo>
                    <a:pt x="560" y="191"/>
                  </a:moveTo>
                  <a:cubicBezTo>
                    <a:pt x="543" y="185"/>
                    <a:pt x="543" y="185"/>
                    <a:pt x="543" y="185"/>
                  </a:cubicBezTo>
                  <a:cubicBezTo>
                    <a:pt x="542" y="186"/>
                    <a:pt x="500" y="301"/>
                    <a:pt x="399" y="348"/>
                  </a:cubicBezTo>
                  <a:cubicBezTo>
                    <a:pt x="342" y="374"/>
                    <a:pt x="277" y="375"/>
                    <a:pt x="204" y="348"/>
                  </a:cubicBezTo>
                  <a:cubicBezTo>
                    <a:pt x="103" y="311"/>
                    <a:pt x="46" y="243"/>
                    <a:pt x="35" y="146"/>
                  </a:cubicBezTo>
                  <a:cubicBezTo>
                    <a:pt x="27" y="71"/>
                    <a:pt x="51" y="6"/>
                    <a:pt x="51" y="6"/>
                  </a:cubicBezTo>
                  <a:cubicBezTo>
                    <a:pt x="36" y="0"/>
                    <a:pt x="36" y="0"/>
                    <a:pt x="36" y="0"/>
                  </a:cubicBezTo>
                  <a:cubicBezTo>
                    <a:pt x="28" y="26"/>
                    <a:pt x="0" y="128"/>
                    <a:pt x="44" y="223"/>
                  </a:cubicBezTo>
                  <a:cubicBezTo>
                    <a:pt x="73" y="285"/>
                    <a:pt x="126" y="330"/>
                    <a:pt x="202" y="358"/>
                  </a:cubicBezTo>
                  <a:cubicBezTo>
                    <a:pt x="237" y="371"/>
                    <a:pt x="271" y="378"/>
                    <a:pt x="303" y="378"/>
                  </a:cubicBezTo>
                  <a:cubicBezTo>
                    <a:pt x="341" y="379"/>
                    <a:pt x="377" y="372"/>
                    <a:pt x="411" y="356"/>
                  </a:cubicBezTo>
                  <a:cubicBezTo>
                    <a:pt x="505" y="312"/>
                    <a:pt x="549" y="216"/>
                    <a:pt x="560" y="191"/>
                  </a:cubicBez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98" name="ï$ļîḑê">
              <a:extLst>
                <a:ext uri="{FF2B5EF4-FFF2-40B4-BE49-F238E27FC236}">
                  <a16:creationId xmlns="" xmlns:a16="http://schemas.microsoft.com/office/drawing/2014/main" id="{F12D1970-B438-4CC3-A24F-E402BCE1B197}"/>
                </a:ext>
              </a:extLst>
            </p:cNvPr>
            <p:cNvSpPr/>
            <p:nvPr/>
          </p:nvSpPr>
          <p:spPr bwMode="auto">
            <a:xfrm>
              <a:off x="4537075" y="1555750"/>
              <a:ext cx="146050" cy="100013"/>
            </a:xfrm>
            <a:custGeom>
              <a:avLst/>
              <a:gdLst>
                <a:gd name="T0" fmla="*/ 81 w 87"/>
                <a:gd name="T1" fmla="*/ 0 h 59"/>
                <a:gd name="T2" fmla="*/ 80 w 87"/>
                <a:gd name="T3" fmla="*/ 11 h 59"/>
                <a:gd name="T4" fmla="*/ 78 w 87"/>
                <a:gd name="T5" fmla="*/ 19 h 59"/>
                <a:gd name="T6" fmla="*/ 40 w 87"/>
                <a:gd name="T7" fmla="*/ 41 h 59"/>
                <a:gd name="T8" fmla="*/ 17 w 87"/>
                <a:gd name="T9" fmla="*/ 35 h 59"/>
                <a:gd name="T10" fmla="*/ 0 w 87"/>
                <a:gd name="T11" fmla="*/ 22 h 59"/>
                <a:gd name="T12" fmla="*/ 22 w 87"/>
                <a:gd name="T13" fmla="*/ 48 h 59"/>
                <a:gd name="T14" fmla="*/ 45 w 87"/>
                <a:gd name="T15" fmla="*/ 54 h 59"/>
                <a:gd name="T16" fmla="*/ 83 w 87"/>
                <a:gd name="T17" fmla="*/ 33 h 59"/>
                <a:gd name="T18" fmla="*/ 85 w 87"/>
                <a:gd name="T19" fmla="*/ 25 h 59"/>
                <a:gd name="T20" fmla="*/ 81 w 87"/>
                <a:gd name="T21"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7" h="59">
                  <a:moveTo>
                    <a:pt x="81" y="0"/>
                  </a:moveTo>
                  <a:cubicBezTo>
                    <a:pt x="81" y="3"/>
                    <a:pt x="81" y="7"/>
                    <a:pt x="80" y="11"/>
                  </a:cubicBezTo>
                  <a:cubicBezTo>
                    <a:pt x="78" y="19"/>
                    <a:pt x="78" y="19"/>
                    <a:pt x="78" y="19"/>
                  </a:cubicBezTo>
                  <a:cubicBezTo>
                    <a:pt x="73" y="36"/>
                    <a:pt x="56" y="45"/>
                    <a:pt x="40" y="41"/>
                  </a:cubicBezTo>
                  <a:cubicBezTo>
                    <a:pt x="17" y="35"/>
                    <a:pt x="17" y="35"/>
                    <a:pt x="17" y="35"/>
                  </a:cubicBezTo>
                  <a:cubicBezTo>
                    <a:pt x="10" y="33"/>
                    <a:pt x="4" y="28"/>
                    <a:pt x="0" y="22"/>
                  </a:cubicBezTo>
                  <a:cubicBezTo>
                    <a:pt x="1" y="34"/>
                    <a:pt x="10" y="45"/>
                    <a:pt x="22" y="48"/>
                  </a:cubicBezTo>
                  <a:cubicBezTo>
                    <a:pt x="45" y="54"/>
                    <a:pt x="45" y="54"/>
                    <a:pt x="45" y="54"/>
                  </a:cubicBezTo>
                  <a:cubicBezTo>
                    <a:pt x="61" y="59"/>
                    <a:pt x="78" y="49"/>
                    <a:pt x="83" y="33"/>
                  </a:cubicBezTo>
                  <a:cubicBezTo>
                    <a:pt x="85" y="25"/>
                    <a:pt x="85" y="25"/>
                    <a:pt x="85" y="25"/>
                  </a:cubicBezTo>
                  <a:cubicBezTo>
                    <a:pt x="87" y="16"/>
                    <a:pt x="86" y="7"/>
                    <a:pt x="81" y="0"/>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99" name="îṩḷïḓè">
              <a:extLst>
                <a:ext uri="{FF2B5EF4-FFF2-40B4-BE49-F238E27FC236}">
                  <a16:creationId xmlns="" xmlns:a16="http://schemas.microsoft.com/office/drawing/2014/main" id="{B56A6D81-F0C9-40F6-9E18-4E8AEB2D1787}"/>
                </a:ext>
              </a:extLst>
            </p:cNvPr>
            <p:cNvSpPr/>
            <p:nvPr/>
          </p:nvSpPr>
          <p:spPr bwMode="auto">
            <a:xfrm>
              <a:off x="4949825" y="1687513"/>
              <a:ext cx="149225" cy="101600"/>
            </a:xfrm>
            <a:custGeom>
              <a:avLst/>
              <a:gdLst>
                <a:gd name="T0" fmla="*/ 82 w 88"/>
                <a:gd name="T1" fmla="*/ 0 h 60"/>
                <a:gd name="T2" fmla="*/ 79 w 88"/>
                <a:gd name="T3" fmla="*/ 17 h 60"/>
                <a:gd name="T4" fmla="*/ 75 w 88"/>
                <a:gd name="T5" fmla="*/ 24 h 60"/>
                <a:gd name="T6" fmla="*/ 34 w 88"/>
                <a:gd name="T7" fmla="*/ 39 h 60"/>
                <a:gd name="T8" fmla="*/ 13 w 88"/>
                <a:gd name="T9" fmla="*/ 29 h 60"/>
                <a:gd name="T10" fmla="*/ 0 w 88"/>
                <a:gd name="T11" fmla="*/ 18 h 60"/>
                <a:gd name="T12" fmla="*/ 18 w 88"/>
                <a:gd name="T13" fmla="*/ 43 h 60"/>
                <a:gd name="T14" fmla="*/ 39 w 88"/>
                <a:gd name="T15" fmla="*/ 53 h 60"/>
                <a:gd name="T16" fmla="*/ 80 w 88"/>
                <a:gd name="T17" fmla="*/ 38 h 60"/>
                <a:gd name="T18" fmla="*/ 84 w 88"/>
                <a:gd name="T19" fmla="*/ 30 h 60"/>
                <a:gd name="T20" fmla="*/ 82 w 88"/>
                <a:gd name="T21"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60">
                  <a:moveTo>
                    <a:pt x="82" y="0"/>
                  </a:moveTo>
                  <a:cubicBezTo>
                    <a:pt x="82" y="5"/>
                    <a:pt x="81" y="11"/>
                    <a:pt x="79" y="17"/>
                  </a:cubicBezTo>
                  <a:cubicBezTo>
                    <a:pt x="75" y="24"/>
                    <a:pt x="75" y="24"/>
                    <a:pt x="75" y="24"/>
                  </a:cubicBezTo>
                  <a:cubicBezTo>
                    <a:pt x="68" y="40"/>
                    <a:pt x="50" y="46"/>
                    <a:pt x="34" y="39"/>
                  </a:cubicBezTo>
                  <a:cubicBezTo>
                    <a:pt x="13" y="29"/>
                    <a:pt x="13" y="29"/>
                    <a:pt x="13" y="29"/>
                  </a:cubicBezTo>
                  <a:cubicBezTo>
                    <a:pt x="8" y="27"/>
                    <a:pt x="3" y="23"/>
                    <a:pt x="0" y="18"/>
                  </a:cubicBezTo>
                  <a:cubicBezTo>
                    <a:pt x="2" y="29"/>
                    <a:pt x="8" y="38"/>
                    <a:pt x="18" y="43"/>
                  </a:cubicBezTo>
                  <a:cubicBezTo>
                    <a:pt x="39" y="53"/>
                    <a:pt x="39" y="53"/>
                    <a:pt x="39" y="53"/>
                  </a:cubicBezTo>
                  <a:cubicBezTo>
                    <a:pt x="55" y="60"/>
                    <a:pt x="73" y="53"/>
                    <a:pt x="80" y="38"/>
                  </a:cubicBezTo>
                  <a:cubicBezTo>
                    <a:pt x="84" y="30"/>
                    <a:pt x="84" y="30"/>
                    <a:pt x="84" y="30"/>
                  </a:cubicBezTo>
                  <a:cubicBezTo>
                    <a:pt x="88" y="20"/>
                    <a:pt x="87" y="9"/>
                    <a:pt x="82" y="0"/>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00" name="işļîdê">
              <a:extLst>
                <a:ext uri="{FF2B5EF4-FFF2-40B4-BE49-F238E27FC236}">
                  <a16:creationId xmlns="" xmlns:a16="http://schemas.microsoft.com/office/drawing/2014/main" id="{144F1B27-7CC2-4DAF-A943-9932E85B5B07}"/>
                </a:ext>
              </a:extLst>
            </p:cNvPr>
            <p:cNvSpPr/>
            <p:nvPr/>
          </p:nvSpPr>
          <p:spPr bwMode="auto">
            <a:xfrm>
              <a:off x="5591175" y="4359275"/>
              <a:ext cx="293688" cy="295275"/>
            </a:xfrm>
            <a:custGeom>
              <a:avLst/>
              <a:gdLst>
                <a:gd name="T0" fmla="*/ 173 w 174"/>
                <a:gd name="T1" fmla="*/ 90 h 175"/>
                <a:gd name="T2" fmla="*/ 85 w 174"/>
                <a:gd name="T3" fmla="*/ 173 h 175"/>
                <a:gd name="T4" fmla="*/ 1 w 174"/>
                <a:gd name="T5" fmla="*/ 85 h 175"/>
                <a:gd name="T6" fmla="*/ 89 w 174"/>
                <a:gd name="T7" fmla="*/ 1 h 175"/>
                <a:gd name="T8" fmla="*/ 173 w 174"/>
                <a:gd name="T9" fmla="*/ 90 h 175"/>
              </a:gdLst>
              <a:ahLst/>
              <a:cxnLst>
                <a:cxn ang="0">
                  <a:pos x="T0" y="T1"/>
                </a:cxn>
                <a:cxn ang="0">
                  <a:pos x="T2" y="T3"/>
                </a:cxn>
                <a:cxn ang="0">
                  <a:pos x="T4" y="T5"/>
                </a:cxn>
                <a:cxn ang="0">
                  <a:pos x="T6" y="T7"/>
                </a:cxn>
                <a:cxn ang="0">
                  <a:pos x="T8" y="T9"/>
                </a:cxn>
              </a:cxnLst>
              <a:rect l="0" t="0" r="r" b="b"/>
              <a:pathLst>
                <a:path w="174" h="175">
                  <a:moveTo>
                    <a:pt x="173" y="90"/>
                  </a:moveTo>
                  <a:cubicBezTo>
                    <a:pt x="172" y="137"/>
                    <a:pt x="132" y="175"/>
                    <a:pt x="85" y="173"/>
                  </a:cubicBezTo>
                  <a:cubicBezTo>
                    <a:pt x="37" y="172"/>
                    <a:pt x="0" y="133"/>
                    <a:pt x="1" y="85"/>
                  </a:cubicBezTo>
                  <a:cubicBezTo>
                    <a:pt x="2" y="38"/>
                    <a:pt x="41" y="0"/>
                    <a:pt x="89" y="1"/>
                  </a:cubicBezTo>
                  <a:cubicBezTo>
                    <a:pt x="136" y="3"/>
                    <a:pt x="174" y="42"/>
                    <a:pt x="173" y="90"/>
                  </a:cubicBezTo>
                  <a:close/>
                </a:path>
              </a:pathLst>
            </a:custGeom>
            <a:solidFill>
              <a:srgbClr val="F1F0E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01" name="íṥḷiḓé">
              <a:extLst>
                <a:ext uri="{FF2B5EF4-FFF2-40B4-BE49-F238E27FC236}">
                  <a16:creationId xmlns="" xmlns:a16="http://schemas.microsoft.com/office/drawing/2014/main" id="{B6D16D53-55BB-48E1-AD17-B4F6360F67E4}"/>
                </a:ext>
              </a:extLst>
            </p:cNvPr>
            <p:cNvSpPr/>
            <p:nvPr/>
          </p:nvSpPr>
          <p:spPr bwMode="auto">
            <a:xfrm>
              <a:off x="5665788" y="4433888"/>
              <a:ext cx="142875" cy="142875"/>
            </a:xfrm>
            <a:custGeom>
              <a:avLst/>
              <a:gdLst>
                <a:gd name="T0" fmla="*/ 83 w 84"/>
                <a:gd name="T1" fmla="*/ 43 h 84"/>
                <a:gd name="T2" fmla="*/ 41 w 84"/>
                <a:gd name="T3" fmla="*/ 84 h 84"/>
                <a:gd name="T4" fmla="*/ 0 w 84"/>
                <a:gd name="T5" fmla="*/ 41 h 84"/>
                <a:gd name="T6" fmla="*/ 43 w 84"/>
                <a:gd name="T7" fmla="*/ 1 h 84"/>
                <a:gd name="T8" fmla="*/ 83 w 84"/>
                <a:gd name="T9" fmla="*/ 43 h 84"/>
              </a:gdLst>
              <a:ahLst/>
              <a:cxnLst>
                <a:cxn ang="0">
                  <a:pos x="T0" y="T1"/>
                </a:cxn>
                <a:cxn ang="0">
                  <a:pos x="T2" y="T3"/>
                </a:cxn>
                <a:cxn ang="0">
                  <a:pos x="T4" y="T5"/>
                </a:cxn>
                <a:cxn ang="0">
                  <a:pos x="T6" y="T7"/>
                </a:cxn>
                <a:cxn ang="0">
                  <a:pos x="T8" y="T9"/>
                </a:cxn>
              </a:cxnLst>
              <a:rect l="0" t="0" r="r" b="b"/>
              <a:pathLst>
                <a:path w="84" h="84">
                  <a:moveTo>
                    <a:pt x="83" y="43"/>
                  </a:moveTo>
                  <a:cubicBezTo>
                    <a:pt x="83" y="66"/>
                    <a:pt x="64" y="84"/>
                    <a:pt x="41" y="84"/>
                  </a:cubicBezTo>
                  <a:cubicBezTo>
                    <a:pt x="18" y="83"/>
                    <a:pt x="0" y="64"/>
                    <a:pt x="0" y="41"/>
                  </a:cubicBezTo>
                  <a:cubicBezTo>
                    <a:pt x="1" y="19"/>
                    <a:pt x="20" y="0"/>
                    <a:pt x="43" y="1"/>
                  </a:cubicBezTo>
                  <a:cubicBezTo>
                    <a:pt x="66" y="2"/>
                    <a:pt x="84" y="21"/>
                    <a:pt x="83" y="43"/>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02" name="îsľïḓé">
              <a:extLst>
                <a:ext uri="{FF2B5EF4-FFF2-40B4-BE49-F238E27FC236}">
                  <a16:creationId xmlns="" xmlns:a16="http://schemas.microsoft.com/office/drawing/2014/main" id="{7258D798-D14E-42FC-8DC3-9FF82EA9E3EF}"/>
                </a:ext>
              </a:extLst>
            </p:cNvPr>
            <p:cNvSpPr/>
            <p:nvPr/>
          </p:nvSpPr>
          <p:spPr bwMode="auto">
            <a:xfrm>
              <a:off x="5670550" y="4457700"/>
              <a:ext cx="136525" cy="119063"/>
            </a:xfrm>
            <a:custGeom>
              <a:avLst/>
              <a:gdLst>
                <a:gd name="T0" fmla="*/ 69 w 81"/>
                <a:gd name="T1" fmla="*/ 0 h 70"/>
                <a:gd name="T2" fmla="*/ 71 w 81"/>
                <a:gd name="T3" fmla="*/ 13 h 70"/>
                <a:gd name="T4" fmla="*/ 29 w 81"/>
                <a:gd name="T5" fmla="*/ 54 h 70"/>
                <a:gd name="T6" fmla="*/ 0 w 81"/>
                <a:gd name="T7" fmla="*/ 41 h 70"/>
                <a:gd name="T8" fmla="*/ 39 w 81"/>
                <a:gd name="T9" fmla="*/ 70 h 70"/>
                <a:gd name="T10" fmla="*/ 81 w 81"/>
                <a:gd name="T11" fmla="*/ 29 h 70"/>
                <a:gd name="T12" fmla="*/ 69 w 81"/>
                <a:gd name="T13" fmla="*/ 0 h 70"/>
              </a:gdLst>
              <a:ahLst/>
              <a:cxnLst>
                <a:cxn ang="0">
                  <a:pos x="T0" y="T1"/>
                </a:cxn>
                <a:cxn ang="0">
                  <a:pos x="T2" y="T3"/>
                </a:cxn>
                <a:cxn ang="0">
                  <a:pos x="T4" y="T5"/>
                </a:cxn>
                <a:cxn ang="0">
                  <a:pos x="T6" y="T7"/>
                </a:cxn>
                <a:cxn ang="0">
                  <a:pos x="T8" y="T9"/>
                </a:cxn>
                <a:cxn ang="0">
                  <a:pos x="T10" y="T11"/>
                </a:cxn>
                <a:cxn ang="0">
                  <a:pos x="T12" y="T13"/>
                </a:cxn>
              </a:cxnLst>
              <a:rect l="0" t="0" r="r" b="b"/>
              <a:pathLst>
                <a:path w="81" h="70">
                  <a:moveTo>
                    <a:pt x="69" y="0"/>
                  </a:moveTo>
                  <a:cubicBezTo>
                    <a:pt x="71" y="4"/>
                    <a:pt x="71" y="8"/>
                    <a:pt x="71" y="13"/>
                  </a:cubicBezTo>
                  <a:cubicBezTo>
                    <a:pt x="71" y="36"/>
                    <a:pt x="52" y="54"/>
                    <a:pt x="29" y="54"/>
                  </a:cubicBezTo>
                  <a:cubicBezTo>
                    <a:pt x="18" y="53"/>
                    <a:pt x="8" y="49"/>
                    <a:pt x="0" y="41"/>
                  </a:cubicBezTo>
                  <a:cubicBezTo>
                    <a:pt x="5" y="57"/>
                    <a:pt x="21" y="69"/>
                    <a:pt x="39" y="70"/>
                  </a:cubicBezTo>
                  <a:cubicBezTo>
                    <a:pt x="62" y="70"/>
                    <a:pt x="81" y="52"/>
                    <a:pt x="81" y="29"/>
                  </a:cubicBezTo>
                  <a:cubicBezTo>
                    <a:pt x="81" y="18"/>
                    <a:pt x="77" y="7"/>
                    <a:pt x="69" y="0"/>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03" name="îŝlîde">
              <a:extLst>
                <a:ext uri="{FF2B5EF4-FFF2-40B4-BE49-F238E27FC236}">
                  <a16:creationId xmlns="" xmlns:a16="http://schemas.microsoft.com/office/drawing/2014/main" id="{E152346F-F1D8-4C90-97CD-B2297270EB3F}"/>
                </a:ext>
              </a:extLst>
            </p:cNvPr>
            <p:cNvSpPr/>
            <p:nvPr/>
          </p:nvSpPr>
          <p:spPr bwMode="auto">
            <a:xfrm>
              <a:off x="5610225" y="4471988"/>
              <a:ext cx="273050" cy="182563"/>
            </a:xfrm>
            <a:custGeom>
              <a:avLst/>
              <a:gdLst>
                <a:gd name="T0" fmla="*/ 158 w 161"/>
                <a:gd name="T1" fmla="*/ 0 h 108"/>
                <a:gd name="T2" fmla="*/ 63 w 161"/>
                <a:gd name="T3" fmla="*/ 89 h 108"/>
                <a:gd name="T4" fmla="*/ 0 w 161"/>
                <a:gd name="T5" fmla="*/ 63 h 108"/>
                <a:gd name="T6" fmla="*/ 73 w 161"/>
                <a:gd name="T7" fmla="*/ 106 h 108"/>
                <a:gd name="T8" fmla="*/ 161 w 161"/>
                <a:gd name="T9" fmla="*/ 23 h 108"/>
                <a:gd name="T10" fmla="*/ 158 w 161"/>
                <a:gd name="T11" fmla="*/ 0 h 108"/>
              </a:gdLst>
              <a:ahLst/>
              <a:cxnLst>
                <a:cxn ang="0">
                  <a:pos x="T0" y="T1"/>
                </a:cxn>
                <a:cxn ang="0">
                  <a:pos x="T2" y="T3"/>
                </a:cxn>
                <a:cxn ang="0">
                  <a:pos x="T4" y="T5"/>
                </a:cxn>
                <a:cxn ang="0">
                  <a:pos x="T6" y="T7"/>
                </a:cxn>
                <a:cxn ang="0">
                  <a:pos x="T8" y="T9"/>
                </a:cxn>
                <a:cxn ang="0">
                  <a:pos x="T10" y="T11"/>
                </a:cxn>
              </a:cxnLst>
              <a:rect l="0" t="0" r="r" b="b"/>
              <a:pathLst>
                <a:path w="161" h="108">
                  <a:moveTo>
                    <a:pt x="158" y="0"/>
                  </a:moveTo>
                  <a:cubicBezTo>
                    <a:pt x="156" y="51"/>
                    <a:pt x="114" y="91"/>
                    <a:pt x="63" y="89"/>
                  </a:cubicBezTo>
                  <a:cubicBezTo>
                    <a:pt x="38" y="89"/>
                    <a:pt x="16" y="79"/>
                    <a:pt x="0" y="63"/>
                  </a:cubicBezTo>
                  <a:cubicBezTo>
                    <a:pt x="14" y="88"/>
                    <a:pt x="41" y="106"/>
                    <a:pt x="73" y="106"/>
                  </a:cubicBezTo>
                  <a:cubicBezTo>
                    <a:pt x="120" y="108"/>
                    <a:pt x="160" y="70"/>
                    <a:pt x="161" y="23"/>
                  </a:cubicBezTo>
                  <a:cubicBezTo>
                    <a:pt x="161" y="15"/>
                    <a:pt x="160" y="7"/>
                    <a:pt x="158" y="0"/>
                  </a:cubicBezTo>
                  <a:close/>
                </a:path>
              </a:pathLst>
            </a:custGeom>
            <a:solidFill>
              <a:srgbClr val="C1C0B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04" name="íśḻïḓè">
              <a:extLst>
                <a:ext uri="{FF2B5EF4-FFF2-40B4-BE49-F238E27FC236}">
                  <a16:creationId xmlns="" xmlns:a16="http://schemas.microsoft.com/office/drawing/2014/main" id="{37DBAAC4-9D58-43B0-BEED-3645BA926494}"/>
                </a:ext>
              </a:extLst>
            </p:cNvPr>
            <p:cNvSpPr/>
            <p:nvPr/>
          </p:nvSpPr>
          <p:spPr bwMode="auto">
            <a:xfrm>
              <a:off x="4256088" y="3667125"/>
              <a:ext cx="450850" cy="682625"/>
            </a:xfrm>
            <a:custGeom>
              <a:avLst/>
              <a:gdLst>
                <a:gd name="T0" fmla="*/ 0 w 267"/>
                <a:gd name="T1" fmla="*/ 48 h 405"/>
                <a:gd name="T2" fmla="*/ 100 w 267"/>
                <a:gd name="T3" fmla="*/ 390 h 405"/>
                <a:gd name="T4" fmla="*/ 123 w 267"/>
                <a:gd name="T5" fmla="*/ 402 h 405"/>
                <a:gd name="T6" fmla="*/ 252 w 267"/>
                <a:gd name="T7" fmla="*/ 364 h 405"/>
                <a:gd name="T8" fmla="*/ 264 w 267"/>
                <a:gd name="T9" fmla="*/ 342 h 405"/>
                <a:gd name="T10" fmla="*/ 164 w 267"/>
                <a:gd name="T11" fmla="*/ 0 h 405"/>
                <a:gd name="T12" fmla="*/ 0 w 267"/>
                <a:gd name="T13" fmla="*/ 48 h 405"/>
              </a:gdLst>
              <a:ahLst/>
              <a:cxnLst>
                <a:cxn ang="0">
                  <a:pos x="T0" y="T1"/>
                </a:cxn>
                <a:cxn ang="0">
                  <a:pos x="T2" y="T3"/>
                </a:cxn>
                <a:cxn ang="0">
                  <a:pos x="T4" y="T5"/>
                </a:cxn>
                <a:cxn ang="0">
                  <a:pos x="T6" y="T7"/>
                </a:cxn>
                <a:cxn ang="0">
                  <a:pos x="T8" y="T9"/>
                </a:cxn>
                <a:cxn ang="0">
                  <a:pos x="T10" y="T11"/>
                </a:cxn>
                <a:cxn ang="0">
                  <a:pos x="T12" y="T13"/>
                </a:cxn>
              </a:cxnLst>
              <a:rect l="0" t="0" r="r" b="b"/>
              <a:pathLst>
                <a:path w="267" h="405">
                  <a:moveTo>
                    <a:pt x="0" y="48"/>
                  </a:moveTo>
                  <a:cubicBezTo>
                    <a:pt x="100" y="390"/>
                    <a:pt x="100" y="390"/>
                    <a:pt x="100" y="390"/>
                  </a:cubicBezTo>
                  <a:cubicBezTo>
                    <a:pt x="103" y="400"/>
                    <a:pt x="113" y="405"/>
                    <a:pt x="123" y="402"/>
                  </a:cubicBezTo>
                  <a:cubicBezTo>
                    <a:pt x="252" y="364"/>
                    <a:pt x="252" y="364"/>
                    <a:pt x="252" y="364"/>
                  </a:cubicBezTo>
                  <a:cubicBezTo>
                    <a:pt x="261" y="362"/>
                    <a:pt x="267" y="352"/>
                    <a:pt x="264" y="342"/>
                  </a:cubicBezTo>
                  <a:cubicBezTo>
                    <a:pt x="164" y="0"/>
                    <a:pt x="164" y="0"/>
                    <a:pt x="164" y="0"/>
                  </a:cubicBezTo>
                  <a:lnTo>
                    <a:pt x="0" y="48"/>
                  </a:ln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05" name="íṧlîďé">
              <a:extLst>
                <a:ext uri="{FF2B5EF4-FFF2-40B4-BE49-F238E27FC236}">
                  <a16:creationId xmlns="" xmlns:a16="http://schemas.microsoft.com/office/drawing/2014/main" id="{88D8ED17-5A73-4D4F-9134-625E9D5C994C}"/>
                </a:ext>
              </a:extLst>
            </p:cNvPr>
            <p:cNvSpPr/>
            <p:nvPr/>
          </p:nvSpPr>
          <p:spPr bwMode="auto">
            <a:xfrm>
              <a:off x="4294188" y="3797300"/>
              <a:ext cx="341313" cy="296863"/>
            </a:xfrm>
            <a:custGeom>
              <a:avLst/>
              <a:gdLst>
                <a:gd name="T0" fmla="*/ 215 w 215"/>
                <a:gd name="T1" fmla="*/ 136 h 187"/>
                <a:gd name="T2" fmla="*/ 40 w 215"/>
                <a:gd name="T3" fmla="*/ 187 h 187"/>
                <a:gd name="T4" fmla="*/ 0 w 215"/>
                <a:gd name="T5" fmla="*/ 52 h 187"/>
                <a:gd name="T6" fmla="*/ 175 w 215"/>
                <a:gd name="T7" fmla="*/ 0 h 187"/>
                <a:gd name="T8" fmla="*/ 215 w 215"/>
                <a:gd name="T9" fmla="*/ 136 h 187"/>
              </a:gdLst>
              <a:ahLst/>
              <a:cxnLst>
                <a:cxn ang="0">
                  <a:pos x="T0" y="T1"/>
                </a:cxn>
                <a:cxn ang="0">
                  <a:pos x="T2" y="T3"/>
                </a:cxn>
                <a:cxn ang="0">
                  <a:pos x="T4" y="T5"/>
                </a:cxn>
                <a:cxn ang="0">
                  <a:pos x="T6" y="T7"/>
                </a:cxn>
                <a:cxn ang="0">
                  <a:pos x="T8" y="T9"/>
                </a:cxn>
              </a:cxnLst>
              <a:rect l="0" t="0" r="r" b="b"/>
              <a:pathLst>
                <a:path w="215" h="187">
                  <a:moveTo>
                    <a:pt x="215" y="136"/>
                  </a:moveTo>
                  <a:lnTo>
                    <a:pt x="40" y="187"/>
                  </a:lnTo>
                  <a:lnTo>
                    <a:pt x="0" y="52"/>
                  </a:lnTo>
                  <a:lnTo>
                    <a:pt x="175" y="0"/>
                  </a:lnTo>
                  <a:lnTo>
                    <a:pt x="215" y="136"/>
                  </a:lnTo>
                  <a:close/>
                </a:path>
              </a:pathLst>
            </a:custGeom>
            <a:solidFill>
              <a:srgbClr val="FBFC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06" name="ïṧļîḍé">
              <a:extLst>
                <a:ext uri="{FF2B5EF4-FFF2-40B4-BE49-F238E27FC236}">
                  <a16:creationId xmlns="" xmlns:a16="http://schemas.microsoft.com/office/drawing/2014/main" id="{F65D3575-F48E-4F7D-A0C0-BCB59CE956EC}"/>
                </a:ext>
              </a:extLst>
            </p:cNvPr>
            <p:cNvSpPr/>
            <p:nvPr/>
          </p:nvSpPr>
          <p:spPr bwMode="auto">
            <a:xfrm>
              <a:off x="4214813" y="3587750"/>
              <a:ext cx="334963" cy="165100"/>
            </a:xfrm>
            <a:custGeom>
              <a:avLst/>
              <a:gdLst>
                <a:gd name="T0" fmla="*/ 197 w 211"/>
                <a:gd name="T1" fmla="*/ 0 h 104"/>
                <a:gd name="T2" fmla="*/ 0 w 211"/>
                <a:gd name="T3" fmla="*/ 57 h 104"/>
                <a:gd name="T4" fmla="*/ 14 w 211"/>
                <a:gd name="T5" fmla="*/ 104 h 104"/>
                <a:gd name="T6" fmla="*/ 211 w 211"/>
                <a:gd name="T7" fmla="*/ 46 h 104"/>
                <a:gd name="T8" fmla="*/ 197 w 211"/>
                <a:gd name="T9" fmla="*/ 0 h 104"/>
              </a:gdLst>
              <a:ahLst/>
              <a:cxnLst>
                <a:cxn ang="0">
                  <a:pos x="T0" y="T1"/>
                </a:cxn>
                <a:cxn ang="0">
                  <a:pos x="T2" y="T3"/>
                </a:cxn>
                <a:cxn ang="0">
                  <a:pos x="T4" y="T5"/>
                </a:cxn>
                <a:cxn ang="0">
                  <a:pos x="T6" y="T7"/>
                </a:cxn>
                <a:cxn ang="0">
                  <a:pos x="T8" y="T9"/>
                </a:cxn>
              </a:cxnLst>
              <a:rect l="0" t="0" r="r" b="b"/>
              <a:pathLst>
                <a:path w="211" h="104">
                  <a:moveTo>
                    <a:pt x="197" y="0"/>
                  </a:moveTo>
                  <a:lnTo>
                    <a:pt x="0" y="57"/>
                  </a:lnTo>
                  <a:lnTo>
                    <a:pt x="14" y="104"/>
                  </a:lnTo>
                  <a:lnTo>
                    <a:pt x="211" y="46"/>
                  </a:lnTo>
                  <a:lnTo>
                    <a:pt x="197" y="0"/>
                  </a:lnTo>
                  <a:close/>
                </a:path>
              </a:pathLst>
            </a:custGeom>
            <a:solidFill>
              <a:srgbClr val="FBFC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07" name="iṧľïdè">
              <a:extLst>
                <a:ext uri="{FF2B5EF4-FFF2-40B4-BE49-F238E27FC236}">
                  <a16:creationId xmlns="" xmlns:a16="http://schemas.microsoft.com/office/drawing/2014/main" id="{BACC1CCF-BCCA-426C-B074-31670CE9D974}"/>
                </a:ext>
              </a:extLst>
            </p:cNvPr>
            <p:cNvSpPr/>
            <p:nvPr/>
          </p:nvSpPr>
          <p:spPr bwMode="auto">
            <a:xfrm>
              <a:off x="4227513" y="3671888"/>
              <a:ext cx="33338" cy="77788"/>
            </a:xfrm>
            <a:custGeom>
              <a:avLst/>
              <a:gdLst>
                <a:gd name="T0" fmla="*/ 7 w 21"/>
                <a:gd name="T1" fmla="*/ 0 h 49"/>
                <a:gd name="T2" fmla="*/ 0 w 21"/>
                <a:gd name="T3" fmla="*/ 2 h 49"/>
                <a:gd name="T4" fmla="*/ 14 w 21"/>
                <a:gd name="T5" fmla="*/ 49 h 49"/>
                <a:gd name="T6" fmla="*/ 21 w 21"/>
                <a:gd name="T7" fmla="*/ 46 h 49"/>
                <a:gd name="T8" fmla="*/ 7 w 21"/>
                <a:gd name="T9" fmla="*/ 0 h 49"/>
              </a:gdLst>
              <a:ahLst/>
              <a:cxnLst>
                <a:cxn ang="0">
                  <a:pos x="T0" y="T1"/>
                </a:cxn>
                <a:cxn ang="0">
                  <a:pos x="T2" y="T3"/>
                </a:cxn>
                <a:cxn ang="0">
                  <a:pos x="T4" y="T5"/>
                </a:cxn>
                <a:cxn ang="0">
                  <a:pos x="T6" y="T7"/>
                </a:cxn>
                <a:cxn ang="0">
                  <a:pos x="T8" y="T9"/>
                </a:cxn>
              </a:cxnLst>
              <a:rect l="0" t="0" r="r" b="b"/>
              <a:pathLst>
                <a:path w="21" h="49">
                  <a:moveTo>
                    <a:pt x="7" y="0"/>
                  </a:moveTo>
                  <a:lnTo>
                    <a:pt x="0" y="2"/>
                  </a:lnTo>
                  <a:lnTo>
                    <a:pt x="14" y="49"/>
                  </a:lnTo>
                  <a:lnTo>
                    <a:pt x="21" y="46"/>
                  </a:lnTo>
                  <a:lnTo>
                    <a:pt x="7" y="0"/>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08" name="îṣḷiḋe">
              <a:extLst>
                <a:ext uri="{FF2B5EF4-FFF2-40B4-BE49-F238E27FC236}">
                  <a16:creationId xmlns="" xmlns:a16="http://schemas.microsoft.com/office/drawing/2014/main" id="{89F0B628-DB1E-4CB4-A6D9-C06ACBD46524}"/>
                </a:ext>
              </a:extLst>
            </p:cNvPr>
            <p:cNvSpPr/>
            <p:nvPr/>
          </p:nvSpPr>
          <p:spPr bwMode="auto">
            <a:xfrm>
              <a:off x="4254500" y="3662363"/>
              <a:ext cx="34925" cy="77788"/>
            </a:xfrm>
            <a:custGeom>
              <a:avLst/>
              <a:gdLst>
                <a:gd name="T0" fmla="*/ 8 w 22"/>
                <a:gd name="T1" fmla="*/ 0 h 49"/>
                <a:gd name="T2" fmla="*/ 0 w 22"/>
                <a:gd name="T3" fmla="*/ 3 h 49"/>
                <a:gd name="T4" fmla="*/ 14 w 22"/>
                <a:gd name="T5" fmla="*/ 49 h 49"/>
                <a:gd name="T6" fmla="*/ 22 w 22"/>
                <a:gd name="T7" fmla="*/ 47 h 49"/>
                <a:gd name="T8" fmla="*/ 8 w 22"/>
                <a:gd name="T9" fmla="*/ 0 h 49"/>
              </a:gdLst>
              <a:ahLst/>
              <a:cxnLst>
                <a:cxn ang="0">
                  <a:pos x="T0" y="T1"/>
                </a:cxn>
                <a:cxn ang="0">
                  <a:pos x="T2" y="T3"/>
                </a:cxn>
                <a:cxn ang="0">
                  <a:pos x="T4" y="T5"/>
                </a:cxn>
                <a:cxn ang="0">
                  <a:pos x="T6" y="T7"/>
                </a:cxn>
                <a:cxn ang="0">
                  <a:pos x="T8" y="T9"/>
                </a:cxn>
              </a:cxnLst>
              <a:rect l="0" t="0" r="r" b="b"/>
              <a:pathLst>
                <a:path w="22" h="49">
                  <a:moveTo>
                    <a:pt x="8" y="0"/>
                  </a:moveTo>
                  <a:lnTo>
                    <a:pt x="0" y="3"/>
                  </a:lnTo>
                  <a:lnTo>
                    <a:pt x="14" y="49"/>
                  </a:lnTo>
                  <a:lnTo>
                    <a:pt x="22" y="47"/>
                  </a:lnTo>
                  <a:lnTo>
                    <a:pt x="8" y="0"/>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09" name="ïṣḻíḋé">
              <a:extLst>
                <a:ext uri="{FF2B5EF4-FFF2-40B4-BE49-F238E27FC236}">
                  <a16:creationId xmlns="" xmlns:a16="http://schemas.microsoft.com/office/drawing/2014/main" id="{1BD6E459-5341-440E-84B8-CA3FCAB2C3EC}"/>
                </a:ext>
              </a:extLst>
            </p:cNvPr>
            <p:cNvSpPr/>
            <p:nvPr/>
          </p:nvSpPr>
          <p:spPr bwMode="auto">
            <a:xfrm>
              <a:off x="4283075" y="3654425"/>
              <a:ext cx="33338" cy="77788"/>
            </a:xfrm>
            <a:custGeom>
              <a:avLst/>
              <a:gdLst>
                <a:gd name="T0" fmla="*/ 7 w 21"/>
                <a:gd name="T1" fmla="*/ 0 h 49"/>
                <a:gd name="T2" fmla="*/ 0 w 21"/>
                <a:gd name="T3" fmla="*/ 3 h 49"/>
                <a:gd name="T4" fmla="*/ 13 w 21"/>
                <a:gd name="T5" fmla="*/ 49 h 49"/>
                <a:gd name="T6" fmla="*/ 21 w 21"/>
                <a:gd name="T7" fmla="*/ 47 h 49"/>
                <a:gd name="T8" fmla="*/ 7 w 21"/>
                <a:gd name="T9" fmla="*/ 0 h 49"/>
              </a:gdLst>
              <a:ahLst/>
              <a:cxnLst>
                <a:cxn ang="0">
                  <a:pos x="T0" y="T1"/>
                </a:cxn>
                <a:cxn ang="0">
                  <a:pos x="T2" y="T3"/>
                </a:cxn>
                <a:cxn ang="0">
                  <a:pos x="T4" y="T5"/>
                </a:cxn>
                <a:cxn ang="0">
                  <a:pos x="T6" y="T7"/>
                </a:cxn>
                <a:cxn ang="0">
                  <a:pos x="T8" y="T9"/>
                </a:cxn>
              </a:cxnLst>
              <a:rect l="0" t="0" r="r" b="b"/>
              <a:pathLst>
                <a:path w="21" h="49">
                  <a:moveTo>
                    <a:pt x="7" y="0"/>
                  </a:moveTo>
                  <a:lnTo>
                    <a:pt x="0" y="3"/>
                  </a:lnTo>
                  <a:lnTo>
                    <a:pt x="13" y="49"/>
                  </a:lnTo>
                  <a:lnTo>
                    <a:pt x="21" y="47"/>
                  </a:lnTo>
                  <a:lnTo>
                    <a:pt x="7" y="0"/>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10" name="ïṣḷiḓê">
              <a:extLst>
                <a:ext uri="{FF2B5EF4-FFF2-40B4-BE49-F238E27FC236}">
                  <a16:creationId xmlns="" xmlns:a16="http://schemas.microsoft.com/office/drawing/2014/main" id="{7C5E7305-8027-4CAE-B029-99174A76E904}"/>
                </a:ext>
              </a:extLst>
            </p:cNvPr>
            <p:cNvSpPr/>
            <p:nvPr/>
          </p:nvSpPr>
          <p:spPr bwMode="auto">
            <a:xfrm>
              <a:off x="4310063" y="3646488"/>
              <a:ext cx="34925" cy="79375"/>
            </a:xfrm>
            <a:custGeom>
              <a:avLst/>
              <a:gdLst>
                <a:gd name="T0" fmla="*/ 9 w 22"/>
                <a:gd name="T1" fmla="*/ 0 h 50"/>
                <a:gd name="T2" fmla="*/ 0 w 22"/>
                <a:gd name="T3" fmla="*/ 3 h 50"/>
                <a:gd name="T4" fmla="*/ 14 w 22"/>
                <a:gd name="T5" fmla="*/ 50 h 50"/>
                <a:gd name="T6" fmla="*/ 22 w 22"/>
                <a:gd name="T7" fmla="*/ 47 h 50"/>
                <a:gd name="T8" fmla="*/ 9 w 22"/>
                <a:gd name="T9" fmla="*/ 0 h 50"/>
              </a:gdLst>
              <a:ahLst/>
              <a:cxnLst>
                <a:cxn ang="0">
                  <a:pos x="T0" y="T1"/>
                </a:cxn>
                <a:cxn ang="0">
                  <a:pos x="T2" y="T3"/>
                </a:cxn>
                <a:cxn ang="0">
                  <a:pos x="T4" y="T5"/>
                </a:cxn>
                <a:cxn ang="0">
                  <a:pos x="T6" y="T7"/>
                </a:cxn>
                <a:cxn ang="0">
                  <a:pos x="T8" y="T9"/>
                </a:cxn>
              </a:cxnLst>
              <a:rect l="0" t="0" r="r" b="b"/>
              <a:pathLst>
                <a:path w="22" h="50">
                  <a:moveTo>
                    <a:pt x="9" y="0"/>
                  </a:moveTo>
                  <a:lnTo>
                    <a:pt x="0" y="3"/>
                  </a:lnTo>
                  <a:lnTo>
                    <a:pt x="14" y="50"/>
                  </a:lnTo>
                  <a:lnTo>
                    <a:pt x="22" y="47"/>
                  </a:lnTo>
                  <a:lnTo>
                    <a:pt x="9" y="0"/>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11" name="íš1ïďê">
              <a:extLst>
                <a:ext uri="{FF2B5EF4-FFF2-40B4-BE49-F238E27FC236}">
                  <a16:creationId xmlns="" xmlns:a16="http://schemas.microsoft.com/office/drawing/2014/main" id="{966792FB-84DA-419E-9AD3-84283AD39E55}"/>
                </a:ext>
              </a:extLst>
            </p:cNvPr>
            <p:cNvSpPr/>
            <p:nvPr/>
          </p:nvSpPr>
          <p:spPr bwMode="auto">
            <a:xfrm>
              <a:off x="4337050" y="3638550"/>
              <a:ext cx="34925" cy="77788"/>
            </a:xfrm>
            <a:custGeom>
              <a:avLst/>
              <a:gdLst>
                <a:gd name="T0" fmla="*/ 9 w 22"/>
                <a:gd name="T1" fmla="*/ 0 h 49"/>
                <a:gd name="T2" fmla="*/ 0 w 22"/>
                <a:gd name="T3" fmla="*/ 3 h 49"/>
                <a:gd name="T4" fmla="*/ 14 w 22"/>
                <a:gd name="T5" fmla="*/ 49 h 49"/>
                <a:gd name="T6" fmla="*/ 22 w 22"/>
                <a:gd name="T7" fmla="*/ 46 h 49"/>
                <a:gd name="T8" fmla="*/ 9 w 22"/>
                <a:gd name="T9" fmla="*/ 0 h 49"/>
              </a:gdLst>
              <a:ahLst/>
              <a:cxnLst>
                <a:cxn ang="0">
                  <a:pos x="T0" y="T1"/>
                </a:cxn>
                <a:cxn ang="0">
                  <a:pos x="T2" y="T3"/>
                </a:cxn>
                <a:cxn ang="0">
                  <a:pos x="T4" y="T5"/>
                </a:cxn>
                <a:cxn ang="0">
                  <a:pos x="T6" y="T7"/>
                </a:cxn>
                <a:cxn ang="0">
                  <a:pos x="T8" y="T9"/>
                </a:cxn>
              </a:cxnLst>
              <a:rect l="0" t="0" r="r" b="b"/>
              <a:pathLst>
                <a:path w="22" h="49">
                  <a:moveTo>
                    <a:pt x="9" y="0"/>
                  </a:moveTo>
                  <a:lnTo>
                    <a:pt x="0" y="3"/>
                  </a:lnTo>
                  <a:lnTo>
                    <a:pt x="14" y="49"/>
                  </a:lnTo>
                  <a:lnTo>
                    <a:pt x="22" y="46"/>
                  </a:lnTo>
                  <a:lnTo>
                    <a:pt x="9" y="0"/>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12" name="ïSľîḍè">
              <a:extLst>
                <a:ext uri="{FF2B5EF4-FFF2-40B4-BE49-F238E27FC236}">
                  <a16:creationId xmlns="" xmlns:a16="http://schemas.microsoft.com/office/drawing/2014/main" id="{360580C5-ADCF-4C32-89E8-98D3D9B1DC6B}"/>
                </a:ext>
              </a:extLst>
            </p:cNvPr>
            <p:cNvSpPr/>
            <p:nvPr/>
          </p:nvSpPr>
          <p:spPr bwMode="auto">
            <a:xfrm>
              <a:off x="4365625" y="3630613"/>
              <a:ext cx="36513" cy="77788"/>
            </a:xfrm>
            <a:custGeom>
              <a:avLst/>
              <a:gdLst>
                <a:gd name="T0" fmla="*/ 9 w 23"/>
                <a:gd name="T1" fmla="*/ 0 h 49"/>
                <a:gd name="T2" fmla="*/ 0 w 23"/>
                <a:gd name="T3" fmla="*/ 2 h 49"/>
                <a:gd name="T4" fmla="*/ 14 w 23"/>
                <a:gd name="T5" fmla="*/ 49 h 49"/>
                <a:gd name="T6" fmla="*/ 23 w 23"/>
                <a:gd name="T7" fmla="*/ 47 h 49"/>
                <a:gd name="T8" fmla="*/ 9 w 23"/>
                <a:gd name="T9" fmla="*/ 0 h 49"/>
              </a:gdLst>
              <a:ahLst/>
              <a:cxnLst>
                <a:cxn ang="0">
                  <a:pos x="T0" y="T1"/>
                </a:cxn>
                <a:cxn ang="0">
                  <a:pos x="T2" y="T3"/>
                </a:cxn>
                <a:cxn ang="0">
                  <a:pos x="T4" y="T5"/>
                </a:cxn>
                <a:cxn ang="0">
                  <a:pos x="T6" y="T7"/>
                </a:cxn>
                <a:cxn ang="0">
                  <a:pos x="T8" y="T9"/>
                </a:cxn>
              </a:cxnLst>
              <a:rect l="0" t="0" r="r" b="b"/>
              <a:pathLst>
                <a:path w="23" h="49">
                  <a:moveTo>
                    <a:pt x="9" y="0"/>
                  </a:moveTo>
                  <a:lnTo>
                    <a:pt x="0" y="2"/>
                  </a:lnTo>
                  <a:lnTo>
                    <a:pt x="14" y="49"/>
                  </a:lnTo>
                  <a:lnTo>
                    <a:pt x="23" y="47"/>
                  </a:lnTo>
                  <a:lnTo>
                    <a:pt x="9" y="0"/>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13" name="îṩlíḋe">
              <a:extLst>
                <a:ext uri="{FF2B5EF4-FFF2-40B4-BE49-F238E27FC236}">
                  <a16:creationId xmlns="" xmlns:a16="http://schemas.microsoft.com/office/drawing/2014/main" id="{B5E58074-7ADD-438A-BC8D-6290AAD17C7C}"/>
                </a:ext>
              </a:extLst>
            </p:cNvPr>
            <p:cNvSpPr/>
            <p:nvPr/>
          </p:nvSpPr>
          <p:spPr bwMode="auto">
            <a:xfrm>
              <a:off x="4392613" y="3622675"/>
              <a:ext cx="36513" cy="77788"/>
            </a:xfrm>
            <a:custGeom>
              <a:avLst/>
              <a:gdLst>
                <a:gd name="T0" fmla="*/ 9 w 23"/>
                <a:gd name="T1" fmla="*/ 0 h 49"/>
                <a:gd name="T2" fmla="*/ 0 w 23"/>
                <a:gd name="T3" fmla="*/ 2 h 49"/>
                <a:gd name="T4" fmla="*/ 14 w 23"/>
                <a:gd name="T5" fmla="*/ 49 h 49"/>
                <a:gd name="T6" fmla="*/ 23 w 23"/>
                <a:gd name="T7" fmla="*/ 47 h 49"/>
                <a:gd name="T8" fmla="*/ 9 w 23"/>
                <a:gd name="T9" fmla="*/ 0 h 49"/>
              </a:gdLst>
              <a:ahLst/>
              <a:cxnLst>
                <a:cxn ang="0">
                  <a:pos x="T0" y="T1"/>
                </a:cxn>
                <a:cxn ang="0">
                  <a:pos x="T2" y="T3"/>
                </a:cxn>
                <a:cxn ang="0">
                  <a:pos x="T4" y="T5"/>
                </a:cxn>
                <a:cxn ang="0">
                  <a:pos x="T6" y="T7"/>
                </a:cxn>
                <a:cxn ang="0">
                  <a:pos x="T8" y="T9"/>
                </a:cxn>
              </a:cxnLst>
              <a:rect l="0" t="0" r="r" b="b"/>
              <a:pathLst>
                <a:path w="23" h="49">
                  <a:moveTo>
                    <a:pt x="9" y="0"/>
                  </a:moveTo>
                  <a:lnTo>
                    <a:pt x="0" y="2"/>
                  </a:lnTo>
                  <a:lnTo>
                    <a:pt x="14" y="49"/>
                  </a:lnTo>
                  <a:lnTo>
                    <a:pt x="23" y="47"/>
                  </a:lnTo>
                  <a:lnTo>
                    <a:pt x="9" y="0"/>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14" name="î$ļiḓè">
              <a:extLst>
                <a:ext uri="{FF2B5EF4-FFF2-40B4-BE49-F238E27FC236}">
                  <a16:creationId xmlns="" xmlns:a16="http://schemas.microsoft.com/office/drawing/2014/main" id="{B60C5486-EFE8-4235-97EF-05B77535661B}"/>
                </a:ext>
              </a:extLst>
            </p:cNvPr>
            <p:cNvSpPr/>
            <p:nvPr/>
          </p:nvSpPr>
          <p:spPr bwMode="auto">
            <a:xfrm>
              <a:off x="4421188" y="3614738"/>
              <a:ext cx="34925" cy="76200"/>
            </a:xfrm>
            <a:custGeom>
              <a:avLst/>
              <a:gdLst>
                <a:gd name="T0" fmla="*/ 9 w 22"/>
                <a:gd name="T1" fmla="*/ 0 h 48"/>
                <a:gd name="T2" fmla="*/ 0 w 22"/>
                <a:gd name="T3" fmla="*/ 2 h 48"/>
                <a:gd name="T4" fmla="*/ 14 w 22"/>
                <a:gd name="T5" fmla="*/ 48 h 48"/>
                <a:gd name="T6" fmla="*/ 22 w 22"/>
                <a:gd name="T7" fmla="*/ 46 h 48"/>
                <a:gd name="T8" fmla="*/ 9 w 22"/>
                <a:gd name="T9" fmla="*/ 0 h 48"/>
              </a:gdLst>
              <a:ahLst/>
              <a:cxnLst>
                <a:cxn ang="0">
                  <a:pos x="T0" y="T1"/>
                </a:cxn>
                <a:cxn ang="0">
                  <a:pos x="T2" y="T3"/>
                </a:cxn>
                <a:cxn ang="0">
                  <a:pos x="T4" y="T5"/>
                </a:cxn>
                <a:cxn ang="0">
                  <a:pos x="T6" y="T7"/>
                </a:cxn>
                <a:cxn ang="0">
                  <a:pos x="T8" y="T9"/>
                </a:cxn>
              </a:cxnLst>
              <a:rect l="0" t="0" r="r" b="b"/>
              <a:pathLst>
                <a:path w="22" h="48">
                  <a:moveTo>
                    <a:pt x="9" y="0"/>
                  </a:moveTo>
                  <a:lnTo>
                    <a:pt x="0" y="2"/>
                  </a:lnTo>
                  <a:lnTo>
                    <a:pt x="14" y="48"/>
                  </a:lnTo>
                  <a:lnTo>
                    <a:pt x="22" y="46"/>
                  </a:lnTo>
                  <a:lnTo>
                    <a:pt x="9" y="0"/>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15" name="îṣļïḑé">
              <a:extLst>
                <a:ext uri="{FF2B5EF4-FFF2-40B4-BE49-F238E27FC236}">
                  <a16:creationId xmlns="" xmlns:a16="http://schemas.microsoft.com/office/drawing/2014/main" id="{0F2A9F14-C7F2-4A38-9CB9-8493E15BFF7D}"/>
                </a:ext>
              </a:extLst>
            </p:cNvPr>
            <p:cNvSpPr/>
            <p:nvPr/>
          </p:nvSpPr>
          <p:spPr bwMode="auto">
            <a:xfrm>
              <a:off x="4448175" y="3605213"/>
              <a:ext cx="36513" cy="77788"/>
            </a:xfrm>
            <a:custGeom>
              <a:avLst/>
              <a:gdLst>
                <a:gd name="T0" fmla="*/ 9 w 23"/>
                <a:gd name="T1" fmla="*/ 0 h 49"/>
                <a:gd name="T2" fmla="*/ 0 w 23"/>
                <a:gd name="T3" fmla="*/ 3 h 49"/>
                <a:gd name="T4" fmla="*/ 14 w 23"/>
                <a:gd name="T5" fmla="*/ 49 h 49"/>
                <a:gd name="T6" fmla="*/ 23 w 23"/>
                <a:gd name="T7" fmla="*/ 47 h 49"/>
                <a:gd name="T8" fmla="*/ 9 w 23"/>
                <a:gd name="T9" fmla="*/ 0 h 49"/>
              </a:gdLst>
              <a:ahLst/>
              <a:cxnLst>
                <a:cxn ang="0">
                  <a:pos x="T0" y="T1"/>
                </a:cxn>
                <a:cxn ang="0">
                  <a:pos x="T2" y="T3"/>
                </a:cxn>
                <a:cxn ang="0">
                  <a:pos x="T4" y="T5"/>
                </a:cxn>
                <a:cxn ang="0">
                  <a:pos x="T6" y="T7"/>
                </a:cxn>
                <a:cxn ang="0">
                  <a:pos x="T8" y="T9"/>
                </a:cxn>
              </a:cxnLst>
              <a:rect l="0" t="0" r="r" b="b"/>
              <a:pathLst>
                <a:path w="23" h="49">
                  <a:moveTo>
                    <a:pt x="9" y="0"/>
                  </a:moveTo>
                  <a:lnTo>
                    <a:pt x="0" y="3"/>
                  </a:lnTo>
                  <a:lnTo>
                    <a:pt x="14" y="49"/>
                  </a:lnTo>
                  <a:lnTo>
                    <a:pt x="23" y="47"/>
                  </a:lnTo>
                  <a:lnTo>
                    <a:pt x="9" y="0"/>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16" name="îš1îḍe">
              <a:extLst>
                <a:ext uri="{FF2B5EF4-FFF2-40B4-BE49-F238E27FC236}">
                  <a16:creationId xmlns="" xmlns:a16="http://schemas.microsoft.com/office/drawing/2014/main" id="{04DCD317-4331-43F7-A43C-8E28A22526B6}"/>
                </a:ext>
              </a:extLst>
            </p:cNvPr>
            <p:cNvSpPr/>
            <p:nvPr/>
          </p:nvSpPr>
          <p:spPr bwMode="auto">
            <a:xfrm>
              <a:off x="4478338" y="3597275"/>
              <a:ext cx="33338" cy="79375"/>
            </a:xfrm>
            <a:custGeom>
              <a:avLst/>
              <a:gdLst>
                <a:gd name="T0" fmla="*/ 7 w 21"/>
                <a:gd name="T1" fmla="*/ 0 h 50"/>
                <a:gd name="T2" fmla="*/ 0 w 21"/>
                <a:gd name="T3" fmla="*/ 3 h 50"/>
                <a:gd name="T4" fmla="*/ 12 w 21"/>
                <a:gd name="T5" fmla="*/ 50 h 50"/>
                <a:gd name="T6" fmla="*/ 21 w 21"/>
                <a:gd name="T7" fmla="*/ 47 h 50"/>
                <a:gd name="T8" fmla="*/ 7 w 21"/>
                <a:gd name="T9" fmla="*/ 0 h 50"/>
              </a:gdLst>
              <a:ahLst/>
              <a:cxnLst>
                <a:cxn ang="0">
                  <a:pos x="T0" y="T1"/>
                </a:cxn>
                <a:cxn ang="0">
                  <a:pos x="T2" y="T3"/>
                </a:cxn>
                <a:cxn ang="0">
                  <a:pos x="T4" y="T5"/>
                </a:cxn>
                <a:cxn ang="0">
                  <a:pos x="T6" y="T7"/>
                </a:cxn>
                <a:cxn ang="0">
                  <a:pos x="T8" y="T9"/>
                </a:cxn>
              </a:cxnLst>
              <a:rect l="0" t="0" r="r" b="b"/>
              <a:pathLst>
                <a:path w="21" h="50">
                  <a:moveTo>
                    <a:pt x="7" y="0"/>
                  </a:moveTo>
                  <a:lnTo>
                    <a:pt x="0" y="3"/>
                  </a:lnTo>
                  <a:lnTo>
                    <a:pt x="12" y="50"/>
                  </a:lnTo>
                  <a:lnTo>
                    <a:pt x="21" y="47"/>
                  </a:lnTo>
                  <a:lnTo>
                    <a:pt x="7" y="0"/>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17" name="íŝļïḋè">
              <a:extLst>
                <a:ext uri="{FF2B5EF4-FFF2-40B4-BE49-F238E27FC236}">
                  <a16:creationId xmlns="" xmlns:a16="http://schemas.microsoft.com/office/drawing/2014/main" id="{6F4323E5-7E91-491F-BE3E-41C35374A06F}"/>
                </a:ext>
              </a:extLst>
            </p:cNvPr>
            <p:cNvSpPr/>
            <p:nvPr/>
          </p:nvSpPr>
          <p:spPr bwMode="auto">
            <a:xfrm>
              <a:off x="4505325" y="3590925"/>
              <a:ext cx="34925" cy="77788"/>
            </a:xfrm>
            <a:custGeom>
              <a:avLst/>
              <a:gdLst>
                <a:gd name="T0" fmla="*/ 8 w 22"/>
                <a:gd name="T1" fmla="*/ 0 h 49"/>
                <a:gd name="T2" fmla="*/ 0 w 22"/>
                <a:gd name="T3" fmla="*/ 2 h 49"/>
                <a:gd name="T4" fmla="*/ 13 w 22"/>
                <a:gd name="T5" fmla="*/ 49 h 49"/>
                <a:gd name="T6" fmla="*/ 22 w 22"/>
                <a:gd name="T7" fmla="*/ 46 h 49"/>
                <a:gd name="T8" fmla="*/ 8 w 22"/>
                <a:gd name="T9" fmla="*/ 0 h 49"/>
              </a:gdLst>
              <a:ahLst/>
              <a:cxnLst>
                <a:cxn ang="0">
                  <a:pos x="T0" y="T1"/>
                </a:cxn>
                <a:cxn ang="0">
                  <a:pos x="T2" y="T3"/>
                </a:cxn>
                <a:cxn ang="0">
                  <a:pos x="T4" y="T5"/>
                </a:cxn>
                <a:cxn ang="0">
                  <a:pos x="T6" y="T7"/>
                </a:cxn>
                <a:cxn ang="0">
                  <a:pos x="T8" y="T9"/>
                </a:cxn>
              </a:cxnLst>
              <a:rect l="0" t="0" r="r" b="b"/>
              <a:pathLst>
                <a:path w="22" h="49">
                  <a:moveTo>
                    <a:pt x="8" y="0"/>
                  </a:moveTo>
                  <a:lnTo>
                    <a:pt x="0" y="2"/>
                  </a:lnTo>
                  <a:lnTo>
                    <a:pt x="13" y="49"/>
                  </a:lnTo>
                  <a:lnTo>
                    <a:pt x="22" y="46"/>
                  </a:lnTo>
                  <a:lnTo>
                    <a:pt x="8" y="0"/>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18" name="î$líḓê">
              <a:extLst>
                <a:ext uri="{FF2B5EF4-FFF2-40B4-BE49-F238E27FC236}">
                  <a16:creationId xmlns="" xmlns:a16="http://schemas.microsoft.com/office/drawing/2014/main" id="{B98AE305-DAB0-4435-B4C8-EFACD028A98A}"/>
                </a:ext>
              </a:extLst>
            </p:cNvPr>
            <p:cNvSpPr/>
            <p:nvPr/>
          </p:nvSpPr>
          <p:spPr bwMode="auto">
            <a:xfrm>
              <a:off x="4256088" y="3667125"/>
              <a:ext cx="285750" cy="112713"/>
            </a:xfrm>
            <a:custGeom>
              <a:avLst/>
              <a:gdLst>
                <a:gd name="T0" fmla="*/ 180 w 180"/>
                <a:gd name="T1" fmla="*/ 20 h 71"/>
                <a:gd name="T2" fmla="*/ 175 w 180"/>
                <a:gd name="T3" fmla="*/ 0 h 71"/>
                <a:gd name="T4" fmla="*/ 0 w 180"/>
                <a:gd name="T5" fmla="*/ 51 h 71"/>
                <a:gd name="T6" fmla="*/ 5 w 180"/>
                <a:gd name="T7" fmla="*/ 71 h 71"/>
                <a:gd name="T8" fmla="*/ 180 w 180"/>
                <a:gd name="T9" fmla="*/ 20 h 71"/>
              </a:gdLst>
              <a:ahLst/>
              <a:cxnLst>
                <a:cxn ang="0">
                  <a:pos x="T0" y="T1"/>
                </a:cxn>
                <a:cxn ang="0">
                  <a:pos x="T2" y="T3"/>
                </a:cxn>
                <a:cxn ang="0">
                  <a:pos x="T4" y="T5"/>
                </a:cxn>
                <a:cxn ang="0">
                  <a:pos x="T6" y="T7"/>
                </a:cxn>
                <a:cxn ang="0">
                  <a:pos x="T8" y="T9"/>
                </a:cxn>
              </a:cxnLst>
              <a:rect l="0" t="0" r="r" b="b"/>
              <a:pathLst>
                <a:path w="180" h="71">
                  <a:moveTo>
                    <a:pt x="180" y="20"/>
                  </a:moveTo>
                  <a:lnTo>
                    <a:pt x="175" y="0"/>
                  </a:lnTo>
                  <a:lnTo>
                    <a:pt x="0" y="51"/>
                  </a:lnTo>
                  <a:lnTo>
                    <a:pt x="5" y="71"/>
                  </a:lnTo>
                  <a:lnTo>
                    <a:pt x="180" y="20"/>
                  </a:ln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19" name="îṥľîḑé">
              <a:extLst>
                <a:ext uri="{FF2B5EF4-FFF2-40B4-BE49-F238E27FC236}">
                  <a16:creationId xmlns="" xmlns:a16="http://schemas.microsoft.com/office/drawing/2014/main" id="{45BBAD9C-F7C4-4872-92D9-E3FCDF27F462}"/>
                </a:ext>
              </a:extLst>
            </p:cNvPr>
            <p:cNvSpPr/>
            <p:nvPr/>
          </p:nvSpPr>
          <p:spPr bwMode="auto">
            <a:xfrm>
              <a:off x="4511675" y="3943350"/>
              <a:ext cx="80963" cy="34925"/>
            </a:xfrm>
            <a:custGeom>
              <a:avLst/>
              <a:gdLst>
                <a:gd name="T0" fmla="*/ 51 w 51"/>
                <a:gd name="T1" fmla="*/ 8 h 22"/>
                <a:gd name="T2" fmla="*/ 3 w 51"/>
                <a:gd name="T3" fmla="*/ 22 h 22"/>
                <a:gd name="T4" fmla="*/ 0 w 51"/>
                <a:gd name="T5" fmla="*/ 15 h 22"/>
                <a:gd name="T6" fmla="*/ 49 w 51"/>
                <a:gd name="T7" fmla="*/ 0 h 22"/>
                <a:gd name="T8" fmla="*/ 51 w 51"/>
                <a:gd name="T9" fmla="*/ 8 h 22"/>
              </a:gdLst>
              <a:ahLst/>
              <a:cxnLst>
                <a:cxn ang="0">
                  <a:pos x="T0" y="T1"/>
                </a:cxn>
                <a:cxn ang="0">
                  <a:pos x="T2" y="T3"/>
                </a:cxn>
                <a:cxn ang="0">
                  <a:pos x="T4" y="T5"/>
                </a:cxn>
                <a:cxn ang="0">
                  <a:pos x="T6" y="T7"/>
                </a:cxn>
                <a:cxn ang="0">
                  <a:pos x="T8" y="T9"/>
                </a:cxn>
              </a:cxnLst>
              <a:rect l="0" t="0" r="r" b="b"/>
              <a:pathLst>
                <a:path w="51" h="22">
                  <a:moveTo>
                    <a:pt x="51" y="8"/>
                  </a:moveTo>
                  <a:lnTo>
                    <a:pt x="3" y="22"/>
                  </a:lnTo>
                  <a:lnTo>
                    <a:pt x="0" y="15"/>
                  </a:lnTo>
                  <a:lnTo>
                    <a:pt x="49" y="0"/>
                  </a:lnTo>
                  <a:lnTo>
                    <a:pt x="51" y="8"/>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20" name="í$lîḋè">
              <a:extLst>
                <a:ext uri="{FF2B5EF4-FFF2-40B4-BE49-F238E27FC236}">
                  <a16:creationId xmlns="" xmlns:a16="http://schemas.microsoft.com/office/drawing/2014/main" id="{0C8E3E9F-AD3D-49E3-80B3-9B5D1C497161}"/>
                </a:ext>
              </a:extLst>
            </p:cNvPr>
            <p:cNvSpPr/>
            <p:nvPr/>
          </p:nvSpPr>
          <p:spPr bwMode="auto">
            <a:xfrm>
              <a:off x="4505325" y="3917950"/>
              <a:ext cx="80963" cy="34925"/>
            </a:xfrm>
            <a:custGeom>
              <a:avLst/>
              <a:gdLst>
                <a:gd name="T0" fmla="*/ 51 w 51"/>
                <a:gd name="T1" fmla="*/ 7 h 22"/>
                <a:gd name="T2" fmla="*/ 2 w 51"/>
                <a:gd name="T3" fmla="*/ 22 h 22"/>
                <a:gd name="T4" fmla="*/ 0 w 51"/>
                <a:gd name="T5" fmla="*/ 14 h 22"/>
                <a:gd name="T6" fmla="*/ 48 w 51"/>
                <a:gd name="T7" fmla="*/ 0 h 22"/>
                <a:gd name="T8" fmla="*/ 51 w 51"/>
                <a:gd name="T9" fmla="*/ 7 h 22"/>
              </a:gdLst>
              <a:ahLst/>
              <a:cxnLst>
                <a:cxn ang="0">
                  <a:pos x="T0" y="T1"/>
                </a:cxn>
                <a:cxn ang="0">
                  <a:pos x="T2" y="T3"/>
                </a:cxn>
                <a:cxn ang="0">
                  <a:pos x="T4" y="T5"/>
                </a:cxn>
                <a:cxn ang="0">
                  <a:pos x="T6" y="T7"/>
                </a:cxn>
                <a:cxn ang="0">
                  <a:pos x="T8" y="T9"/>
                </a:cxn>
              </a:cxnLst>
              <a:rect l="0" t="0" r="r" b="b"/>
              <a:pathLst>
                <a:path w="51" h="22">
                  <a:moveTo>
                    <a:pt x="51" y="7"/>
                  </a:moveTo>
                  <a:lnTo>
                    <a:pt x="2" y="22"/>
                  </a:lnTo>
                  <a:lnTo>
                    <a:pt x="0" y="14"/>
                  </a:lnTo>
                  <a:lnTo>
                    <a:pt x="48" y="0"/>
                  </a:lnTo>
                  <a:lnTo>
                    <a:pt x="51" y="7"/>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21" name="íSľîdé">
              <a:extLst>
                <a:ext uri="{FF2B5EF4-FFF2-40B4-BE49-F238E27FC236}">
                  <a16:creationId xmlns="" xmlns:a16="http://schemas.microsoft.com/office/drawing/2014/main" id="{44882269-7D4F-4709-A041-DEEBA1B72D59}"/>
                </a:ext>
              </a:extLst>
            </p:cNvPr>
            <p:cNvSpPr/>
            <p:nvPr/>
          </p:nvSpPr>
          <p:spPr bwMode="auto">
            <a:xfrm>
              <a:off x="4495800" y="3890963"/>
              <a:ext cx="80963" cy="36513"/>
            </a:xfrm>
            <a:custGeom>
              <a:avLst/>
              <a:gdLst>
                <a:gd name="T0" fmla="*/ 51 w 51"/>
                <a:gd name="T1" fmla="*/ 8 h 23"/>
                <a:gd name="T2" fmla="*/ 3 w 51"/>
                <a:gd name="T3" fmla="*/ 23 h 23"/>
                <a:gd name="T4" fmla="*/ 0 w 51"/>
                <a:gd name="T5" fmla="*/ 15 h 23"/>
                <a:gd name="T6" fmla="*/ 49 w 51"/>
                <a:gd name="T7" fmla="*/ 0 h 23"/>
                <a:gd name="T8" fmla="*/ 51 w 51"/>
                <a:gd name="T9" fmla="*/ 8 h 23"/>
              </a:gdLst>
              <a:ahLst/>
              <a:cxnLst>
                <a:cxn ang="0">
                  <a:pos x="T0" y="T1"/>
                </a:cxn>
                <a:cxn ang="0">
                  <a:pos x="T2" y="T3"/>
                </a:cxn>
                <a:cxn ang="0">
                  <a:pos x="T4" y="T5"/>
                </a:cxn>
                <a:cxn ang="0">
                  <a:pos x="T6" y="T7"/>
                </a:cxn>
                <a:cxn ang="0">
                  <a:pos x="T8" y="T9"/>
                </a:cxn>
              </a:cxnLst>
              <a:rect l="0" t="0" r="r" b="b"/>
              <a:pathLst>
                <a:path w="51" h="23">
                  <a:moveTo>
                    <a:pt x="51" y="8"/>
                  </a:moveTo>
                  <a:lnTo>
                    <a:pt x="3" y="23"/>
                  </a:lnTo>
                  <a:lnTo>
                    <a:pt x="0" y="15"/>
                  </a:lnTo>
                  <a:lnTo>
                    <a:pt x="49" y="0"/>
                  </a:lnTo>
                  <a:lnTo>
                    <a:pt x="51" y="8"/>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22" name="íS1ïdè">
              <a:extLst>
                <a:ext uri="{FF2B5EF4-FFF2-40B4-BE49-F238E27FC236}">
                  <a16:creationId xmlns="" xmlns:a16="http://schemas.microsoft.com/office/drawing/2014/main" id="{AAF6FB00-10AD-4A7A-BB3A-14EE13696D87}"/>
                </a:ext>
              </a:extLst>
            </p:cNvPr>
            <p:cNvSpPr/>
            <p:nvPr/>
          </p:nvSpPr>
          <p:spPr bwMode="auto">
            <a:xfrm>
              <a:off x="4330700" y="3884613"/>
              <a:ext cx="77788" cy="77788"/>
            </a:xfrm>
            <a:custGeom>
              <a:avLst/>
              <a:gdLst>
                <a:gd name="T0" fmla="*/ 42 w 46"/>
                <a:gd name="T1" fmla="*/ 17 h 46"/>
                <a:gd name="T2" fmla="*/ 28 w 46"/>
                <a:gd name="T3" fmla="*/ 43 h 46"/>
                <a:gd name="T4" fmla="*/ 3 w 46"/>
                <a:gd name="T5" fmla="*/ 29 h 46"/>
                <a:gd name="T6" fmla="*/ 17 w 46"/>
                <a:gd name="T7" fmla="*/ 3 h 46"/>
                <a:gd name="T8" fmla="*/ 42 w 46"/>
                <a:gd name="T9" fmla="*/ 17 h 46"/>
              </a:gdLst>
              <a:ahLst/>
              <a:cxnLst>
                <a:cxn ang="0">
                  <a:pos x="T0" y="T1"/>
                </a:cxn>
                <a:cxn ang="0">
                  <a:pos x="T2" y="T3"/>
                </a:cxn>
                <a:cxn ang="0">
                  <a:pos x="T4" y="T5"/>
                </a:cxn>
                <a:cxn ang="0">
                  <a:pos x="T6" y="T7"/>
                </a:cxn>
                <a:cxn ang="0">
                  <a:pos x="T8" y="T9"/>
                </a:cxn>
              </a:cxnLst>
              <a:rect l="0" t="0" r="r" b="b"/>
              <a:pathLst>
                <a:path w="46" h="46">
                  <a:moveTo>
                    <a:pt x="42" y="17"/>
                  </a:moveTo>
                  <a:cubicBezTo>
                    <a:pt x="46" y="28"/>
                    <a:pt x="39" y="39"/>
                    <a:pt x="28" y="43"/>
                  </a:cubicBezTo>
                  <a:cubicBezTo>
                    <a:pt x="17" y="46"/>
                    <a:pt x="6" y="40"/>
                    <a:pt x="3" y="29"/>
                  </a:cubicBezTo>
                  <a:cubicBezTo>
                    <a:pt x="0" y="18"/>
                    <a:pt x="6" y="6"/>
                    <a:pt x="17" y="3"/>
                  </a:cubicBezTo>
                  <a:cubicBezTo>
                    <a:pt x="28" y="0"/>
                    <a:pt x="39" y="6"/>
                    <a:pt x="42" y="17"/>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23" name="íş1iḑè">
              <a:extLst>
                <a:ext uri="{FF2B5EF4-FFF2-40B4-BE49-F238E27FC236}">
                  <a16:creationId xmlns="" xmlns:a16="http://schemas.microsoft.com/office/drawing/2014/main" id="{680F858A-1122-4C83-9FF7-861B099AACDF}"/>
                </a:ext>
              </a:extLst>
            </p:cNvPr>
            <p:cNvSpPr/>
            <p:nvPr/>
          </p:nvSpPr>
          <p:spPr bwMode="auto">
            <a:xfrm>
              <a:off x="4411663" y="4197350"/>
              <a:ext cx="295275" cy="152400"/>
            </a:xfrm>
            <a:custGeom>
              <a:avLst/>
              <a:gdLst>
                <a:gd name="T0" fmla="*/ 152 w 175"/>
                <a:gd name="T1" fmla="*/ 22 h 90"/>
                <a:gd name="T2" fmla="*/ 23 w 175"/>
                <a:gd name="T3" fmla="*/ 60 h 90"/>
                <a:gd name="T4" fmla="*/ 0 w 175"/>
                <a:gd name="T5" fmla="*/ 48 h 90"/>
                <a:gd name="T6" fmla="*/ 8 w 175"/>
                <a:gd name="T7" fmla="*/ 75 h 90"/>
                <a:gd name="T8" fmla="*/ 31 w 175"/>
                <a:gd name="T9" fmla="*/ 87 h 90"/>
                <a:gd name="T10" fmla="*/ 160 w 175"/>
                <a:gd name="T11" fmla="*/ 49 h 90"/>
                <a:gd name="T12" fmla="*/ 172 w 175"/>
                <a:gd name="T13" fmla="*/ 27 h 90"/>
                <a:gd name="T14" fmla="*/ 164 w 175"/>
                <a:gd name="T15" fmla="*/ 0 h 90"/>
                <a:gd name="T16" fmla="*/ 152 w 175"/>
                <a:gd name="T17" fmla="*/ 22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5" h="90">
                  <a:moveTo>
                    <a:pt x="152" y="22"/>
                  </a:moveTo>
                  <a:cubicBezTo>
                    <a:pt x="23" y="60"/>
                    <a:pt x="23" y="60"/>
                    <a:pt x="23" y="60"/>
                  </a:cubicBezTo>
                  <a:cubicBezTo>
                    <a:pt x="13" y="63"/>
                    <a:pt x="3" y="58"/>
                    <a:pt x="0" y="48"/>
                  </a:cubicBezTo>
                  <a:cubicBezTo>
                    <a:pt x="8" y="75"/>
                    <a:pt x="8" y="75"/>
                    <a:pt x="8" y="75"/>
                  </a:cubicBezTo>
                  <a:cubicBezTo>
                    <a:pt x="11" y="85"/>
                    <a:pt x="21" y="90"/>
                    <a:pt x="31" y="87"/>
                  </a:cubicBezTo>
                  <a:cubicBezTo>
                    <a:pt x="160" y="49"/>
                    <a:pt x="160" y="49"/>
                    <a:pt x="160" y="49"/>
                  </a:cubicBezTo>
                  <a:cubicBezTo>
                    <a:pt x="169" y="47"/>
                    <a:pt x="175" y="37"/>
                    <a:pt x="172" y="27"/>
                  </a:cubicBezTo>
                  <a:cubicBezTo>
                    <a:pt x="164" y="0"/>
                    <a:pt x="164" y="0"/>
                    <a:pt x="164" y="0"/>
                  </a:cubicBezTo>
                  <a:cubicBezTo>
                    <a:pt x="167" y="9"/>
                    <a:pt x="161" y="20"/>
                    <a:pt x="152" y="22"/>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24" name="i$ḻïḍe">
              <a:extLst>
                <a:ext uri="{FF2B5EF4-FFF2-40B4-BE49-F238E27FC236}">
                  <a16:creationId xmlns="" xmlns:a16="http://schemas.microsoft.com/office/drawing/2014/main" id="{FEF8C114-4A97-4910-8861-6F5F159FC3DE}"/>
                </a:ext>
              </a:extLst>
            </p:cNvPr>
            <p:cNvSpPr/>
            <p:nvPr/>
          </p:nvSpPr>
          <p:spPr bwMode="auto">
            <a:xfrm>
              <a:off x="4827588" y="3898900"/>
              <a:ext cx="447675" cy="503238"/>
            </a:xfrm>
            <a:custGeom>
              <a:avLst/>
              <a:gdLst>
                <a:gd name="T0" fmla="*/ 236 w 265"/>
                <a:gd name="T1" fmla="*/ 45 h 298"/>
                <a:gd name="T2" fmla="*/ 239 w 265"/>
                <a:gd name="T3" fmla="*/ 31 h 298"/>
                <a:gd name="T4" fmla="*/ 81 w 265"/>
                <a:gd name="T5" fmla="*/ 0 h 298"/>
                <a:gd name="T6" fmla="*/ 79 w 265"/>
                <a:gd name="T7" fmla="*/ 14 h 298"/>
                <a:gd name="T8" fmla="*/ 38 w 265"/>
                <a:gd name="T9" fmla="*/ 46 h 298"/>
                <a:gd name="T10" fmla="*/ 4 w 265"/>
                <a:gd name="T11" fmla="*/ 218 h 298"/>
                <a:gd name="T12" fmla="*/ 43 w 265"/>
                <a:gd name="T13" fmla="*/ 267 h 298"/>
                <a:gd name="T14" fmla="*/ 173 w 265"/>
                <a:gd name="T15" fmla="*/ 293 h 298"/>
                <a:gd name="T16" fmla="*/ 228 w 265"/>
                <a:gd name="T17" fmla="*/ 262 h 298"/>
                <a:gd name="T18" fmla="*/ 262 w 265"/>
                <a:gd name="T19" fmla="*/ 90 h 298"/>
                <a:gd name="T20" fmla="*/ 236 w 265"/>
                <a:gd name="T21" fmla="*/ 45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5" h="298">
                  <a:moveTo>
                    <a:pt x="236" y="45"/>
                  </a:moveTo>
                  <a:cubicBezTo>
                    <a:pt x="239" y="31"/>
                    <a:pt x="239" y="31"/>
                    <a:pt x="239" y="31"/>
                  </a:cubicBezTo>
                  <a:cubicBezTo>
                    <a:pt x="81" y="0"/>
                    <a:pt x="81" y="0"/>
                    <a:pt x="81" y="0"/>
                  </a:cubicBezTo>
                  <a:cubicBezTo>
                    <a:pt x="79" y="14"/>
                    <a:pt x="79" y="14"/>
                    <a:pt x="79" y="14"/>
                  </a:cubicBezTo>
                  <a:cubicBezTo>
                    <a:pt x="59" y="15"/>
                    <a:pt x="42" y="28"/>
                    <a:pt x="38" y="46"/>
                  </a:cubicBezTo>
                  <a:cubicBezTo>
                    <a:pt x="4" y="218"/>
                    <a:pt x="4" y="218"/>
                    <a:pt x="4" y="218"/>
                  </a:cubicBezTo>
                  <a:cubicBezTo>
                    <a:pt x="0" y="240"/>
                    <a:pt x="18" y="262"/>
                    <a:pt x="43" y="267"/>
                  </a:cubicBezTo>
                  <a:cubicBezTo>
                    <a:pt x="173" y="293"/>
                    <a:pt x="173" y="293"/>
                    <a:pt x="173" y="293"/>
                  </a:cubicBezTo>
                  <a:cubicBezTo>
                    <a:pt x="199" y="298"/>
                    <a:pt x="223" y="284"/>
                    <a:pt x="228" y="262"/>
                  </a:cubicBezTo>
                  <a:cubicBezTo>
                    <a:pt x="262" y="90"/>
                    <a:pt x="262" y="90"/>
                    <a:pt x="262" y="90"/>
                  </a:cubicBezTo>
                  <a:cubicBezTo>
                    <a:pt x="265" y="72"/>
                    <a:pt x="254" y="54"/>
                    <a:pt x="236" y="45"/>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25" name="íSľíḋe">
              <a:extLst>
                <a:ext uri="{FF2B5EF4-FFF2-40B4-BE49-F238E27FC236}">
                  <a16:creationId xmlns="" xmlns:a16="http://schemas.microsoft.com/office/drawing/2014/main" id="{9B5F9C45-5B7B-4715-AAD0-65AE5B54E380}"/>
                </a:ext>
              </a:extLst>
            </p:cNvPr>
            <p:cNvSpPr/>
            <p:nvPr/>
          </p:nvSpPr>
          <p:spPr bwMode="auto">
            <a:xfrm>
              <a:off x="4962525" y="3898900"/>
              <a:ext cx="269875" cy="68263"/>
            </a:xfrm>
            <a:custGeom>
              <a:avLst/>
              <a:gdLst>
                <a:gd name="T0" fmla="*/ 168 w 170"/>
                <a:gd name="T1" fmla="*/ 43 h 43"/>
                <a:gd name="T2" fmla="*/ 0 w 170"/>
                <a:gd name="T3" fmla="*/ 10 h 43"/>
                <a:gd name="T4" fmla="*/ 1 w 170"/>
                <a:gd name="T5" fmla="*/ 0 h 43"/>
                <a:gd name="T6" fmla="*/ 170 w 170"/>
                <a:gd name="T7" fmla="*/ 33 h 43"/>
                <a:gd name="T8" fmla="*/ 168 w 170"/>
                <a:gd name="T9" fmla="*/ 43 h 43"/>
              </a:gdLst>
              <a:ahLst/>
              <a:cxnLst>
                <a:cxn ang="0">
                  <a:pos x="T0" y="T1"/>
                </a:cxn>
                <a:cxn ang="0">
                  <a:pos x="T2" y="T3"/>
                </a:cxn>
                <a:cxn ang="0">
                  <a:pos x="T4" y="T5"/>
                </a:cxn>
                <a:cxn ang="0">
                  <a:pos x="T6" y="T7"/>
                </a:cxn>
                <a:cxn ang="0">
                  <a:pos x="T8" y="T9"/>
                </a:cxn>
              </a:cxnLst>
              <a:rect l="0" t="0" r="r" b="b"/>
              <a:pathLst>
                <a:path w="170" h="43">
                  <a:moveTo>
                    <a:pt x="168" y="43"/>
                  </a:moveTo>
                  <a:lnTo>
                    <a:pt x="0" y="10"/>
                  </a:lnTo>
                  <a:lnTo>
                    <a:pt x="1" y="0"/>
                  </a:lnTo>
                  <a:lnTo>
                    <a:pt x="170" y="33"/>
                  </a:lnTo>
                  <a:lnTo>
                    <a:pt x="168" y="43"/>
                  </a:ln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26" name="ïṣļíḍe">
              <a:extLst>
                <a:ext uri="{FF2B5EF4-FFF2-40B4-BE49-F238E27FC236}">
                  <a16:creationId xmlns="" xmlns:a16="http://schemas.microsoft.com/office/drawing/2014/main" id="{A14450CE-C1BE-4695-BDFA-4AEA7FBCFD20}"/>
                </a:ext>
              </a:extLst>
            </p:cNvPr>
            <p:cNvSpPr/>
            <p:nvPr/>
          </p:nvSpPr>
          <p:spPr bwMode="auto">
            <a:xfrm>
              <a:off x="4946650" y="3822700"/>
              <a:ext cx="319088" cy="133350"/>
            </a:xfrm>
            <a:custGeom>
              <a:avLst/>
              <a:gdLst>
                <a:gd name="T0" fmla="*/ 201 w 201"/>
                <a:gd name="T1" fmla="*/ 39 h 84"/>
                <a:gd name="T2" fmla="*/ 8 w 201"/>
                <a:gd name="T3" fmla="*/ 0 h 84"/>
                <a:gd name="T4" fmla="*/ 0 w 201"/>
                <a:gd name="T5" fmla="*/ 46 h 84"/>
                <a:gd name="T6" fmla="*/ 191 w 201"/>
                <a:gd name="T7" fmla="*/ 84 h 84"/>
                <a:gd name="T8" fmla="*/ 201 w 201"/>
                <a:gd name="T9" fmla="*/ 39 h 84"/>
              </a:gdLst>
              <a:ahLst/>
              <a:cxnLst>
                <a:cxn ang="0">
                  <a:pos x="T0" y="T1"/>
                </a:cxn>
                <a:cxn ang="0">
                  <a:pos x="T2" y="T3"/>
                </a:cxn>
                <a:cxn ang="0">
                  <a:pos x="T4" y="T5"/>
                </a:cxn>
                <a:cxn ang="0">
                  <a:pos x="T6" y="T7"/>
                </a:cxn>
                <a:cxn ang="0">
                  <a:pos x="T8" y="T9"/>
                </a:cxn>
              </a:cxnLst>
              <a:rect l="0" t="0" r="r" b="b"/>
              <a:pathLst>
                <a:path w="201" h="84">
                  <a:moveTo>
                    <a:pt x="201" y="39"/>
                  </a:moveTo>
                  <a:lnTo>
                    <a:pt x="8" y="0"/>
                  </a:lnTo>
                  <a:lnTo>
                    <a:pt x="0" y="46"/>
                  </a:lnTo>
                  <a:lnTo>
                    <a:pt x="191" y="84"/>
                  </a:lnTo>
                  <a:lnTo>
                    <a:pt x="201" y="39"/>
                  </a:lnTo>
                  <a:close/>
                </a:path>
              </a:pathLst>
            </a:custGeom>
            <a:solidFill>
              <a:srgbClr val="FBFC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27" name="ïşlîdé">
              <a:extLst>
                <a:ext uri="{FF2B5EF4-FFF2-40B4-BE49-F238E27FC236}">
                  <a16:creationId xmlns="" xmlns:a16="http://schemas.microsoft.com/office/drawing/2014/main" id="{D3614D3F-6118-4D42-B0E2-381BA806B07A}"/>
                </a:ext>
              </a:extLst>
            </p:cNvPr>
            <p:cNvSpPr/>
            <p:nvPr/>
          </p:nvSpPr>
          <p:spPr bwMode="auto">
            <a:xfrm>
              <a:off x="4956175" y="3824288"/>
              <a:ext cx="26988" cy="76200"/>
            </a:xfrm>
            <a:custGeom>
              <a:avLst/>
              <a:gdLst>
                <a:gd name="T0" fmla="*/ 17 w 17"/>
                <a:gd name="T1" fmla="*/ 3 h 48"/>
                <a:gd name="T2" fmla="*/ 10 w 17"/>
                <a:gd name="T3" fmla="*/ 0 h 48"/>
                <a:gd name="T4" fmla="*/ 0 w 17"/>
                <a:gd name="T5" fmla="*/ 46 h 48"/>
                <a:gd name="T6" fmla="*/ 9 w 17"/>
                <a:gd name="T7" fmla="*/ 48 h 48"/>
                <a:gd name="T8" fmla="*/ 17 w 17"/>
                <a:gd name="T9" fmla="*/ 3 h 48"/>
              </a:gdLst>
              <a:ahLst/>
              <a:cxnLst>
                <a:cxn ang="0">
                  <a:pos x="T0" y="T1"/>
                </a:cxn>
                <a:cxn ang="0">
                  <a:pos x="T2" y="T3"/>
                </a:cxn>
                <a:cxn ang="0">
                  <a:pos x="T4" y="T5"/>
                </a:cxn>
                <a:cxn ang="0">
                  <a:pos x="T6" y="T7"/>
                </a:cxn>
                <a:cxn ang="0">
                  <a:pos x="T8" y="T9"/>
                </a:cxn>
              </a:cxnLst>
              <a:rect l="0" t="0" r="r" b="b"/>
              <a:pathLst>
                <a:path w="17" h="48">
                  <a:moveTo>
                    <a:pt x="17" y="3"/>
                  </a:moveTo>
                  <a:lnTo>
                    <a:pt x="10" y="0"/>
                  </a:lnTo>
                  <a:lnTo>
                    <a:pt x="0" y="46"/>
                  </a:lnTo>
                  <a:lnTo>
                    <a:pt x="9" y="48"/>
                  </a:lnTo>
                  <a:lnTo>
                    <a:pt x="17" y="3"/>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28" name="îṥľïḋé">
              <a:extLst>
                <a:ext uri="{FF2B5EF4-FFF2-40B4-BE49-F238E27FC236}">
                  <a16:creationId xmlns="" xmlns:a16="http://schemas.microsoft.com/office/drawing/2014/main" id="{0B428711-6445-4D14-9B0B-58EE174A438E}"/>
                </a:ext>
              </a:extLst>
            </p:cNvPr>
            <p:cNvSpPr/>
            <p:nvPr/>
          </p:nvSpPr>
          <p:spPr bwMode="auto">
            <a:xfrm>
              <a:off x="4983163" y="3832225"/>
              <a:ext cx="26988" cy="74613"/>
            </a:xfrm>
            <a:custGeom>
              <a:avLst/>
              <a:gdLst>
                <a:gd name="T0" fmla="*/ 17 w 17"/>
                <a:gd name="T1" fmla="*/ 1 h 47"/>
                <a:gd name="T2" fmla="*/ 10 w 17"/>
                <a:gd name="T3" fmla="*/ 0 h 47"/>
                <a:gd name="T4" fmla="*/ 0 w 17"/>
                <a:gd name="T5" fmla="*/ 45 h 47"/>
                <a:gd name="T6" fmla="*/ 9 w 17"/>
                <a:gd name="T7" fmla="*/ 47 h 47"/>
                <a:gd name="T8" fmla="*/ 17 w 17"/>
                <a:gd name="T9" fmla="*/ 1 h 47"/>
              </a:gdLst>
              <a:ahLst/>
              <a:cxnLst>
                <a:cxn ang="0">
                  <a:pos x="T0" y="T1"/>
                </a:cxn>
                <a:cxn ang="0">
                  <a:pos x="T2" y="T3"/>
                </a:cxn>
                <a:cxn ang="0">
                  <a:pos x="T4" y="T5"/>
                </a:cxn>
                <a:cxn ang="0">
                  <a:pos x="T6" y="T7"/>
                </a:cxn>
                <a:cxn ang="0">
                  <a:pos x="T8" y="T9"/>
                </a:cxn>
              </a:cxnLst>
              <a:rect l="0" t="0" r="r" b="b"/>
              <a:pathLst>
                <a:path w="17" h="47">
                  <a:moveTo>
                    <a:pt x="17" y="1"/>
                  </a:moveTo>
                  <a:lnTo>
                    <a:pt x="10" y="0"/>
                  </a:lnTo>
                  <a:lnTo>
                    <a:pt x="0" y="45"/>
                  </a:lnTo>
                  <a:lnTo>
                    <a:pt x="9" y="47"/>
                  </a:lnTo>
                  <a:lnTo>
                    <a:pt x="17" y="1"/>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29" name="îsļïḑe">
              <a:extLst>
                <a:ext uri="{FF2B5EF4-FFF2-40B4-BE49-F238E27FC236}">
                  <a16:creationId xmlns="" xmlns:a16="http://schemas.microsoft.com/office/drawing/2014/main" id="{FA502D8D-8BEB-4C81-A131-2A65E872EE00}"/>
                </a:ext>
              </a:extLst>
            </p:cNvPr>
            <p:cNvSpPr/>
            <p:nvPr/>
          </p:nvSpPr>
          <p:spPr bwMode="auto">
            <a:xfrm>
              <a:off x="5010150" y="3836988"/>
              <a:ext cx="26988" cy="74613"/>
            </a:xfrm>
            <a:custGeom>
              <a:avLst/>
              <a:gdLst>
                <a:gd name="T0" fmla="*/ 17 w 17"/>
                <a:gd name="T1" fmla="*/ 1 h 47"/>
                <a:gd name="T2" fmla="*/ 10 w 17"/>
                <a:gd name="T3" fmla="*/ 0 h 47"/>
                <a:gd name="T4" fmla="*/ 0 w 17"/>
                <a:gd name="T5" fmla="*/ 46 h 47"/>
                <a:gd name="T6" fmla="*/ 9 w 17"/>
                <a:gd name="T7" fmla="*/ 47 h 47"/>
                <a:gd name="T8" fmla="*/ 17 w 17"/>
                <a:gd name="T9" fmla="*/ 1 h 47"/>
              </a:gdLst>
              <a:ahLst/>
              <a:cxnLst>
                <a:cxn ang="0">
                  <a:pos x="T0" y="T1"/>
                </a:cxn>
                <a:cxn ang="0">
                  <a:pos x="T2" y="T3"/>
                </a:cxn>
                <a:cxn ang="0">
                  <a:pos x="T4" y="T5"/>
                </a:cxn>
                <a:cxn ang="0">
                  <a:pos x="T6" y="T7"/>
                </a:cxn>
                <a:cxn ang="0">
                  <a:pos x="T8" y="T9"/>
                </a:cxn>
              </a:cxnLst>
              <a:rect l="0" t="0" r="r" b="b"/>
              <a:pathLst>
                <a:path w="17" h="47">
                  <a:moveTo>
                    <a:pt x="17" y="1"/>
                  </a:moveTo>
                  <a:lnTo>
                    <a:pt x="10" y="0"/>
                  </a:lnTo>
                  <a:lnTo>
                    <a:pt x="0" y="46"/>
                  </a:lnTo>
                  <a:lnTo>
                    <a:pt x="9" y="47"/>
                  </a:lnTo>
                  <a:lnTo>
                    <a:pt x="17" y="1"/>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30" name="îṣḷíḍê">
              <a:extLst>
                <a:ext uri="{FF2B5EF4-FFF2-40B4-BE49-F238E27FC236}">
                  <a16:creationId xmlns="" xmlns:a16="http://schemas.microsoft.com/office/drawing/2014/main" id="{6A7333C4-07DE-4128-ADEB-DD12D6844BC3}"/>
                </a:ext>
              </a:extLst>
            </p:cNvPr>
            <p:cNvSpPr/>
            <p:nvPr/>
          </p:nvSpPr>
          <p:spPr bwMode="auto">
            <a:xfrm>
              <a:off x="5037138" y="3841750"/>
              <a:ext cx="26988" cy="74613"/>
            </a:xfrm>
            <a:custGeom>
              <a:avLst/>
              <a:gdLst>
                <a:gd name="T0" fmla="*/ 17 w 17"/>
                <a:gd name="T1" fmla="*/ 2 h 47"/>
                <a:gd name="T2" fmla="*/ 10 w 17"/>
                <a:gd name="T3" fmla="*/ 0 h 47"/>
                <a:gd name="T4" fmla="*/ 0 w 17"/>
                <a:gd name="T5" fmla="*/ 46 h 47"/>
                <a:gd name="T6" fmla="*/ 9 w 17"/>
                <a:gd name="T7" fmla="*/ 47 h 47"/>
                <a:gd name="T8" fmla="*/ 17 w 17"/>
                <a:gd name="T9" fmla="*/ 2 h 47"/>
              </a:gdLst>
              <a:ahLst/>
              <a:cxnLst>
                <a:cxn ang="0">
                  <a:pos x="T0" y="T1"/>
                </a:cxn>
                <a:cxn ang="0">
                  <a:pos x="T2" y="T3"/>
                </a:cxn>
                <a:cxn ang="0">
                  <a:pos x="T4" y="T5"/>
                </a:cxn>
                <a:cxn ang="0">
                  <a:pos x="T6" y="T7"/>
                </a:cxn>
                <a:cxn ang="0">
                  <a:pos x="T8" y="T9"/>
                </a:cxn>
              </a:cxnLst>
              <a:rect l="0" t="0" r="r" b="b"/>
              <a:pathLst>
                <a:path w="17" h="47">
                  <a:moveTo>
                    <a:pt x="17" y="2"/>
                  </a:moveTo>
                  <a:lnTo>
                    <a:pt x="10" y="0"/>
                  </a:lnTo>
                  <a:lnTo>
                    <a:pt x="0" y="46"/>
                  </a:lnTo>
                  <a:lnTo>
                    <a:pt x="9" y="47"/>
                  </a:lnTo>
                  <a:lnTo>
                    <a:pt x="17" y="2"/>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31" name="išḷidè">
              <a:extLst>
                <a:ext uri="{FF2B5EF4-FFF2-40B4-BE49-F238E27FC236}">
                  <a16:creationId xmlns="" xmlns:a16="http://schemas.microsoft.com/office/drawing/2014/main" id="{C68DD047-61CD-4401-87AE-5B23A688C677}"/>
                </a:ext>
              </a:extLst>
            </p:cNvPr>
            <p:cNvSpPr/>
            <p:nvPr/>
          </p:nvSpPr>
          <p:spPr bwMode="auto">
            <a:xfrm>
              <a:off x="5064125" y="3846513"/>
              <a:ext cx="26988" cy="76200"/>
            </a:xfrm>
            <a:custGeom>
              <a:avLst/>
              <a:gdLst>
                <a:gd name="T0" fmla="*/ 17 w 17"/>
                <a:gd name="T1" fmla="*/ 2 h 48"/>
                <a:gd name="T2" fmla="*/ 10 w 17"/>
                <a:gd name="T3" fmla="*/ 0 h 48"/>
                <a:gd name="T4" fmla="*/ 0 w 17"/>
                <a:gd name="T5" fmla="*/ 46 h 48"/>
                <a:gd name="T6" fmla="*/ 9 w 17"/>
                <a:gd name="T7" fmla="*/ 48 h 48"/>
                <a:gd name="T8" fmla="*/ 17 w 17"/>
                <a:gd name="T9" fmla="*/ 2 h 48"/>
              </a:gdLst>
              <a:ahLst/>
              <a:cxnLst>
                <a:cxn ang="0">
                  <a:pos x="T0" y="T1"/>
                </a:cxn>
                <a:cxn ang="0">
                  <a:pos x="T2" y="T3"/>
                </a:cxn>
                <a:cxn ang="0">
                  <a:pos x="T4" y="T5"/>
                </a:cxn>
                <a:cxn ang="0">
                  <a:pos x="T6" y="T7"/>
                </a:cxn>
                <a:cxn ang="0">
                  <a:pos x="T8" y="T9"/>
                </a:cxn>
              </a:cxnLst>
              <a:rect l="0" t="0" r="r" b="b"/>
              <a:pathLst>
                <a:path w="17" h="48">
                  <a:moveTo>
                    <a:pt x="17" y="2"/>
                  </a:moveTo>
                  <a:lnTo>
                    <a:pt x="10" y="0"/>
                  </a:lnTo>
                  <a:lnTo>
                    <a:pt x="0" y="46"/>
                  </a:lnTo>
                  <a:lnTo>
                    <a:pt x="9" y="48"/>
                  </a:lnTo>
                  <a:lnTo>
                    <a:pt x="17" y="2"/>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32" name="ï$ļïḍé">
              <a:extLst>
                <a:ext uri="{FF2B5EF4-FFF2-40B4-BE49-F238E27FC236}">
                  <a16:creationId xmlns="" xmlns:a16="http://schemas.microsoft.com/office/drawing/2014/main" id="{DE175FB6-E824-4285-BD53-B978024663BA}"/>
                </a:ext>
              </a:extLst>
            </p:cNvPr>
            <p:cNvSpPr/>
            <p:nvPr/>
          </p:nvSpPr>
          <p:spPr bwMode="auto">
            <a:xfrm>
              <a:off x="5091113" y="3851275"/>
              <a:ext cx="26988" cy="76200"/>
            </a:xfrm>
            <a:custGeom>
              <a:avLst/>
              <a:gdLst>
                <a:gd name="T0" fmla="*/ 17 w 17"/>
                <a:gd name="T1" fmla="*/ 3 h 48"/>
                <a:gd name="T2" fmla="*/ 10 w 17"/>
                <a:gd name="T3" fmla="*/ 0 h 48"/>
                <a:gd name="T4" fmla="*/ 0 w 17"/>
                <a:gd name="T5" fmla="*/ 46 h 48"/>
                <a:gd name="T6" fmla="*/ 9 w 17"/>
                <a:gd name="T7" fmla="*/ 48 h 48"/>
                <a:gd name="T8" fmla="*/ 17 w 17"/>
                <a:gd name="T9" fmla="*/ 3 h 48"/>
              </a:gdLst>
              <a:ahLst/>
              <a:cxnLst>
                <a:cxn ang="0">
                  <a:pos x="T0" y="T1"/>
                </a:cxn>
                <a:cxn ang="0">
                  <a:pos x="T2" y="T3"/>
                </a:cxn>
                <a:cxn ang="0">
                  <a:pos x="T4" y="T5"/>
                </a:cxn>
                <a:cxn ang="0">
                  <a:pos x="T6" y="T7"/>
                </a:cxn>
                <a:cxn ang="0">
                  <a:pos x="T8" y="T9"/>
                </a:cxn>
              </a:cxnLst>
              <a:rect l="0" t="0" r="r" b="b"/>
              <a:pathLst>
                <a:path w="17" h="48">
                  <a:moveTo>
                    <a:pt x="17" y="3"/>
                  </a:moveTo>
                  <a:lnTo>
                    <a:pt x="10" y="0"/>
                  </a:lnTo>
                  <a:lnTo>
                    <a:pt x="0" y="46"/>
                  </a:lnTo>
                  <a:lnTo>
                    <a:pt x="9" y="48"/>
                  </a:lnTo>
                  <a:lnTo>
                    <a:pt x="17" y="3"/>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33" name="iṣ1idê">
              <a:extLst>
                <a:ext uri="{FF2B5EF4-FFF2-40B4-BE49-F238E27FC236}">
                  <a16:creationId xmlns="" xmlns:a16="http://schemas.microsoft.com/office/drawing/2014/main" id="{1B517527-0BD6-454A-802E-4DE8122500E1}"/>
                </a:ext>
              </a:extLst>
            </p:cNvPr>
            <p:cNvSpPr/>
            <p:nvPr/>
          </p:nvSpPr>
          <p:spPr bwMode="auto">
            <a:xfrm>
              <a:off x="5118100" y="3859213"/>
              <a:ext cx="28575" cy="74613"/>
            </a:xfrm>
            <a:custGeom>
              <a:avLst/>
              <a:gdLst>
                <a:gd name="T0" fmla="*/ 18 w 18"/>
                <a:gd name="T1" fmla="*/ 1 h 47"/>
                <a:gd name="T2" fmla="*/ 10 w 18"/>
                <a:gd name="T3" fmla="*/ 0 h 47"/>
                <a:gd name="T4" fmla="*/ 0 w 18"/>
                <a:gd name="T5" fmla="*/ 45 h 47"/>
                <a:gd name="T6" fmla="*/ 9 w 18"/>
                <a:gd name="T7" fmla="*/ 47 h 47"/>
                <a:gd name="T8" fmla="*/ 18 w 18"/>
                <a:gd name="T9" fmla="*/ 1 h 47"/>
              </a:gdLst>
              <a:ahLst/>
              <a:cxnLst>
                <a:cxn ang="0">
                  <a:pos x="T0" y="T1"/>
                </a:cxn>
                <a:cxn ang="0">
                  <a:pos x="T2" y="T3"/>
                </a:cxn>
                <a:cxn ang="0">
                  <a:pos x="T4" y="T5"/>
                </a:cxn>
                <a:cxn ang="0">
                  <a:pos x="T6" y="T7"/>
                </a:cxn>
                <a:cxn ang="0">
                  <a:pos x="T8" y="T9"/>
                </a:cxn>
              </a:cxnLst>
              <a:rect l="0" t="0" r="r" b="b"/>
              <a:pathLst>
                <a:path w="18" h="47">
                  <a:moveTo>
                    <a:pt x="18" y="1"/>
                  </a:moveTo>
                  <a:lnTo>
                    <a:pt x="10" y="0"/>
                  </a:lnTo>
                  <a:lnTo>
                    <a:pt x="0" y="45"/>
                  </a:lnTo>
                  <a:lnTo>
                    <a:pt x="9" y="47"/>
                  </a:lnTo>
                  <a:lnTo>
                    <a:pt x="18" y="1"/>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34" name="îṩḷïďe">
              <a:extLst>
                <a:ext uri="{FF2B5EF4-FFF2-40B4-BE49-F238E27FC236}">
                  <a16:creationId xmlns="" xmlns:a16="http://schemas.microsoft.com/office/drawing/2014/main" id="{3FE07E1B-56E5-4885-A764-00BCA9ED6AD9}"/>
                </a:ext>
              </a:extLst>
            </p:cNvPr>
            <p:cNvSpPr/>
            <p:nvPr/>
          </p:nvSpPr>
          <p:spPr bwMode="auto">
            <a:xfrm>
              <a:off x="5145088" y="3863975"/>
              <a:ext cx="28575" cy="74613"/>
            </a:xfrm>
            <a:custGeom>
              <a:avLst/>
              <a:gdLst>
                <a:gd name="T0" fmla="*/ 18 w 18"/>
                <a:gd name="T1" fmla="*/ 1 h 47"/>
                <a:gd name="T2" fmla="*/ 10 w 18"/>
                <a:gd name="T3" fmla="*/ 0 h 47"/>
                <a:gd name="T4" fmla="*/ 0 w 18"/>
                <a:gd name="T5" fmla="*/ 46 h 47"/>
                <a:gd name="T6" fmla="*/ 9 w 18"/>
                <a:gd name="T7" fmla="*/ 47 h 47"/>
                <a:gd name="T8" fmla="*/ 18 w 18"/>
                <a:gd name="T9" fmla="*/ 1 h 47"/>
              </a:gdLst>
              <a:ahLst/>
              <a:cxnLst>
                <a:cxn ang="0">
                  <a:pos x="T0" y="T1"/>
                </a:cxn>
                <a:cxn ang="0">
                  <a:pos x="T2" y="T3"/>
                </a:cxn>
                <a:cxn ang="0">
                  <a:pos x="T4" y="T5"/>
                </a:cxn>
                <a:cxn ang="0">
                  <a:pos x="T6" y="T7"/>
                </a:cxn>
                <a:cxn ang="0">
                  <a:pos x="T8" y="T9"/>
                </a:cxn>
              </a:cxnLst>
              <a:rect l="0" t="0" r="r" b="b"/>
              <a:pathLst>
                <a:path w="18" h="47">
                  <a:moveTo>
                    <a:pt x="18" y="1"/>
                  </a:moveTo>
                  <a:lnTo>
                    <a:pt x="10" y="0"/>
                  </a:lnTo>
                  <a:lnTo>
                    <a:pt x="0" y="46"/>
                  </a:lnTo>
                  <a:lnTo>
                    <a:pt x="9" y="47"/>
                  </a:lnTo>
                  <a:lnTo>
                    <a:pt x="18" y="1"/>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35" name="í$1íḓé">
              <a:extLst>
                <a:ext uri="{FF2B5EF4-FFF2-40B4-BE49-F238E27FC236}">
                  <a16:creationId xmlns="" xmlns:a16="http://schemas.microsoft.com/office/drawing/2014/main" id="{9966F6F3-A7C3-43C0-9AC0-5E460D5C48B6}"/>
                </a:ext>
              </a:extLst>
            </p:cNvPr>
            <p:cNvSpPr/>
            <p:nvPr/>
          </p:nvSpPr>
          <p:spPr bwMode="auto">
            <a:xfrm>
              <a:off x="5172075" y="3868738"/>
              <a:ext cx="28575" cy="76200"/>
            </a:xfrm>
            <a:custGeom>
              <a:avLst/>
              <a:gdLst>
                <a:gd name="T0" fmla="*/ 18 w 18"/>
                <a:gd name="T1" fmla="*/ 2 h 48"/>
                <a:gd name="T2" fmla="*/ 10 w 18"/>
                <a:gd name="T3" fmla="*/ 0 h 48"/>
                <a:gd name="T4" fmla="*/ 0 w 18"/>
                <a:gd name="T5" fmla="*/ 46 h 48"/>
                <a:gd name="T6" fmla="*/ 9 w 18"/>
                <a:gd name="T7" fmla="*/ 48 h 48"/>
                <a:gd name="T8" fmla="*/ 18 w 18"/>
                <a:gd name="T9" fmla="*/ 2 h 48"/>
              </a:gdLst>
              <a:ahLst/>
              <a:cxnLst>
                <a:cxn ang="0">
                  <a:pos x="T0" y="T1"/>
                </a:cxn>
                <a:cxn ang="0">
                  <a:pos x="T2" y="T3"/>
                </a:cxn>
                <a:cxn ang="0">
                  <a:pos x="T4" y="T5"/>
                </a:cxn>
                <a:cxn ang="0">
                  <a:pos x="T6" y="T7"/>
                </a:cxn>
                <a:cxn ang="0">
                  <a:pos x="T8" y="T9"/>
                </a:cxn>
              </a:cxnLst>
              <a:rect l="0" t="0" r="r" b="b"/>
              <a:pathLst>
                <a:path w="18" h="48">
                  <a:moveTo>
                    <a:pt x="18" y="2"/>
                  </a:moveTo>
                  <a:lnTo>
                    <a:pt x="10" y="0"/>
                  </a:lnTo>
                  <a:lnTo>
                    <a:pt x="0" y="46"/>
                  </a:lnTo>
                  <a:lnTo>
                    <a:pt x="9" y="48"/>
                  </a:lnTo>
                  <a:lnTo>
                    <a:pt x="18" y="2"/>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36" name="íṡļiḍe">
              <a:extLst>
                <a:ext uri="{FF2B5EF4-FFF2-40B4-BE49-F238E27FC236}">
                  <a16:creationId xmlns="" xmlns:a16="http://schemas.microsoft.com/office/drawing/2014/main" id="{9465C794-F2F0-4A46-924B-4B9A2E4CFAD1}"/>
                </a:ext>
              </a:extLst>
            </p:cNvPr>
            <p:cNvSpPr/>
            <p:nvPr/>
          </p:nvSpPr>
          <p:spPr bwMode="auto">
            <a:xfrm>
              <a:off x="5199063" y="3873500"/>
              <a:ext cx="30163" cy="76200"/>
            </a:xfrm>
            <a:custGeom>
              <a:avLst/>
              <a:gdLst>
                <a:gd name="T0" fmla="*/ 19 w 19"/>
                <a:gd name="T1" fmla="*/ 2 h 48"/>
                <a:gd name="T2" fmla="*/ 10 w 19"/>
                <a:gd name="T3" fmla="*/ 0 h 48"/>
                <a:gd name="T4" fmla="*/ 0 w 19"/>
                <a:gd name="T5" fmla="*/ 46 h 48"/>
                <a:gd name="T6" fmla="*/ 9 w 19"/>
                <a:gd name="T7" fmla="*/ 48 h 48"/>
                <a:gd name="T8" fmla="*/ 19 w 19"/>
                <a:gd name="T9" fmla="*/ 2 h 48"/>
              </a:gdLst>
              <a:ahLst/>
              <a:cxnLst>
                <a:cxn ang="0">
                  <a:pos x="T0" y="T1"/>
                </a:cxn>
                <a:cxn ang="0">
                  <a:pos x="T2" y="T3"/>
                </a:cxn>
                <a:cxn ang="0">
                  <a:pos x="T4" y="T5"/>
                </a:cxn>
                <a:cxn ang="0">
                  <a:pos x="T6" y="T7"/>
                </a:cxn>
                <a:cxn ang="0">
                  <a:pos x="T8" y="T9"/>
                </a:cxn>
              </a:cxnLst>
              <a:rect l="0" t="0" r="r" b="b"/>
              <a:pathLst>
                <a:path w="19" h="48">
                  <a:moveTo>
                    <a:pt x="19" y="2"/>
                  </a:moveTo>
                  <a:lnTo>
                    <a:pt x="10" y="0"/>
                  </a:lnTo>
                  <a:lnTo>
                    <a:pt x="0" y="46"/>
                  </a:lnTo>
                  <a:lnTo>
                    <a:pt x="9" y="48"/>
                  </a:lnTo>
                  <a:lnTo>
                    <a:pt x="19" y="2"/>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37" name="ïṣļiďe">
              <a:extLst>
                <a:ext uri="{FF2B5EF4-FFF2-40B4-BE49-F238E27FC236}">
                  <a16:creationId xmlns="" xmlns:a16="http://schemas.microsoft.com/office/drawing/2014/main" id="{787C59A3-F662-4BDB-AE5E-B8078EE30CA3}"/>
                </a:ext>
              </a:extLst>
            </p:cNvPr>
            <p:cNvSpPr/>
            <p:nvPr/>
          </p:nvSpPr>
          <p:spPr bwMode="auto">
            <a:xfrm>
              <a:off x="5226050" y="3881438"/>
              <a:ext cx="30163" cy="73025"/>
            </a:xfrm>
            <a:custGeom>
              <a:avLst/>
              <a:gdLst>
                <a:gd name="T0" fmla="*/ 19 w 19"/>
                <a:gd name="T1" fmla="*/ 1 h 46"/>
                <a:gd name="T2" fmla="*/ 10 w 19"/>
                <a:gd name="T3" fmla="*/ 0 h 46"/>
                <a:gd name="T4" fmla="*/ 0 w 19"/>
                <a:gd name="T5" fmla="*/ 44 h 46"/>
                <a:gd name="T6" fmla="*/ 9 w 19"/>
                <a:gd name="T7" fmla="*/ 46 h 46"/>
                <a:gd name="T8" fmla="*/ 19 w 19"/>
                <a:gd name="T9" fmla="*/ 1 h 46"/>
              </a:gdLst>
              <a:ahLst/>
              <a:cxnLst>
                <a:cxn ang="0">
                  <a:pos x="T0" y="T1"/>
                </a:cxn>
                <a:cxn ang="0">
                  <a:pos x="T2" y="T3"/>
                </a:cxn>
                <a:cxn ang="0">
                  <a:pos x="T4" y="T5"/>
                </a:cxn>
                <a:cxn ang="0">
                  <a:pos x="T6" y="T7"/>
                </a:cxn>
                <a:cxn ang="0">
                  <a:pos x="T8" y="T9"/>
                </a:cxn>
              </a:cxnLst>
              <a:rect l="0" t="0" r="r" b="b"/>
              <a:pathLst>
                <a:path w="19" h="46">
                  <a:moveTo>
                    <a:pt x="19" y="1"/>
                  </a:moveTo>
                  <a:lnTo>
                    <a:pt x="10" y="0"/>
                  </a:lnTo>
                  <a:lnTo>
                    <a:pt x="0" y="44"/>
                  </a:lnTo>
                  <a:lnTo>
                    <a:pt x="9" y="46"/>
                  </a:lnTo>
                  <a:lnTo>
                    <a:pt x="19" y="1"/>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38" name="ïṣḷïḑê">
              <a:extLst>
                <a:ext uri="{FF2B5EF4-FFF2-40B4-BE49-F238E27FC236}">
                  <a16:creationId xmlns="" xmlns:a16="http://schemas.microsoft.com/office/drawing/2014/main" id="{3380CC84-7786-45C1-BABA-F0544EC638B7}"/>
                </a:ext>
              </a:extLst>
            </p:cNvPr>
            <p:cNvSpPr/>
            <p:nvPr/>
          </p:nvSpPr>
          <p:spPr bwMode="auto">
            <a:xfrm>
              <a:off x="4849813" y="4027488"/>
              <a:ext cx="411163" cy="241300"/>
            </a:xfrm>
            <a:custGeom>
              <a:avLst/>
              <a:gdLst>
                <a:gd name="T0" fmla="*/ 237 w 259"/>
                <a:gd name="T1" fmla="*/ 152 h 152"/>
                <a:gd name="T2" fmla="*/ 0 w 259"/>
                <a:gd name="T3" fmla="*/ 105 h 152"/>
                <a:gd name="T4" fmla="*/ 20 w 259"/>
                <a:gd name="T5" fmla="*/ 0 h 152"/>
                <a:gd name="T6" fmla="*/ 259 w 259"/>
                <a:gd name="T7" fmla="*/ 47 h 152"/>
                <a:gd name="T8" fmla="*/ 237 w 259"/>
                <a:gd name="T9" fmla="*/ 152 h 152"/>
              </a:gdLst>
              <a:ahLst/>
              <a:cxnLst>
                <a:cxn ang="0">
                  <a:pos x="T0" y="T1"/>
                </a:cxn>
                <a:cxn ang="0">
                  <a:pos x="T2" y="T3"/>
                </a:cxn>
                <a:cxn ang="0">
                  <a:pos x="T4" y="T5"/>
                </a:cxn>
                <a:cxn ang="0">
                  <a:pos x="T6" y="T7"/>
                </a:cxn>
                <a:cxn ang="0">
                  <a:pos x="T8" y="T9"/>
                </a:cxn>
              </a:cxnLst>
              <a:rect l="0" t="0" r="r" b="b"/>
              <a:pathLst>
                <a:path w="259" h="152">
                  <a:moveTo>
                    <a:pt x="237" y="152"/>
                  </a:moveTo>
                  <a:lnTo>
                    <a:pt x="0" y="105"/>
                  </a:lnTo>
                  <a:lnTo>
                    <a:pt x="20" y="0"/>
                  </a:lnTo>
                  <a:lnTo>
                    <a:pt x="259" y="47"/>
                  </a:lnTo>
                  <a:lnTo>
                    <a:pt x="237" y="152"/>
                  </a:lnTo>
                  <a:close/>
                </a:path>
              </a:pathLst>
            </a:custGeom>
            <a:solidFill>
              <a:srgbClr val="FBFC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39" name="iśļïḓê">
              <a:extLst>
                <a:ext uri="{FF2B5EF4-FFF2-40B4-BE49-F238E27FC236}">
                  <a16:creationId xmlns="" xmlns:a16="http://schemas.microsoft.com/office/drawing/2014/main" id="{4EB4A48C-9778-46A0-BCAC-D2A251D360AB}"/>
                </a:ext>
              </a:extLst>
            </p:cNvPr>
            <p:cNvSpPr/>
            <p:nvPr/>
          </p:nvSpPr>
          <p:spPr bwMode="auto">
            <a:xfrm>
              <a:off x="4827588" y="4219575"/>
              <a:ext cx="393700" cy="182563"/>
            </a:xfrm>
            <a:custGeom>
              <a:avLst/>
              <a:gdLst>
                <a:gd name="T0" fmla="*/ 178 w 233"/>
                <a:gd name="T1" fmla="*/ 75 h 108"/>
                <a:gd name="T2" fmla="*/ 49 w 233"/>
                <a:gd name="T3" fmla="*/ 49 h 108"/>
                <a:gd name="T4" fmla="*/ 10 w 233"/>
                <a:gd name="T5" fmla="*/ 0 h 108"/>
                <a:gd name="T6" fmla="*/ 4 w 233"/>
                <a:gd name="T7" fmla="*/ 28 h 108"/>
                <a:gd name="T8" fmla="*/ 43 w 233"/>
                <a:gd name="T9" fmla="*/ 77 h 108"/>
                <a:gd name="T10" fmla="*/ 173 w 233"/>
                <a:gd name="T11" fmla="*/ 103 h 108"/>
                <a:gd name="T12" fmla="*/ 228 w 233"/>
                <a:gd name="T13" fmla="*/ 72 h 108"/>
                <a:gd name="T14" fmla="*/ 233 w 233"/>
                <a:gd name="T15" fmla="*/ 44 h 108"/>
                <a:gd name="T16" fmla="*/ 178 w 233"/>
                <a:gd name="T17" fmla="*/ 75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3" h="108">
                  <a:moveTo>
                    <a:pt x="178" y="75"/>
                  </a:moveTo>
                  <a:cubicBezTo>
                    <a:pt x="49" y="49"/>
                    <a:pt x="49" y="49"/>
                    <a:pt x="49" y="49"/>
                  </a:cubicBezTo>
                  <a:cubicBezTo>
                    <a:pt x="23" y="44"/>
                    <a:pt x="6" y="22"/>
                    <a:pt x="10" y="0"/>
                  </a:cubicBezTo>
                  <a:cubicBezTo>
                    <a:pt x="4" y="28"/>
                    <a:pt x="4" y="28"/>
                    <a:pt x="4" y="28"/>
                  </a:cubicBezTo>
                  <a:cubicBezTo>
                    <a:pt x="0" y="50"/>
                    <a:pt x="18" y="72"/>
                    <a:pt x="43" y="77"/>
                  </a:cubicBezTo>
                  <a:cubicBezTo>
                    <a:pt x="173" y="103"/>
                    <a:pt x="173" y="103"/>
                    <a:pt x="173" y="103"/>
                  </a:cubicBezTo>
                  <a:cubicBezTo>
                    <a:pt x="199" y="108"/>
                    <a:pt x="223" y="94"/>
                    <a:pt x="228" y="72"/>
                  </a:cubicBezTo>
                  <a:cubicBezTo>
                    <a:pt x="233" y="44"/>
                    <a:pt x="233" y="44"/>
                    <a:pt x="233" y="44"/>
                  </a:cubicBezTo>
                  <a:cubicBezTo>
                    <a:pt x="229" y="66"/>
                    <a:pt x="204" y="80"/>
                    <a:pt x="178" y="75"/>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40" name="iṡḻîḑê">
              <a:extLst>
                <a:ext uri="{FF2B5EF4-FFF2-40B4-BE49-F238E27FC236}">
                  <a16:creationId xmlns="" xmlns:a16="http://schemas.microsoft.com/office/drawing/2014/main" id="{3FB63507-A47F-4096-8FE5-39EA0966FCD5}"/>
                </a:ext>
              </a:extLst>
            </p:cNvPr>
            <p:cNvSpPr/>
            <p:nvPr/>
          </p:nvSpPr>
          <p:spPr bwMode="auto">
            <a:xfrm>
              <a:off x="4876800" y="4027488"/>
              <a:ext cx="384175" cy="104775"/>
            </a:xfrm>
            <a:custGeom>
              <a:avLst/>
              <a:gdLst>
                <a:gd name="T0" fmla="*/ 238 w 242"/>
                <a:gd name="T1" fmla="*/ 66 h 66"/>
                <a:gd name="T2" fmla="*/ 0 w 242"/>
                <a:gd name="T3" fmla="*/ 19 h 66"/>
                <a:gd name="T4" fmla="*/ 3 w 242"/>
                <a:gd name="T5" fmla="*/ 0 h 66"/>
                <a:gd name="T6" fmla="*/ 242 w 242"/>
                <a:gd name="T7" fmla="*/ 47 h 66"/>
                <a:gd name="T8" fmla="*/ 238 w 242"/>
                <a:gd name="T9" fmla="*/ 66 h 66"/>
              </a:gdLst>
              <a:ahLst/>
              <a:cxnLst>
                <a:cxn ang="0">
                  <a:pos x="T0" y="T1"/>
                </a:cxn>
                <a:cxn ang="0">
                  <a:pos x="T2" y="T3"/>
                </a:cxn>
                <a:cxn ang="0">
                  <a:pos x="T4" y="T5"/>
                </a:cxn>
                <a:cxn ang="0">
                  <a:pos x="T6" y="T7"/>
                </a:cxn>
                <a:cxn ang="0">
                  <a:pos x="T8" y="T9"/>
                </a:cxn>
              </a:cxnLst>
              <a:rect l="0" t="0" r="r" b="b"/>
              <a:pathLst>
                <a:path w="242" h="66">
                  <a:moveTo>
                    <a:pt x="238" y="66"/>
                  </a:moveTo>
                  <a:lnTo>
                    <a:pt x="0" y="19"/>
                  </a:lnTo>
                  <a:lnTo>
                    <a:pt x="3" y="0"/>
                  </a:lnTo>
                  <a:lnTo>
                    <a:pt x="242" y="47"/>
                  </a:lnTo>
                  <a:lnTo>
                    <a:pt x="238" y="66"/>
                  </a:ln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41" name="íṩľïḑe">
              <a:extLst>
                <a:ext uri="{FF2B5EF4-FFF2-40B4-BE49-F238E27FC236}">
                  <a16:creationId xmlns="" xmlns:a16="http://schemas.microsoft.com/office/drawing/2014/main" id="{AF47EBEC-201D-4808-BE77-B56E300B955C}"/>
                </a:ext>
              </a:extLst>
            </p:cNvPr>
            <p:cNvSpPr/>
            <p:nvPr/>
          </p:nvSpPr>
          <p:spPr bwMode="auto">
            <a:xfrm>
              <a:off x="4895850" y="4094163"/>
              <a:ext cx="87313" cy="88900"/>
            </a:xfrm>
            <a:custGeom>
              <a:avLst/>
              <a:gdLst>
                <a:gd name="T0" fmla="*/ 55 w 55"/>
                <a:gd name="T1" fmla="*/ 22 h 56"/>
                <a:gd name="T2" fmla="*/ 40 w 55"/>
                <a:gd name="T3" fmla="*/ 20 h 56"/>
                <a:gd name="T4" fmla="*/ 43 w 55"/>
                <a:gd name="T5" fmla="*/ 4 h 56"/>
                <a:gd name="T6" fmla="*/ 22 w 55"/>
                <a:gd name="T7" fmla="*/ 0 h 56"/>
                <a:gd name="T8" fmla="*/ 19 w 55"/>
                <a:gd name="T9" fmla="*/ 16 h 56"/>
                <a:gd name="T10" fmla="*/ 4 w 55"/>
                <a:gd name="T11" fmla="*/ 12 h 56"/>
                <a:gd name="T12" fmla="*/ 0 w 55"/>
                <a:gd name="T13" fmla="*/ 34 h 56"/>
                <a:gd name="T14" fmla="*/ 15 w 55"/>
                <a:gd name="T15" fmla="*/ 36 h 56"/>
                <a:gd name="T16" fmla="*/ 11 w 55"/>
                <a:gd name="T17" fmla="*/ 52 h 56"/>
                <a:gd name="T18" fmla="*/ 33 w 55"/>
                <a:gd name="T19" fmla="*/ 56 h 56"/>
                <a:gd name="T20" fmla="*/ 36 w 55"/>
                <a:gd name="T21" fmla="*/ 40 h 56"/>
                <a:gd name="T22" fmla="*/ 51 w 55"/>
                <a:gd name="T23" fmla="*/ 43 h 56"/>
                <a:gd name="T24" fmla="*/ 55 w 55"/>
                <a:gd name="T25" fmla="*/ 22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 h="56">
                  <a:moveTo>
                    <a:pt x="55" y="22"/>
                  </a:moveTo>
                  <a:lnTo>
                    <a:pt x="40" y="20"/>
                  </a:lnTo>
                  <a:lnTo>
                    <a:pt x="43" y="4"/>
                  </a:lnTo>
                  <a:lnTo>
                    <a:pt x="22" y="0"/>
                  </a:lnTo>
                  <a:lnTo>
                    <a:pt x="19" y="16"/>
                  </a:lnTo>
                  <a:lnTo>
                    <a:pt x="4" y="12"/>
                  </a:lnTo>
                  <a:lnTo>
                    <a:pt x="0" y="34"/>
                  </a:lnTo>
                  <a:lnTo>
                    <a:pt x="15" y="36"/>
                  </a:lnTo>
                  <a:lnTo>
                    <a:pt x="11" y="52"/>
                  </a:lnTo>
                  <a:lnTo>
                    <a:pt x="33" y="56"/>
                  </a:lnTo>
                  <a:lnTo>
                    <a:pt x="36" y="40"/>
                  </a:lnTo>
                  <a:lnTo>
                    <a:pt x="51" y="43"/>
                  </a:lnTo>
                  <a:lnTo>
                    <a:pt x="55" y="22"/>
                  </a:ln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42" name="işlïḍé">
              <a:extLst>
                <a:ext uri="{FF2B5EF4-FFF2-40B4-BE49-F238E27FC236}">
                  <a16:creationId xmlns="" xmlns:a16="http://schemas.microsoft.com/office/drawing/2014/main" id="{91756535-6C35-4A9D-A213-11ADBD91199B}"/>
                </a:ext>
              </a:extLst>
            </p:cNvPr>
            <p:cNvSpPr/>
            <p:nvPr/>
          </p:nvSpPr>
          <p:spPr bwMode="auto">
            <a:xfrm>
              <a:off x="5076825" y="4132263"/>
              <a:ext cx="134938" cy="41275"/>
            </a:xfrm>
            <a:custGeom>
              <a:avLst/>
              <a:gdLst>
                <a:gd name="T0" fmla="*/ 83 w 85"/>
                <a:gd name="T1" fmla="*/ 26 h 26"/>
                <a:gd name="T2" fmla="*/ 0 w 85"/>
                <a:gd name="T3" fmla="*/ 10 h 26"/>
                <a:gd name="T4" fmla="*/ 2 w 85"/>
                <a:gd name="T5" fmla="*/ 0 h 26"/>
                <a:gd name="T6" fmla="*/ 85 w 85"/>
                <a:gd name="T7" fmla="*/ 17 h 26"/>
                <a:gd name="T8" fmla="*/ 83 w 85"/>
                <a:gd name="T9" fmla="*/ 26 h 26"/>
              </a:gdLst>
              <a:ahLst/>
              <a:cxnLst>
                <a:cxn ang="0">
                  <a:pos x="T0" y="T1"/>
                </a:cxn>
                <a:cxn ang="0">
                  <a:pos x="T2" y="T3"/>
                </a:cxn>
                <a:cxn ang="0">
                  <a:pos x="T4" y="T5"/>
                </a:cxn>
                <a:cxn ang="0">
                  <a:pos x="T6" y="T7"/>
                </a:cxn>
                <a:cxn ang="0">
                  <a:pos x="T8" y="T9"/>
                </a:cxn>
              </a:cxnLst>
              <a:rect l="0" t="0" r="r" b="b"/>
              <a:pathLst>
                <a:path w="85" h="26">
                  <a:moveTo>
                    <a:pt x="83" y="26"/>
                  </a:moveTo>
                  <a:lnTo>
                    <a:pt x="0" y="10"/>
                  </a:lnTo>
                  <a:lnTo>
                    <a:pt x="2" y="0"/>
                  </a:lnTo>
                  <a:lnTo>
                    <a:pt x="85" y="17"/>
                  </a:lnTo>
                  <a:lnTo>
                    <a:pt x="83" y="26"/>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43" name="íṣľîďè">
              <a:extLst>
                <a:ext uri="{FF2B5EF4-FFF2-40B4-BE49-F238E27FC236}">
                  <a16:creationId xmlns="" xmlns:a16="http://schemas.microsoft.com/office/drawing/2014/main" id="{73536D68-BCB8-4C8C-81C1-48835DA37F2E}"/>
                </a:ext>
              </a:extLst>
            </p:cNvPr>
            <p:cNvSpPr/>
            <p:nvPr/>
          </p:nvSpPr>
          <p:spPr bwMode="auto">
            <a:xfrm>
              <a:off x="5068888" y="4168775"/>
              <a:ext cx="136525" cy="41275"/>
            </a:xfrm>
            <a:custGeom>
              <a:avLst/>
              <a:gdLst>
                <a:gd name="T0" fmla="*/ 83 w 86"/>
                <a:gd name="T1" fmla="*/ 26 h 26"/>
                <a:gd name="T2" fmla="*/ 0 w 86"/>
                <a:gd name="T3" fmla="*/ 9 h 26"/>
                <a:gd name="T4" fmla="*/ 3 w 86"/>
                <a:gd name="T5" fmla="*/ 0 h 26"/>
                <a:gd name="T6" fmla="*/ 86 w 86"/>
                <a:gd name="T7" fmla="*/ 16 h 26"/>
                <a:gd name="T8" fmla="*/ 83 w 86"/>
                <a:gd name="T9" fmla="*/ 26 h 26"/>
              </a:gdLst>
              <a:ahLst/>
              <a:cxnLst>
                <a:cxn ang="0">
                  <a:pos x="T0" y="T1"/>
                </a:cxn>
                <a:cxn ang="0">
                  <a:pos x="T2" y="T3"/>
                </a:cxn>
                <a:cxn ang="0">
                  <a:pos x="T4" y="T5"/>
                </a:cxn>
                <a:cxn ang="0">
                  <a:pos x="T6" y="T7"/>
                </a:cxn>
                <a:cxn ang="0">
                  <a:pos x="T8" y="T9"/>
                </a:cxn>
              </a:cxnLst>
              <a:rect l="0" t="0" r="r" b="b"/>
              <a:pathLst>
                <a:path w="86" h="26">
                  <a:moveTo>
                    <a:pt x="83" y="26"/>
                  </a:moveTo>
                  <a:lnTo>
                    <a:pt x="0" y="9"/>
                  </a:lnTo>
                  <a:lnTo>
                    <a:pt x="3" y="0"/>
                  </a:lnTo>
                  <a:lnTo>
                    <a:pt x="86" y="16"/>
                  </a:lnTo>
                  <a:lnTo>
                    <a:pt x="83" y="26"/>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44" name="íṩļiḍè">
              <a:extLst>
                <a:ext uri="{FF2B5EF4-FFF2-40B4-BE49-F238E27FC236}">
                  <a16:creationId xmlns="" xmlns:a16="http://schemas.microsoft.com/office/drawing/2014/main" id="{36747CF7-1CEE-4D20-B72F-43B94220D035}"/>
                </a:ext>
              </a:extLst>
            </p:cNvPr>
            <p:cNvSpPr/>
            <p:nvPr/>
          </p:nvSpPr>
          <p:spPr bwMode="auto">
            <a:xfrm>
              <a:off x="7073900" y="2220913"/>
              <a:ext cx="447675" cy="503238"/>
            </a:xfrm>
            <a:custGeom>
              <a:avLst/>
              <a:gdLst>
                <a:gd name="T0" fmla="*/ 236 w 265"/>
                <a:gd name="T1" fmla="*/ 45 h 298"/>
                <a:gd name="T2" fmla="*/ 239 w 265"/>
                <a:gd name="T3" fmla="*/ 31 h 298"/>
                <a:gd name="T4" fmla="*/ 81 w 265"/>
                <a:gd name="T5" fmla="*/ 0 h 298"/>
                <a:gd name="T6" fmla="*/ 78 w 265"/>
                <a:gd name="T7" fmla="*/ 14 h 298"/>
                <a:gd name="T8" fmla="*/ 38 w 265"/>
                <a:gd name="T9" fmla="*/ 46 h 298"/>
                <a:gd name="T10" fmla="*/ 4 w 265"/>
                <a:gd name="T11" fmla="*/ 218 h 298"/>
                <a:gd name="T12" fmla="*/ 43 w 265"/>
                <a:gd name="T13" fmla="*/ 267 h 298"/>
                <a:gd name="T14" fmla="*/ 173 w 265"/>
                <a:gd name="T15" fmla="*/ 293 h 298"/>
                <a:gd name="T16" fmla="*/ 227 w 265"/>
                <a:gd name="T17" fmla="*/ 262 h 298"/>
                <a:gd name="T18" fmla="*/ 261 w 265"/>
                <a:gd name="T19" fmla="*/ 90 h 298"/>
                <a:gd name="T20" fmla="*/ 236 w 265"/>
                <a:gd name="T21" fmla="*/ 45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5" h="298">
                  <a:moveTo>
                    <a:pt x="236" y="45"/>
                  </a:moveTo>
                  <a:cubicBezTo>
                    <a:pt x="239" y="31"/>
                    <a:pt x="239" y="31"/>
                    <a:pt x="239" y="31"/>
                  </a:cubicBezTo>
                  <a:cubicBezTo>
                    <a:pt x="81" y="0"/>
                    <a:pt x="81" y="0"/>
                    <a:pt x="81" y="0"/>
                  </a:cubicBezTo>
                  <a:cubicBezTo>
                    <a:pt x="78" y="14"/>
                    <a:pt x="78" y="14"/>
                    <a:pt x="78" y="14"/>
                  </a:cubicBezTo>
                  <a:cubicBezTo>
                    <a:pt x="58" y="16"/>
                    <a:pt x="42" y="28"/>
                    <a:pt x="38" y="46"/>
                  </a:cubicBezTo>
                  <a:cubicBezTo>
                    <a:pt x="4" y="218"/>
                    <a:pt x="4" y="218"/>
                    <a:pt x="4" y="218"/>
                  </a:cubicBezTo>
                  <a:cubicBezTo>
                    <a:pt x="0" y="240"/>
                    <a:pt x="17" y="262"/>
                    <a:pt x="43" y="267"/>
                  </a:cubicBezTo>
                  <a:cubicBezTo>
                    <a:pt x="173" y="293"/>
                    <a:pt x="173" y="293"/>
                    <a:pt x="173" y="293"/>
                  </a:cubicBezTo>
                  <a:cubicBezTo>
                    <a:pt x="199" y="298"/>
                    <a:pt x="223" y="284"/>
                    <a:pt x="227" y="262"/>
                  </a:cubicBezTo>
                  <a:cubicBezTo>
                    <a:pt x="261" y="90"/>
                    <a:pt x="261" y="90"/>
                    <a:pt x="261" y="90"/>
                  </a:cubicBezTo>
                  <a:cubicBezTo>
                    <a:pt x="265" y="72"/>
                    <a:pt x="254" y="54"/>
                    <a:pt x="236" y="45"/>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45" name="iṡļîdê">
              <a:extLst>
                <a:ext uri="{FF2B5EF4-FFF2-40B4-BE49-F238E27FC236}">
                  <a16:creationId xmlns="" xmlns:a16="http://schemas.microsoft.com/office/drawing/2014/main" id="{BC059299-2981-4619-B64A-D121168E566A}"/>
                </a:ext>
              </a:extLst>
            </p:cNvPr>
            <p:cNvSpPr/>
            <p:nvPr/>
          </p:nvSpPr>
          <p:spPr bwMode="auto">
            <a:xfrm>
              <a:off x="7207250" y="2220913"/>
              <a:ext cx="269875" cy="68263"/>
            </a:xfrm>
            <a:custGeom>
              <a:avLst/>
              <a:gdLst>
                <a:gd name="T0" fmla="*/ 168 w 170"/>
                <a:gd name="T1" fmla="*/ 43 h 43"/>
                <a:gd name="T2" fmla="*/ 0 w 170"/>
                <a:gd name="T3" fmla="*/ 10 h 43"/>
                <a:gd name="T4" fmla="*/ 2 w 170"/>
                <a:gd name="T5" fmla="*/ 0 h 43"/>
                <a:gd name="T6" fmla="*/ 170 w 170"/>
                <a:gd name="T7" fmla="*/ 33 h 43"/>
                <a:gd name="T8" fmla="*/ 168 w 170"/>
                <a:gd name="T9" fmla="*/ 43 h 43"/>
              </a:gdLst>
              <a:ahLst/>
              <a:cxnLst>
                <a:cxn ang="0">
                  <a:pos x="T0" y="T1"/>
                </a:cxn>
                <a:cxn ang="0">
                  <a:pos x="T2" y="T3"/>
                </a:cxn>
                <a:cxn ang="0">
                  <a:pos x="T4" y="T5"/>
                </a:cxn>
                <a:cxn ang="0">
                  <a:pos x="T6" y="T7"/>
                </a:cxn>
                <a:cxn ang="0">
                  <a:pos x="T8" y="T9"/>
                </a:cxn>
              </a:cxnLst>
              <a:rect l="0" t="0" r="r" b="b"/>
              <a:pathLst>
                <a:path w="170" h="43">
                  <a:moveTo>
                    <a:pt x="168" y="43"/>
                  </a:moveTo>
                  <a:lnTo>
                    <a:pt x="0" y="10"/>
                  </a:lnTo>
                  <a:lnTo>
                    <a:pt x="2" y="0"/>
                  </a:lnTo>
                  <a:lnTo>
                    <a:pt x="170" y="33"/>
                  </a:lnTo>
                  <a:lnTo>
                    <a:pt x="168" y="43"/>
                  </a:ln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46" name="ís1ïḓè">
              <a:extLst>
                <a:ext uri="{FF2B5EF4-FFF2-40B4-BE49-F238E27FC236}">
                  <a16:creationId xmlns="" xmlns:a16="http://schemas.microsoft.com/office/drawing/2014/main" id="{0E4C422B-248B-4E78-BD19-7EBC527D153F}"/>
                </a:ext>
              </a:extLst>
            </p:cNvPr>
            <p:cNvSpPr/>
            <p:nvPr/>
          </p:nvSpPr>
          <p:spPr bwMode="auto">
            <a:xfrm>
              <a:off x="7191375" y="2144713"/>
              <a:ext cx="320675" cy="133350"/>
            </a:xfrm>
            <a:custGeom>
              <a:avLst/>
              <a:gdLst>
                <a:gd name="T0" fmla="*/ 202 w 202"/>
                <a:gd name="T1" fmla="*/ 39 h 84"/>
                <a:gd name="T2" fmla="*/ 9 w 202"/>
                <a:gd name="T3" fmla="*/ 0 h 84"/>
                <a:gd name="T4" fmla="*/ 0 w 202"/>
                <a:gd name="T5" fmla="*/ 46 h 84"/>
                <a:gd name="T6" fmla="*/ 192 w 202"/>
                <a:gd name="T7" fmla="*/ 84 h 84"/>
                <a:gd name="T8" fmla="*/ 202 w 202"/>
                <a:gd name="T9" fmla="*/ 39 h 84"/>
              </a:gdLst>
              <a:ahLst/>
              <a:cxnLst>
                <a:cxn ang="0">
                  <a:pos x="T0" y="T1"/>
                </a:cxn>
                <a:cxn ang="0">
                  <a:pos x="T2" y="T3"/>
                </a:cxn>
                <a:cxn ang="0">
                  <a:pos x="T4" y="T5"/>
                </a:cxn>
                <a:cxn ang="0">
                  <a:pos x="T6" y="T7"/>
                </a:cxn>
                <a:cxn ang="0">
                  <a:pos x="T8" y="T9"/>
                </a:cxn>
              </a:cxnLst>
              <a:rect l="0" t="0" r="r" b="b"/>
              <a:pathLst>
                <a:path w="202" h="84">
                  <a:moveTo>
                    <a:pt x="202" y="39"/>
                  </a:moveTo>
                  <a:lnTo>
                    <a:pt x="9" y="0"/>
                  </a:lnTo>
                  <a:lnTo>
                    <a:pt x="0" y="46"/>
                  </a:lnTo>
                  <a:lnTo>
                    <a:pt x="192" y="84"/>
                  </a:lnTo>
                  <a:lnTo>
                    <a:pt x="202" y="39"/>
                  </a:lnTo>
                  <a:close/>
                </a:path>
              </a:pathLst>
            </a:custGeom>
            <a:solidFill>
              <a:srgbClr val="FBFC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47" name="îşḻîďé">
              <a:extLst>
                <a:ext uri="{FF2B5EF4-FFF2-40B4-BE49-F238E27FC236}">
                  <a16:creationId xmlns="" xmlns:a16="http://schemas.microsoft.com/office/drawing/2014/main" id="{CE9A9244-345A-4275-98F4-6F2473330A3B}"/>
                </a:ext>
              </a:extLst>
            </p:cNvPr>
            <p:cNvSpPr/>
            <p:nvPr/>
          </p:nvSpPr>
          <p:spPr bwMode="auto">
            <a:xfrm>
              <a:off x="7202488" y="2147888"/>
              <a:ext cx="26988" cy="74613"/>
            </a:xfrm>
            <a:custGeom>
              <a:avLst/>
              <a:gdLst>
                <a:gd name="T0" fmla="*/ 17 w 17"/>
                <a:gd name="T1" fmla="*/ 1 h 47"/>
                <a:gd name="T2" fmla="*/ 8 w 17"/>
                <a:gd name="T3" fmla="*/ 0 h 47"/>
                <a:gd name="T4" fmla="*/ 0 w 17"/>
                <a:gd name="T5" fmla="*/ 45 h 47"/>
                <a:gd name="T6" fmla="*/ 7 w 17"/>
                <a:gd name="T7" fmla="*/ 47 h 47"/>
                <a:gd name="T8" fmla="*/ 17 w 17"/>
                <a:gd name="T9" fmla="*/ 1 h 47"/>
              </a:gdLst>
              <a:ahLst/>
              <a:cxnLst>
                <a:cxn ang="0">
                  <a:pos x="T0" y="T1"/>
                </a:cxn>
                <a:cxn ang="0">
                  <a:pos x="T2" y="T3"/>
                </a:cxn>
                <a:cxn ang="0">
                  <a:pos x="T4" y="T5"/>
                </a:cxn>
                <a:cxn ang="0">
                  <a:pos x="T6" y="T7"/>
                </a:cxn>
                <a:cxn ang="0">
                  <a:pos x="T8" y="T9"/>
                </a:cxn>
              </a:cxnLst>
              <a:rect l="0" t="0" r="r" b="b"/>
              <a:pathLst>
                <a:path w="17" h="47">
                  <a:moveTo>
                    <a:pt x="17" y="1"/>
                  </a:moveTo>
                  <a:lnTo>
                    <a:pt x="8" y="0"/>
                  </a:lnTo>
                  <a:lnTo>
                    <a:pt x="0" y="45"/>
                  </a:lnTo>
                  <a:lnTo>
                    <a:pt x="7" y="47"/>
                  </a:lnTo>
                  <a:lnTo>
                    <a:pt x="17" y="1"/>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48" name="î$ḻïḓe">
              <a:extLst>
                <a:ext uri="{FF2B5EF4-FFF2-40B4-BE49-F238E27FC236}">
                  <a16:creationId xmlns="" xmlns:a16="http://schemas.microsoft.com/office/drawing/2014/main" id="{25E5B11B-04CB-4CEF-AFC4-5D8AC28640E5}"/>
                </a:ext>
              </a:extLst>
            </p:cNvPr>
            <p:cNvSpPr/>
            <p:nvPr/>
          </p:nvSpPr>
          <p:spPr bwMode="auto">
            <a:xfrm>
              <a:off x="7229475" y="2154238"/>
              <a:ext cx="26988" cy="73025"/>
            </a:xfrm>
            <a:custGeom>
              <a:avLst/>
              <a:gdLst>
                <a:gd name="T0" fmla="*/ 17 w 17"/>
                <a:gd name="T1" fmla="*/ 1 h 46"/>
                <a:gd name="T2" fmla="*/ 8 w 17"/>
                <a:gd name="T3" fmla="*/ 0 h 46"/>
                <a:gd name="T4" fmla="*/ 0 w 17"/>
                <a:gd name="T5" fmla="*/ 45 h 46"/>
                <a:gd name="T6" fmla="*/ 7 w 17"/>
                <a:gd name="T7" fmla="*/ 46 h 46"/>
                <a:gd name="T8" fmla="*/ 17 w 17"/>
                <a:gd name="T9" fmla="*/ 1 h 46"/>
              </a:gdLst>
              <a:ahLst/>
              <a:cxnLst>
                <a:cxn ang="0">
                  <a:pos x="T0" y="T1"/>
                </a:cxn>
                <a:cxn ang="0">
                  <a:pos x="T2" y="T3"/>
                </a:cxn>
                <a:cxn ang="0">
                  <a:pos x="T4" y="T5"/>
                </a:cxn>
                <a:cxn ang="0">
                  <a:pos x="T6" y="T7"/>
                </a:cxn>
                <a:cxn ang="0">
                  <a:pos x="T8" y="T9"/>
                </a:cxn>
              </a:cxnLst>
              <a:rect l="0" t="0" r="r" b="b"/>
              <a:pathLst>
                <a:path w="17" h="46">
                  <a:moveTo>
                    <a:pt x="17" y="1"/>
                  </a:moveTo>
                  <a:lnTo>
                    <a:pt x="8" y="0"/>
                  </a:lnTo>
                  <a:lnTo>
                    <a:pt x="0" y="45"/>
                  </a:lnTo>
                  <a:lnTo>
                    <a:pt x="7" y="46"/>
                  </a:lnTo>
                  <a:lnTo>
                    <a:pt x="17" y="1"/>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49" name="íṥľîḋe">
              <a:extLst>
                <a:ext uri="{FF2B5EF4-FFF2-40B4-BE49-F238E27FC236}">
                  <a16:creationId xmlns="" xmlns:a16="http://schemas.microsoft.com/office/drawing/2014/main" id="{71FCF3C9-D9D5-4D34-BD8D-297D760A72B2}"/>
                </a:ext>
              </a:extLst>
            </p:cNvPr>
            <p:cNvSpPr/>
            <p:nvPr/>
          </p:nvSpPr>
          <p:spPr bwMode="auto">
            <a:xfrm>
              <a:off x="7256463" y="2159000"/>
              <a:ext cx="26988" cy="74613"/>
            </a:xfrm>
            <a:custGeom>
              <a:avLst/>
              <a:gdLst>
                <a:gd name="T0" fmla="*/ 17 w 17"/>
                <a:gd name="T1" fmla="*/ 1 h 47"/>
                <a:gd name="T2" fmla="*/ 8 w 17"/>
                <a:gd name="T3" fmla="*/ 0 h 47"/>
                <a:gd name="T4" fmla="*/ 0 w 17"/>
                <a:gd name="T5" fmla="*/ 46 h 47"/>
                <a:gd name="T6" fmla="*/ 8 w 17"/>
                <a:gd name="T7" fmla="*/ 47 h 47"/>
                <a:gd name="T8" fmla="*/ 17 w 17"/>
                <a:gd name="T9" fmla="*/ 1 h 47"/>
              </a:gdLst>
              <a:ahLst/>
              <a:cxnLst>
                <a:cxn ang="0">
                  <a:pos x="T0" y="T1"/>
                </a:cxn>
                <a:cxn ang="0">
                  <a:pos x="T2" y="T3"/>
                </a:cxn>
                <a:cxn ang="0">
                  <a:pos x="T4" y="T5"/>
                </a:cxn>
                <a:cxn ang="0">
                  <a:pos x="T6" y="T7"/>
                </a:cxn>
                <a:cxn ang="0">
                  <a:pos x="T8" y="T9"/>
                </a:cxn>
              </a:cxnLst>
              <a:rect l="0" t="0" r="r" b="b"/>
              <a:pathLst>
                <a:path w="17" h="47">
                  <a:moveTo>
                    <a:pt x="17" y="1"/>
                  </a:moveTo>
                  <a:lnTo>
                    <a:pt x="8" y="0"/>
                  </a:lnTo>
                  <a:lnTo>
                    <a:pt x="0" y="46"/>
                  </a:lnTo>
                  <a:lnTo>
                    <a:pt x="8" y="47"/>
                  </a:lnTo>
                  <a:lnTo>
                    <a:pt x="17" y="1"/>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50" name="iSḻïḓe">
              <a:extLst>
                <a:ext uri="{FF2B5EF4-FFF2-40B4-BE49-F238E27FC236}">
                  <a16:creationId xmlns="" xmlns:a16="http://schemas.microsoft.com/office/drawing/2014/main" id="{BC5312AE-DEC5-42D0-B9AF-3C0161DF2A20}"/>
                </a:ext>
              </a:extLst>
            </p:cNvPr>
            <p:cNvSpPr/>
            <p:nvPr/>
          </p:nvSpPr>
          <p:spPr bwMode="auto">
            <a:xfrm>
              <a:off x="7283450" y="2163763"/>
              <a:ext cx="26988" cy="76200"/>
            </a:xfrm>
            <a:custGeom>
              <a:avLst/>
              <a:gdLst>
                <a:gd name="T0" fmla="*/ 17 w 17"/>
                <a:gd name="T1" fmla="*/ 2 h 48"/>
                <a:gd name="T2" fmla="*/ 9 w 17"/>
                <a:gd name="T3" fmla="*/ 0 h 48"/>
                <a:gd name="T4" fmla="*/ 0 w 17"/>
                <a:gd name="T5" fmla="*/ 46 h 48"/>
                <a:gd name="T6" fmla="*/ 8 w 17"/>
                <a:gd name="T7" fmla="*/ 48 h 48"/>
                <a:gd name="T8" fmla="*/ 17 w 17"/>
                <a:gd name="T9" fmla="*/ 2 h 48"/>
              </a:gdLst>
              <a:ahLst/>
              <a:cxnLst>
                <a:cxn ang="0">
                  <a:pos x="T0" y="T1"/>
                </a:cxn>
                <a:cxn ang="0">
                  <a:pos x="T2" y="T3"/>
                </a:cxn>
                <a:cxn ang="0">
                  <a:pos x="T4" y="T5"/>
                </a:cxn>
                <a:cxn ang="0">
                  <a:pos x="T6" y="T7"/>
                </a:cxn>
                <a:cxn ang="0">
                  <a:pos x="T8" y="T9"/>
                </a:cxn>
              </a:cxnLst>
              <a:rect l="0" t="0" r="r" b="b"/>
              <a:pathLst>
                <a:path w="17" h="48">
                  <a:moveTo>
                    <a:pt x="17" y="2"/>
                  </a:moveTo>
                  <a:lnTo>
                    <a:pt x="9" y="0"/>
                  </a:lnTo>
                  <a:lnTo>
                    <a:pt x="0" y="46"/>
                  </a:lnTo>
                  <a:lnTo>
                    <a:pt x="8" y="48"/>
                  </a:lnTo>
                  <a:lnTo>
                    <a:pt x="17" y="2"/>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51" name="íṡḻiḑè">
              <a:extLst>
                <a:ext uri="{FF2B5EF4-FFF2-40B4-BE49-F238E27FC236}">
                  <a16:creationId xmlns="" xmlns:a16="http://schemas.microsoft.com/office/drawing/2014/main" id="{B4C3A733-5D2E-4B4F-9FD0-F3C333C62B91}"/>
                </a:ext>
              </a:extLst>
            </p:cNvPr>
            <p:cNvSpPr/>
            <p:nvPr/>
          </p:nvSpPr>
          <p:spPr bwMode="auto">
            <a:xfrm>
              <a:off x="7310438" y="2168525"/>
              <a:ext cx="26988" cy="76200"/>
            </a:xfrm>
            <a:custGeom>
              <a:avLst/>
              <a:gdLst>
                <a:gd name="T0" fmla="*/ 17 w 17"/>
                <a:gd name="T1" fmla="*/ 2 h 48"/>
                <a:gd name="T2" fmla="*/ 10 w 17"/>
                <a:gd name="T3" fmla="*/ 0 h 48"/>
                <a:gd name="T4" fmla="*/ 0 w 17"/>
                <a:gd name="T5" fmla="*/ 46 h 48"/>
                <a:gd name="T6" fmla="*/ 8 w 17"/>
                <a:gd name="T7" fmla="*/ 48 h 48"/>
                <a:gd name="T8" fmla="*/ 17 w 17"/>
                <a:gd name="T9" fmla="*/ 2 h 48"/>
              </a:gdLst>
              <a:ahLst/>
              <a:cxnLst>
                <a:cxn ang="0">
                  <a:pos x="T0" y="T1"/>
                </a:cxn>
                <a:cxn ang="0">
                  <a:pos x="T2" y="T3"/>
                </a:cxn>
                <a:cxn ang="0">
                  <a:pos x="T4" y="T5"/>
                </a:cxn>
                <a:cxn ang="0">
                  <a:pos x="T6" y="T7"/>
                </a:cxn>
                <a:cxn ang="0">
                  <a:pos x="T8" y="T9"/>
                </a:cxn>
              </a:cxnLst>
              <a:rect l="0" t="0" r="r" b="b"/>
              <a:pathLst>
                <a:path w="17" h="48">
                  <a:moveTo>
                    <a:pt x="17" y="2"/>
                  </a:moveTo>
                  <a:lnTo>
                    <a:pt x="10" y="0"/>
                  </a:lnTo>
                  <a:lnTo>
                    <a:pt x="0" y="46"/>
                  </a:lnTo>
                  <a:lnTo>
                    <a:pt x="8" y="48"/>
                  </a:lnTo>
                  <a:lnTo>
                    <a:pt x="17" y="2"/>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52" name="íṩḻidê">
              <a:extLst>
                <a:ext uri="{FF2B5EF4-FFF2-40B4-BE49-F238E27FC236}">
                  <a16:creationId xmlns="" xmlns:a16="http://schemas.microsoft.com/office/drawing/2014/main" id="{83C4009E-0DBB-4981-BE8F-5C73443EB33E}"/>
                </a:ext>
              </a:extLst>
            </p:cNvPr>
            <p:cNvSpPr/>
            <p:nvPr/>
          </p:nvSpPr>
          <p:spPr bwMode="auto">
            <a:xfrm>
              <a:off x="7337425" y="2174875"/>
              <a:ext cx="26988" cy="74613"/>
            </a:xfrm>
            <a:custGeom>
              <a:avLst/>
              <a:gdLst>
                <a:gd name="T0" fmla="*/ 17 w 17"/>
                <a:gd name="T1" fmla="*/ 2 h 47"/>
                <a:gd name="T2" fmla="*/ 10 w 17"/>
                <a:gd name="T3" fmla="*/ 0 h 47"/>
                <a:gd name="T4" fmla="*/ 0 w 17"/>
                <a:gd name="T5" fmla="*/ 45 h 47"/>
                <a:gd name="T6" fmla="*/ 8 w 17"/>
                <a:gd name="T7" fmla="*/ 47 h 47"/>
                <a:gd name="T8" fmla="*/ 17 w 17"/>
                <a:gd name="T9" fmla="*/ 2 h 47"/>
              </a:gdLst>
              <a:ahLst/>
              <a:cxnLst>
                <a:cxn ang="0">
                  <a:pos x="T0" y="T1"/>
                </a:cxn>
                <a:cxn ang="0">
                  <a:pos x="T2" y="T3"/>
                </a:cxn>
                <a:cxn ang="0">
                  <a:pos x="T4" y="T5"/>
                </a:cxn>
                <a:cxn ang="0">
                  <a:pos x="T6" y="T7"/>
                </a:cxn>
                <a:cxn ang="0">
                  <a:pos x="T8" y="T9"/>
                </a:cxn>
              </a:cxnLst>
              <a:rect l="0" t="0" r="r" b="b"/>
              <a:pathLst>
                <a:path w="17" h="47">
                  <a:moveTo>
                    <a:pt x="17" y="2"/>
                  </a:moveTo>
                  <a:lnTo>
                    <a:pt x="10" y="0"/>
                  </a:lnTo>
                  <a:lnTo>
                    <a:pt x="0" y="45"/>
                  </a:lnTo>
                  <a:lnTo>
                    <a:pt x="8" y="47"/>
                  </a:lnTo>
                  <a:lnTo>
                    <a:pt x="17" y="2"/>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53" name="íŝļiḑè">
              <a:extLst>
                <a:ext uri="{FF2B5EF4-FFF2-40B4-BE49-F238E27FC236}">
                  <a16:creationId xmlns="" xmlns:a16="http://schemas.microsoft.com/office/drawing/2014/main" id="{57920D0C-4120-4B4B-B30F-5CEE70EC0C13}"/>
                </a:ext>
              </a:extLst>
            </p:cNvPr>
            <p:cNvSpPr/>
            <p:nvPr/>
          </p:nvSpPr>
          <p:spPr bwMode="auto">
            <a:xfrm>
              <a:off x="7364413" y="2181225"/>
              <a:ext cx="26988" cy="73025"/>
            </a:xfrm>
            <a:custGeom>
              <a:avLst/>
              <a:gdLst>
                <a:gd name="T0" fmla="*/ 17 w 17"/>
                <a:gd name="T1" fmla="*/ 1 h 46"/>
                <a:gd name="T2" fmla="*/ 10 w 17"/>
                <a:gd name="T3" fmla="*/ 0 h 46"/>
                <a:gd name="T4" fmla="*/ 0 w 17"/>
                <a:gd name="T5" fmla="*/ 45 h 46"/>
                <a:gd name="T6" fmla="*/ 9 w 17"/>
                <a:gd name="T7" fmla="*/ 46 h 46"/>
                <a:gd name="T8" fmla="*/ 17 w 17"/>
                <a:gd name="T9" fmla="*/ 1 h 46"/>
              </a:gdLst>
              <a:ahLst/>
              <a:cxnLst>
                <a:cxn ang="0">
                  <a:pos x="T0" y="T1"/>
                </a:cxn>
                <a:cxn ang="0">
                  <a:pos x="T2" y="T3"/>
                </a:cxn>
                <a:cxn ang="0">
                  <a:pos x="T4" y="T5"/>
                </a:cxn>
                <a:cxn ang="0">
                  <a:pos x="T6" y="T7"/>
                </a:cxn>
                <a:cxn ang="0">
                  <a:pos x="T8" y="T9"/>
                </a:cxn>
              </a:cxnLst>
              <a:rect l="0" t="0" r="r" b="b"/>
              <a:pathLst>
                <a:path w="17" h="46">
                  <a:moveTo>
                    <a:pt x="17" y="1"/>
                  </a:moveTo>
                  <a:lnTo>
                    <a:pt x="10" y="0"/>
                  </a:lnTo>
                  <a:lnTo>
                    <a:pt x="0" y="45"/>
                  </a:lnTo>
                  <a:lnTo>
                    <a:pt x="9" y="46"/>
                  </a:lnTo>
                  <a:lnTo>
                    <a:pt x="17" y="1"/>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54" name="î$ḷíḋé">
              <a:extLst>
                <a:ext uri="{FF2B5EF4-FFF2-40B4-BE49-F238E27FC236}">
                  <a16:creationId xmlns="" xmlns:a16="http://schemas.microsoft.com/office/drawing/2014/main" id="{3B4008F2-7ED6-4A0D-93FD-642858AFF941}"/>
                </a:ext>
              </a:extLst>
            </p:cNvPr>
            <p:cNvSpPr/>
            <p:nvPr/>
          </p:nvSpPr>
          <p:spPr bwMode="auto">
            <a:xfrm>
              <a:off x="7391400" y="2185988"/>
              <a:ext cx="26988" cy="74613"/>
            </a:xfrm>
            <a:custGeom>
              <a:avLst/>
              <a:gdLst>
                <a:gd name="T0" fmla="*/ 17 w 17"/>
                <a:gd name="T1" fmla="*/ 2 h 47"/>
                <a:gd name="T2" fmla="*/ 10 w 17"/>
                <a:gd name="T3" fmla="*/ 0 h 47"/>
                <a:gd name="T4" fmla="*/ 0 w 17"/>
                <a:gd name="T5" fmla="*/ 46 h 47"/>
                <a:gd name="T6" fmla="*/ 9 w 17"/>
                <a:gd name="T7" fmla="*/ 47 h 47"/>
                <a:gd name="T8" fmla="*/ 17 w 17"/>
                <a:gd name="T9" fmla="*/ 2 h 47"/>
              </a:gdLst>
              <a:ahLst/>
              <a:cxnLst>
                <a:cxn ang="0">
                  <a:pos x="T0" y="T1"/>
                </a:cxn>
                <a:cxn ang="0">
                  <a:pos x="T2" y="T3"/>
                </a:cxn>
                <a:cxn ang="0">
                  <a:pos x="T4" y="T5"/>
                </a:cxn>
                <a:cxn ang="0">
                  <a:pos x="T6" y="T7"/>
                </a:cxn>
                <a:cxn ang="0">
                  <a:pos x="T8" y="T9"/>
                </a:cxn>
              </a:cxnLst>
              <a:rect l="0" t="0" r="r" b="b"/>
              <a:pathLst>
                <a:path w="17" h="47">
                  <a:moveTo>
                    <a:pt x="17" y="2"/>
                  </a:moveTo>
                  <a:lnTo>
                    <a:pt x="10" y="0"/>
                  </a:lnTo>
                  <a:lnTo>
                    <a:pt x="0" y="46"/>
                  </a:lnTo>
                  <a:lnTo>
                    <a:pt x="9" y="47"/>
                  </a:lnTo>
                  <a:lnTo>
                    <a:pt x="17" y="2"/>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55" name="íṣḷiḑé">
              <a:extLst>
                <a:ext uri="{FF2B5EF4-FFF2-40B4-BE49-F238E27FC236}">
                  <a16:creationId xmlns="" xmlns:a16="http://schemas.microsoft.com/office/drawing/2014/main" id="{A564FCFB-3E6E-4DC2-B460-DA1907A070BD}"/>
                </a:ext>
              </a:extLst>
            </p:cNvPr>
            <p:cNvSpPr/>
            <p:nvPr/>
          </p:nvSpPr>
          <p:spPr bwMode="auto">
            <a:xfrm>
              <a:off x="7418388" y="2190750"/>
              <a:ext cx="26988" cy="76200"/>
            </a:xfrm>
            <a:custGeom>
              <a:avLst/>
              <a:gdLst>
                <a:gd name="T0" fmla="*/ 17 w 17"/>
                <a:gd name="T1" fmla="*/ 2 h 48"/>
                <a:gd name="T2" fmla="*/ 10 w 17"/>
                <a:gd name="T3" fmla="*/ 0 h 48"/>
                <a:gd name="T4" fmla="*/ 0 w 17"/>
                <a:gd name="T5" fmla="*/ 46 h 48"/>
                <a:gd name="T6" fmla="*/ 9 w 17"/>
                <a:gd name="T7" fmla="*/ 48 h 48"/>
                <a:gd name="T8" fmla="*/ 17 w 17"/>
                <a:gd name="T9" fmla="*/ 2 h 48"/>
              </a:gdLst>
              <a:ahLst/>
              <a:cxnLst>
                <a:cxn ang="0">
                  <a:pos x="T0" y="T1"/>
                </a:cxn>
                <a:cxn ang="0">
                  <a:pos x="T2" y="T3"/>
                </a:cxn>
                <a:cxn ang="0">
                  <a:pos x="T4" y="T5"/>
                </a:cxn>
                <a:cxn ang="0">
                  <a:pos x="T6" y="T7"/>
                </a:cxn>
                <a:cxn ang="0">
                  <a:pos x="T8" y="T9"/>
                </a:cxn>
              </a:cxnLst>
              <a:rect l="0" t="0" r="r" b="b"/>
              <a:pathLst>
                <a:path w="17" h="48">
                  <a:moveTo>
                    <a:pt x="17" y="2"/>
                  </a:moveTo>
                  <a:lnTo>
                    <a:pt x="10" y="0"/>
                  </a:lnTo>
                  <a:lnTo>
                    <a:pt x="0" y="46"/>
                  </a:lnTo>
                  <a:lnTo>
                    <a:pt x="9" y="48"/>
                  </a:lnTo>
                  <a:lnTo>
                    <a:pt x="17" y="2"/>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56" name="íṧlïdé">
              <a:extLst>
                <a:ext uri="{FF2B5EF4-FFF2-40B4-BE49-F238E27FC236}">
                  <a16:creationId xmlns="" xmlns:a16="http://schemas.microsoft.com/office/drawing/2014/main" id="{D6F14B1B-B989-4A17-9553-77CE6AE2DD84}"/>
                </a:ext>
              </a:extLst>
            </p:cNvPr>
            <p:cNvSpPr/>
            <p:nvPr/>
          </p:nvSpPr>
          <p:spPr bwMode="auto">
            <a:xfrm>
              <a:off x="7445375" y="2195513"/>
              <a:ext cx="26988" cy="76200"/>
            </a:xfrm>
            <a:custGeom>
              <a:avLst/>
              <a:gdLst>
                <a:gd name="T0" fmla="*/ 17 w 17"/>
                <a:gd name="T1" fmla="*/ 2 h 48"/>
                <a:gd name="T2" fmla="*/ 10 w 17"/>
                <a:gd name="T3" fmla="*/ 0 h 48"/>
                <a:gd name="T4" fmla="*/ 0 w 17"/>
                <a:gd name="T5" fmla="*/ 46 h 48"/>
                <a:gd name="T6" fmla="*/ 9 w 17"/>
                <a:gd name="T7" fmla="*/ 48 h 48"/>
                <a:gd name="T8" fmla="*/ 17 w 17"/>
                <a:gd name="T9" fmla="*/ 2 h 48"/>
              </a:gdLst>
              <a:ahLst/>
              <a:cxnLst>
                <a:cxn ang="0">
                  <a:pos x="T0" y="T1"/>
                </a:cxn>
                <a:cxn ang="0">
                  <a:pos x="T2" y="T3"/>
                </a:cxn>
                <a:cxn ang="0">
                  <a:pos x="T4" y="T5"/>
                </a:cxn>
                <a:cxn ang="0">
                  <a:pos x="T6" y="T7"/>
                </a:cxn>
                <a:cxn ang="0">
                  <a:pos x="T8" y="T9"/>
                </a:cxn>
              </a:cxnLst>
              <a:rect l="0" t="0" r="r" b="b"/>
              <a:pathLst>
                <a:path w="17" h="48">
                  <a:moveTo>
                    <a:pt x="17" y="2"/>
                  </a:moveTo>
                  <a:lnTo>
                    <a:pt x="10" y="0"/>
                  </a:lnTo>
                  <a:lnTo>
                    <a:pt x="0" y="46"/>
                  </a:lnTo>
                  <a:lnTo>
                    <a:pt x="9" y="48"/>
                  </a:lnTo>
                  <a:lnTo>
                    <a:pt x="17" y="2"/>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57" name="îṩḷîḑe">
              <a:extLst>
                <a:ext uri="{FF2B5EF4-FFF2-40B4-BE49-F238E27FC236}">
                  <a16:creationId xmlns="" xmlns:a16="http://schemas.microsoft.com/office/drawing/2014/main" id="{ADA8E42A-6F87-442D-94EB-5F9576E04280}"/>
                </a:ext>
              </a:extLst>
            </p:cNvPr>
            <p:cNvSpPr/>
            <p:nvPr/>
          </p:nvSpPr>
          <p:spPr bwMode="auto">
            <a:xfrm>
              <a:off x="7472363" y="2201863"/>
              <a:ext cx="28575" cy="74613"/>
            </a:xfrm>
            <a:custGeom>
              <a:avLst/>
              <a:gdLst>
                <a:gd name="T0" fmla="*/ 18 w 18"/>
                <a:gd name="T1" fmla="*/ 2 h 47"/>
                <a:gd name="T2" fmla="*/ 10 w 18"/>
                <a:gd name="T3" fmla="*/ 0 h 47"/>
                <a:gd name="T4" fmla="*/ 0 w 18"/>
                <a:gd name="T5" fmla="*/ 46 h 47"/>
                <a:gd name="T6" fmla="*/ 9 w 18"/>
                <a:gd name="T7" fmla="*/ 47 h 47"/>
                <a:gd name="T8" fmla="*/ 18 w 18"/>
                <a:gd name="T9" fmla="*/ 2 h 47"/>
              </a:gdLst>
              <a:ahLst/>
              <a:cxnLst>
                <a:cxn ang="0">
                  <a:pos x="T0" y="T1"/>
                </a:cxn>
                <a:cxn ang="0">
                  <a:pos x="T2" y="T3"/>
                </a:cxn>
                <a:cxn ang="0">
                  <a:pos x="T4" y="T5"/>
                </a:cxn>
                <a:cxn ang="0">
                  <a:pos x="T6" y="T7"/>
                </a:cxn>
                <a:cxn ang="0">
                  <a:pos x="T8" y="T9"/>
                </a:cxn>
              </a:cxnLst>
              <a:rect l="0" t="0" r="r" b="b"/>
              <a:pathLst>
                <a:path w="18" h="47">
                  <a:moveTo>
                    <a:pt x="18" y="2"/>
                  </a:moveTo>
                  <a:lnTo>
                    <a:pt x="10" y="0"/>
                  </a:lnTo>
                  <a:lnTo>
                    <a:pt x="0" y="46"/>
                  </a:lnTo>
                  <a:lnTo>
                    <a:pt x="9" y="47"/>
                  </a:lnTo>
                  <a:lnTo>
                    <a:pt x="18" y="2"/>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58" name="íṩļîḋé">
              <a:extLst>
                <a:ext uri="{FF2B5EF4-FFF2-40B4-BE49-F238E27FC236}">
                  <a16:creationId xmlns="" xmlns:a16="http://schemas.microsoft.com/office/drawing/2014/main" id="{6B2BABD6-3CBB-4DCA-9561-74C684D343CB}"/>
                </a:ext>
              </a:extLst>
            </p:cNvPr>
            <p:cNvSpPr/>
            <p:nvPr/>
          </p:nvSpPr>
          <p:spPr bwMode="auto">
            <a:xfrm>
              <a:off x="7096125" y="2349500"/>
              <a:ext cx="407988" cy="241300"/>
            </a:xfrm>
            <a:custGeom>
              <a:avLst/>
              <a:gdLst>
                <a:gd name="T0" fmla="*/ 237 w 257"/>
                <a:gd name="T1" fmla="*/ 152 h 152"/>
                <a:gd name="T2" fmla="*/ 0 w 257"/>
                <a:gd name="T3" fmla="*/ 105 h 152"/>
                <a:gd name="T4" fmla="*/ 20 w 257"/>
                <a:gd name="T5" fmla="*/ 0 h 152"/>
                <a:gd name="T6" fmla="*/ 257 w 257"/>
                <a:gd name="T7" fmla="*/ 47 h 152"/>
                <a:gd name="T8" fmla="*/ 237 w 257"/>
                <a:gd name="T9" fmla="*/ 152 h 152"/>
              </a:gdLst>
              <a:ahLst/>
              <a:cxnLst>
                <a:cxn ang="0">
                  <a:pos x="T0" y="T1"/>
                </a:cxn>
                <a:cxn ang="0">
                  <a:pos x="T2" y="T3"/>
                </a:cxn>
                <a:cxn ang="0">
                  <a:pos x="T4" y="T5"/>
                </a:cxn>
                <a:cxn ang="0">
                  <a:pos x="T6" y="T7"/>
                </a:cxn>
                <a:cxn ang="0">
                  <a:pos x="T8" y="T9"/>
                </a:cxn>
              </a:cxnLst>
              <a:rect l="0" t="0" r="r" b="b"/>
              <a:pathLst>
                <a:path w="257" h="152">
                  <a:moveTo>
                    <a:pt x="237" y="152"/>
                  </a:moveTo>
                  <a:lnTo>
                    <a:pt x="0" y="105"/>
                  </a:lnTo>
                  <a:lnTo>
                    <a:pt x="20" y="0"/>
                  </a:lnTo>
                  <a:lnTo>
                    <a:pt x="257" y="47"/>
                  </a:lnTo>
                  <a:lnTo>
                    <a:pt x="237" y="152"/>
                  </a:lnTo>
                  <a:close/>
                </a:path>
              </a:pathLst>
            </a:custGeom>
            <a:solidFill>
              <a:srgbClr val="FBFC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59" name="îSľîḋé">
              <a:extLst>
                <a:ext uri="{FF2B5EF4-FFF2-40B4-BE49-F238E27FC236}">
                  <a16:creationId xmlns="" xmlns:a16="http://schemas.microsoft.com/office/drawing/2014/main" id="{1C5ED34A-EFFB-4E9F-9E03-8AC62ED97F49}"/>
                </a:ext>
              </a:extLst>
            </p:cNvPr>
            <p:cNvSpPr/>
            <p:nvPr/>
          </p:nvSpPr>
          <p:spPr bwMode="auto">
            <a:xfrm>
              <a:off x="7073900" y="2541588"/>
              <a:ext cx="393700" cy="182563"/>
            </a:xfrm>
            <a:custGeom>
              <a:avLst/>
              <a:gdLst>
                <a:gd name="T0" fmla="*/ 178 w 233"/>
                <a:gd name="T1" fmla="*/ 75 h 108"/>
                <a:gd name="T2" fmla="*/ 49 w 233"/>
                <a:gd name="T3" fmla="*/ 50 h 108"/>
                <a:gd name="T4" fmla="*/ 10 w 233"/>
                <a:gd name="T5" fmla="*/ 0 h 108"/>
                <a:gd name="T6" fmla="*/ 4 w 233"/>
                <a:gd name="T7" fmla="*/ 28 h 108"/>
                <a:gd name="T8" fmla="*/ 43 w 233"/>
                <a:gd name="T9" fmla="*/ 77 h 108"/>
                <a:gd name="T10" fmla="*/ 173 w 233"/>
                <a:gd name="T11" fmla="*/ 103 h 108"/>
                <a:gd name="T12" fmla="*/ 227 w 233"/>
                <a:gd name="T13" fmla="*/ 72 h 108"/>
                <a:gd name="T14" fmla="*/ 233 w 233"/>
                <a:gd name="T15" fmla="*/ 44 h 108"/>
                <a:gd name="T16" fmla="*/ 178 w 233"/>
                <a:gd name="T17" fmla="*/ 75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3" h="108">
                  <a:moveTo>
                    <a:pt x="178" y="75"/>
                  </a:moveTo>
                  <a:cubicBezTo>
                    <a:pt x="49" y="50"/>
                    <a:pt x="49" y="50"/>
                    <a:pt x="49" y="50"/>
                  </a:cubicBezTo>
                  <a:cubicBezTo>
                    <a:pt x="23" y="44"/>
                    <a:pt x="5" y="22"/>
                    <a:pt x="10" y="0"/>
                  </a:cubicBezTo>
                  <a:cubicBezTo>
                    <a:pt x="4" y="28"/>
                    <a:pt x="4" y="28"/>
                    <a:pt x="4" y="28"/>
                  </a:cubicBezTo>
                  <a:cubicBezTo>
                    <a:pt x="0" y="50"/>
                    <a:pt x="17" y="72"/>
                    <a:pt x="43" y="77"/>
                  </a:cubicBezTo>
                  <a:cubicBezTo>
                    <a:pt x="173" y="103"/>
                    <a:pt x="173" y="103"/>
                    <a:pt x="173" y="103"/>
                  </a:cubicBezTo>
                  <a:cubicBezTo>
                    <a:pt x="199" y="108"/>
                    <a:pt x="223" y="94"/>
                    <a:pt x="227" y="72"/>
                  </a:cubicBezTo>
                  <a:cubicBezTo>
                    <a:pt x="233" y="44"/>
                    <a:pt x="233" y="44"/>
                    <a:pt x="233" y="44"/>
                  </a:cubicBezTo>
                  <a:cubicBezTo>
                    <a:pt x="229" y="66"/>
                    <a:pt x="204" y="80"/>
                    <a:pt x="178" y="75"/>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60" name="í$1íḓê">
              <a:extLst>
                <a:ext uri="{FF2B5EF4-FFF2-40B4-BE49-F238E27FC236}">
                  <a16:creationId xmlns="" xmlns:a16="http://schemas.microsoft.com/office/drawing/2014/main" id="{C976E8C3-FD78-4693-B155-46D285EFFA6E}"/>
                </a:ext>
              </a:extLst>
            </p:cNvPr>
            <p:cNvSpPr/>
            <p:nvPr/>
          </p:nvSpPr>
          <p:spPr bwMode="auto">
            <a:xfrm>
              <a:off x="7123113" y="2349500"/>
              <a:ext cx="381000" cy="104775"/>
            </a:xfrm>
            <a:custGeom>
              <a:avLst/>
              <a:gdLst>
                <a:gd name="T0" fmla="*/ 237 w 240"/>
                <a:gd name="T1" fmla="*/ 66 h 66"/>
                <a:gd name="T2" fmla="*/ 0 w 240"/>
                <a:gd name="T3" fmla="*/ 19 h 66"/>
                <a:gd name="T4" fmla="*/ 3 w 240"/>
                <a:gd name="T5" fmla="*/ 0 h 66"/>
                <a:gd name="T6" fmla="*/ 240 w 240"/>
                <a:gd name="T7" fmla="*/ 47 h 66"/>
                <a:gd name="T8" fmla="*/ 237 w 240"/>
                <a:gd name="T9" fmla="*/ 66 h 66"/>
              </a:gdLst>
              <a:ahLst/>
              <a:cxnLst>
                <a:cxn ang="0">
                  <a:pos x="T0" y="T1"/>
                </a:cxn>
                <a:cxn ang="0">
                  <a:pos x="T2" y="T3"/>
                </a:cxn>
                <a:cxn ang="0">
                  <a:pos x="T4" y="T5"/>
                </a:cxn>
                <a:cxn ang="0">
                  <a:pos x="T6" y="T7"/>
                </a:cxn>
                <a:cxn ang="0">
                  <a:pos x="T8" y="T9"/>
                </a:cxn>
              </a:cxnLst>
              <a:rect l="0" t="0" r="r" b="b"/>
              <a:pathLst>
                <a:path w="240" h="66">
                  <a:moveTo>
                    <a:pt x="237" y="66"/>
                  </a:moveTo>
                  <a:lnTo>
                    <a:pt x="0" y="19"/>
                  </a:lnTo>
                  <a:lnTo>
                    <a:pt x="3" y="0"/>
                  </a:lnTo>
                  <a:lnTo>
                    <a:pt x="240" y="47"/>
                  </a:lnTo>
                  <a:lnTo>
                    <a:pt x="237" y="66"/>
                  </a:ln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61" name="îṡḻiḑe">
              <a:extLst>
                <a:ext uri="{FF2B5EF4-FFF2-40B4-BE49-F238E27FC236}">
                  <a16:creationId xmlns="" xmlns:a16="http://schemas.microsoft.com/office/drawing/2014/main" id="{7B7F0597-B74E-4A19-B41E-75CA3CBDA69E}"/>
                </a:ext>
              </a:extLst>
            </p:cNvPr>
            <p:cNvSpPr/>
            <p:nvPr/>
          </p:nvSpPr>
          <p:spPr bwMode="auto">
            <a:xfrm>
              <a:off x="7138988" y="2414588"/>
              <a:ext cx="90488" cy="90488"/>
            </a:xfrm>
            <a:custGeom>
              <a:avLst/>
              <a:gdLst>
                <a:gd name="T0" fmla="*/ 57 w 57"/>
                <a:gd name="T1" fmla="*/ 23 h 57"/>
                <a:gd name="T2" fmla="*/ 42 w 57"/>
                <a:gd name="T3" fmla="*/ 21 h 57"/>
                <a:gd name="T4" fmla="*/ 44 w 57"/>
                <a:gd name="T5" fmla="*/ 5 h 57"/>
                <a:gd name="T6" fmla="*/ 24 w 57"/>
                <a:gd name="T7" fmla="*/ 0 h 57"/>
                <a:gd name="T8" fmla="*/ 21 w 57"/>
                <a:gd name="T9" fmla="*/ 16 h 57"/>
                <a:gd name="T10" fmla="*/ 5 w 57"/>
                <a:gd name="T11" fmla="*/ 13 h 57"/>
                <a:gd name="T12" fmla="*/ 0 w 57"/>
                <a:gd name="T13" fmla="*/ 34 h 57"/>
                <a:gd name="T14" fmla="*/ 16 w 57"/>
                <a:gd name="T15" fmla="*/ 38 h 57"/>
                <a:gd name="T16" fmla="*/ 13 w 57"/>
                <a:gd name="T17" fmla="*/ 53 h 57"/>
                <a:gd name="T18" fmla="*/ 34 w 57"/>
                <a:gd name="T19" fmla="*/ 57 h 57"/>
                <a:gd name="T20" fmla="*/ 38 w 57"/>
                <a:gd name="T21" fmla="*/ 41 h 57"/>
                <a:gd name="T22" fmla="*/ 53 w 57"/>
                <a:gd name="T23" fmla="*/ 44 h 57"/>
                <a:gd name="T24" fmla="*/ 57 w 57"/>
                <a:gd name="T25" fmla="*/ 23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57">
                  <a:moveTo>
                    <a:pt x="57" y="23"/>
                  </a:moveTo>
                  <a:lnTo>
                    <a:pt x="42" y="21"/>
                  </a:lnTo>
                  <a:lnTo>
                    <a:pt x="44" y="5"/>
                  </a:lnTo>
                  <a:lnTo>
                    <a:pt x="24" y="0"/>
                  </a:lnTo>
                  <a:lnTo>
                    <a:pt x="21" y="16"/>
                  </a:lnTo>
                  <a:lnTo>
                    <a:pt x="5" y="13"/>
                  </a:lnTo>
                  <a:lnTo>
                    <a:pt x="0" y="34"/>
                  </a:lnTo>
                  <a:lnTo>
                    <a:pt x="16" y="38"/>
                  </a:lnTo>
                  <a:lnTo>
                    <a:pt x="13" y="53"/>
                  </a:lnTo>
                  <a:lnTo>
                    <a:pt x="34" y="57"/>
                  </a:lnTo>
                  <a:lnTo>
                    <a:pt x="38" y="41"/>
                  </a:lnTo>
                  <a:lnTo>
                    <a:pt x="53" y="44"/>
                  </a:lnTo>
                  <a:lnTo>
                    <a:pt x="57" y="23"/>
                  </a:ln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62" name="îṥļïḍe">
              <a:extLst>
                <a:ext uri="{FF2B5EF4-FFF2-40B4-BE49-F238E27FC236}">
                  <a16:creationId xmlns="" xmlns:a16="http://schemas.microsoft.com/office/drawing/2014/main" id="{59A6A91C-F617-4EC4-A8B1-8ECC6F33FC77}"/>
                </a:ext>
              </a:extLst>
            </p:cNvPr>
            <p:cNvSpPr/>
            <p:nvPr/>
          </p:nvSpPr>
          <p:spPr bwMode="auto">
            <a:xfrm>
              <a:off x="7321550" y="2454275"/>
              <a:ext cx="136525" cy="39688"/>
            </a:xfrm>
            <a:custGeom>
              <a:avLst/>
              <a:gdLst>
                <a:gd name="T0" fmla="*/ 83 w 86"/>
                <a:gd name="T1" fmla="*/ 25 h 25"/>
                <a:gd name="T2" fmla="*/ 0 w 86"/>
                <a:gd name="T3" fmla="*/ 9 h 25"/>
                <a:gd name="T4" fmla="*/ 3 w 86"/>
                <a:gd name="T5" fmla="*/ 0 h 25"/>
                <a:gd name="T6" fmla="*/ 86 w 86"/>
                <a:gd name="T7" fmla="*/ 17 h 25"/>
                <a:gd name="T8" fmla="*/ 83 w 86"/>
                <a:gd name="T9" fmla="*/ 25 h 25"/>
              </a:gdLst>
              <a:ahLst/>
              <a:cxnLst>
                <a:cxn ang="0">
                  <a:pos x="T0" y="T1"/>
                </a:cxn>
                <a:cxn ang="0">
                  <a:pos x="T2" y="T3"/>
                </a:cxn>
                <a:cxn ang="0">
                  <a:pos x="T4" y="T5"/>
                </a:cxn>
                <a:cxn ang="0">
                  <a:pos x="T6" y="T7"/>
                </a:cxn>
                <a:cxn ang="0">
                  <a:pos x="T8" y="T9"/>
                </a:cxn>
              </a:cxnLst>
              <a:rect l="0" t="0" r="r" b="b"/>
              <a:pathLst>
                <a:path w="86" h="25">
                  <a:moveTo>
                    <a:pt x="83" y="25"/>
                  </a:moveTo>
                  <a:lnTo>
                    <a:pt x="0" y="9"/>
                  </a:lnTo>
                  <a:lnTo>
                    <a:pt x="3" y="0"/>
                  </a:lnTo>
                  <a:lnTo>
                    <a:pt x="86" y="17"/>
                  </a:lnTo>
                  <a:lnTo>
                    <a:pt x="83" y="25"/>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63" name="îSļîďê">
              <a:extLst>
                <a:ext uri="{FF2B5EF4-FFF2-40B4-BE49-F238E27FC236}">
                  <a16:creationId xmlns="" xmlns:a16="http://schemas.microsoft.com/office/drawing/2014/main" id="{0184C5E9-19AC-464C-A6E5-8943062173B7}"/>
                </a:ext>
              </a:extLst>
            </p:cNvPr>
            <p:cNvSpPr/>
            <p:nvPr/>
          </p:nvSpPr>
          <p:spPr bwMode="auto">
            <a:xfrm>
              <a:off x="7315200" y="2490788"/>
              <a:ext cx="134938" cy="41275"/>
            </a:xfrm>
            <a:custGeom>
              <a:avLst/>
              <a:gdLst>
                <a:gd name="T0" fmla="*/ 83 w 85"/>
                <a:gd name="T1" fmla="*/ 26 h 26"/>
                <a:gd name="T2" fmla="*/ 0 w 85"/>
                <a:gd name="T3" fmla="*/ 9 h 26"/>
                <a:gd name="T4" fmla="*/ 1 w 85"/>
                <a:gd name="T5" fmla="*/ 0 h 26"/>
                <a:gd name="T6" fmla="*/ 85 w 85"/>
                <a:gd name="T7" fmla="*/ 16 h 26"/>
                <a:gd name="T8" fmla="*/ 83 w 85"/>
                <a:gd name="T9" fmla="*/ 26 h 26"/>
              </a:gdLst>
              <a:ahLst/>
              <a:cxnLst>
                <a:cxn ang="0">
                  <a:pos x="T0" y="T1"/>
                </a:cxn>
                <a:cxn ang="0">
                  <a:pos x="T2" y="T3"/>
                </a:cxn>
                <a:cxn ang="0">
                  <a:pos x="T4" y="T5"/>
                </a:cxn>
                <a:cxn ang="0">
                  <a:pos x="T6" y="T7"/>
                </a:cxn>
                <a:cxn ang="0">
                  <a:pos x="T8" y="T9"/>
                </a:cxn>
              </a:cxnLst>
              <a:rect l="0" t="0" r="r" b="b"/>
              <a:pathLst>
                <a:path w="85" h="26">
                  <a:moveTo>
                    <a:pt x="83" y="26"/>
                  </a:moveTo>
                  <a:lnTo>
                    <a:pt x="0" y="9"/>
                  </a:lnTo>
                  <a:lnTo>
                    <a:pt x="1" y="0"/>
                  </a:lnTo>
                  <a:lnTo>
                    <a:pt x="85" y="16"/>
                  </a:lnTo>
                  <a:lnTo>
                    <a:pt x="83" y="26"/>
                  </a:lnTo>
                  <a:close/>
                </a:path>
              </a:pathLst>
            </a:custGeom>
            <a:solidFill>
              <a:srgbClr val="D2D3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64" name="išľiḑé">
              <a:extLst>
                <a:ext uri="{FF2B5EF4-FFF2-40B4-BE49-F238E27FC236}">
                  <a16:creationId xmlns="" xmlns:a16="http://schemas.microsoft.com/office/drawing/2014/main" id="{D2E64349-9F6F-4065-98E9-5E3A743D58AC}"/>
                </a:ext>
              </a:extLst>
            </p:cNvPr>
            <p:cNvSpPr/>
            <p:nvPr/>
          </p:nvSpPr>
          <p:spPr bwMode="auto">
            <a:xfrm>
              <a:off x="7191375" y="2909888"/>
              <a:ext cx="173038" cy="179388"/>
            </a:xfrm>
            <a:custGeom>
              <a:avLst/>
              <a:gdLst>
                <a:gd name="T0" fmla="*/ 109 w 109"/>
                <a:gd name="T1" fmla="*/ 85 h 113"/>
                <a:gd name="T2" fmla="*/ 30 w 109"/>
                <a:gd name="T3" fmla="*/ 0 h 113"/>
                <a:gd name="T4" fmla="*/ 0 w 109"/>
                <a:gd name="T5" fmla="*/ 28 h 113"/>
                <a:gd name="T6" fmla="*/ 79 w 109"/>
                <a:gd name="T7" fmla="*/ 113 h 113"/>
                <a:gd name="T8" fmla="*/ 109 w 109"/>
                <a:gd name="T9" fmla="*/ 85 h 113"/>
              </a:gdLst>
              <a:ahLst/>
              <a:cxnLst>
                <a:cxn ang="0">
                  <a:pos x="T0" y="T1"/>
                </a:cxn>
                <a:cxn ang="0">
                  <a:pos x="T2" y="T3"/>
                </a:cxn>
                <a:cxn ang="0">
                  <a:pos x="T4" y="T5"/>
                </a:cxn>
                <a:cxn ang="0">
                  <a:pos x="T6" y="T7"/>
                </a:cxn>
                <a:cxn ang="0">
                  <a:pos x="T8" y="T9"/>
                </a:cxn>
              </a:cxnLst>
              <a:rect l="0" t="0" r="r" b="b"/>
              <a:pathLst>
                <a:path w="109" h="113">
                  <a:moveTo>
                    <a:pt x="109" y="85"/>
                  </a:moveTo>
                  <a:lnTo>
                    <a:pt x="30" y="0"/>
                  </a:lnTo>
                  <a:lnTo>
                    <a:pt x="0" y="28"/>
                  </a:lnTo>
                  <a:lnTo>
                    <a:pt x="79" y="113"/>
                  </a:lnTo>
                  <a:lnTo>
                    <a:pt x="109" y="85"/>
                  </a:lnTo>
                  <a:close/>
                </a:path>
              </a:pathLst>
            </a:custGeom>
            <a:solidFill>
              <a:srgbClr val="28547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65" name="iṧľîḍê">
              <a:extLst>
                <a:ext uri="{FF2B5EF4-FFF2-40B4-BE49-F238E27FC236}">
                  <a16:creationId xmlns="" xmlns:a16="http://schemas.microsoft.com/office/drawing/2014/main" id="{B9CE29A0-D462-46C6-AB8C-FF2BD61160CA}"/>
                </a:ext>
              </a:extLst>
            </p:cNvPr>
            <p:cNvSpPr/>
            <p:nvPr/>
          </p:nvSpPr>
          <p:spPr bwMode="auto">
            <a:xfrm>
              <a:off x="7197725" y="2914650"/>
              <a:ext cx="53975" cy="50800"/>
            </a:xfrm>
            <a:custGeom>
              <a:avLst/>
              <a:gdLst>
                <a:gd name="T0" fmla="*/ 34 w 34"/>
                <a:gd name="T1" fmla="*/ 5 h 32"/>
                <a:gd name="T2" fmla="*/ 29 w 34"/>
                <a:gd name="T3" fmla="*/ 0 h 32"/>
                <a:gd name="T4" fmla="*/ 0 w 34"/>
                <a:gd name="T5" fmla="*/ 29 h 32"/>
                <a:gd name="T6" fmla="*/ 4 w 34"/>
                <a:gd name="T7" fmla="*/ 32 h 32"/>
                <a:gd name="T8" fmla="*/ 34 w 34"/>
                <a:gd name="T9" fmla="*/ 5 h 32"/>
              </a:gdLst>
              <a:ahLst/>
              <a:cxnLst>
                <a:cxn ang="0">
                  <a:pos x="T0" y="T1"/>
                </a:cxn>
                <a:cxn ang="0">
                  <a:pos x="T2" y="T3"/>
                </a:cxn>
                <a:cxn ang="0">
                  <a:pos x="T4" y="T5"/>
                </a:cxn>
                <a:cxn ang="0">
                  <a:pos x="T6" y="T7"/>
                </a:cxn>
                <a:cxn ang="0">
                  <a:pos x="T8" y="T9"/>
                </a:cxn>
              </a:cxnLst>
              <a:rect l="0" t="0" r="r" b="b"/>
              <a:pathLst>
                <a:path w="34" h="32">
                  <a:moveTo>
                    <a:pt x="34" y="5"/>
                  </a:moveTo>
                  <a:lnTo>
                    <a:pt x="29" y="0"/>
                  </a:lnTo>
                  <a:lnTo>
                    <a:pt x="0" y="29"/>
                  </a:lnTo>
                  <a:lnTo>
                    <a:pt x="4" y="32"/>
                  </a:lnTo>
                  <a:lnTo>
                    <a:pt x="34" y="5"/>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66" name="íśļïde">
              <a:extLst>
                <a:ext uri="{FF2B5EF4-FFF2-40B4-BE49-F238E27FC236}">
                  <a16:creationId xmlns="" xmlns:a16="http://schemas.microsoft.com/office/drawing/2014/main" id="{75FC6EBB-50D1-4D43-BF35-97B0729E51EE}"/>
                </a:ext>
              </a:extLst>
            </p:cNvPr>
            <p:cNvSpPr/>
            <p:nvPr/>
          </p:nvSpPr>
          <p:spPr bwMode="auto">
            <a:xfrm>
              <a:off x="7208838" y="2928938"/>
              <a:ext cx="53975" cy="50800"/>
            </a:xfrm>
            <a:custGeom>
              <a:avLst/>
              <a:gdLst>
                <a:gd name="T0" fmla="*/ 34 w 34"/>
                <a:gd name="T1" fmla="*/ 4 h 32"/>
                <a:gd name="T2" fmla="*/ 31 w 34"/>
                <a:gd name="T3" fmla="*/ 0 h 32"/>
                <a:gd name="T4" fmla="*/ 0 w 34"/>
                <a:gd name="T5" fmla="*/ 27 h 32"/>
                <a:gd name="T6" fmla="*/ 4 w 34"/>
                <a:gd name="T7" fmla="*/ 32 h 32"/>
                <a:gd name="T8" fmla="*/ 34 w 34"/>
                <a:gd name="T9" fmla="*/ 4 h 32"/>
              </a:gdLst>
              <a:ahLst/>
              <a:cxnLst>
                <a:cxn ang="0">
                  <a:pos x="T0" y="T1"/>
                </a:cxn>
                <a:cxn ang="0">
                  <a:pos x="T2" y="T3"/>
                </a:cxn>
                <a:cxn ang="0">
                  <a:pos x="T4" y="T5"/>
                </a:cxn>
                <a:cxn ang="0">
                  <a:pos x="T6" y="T7"/>
                </a:cxn>
                <a:cxn ang="0">
                  <a:pos x="T8" y="T9"/>
                </a:cxn>
              </a:cxnLst>
              <a:rect l="0" t="0" r="r" b="b"/>
              <a:pathLst>
                <a:path w="34" h="32">
                  <a:moveTo>
                    <a:pt x="34" y="4"/>
                  </a:moveTo>
                  <a:lnTo>
                    <a:pt x="31" y="0"/>
                  </a:lnTo>
                  <a:lnTo>
                    <a:pt x="0" y="27"/>
                  </a:lnTo>
                  <a:lnTo>
                    <a:pt x="4" y="32"/>
                  </a:lnTo>
                  <a:lnTo>
                    <a:pt x="34" y="4"/>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67" name="ísḻíďê">
              <a:extLst>
                <a:ext uri="{FF2B5EF4-FFF2-40B4-BE49-F238E27FC236}">
                  <a16:creationId xmlns="" xmlns:a16="http://schemas.microsoft.com/office/drawing/2014/main" id="{0549E1A8-8862-4D3F-AF0A-0DADEDF07D6D}"/>
                </a:ext>
              </a:extLst>
            </p:cNvPr>
            <p:cNvSpPr/>
            <p:nvPr/>
          </p:nvSpPr>
          <p:spPr bwMode="auto">
            <a:xfrm>
              <a:off x="7223125" y="2941638"/>
              <a:ext cx="52388" cy="50800"/>
            </a:xfrm>
            <a:custGeom>
              <a:avLst/>
              <a:gdLst>
                <a:gd name="T0" fmla="*/ 33 w 33"/>
                <a:gd name="T1" fmla="*/ 5 h 32"/>
                <a:gd name="T2" fmla="*/ 29 w 33"/>
                <a:gd name="T3" fmla="*/ 0 h 32"/>
                <a:gd name="T4" fmla="*/ 0 w 33"/>
                <a:gd name="T5" fmla="*/ 28 h 32"/>
                <a:gd name="T6" fmla="*/ 3 w 33"/>
                <a:gd name="T7" fmla="*/ 32 h 32"/>
                <a:gd name="T8" fmla="*/ 33 w 33"/>
                <a:gd name="T9" fmla="*/ 5 h 32"/>
              </a:gdLst>
              <a:ahLst/>
              <a:cxnLst>
                <a:cxn ang="0">
                  <a:pos x="T0" y="T1"/>
                </a:cxn>
                <a:cxn ang="0">
                  <a:pos x="T2" y="T3"/>
                </a:cxn>
                <a:cxn ang="0">
                  <a:pos x="T4" y="T5"/>
                </a:cxn>
                <a:cxn ang="0">
                  <a:pos x="T6" y="T7"/>
                </a:cxn>
                <a:cxn ang="0">
                  <a:pos x="T8" y="T9"/>
                </a:cxn>
              </a:cxnLst>
              <a:rect l="0" t="0" r="r" b="b"/>
              <a:pathLst>
                <a:path w="33" h="32">
                  <a:moveTo>
                    <a:pt x="33" y="5"/>
                  </a:moveTo>
                  <a:lnTo>
                    <a:pt x="29" y="0"/>
                  </a:lnTo>
                  <a:lnTo>
                    <a:pt x="0" y="28"/>
                  </a:lnTo>
                  <a:lnTo>
                    <a:pt x="3" y="32"/>
                  </a:lnTo>
                  <a:lnTo>
                    <a:pt x="33" y="5"/>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68" name="ïṥļídè">
              <a:extLst>
                <a:ext uri="{FF2B5EF4-FFF2-40B4-BE49-F238E27FC236}">
                  <a16:creationId xmlns="" xmlns:a16="http://schemas.microsoft.com/office/drawing/2014/main" id="{26E33125-B3EC-487F-A6C9-113911CDEB45}"/>
                </a:ext>
              </a:extLst>
            </p:cNvPr>
            <p:cNvSpPr/>
            <p:nvPr/>
          </p:nvSpPr>
          <p:spPr bwMode="auto">
            <a:xfrm>
              <a:off x="7234238" y="2955925"/>
              <a:ext cx="53975" cy="50800"/>
            </a:xfrm>
            <a:custGeom>
              <a:avLst/>
              <a:gdLst>
                <a:gd name="T0" fmla="*/ 34 w 34"/>
                <a:gd name="T1" fmla="*/ 4 h 32"/>
                <a:gd name="T2" fmla="*/ 30 w 34"/>
                <a:gd name="T3" fmla="*/ 0 h 32"/>
                <a:gd name="T4" fmla="*/ 0 w 34"/>
                <a:gd name="T5" fmla="*/ 27 h 32"/>
                <a:gd name="T6" fmla="*/ 4 w 34"/>
                <a:gd name="T7" fmla="*/ 32 h 32"/>
                <a:gd name="T8" fmla="*/ 34 w 34"/>
                <a:gd name="T9" fmla="*/ 4 h 32"/>
              </a:gdLst>
              <a:ahLst/>
              <a:cxnLst>
                <a:cxn ang="0">
                  <a:pos x="T0" y="T1"/>
                </a:cxn>
                <a:cxn ang="0">
                  <a:pos x="T2" y="T3"/>
                </a:cxn>
                <a:cxn ang="0">
                  <a:pos x="T4" y="T5"/>
                </a:cxn>
                <a:cxn ang="0">
                  <a:pos x="T6" y="T7"/>
                </a:cxn>
                <a:cxn ang="0">
                  <a:pos x="T8" y="T9"/>
                </a:cxn>
              </a:cxnLst>
              <a:rect l="0" t="0" r="r" b="b"/>
              <a:pathLst>
                <a:path w="34" h="32">
                  <a:moveTo>
                    <a:pt x="34" y="4"/>
                  </a:moveTo>
                  <a:lnTo>
                    <a:pt x="30" y="0"/>
                  </a:lnTo>
                  <a:lnTo>
                    <a:pt x="0" y="27"/>
                  </a:lnTo>
                  <a:lnTo>
                    <a:pt x="4" y="32"/>
                  </a:lnTo>
                  <a:lnTo>
                    <a:pt x="34" y="4"/>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69" name="ïşlíḍê">
              <a:extLst>
                <a:ext uri="{FF2B5EF4-FFF2-40B4-BE49-F238E27FC236}">
                  <a16:creationId xmlns="" xmlns:a16="http://schemas.microsoft.com/office/drawing/2014/main" id="{43F78EBC-F7E4-43B9-96A1-1D528329790F}"/>
                </a:ext>
              </a:extLst>
            </p:cNvPr>
            <p:cNvSpPr/>
            <p:nvPr/>
          </p:nvSpPr>
          <p:spPr bwMode="auto">
            <a:xfrm>
              <a:off x="7245350" y="2968625"/>
              <a:ext cx="55563" cy="50800"/>
            </a:xfrm>
            <a:custGeom>
              <a:avLst/>
              <a:gdLst>
                <a:gd name="T0" fmla="*/ 35 w 35"/>
                <a:gd name="T1" fmla="*/ 3 h 32"/>
                <a:gd name="T2" fmla="*/ 31 w 35"/>
                <a:gd name="T3" fmla="*/ 0 h 32"/>
                <a:gd name="T4" fmla="*/ 0 w 35"/>
                <a:gd name="T5" fmla="*/ 28 h 32"/>
                <a:gd name="T6" fmla="*/ 5 w 35"/>
                <a:gd name="T7" fmla="*/ 32 h 32"/>
                <a:gd name="T8" fmla="*/ 35 w 35"/>
                <a:gd name="T9" fmla="*/ 3 h 32"/>
              </a:gdLst>
              <a:ahLst/>
              <a:cxnLst>
                <a:cxn ang="0">
                  <a:pos x="T0" y="T1"/>
                </a:cxn>
                <a:cxn ang="0">
                  <a:pos x="T2" y="T3"/>
                </a:cxn>
                <a:cxn ang="0">
                  <a:pos x="T4" y="T5"/>
                </a:cxn>
                <a:cxn ang="0">
                  <a:pos x="T6" y="T7"/>
                </a:cxn>
                <a:cxn ang="0">
                  <a:pos x="T8" y="T9"/>
                </a:cxn>
              </a:cxnLst>
              <a:rect l="0" t="0" r="r" b="b"/>
              <a:pathLst>
                <a:path w="35" h="32">
                  <a:moveTo>
                    <a:pt x="35" y="3"/>
                  </a:moveTo>
                  <a:lnTo>
                    <a:pt x="31" y="0"/>
                  </a:lnTo>
                  <a:lnTo>
                    <a:pt x="0" y="28"/>
                  </a:lnTo>
                  <a:lnTo>
                    <a:pt x="5" y="32"/>
                  </a:lnTo>
                  <a:lnTo>
                    <a:pt x="35" y="3"/>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70" name="îṡḷídê">
              <a:extLst>
                <a:ext uri="{FF2B5EF4-FFF2-40B4-BE49-F238E27FC236}">
                  <a16:creationId xmlns="" xmlns:a16="http://schemas.microsoft.com/office/drawing/2014/main" id="{945558F1-68FD-449A-BC81-95B3A10CEDFD}"/>
                </a:ext>
              </a:extLst>
            </p:cNvPr>
            <p:cNvSpPr/>
            <p:nvPr/>
          </p:nvSpPr>
          <p:spPr bwMode="auto">
            <a:xfrm>
              <a:off x="7259638" y="2982913"/>
              <a:ext cx="52388" cy="49213"/>
            </a:xfrm>
            <a:custGeom>
              <a:avLst/>
              <a:gdLst>
                <a:gd name="T0" fmla="*/ 33 w 33"/>
                <a:gd name="T1" fmla="*/ 3 h 31"/>
                <a:gd name="T2" fmla="*/ 30 w 33"/>
                <a:gd name="T3" fmla="*/ 0 h 31"/>
                <a:gd name="T4" fmla="*/ 0 w 33"/>
                <a:gd name="T5" fmla="*/ 27 h 31"/>
                <a:gd name="T6" fmla="*/ 3 w 33"/>
                <a:gd name="T7" fmla="*/ 31 h 31"/>
                <a:gd name="T8" fmla="*/ 33 w 33"/>
                <a:gd name="T9" fmla="*/ 3 h 31"/>
              </a:gdLst>
              <a:ahLst/>
              <a:cxnLst>
                <a:cxn ang="0">
                  <a:pos x="T0" y="T1"/>
                </a:cxn>
                <a:cxn ang="0">
                  <a:pos x="T2" y="T3"/>
                </a:cxn>
                <a:cxn ang="0">
                  <a:pos x="T4" y="T5"/>
                </a:cxn>
                <a:cxn ang="0">
                  <a:pos x="T6" y="T7"/>
                </a:cxn>
                <a:cxn ang="0">
                  <a:pos x="T8" y="T9"/>
                </a:cxn>
              </a:cxnLst>
              <a:rect l="0" t="0" r="r" b="b"/>
              <a:pathLst>
                <a:path w="33" h="31">
                  <a:moveTo>
                    <a:pt x="33" y="3"/>
                  </a:moveTo>
                  <a:lnTo>
                    <a:pt x="30" y="0"/>
                  </a:lnTo>
                  <a:lnTo>
                    <a:pt x="0" y="27"/>
                  </a:lnTo>
                  <a:lnTo>
                    <a:pt x="3" y="31"/>
                  </a:lnTo>
                  <a:lnTo>
                    <a:pt x="33" y="3"/>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71" name="ïş1îḑe">
              <a:extLst>
                <a:ext uri="{FF2B5EF4-FFF2-40B4-BE49-F238E27FC236}">
                  <a16:creationId xmlns="" xmlns:a16="http://schemas.microsoft.com/office/drawing/2014/main" id="{63235574-9B3D-4F8C-A4BB-18B021DCEB96}"/>
                </a:ext>
              </a:extLst>
            </p:cNvPr>
            <p:cNvSpPr/>
            <p:nvPr/>
          </p:nvSpPr>
          <p:spPr bwMode="auto">
            <a:xfrm>
              <a:off x="7270750" y="2994025"/>
              <a:ext cx="55563" cy="50800"/>
            </a:xfrm>
            <a:custGeom>
              <a:avLst/>
              <a:gdLst>
                <a:gd name="T0" fmla="*/ 35 w 35"/>
                <a:gd name="T1" fmla="*/ 4 h 32"/>
                <a:gd name="T2" fmla="*/ 30 w 35"/>
                <a:gd name="T3" fmla="*/ 0 h 32"/>
                <a:gd name="T4" fmla="*/ 0 w 35"/>
                <a:gd name="T5" fmla="*/ 29 h 32"/>
                <a:gd name="T6" fmla="*/ 5 w 35"/>
                <a:gd name="T7" fmla="*/ 32 h 32"/>
                <a:gd name="T8" fmla="*/ 35 w 35"/>
                <a:gd name="T9" fmla="*/ 4 h 32"/>
              </a:gdLst>
              <a:ahLst/>
              <a:cxnLst>
                <a:cxn ang="0">
                  <a:pos x="T0" y="T1"/>
                </a:cxn>
                <a:cxn ang="0">
                  <a:pos x="T2" y="T3"/>
                </a:cxn>
                <a:cxn ang="0">
                  <a:pos x="T4" y="T5"/>
                </a:cxn>
                <a:cxn ang="0">
                  <a:pos x="T6" y="T7"/>
                </a:cxn>
                <a:cxn ang="0">
                  <a:pos x="T8" y="T9"/>
                </a:cxn>
              </a:cxnLst>
              <a:rect l="0" t="0" r="r" b="b"/>
              <a:pathLst>
                <a:path w="35" h="32">
                  <a:moveTo>
                    <a:pt x="35" y="4"/>
                  </a:moveTo>
                  <a:lnTo>
                    <a:pt x="30" y="0"/>
                  </a:lnTo>
                  <a:lnTo>
                    <a:pt x="0" y="29"/>
                  </a:lnTo>
                  <a:lnTo>
                    <a:pt x="5" y="32"/>
                  </a:lnTo>
                  <a:lnTo>
                    <a:pt x="35" y="4"/>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72" name="íšḻíḋê">
              <a:extLst>
                <a:ext uri="{FF2B5EF4-FFF2-40B4-BE49-F238E27FC236}">
                  <a16:creationId xmlns="" xmlns:a16="http://schemas.microsoft.com/office/drawing/2014/main" id="{D3B9FAF3-B57C-4CD0-937E-B04EB3886753}"/>
                </a:ext>
              </a:extLst>
            </p:cNvPr>
            <p:cNvSpPr/>
            <p:nvPr/>
          </p:nvSpPr>
          <p:spPr bwMode="auto">
            <a:xfrm>
              <a:off x="7283450" y="3008313"/>
              <a:ext cx="53975" cy="50800"/>
            </a:xfrm>
            <a:custGeom>
              <a:avLst/>
              <a:gdLst>
                <a:gd name="T0" fmla="*/ 34 w 34"/>
                <a:gd name="T1" fmla="*/ 4 h 32"/>
                <a:gd name="T2" fmla="*/ 30 w 34"/>
                <a:gd name="T3" fmla="*/ 0 h 32"/>
                <a:gd name="T4" fmla="*/ 0 w 34"/>
                <a:gd name="T5" fmla="*/ 27 h 32"/>
                <a:gd name="T6" fmla="*/ 4 w 34"/>
                <a:gd name="T7" fmla="*/ 32 h 32"/>
                <a:gd name="T8" fmla="*/ 34 w 34"/>
                <a:gd name="T9" fmla="*/ 4 h 32"/>
              </a:gdLst>
              <a:ahLst/>
              <a:cxnLst>
                <a:cxn ang="0">
                  <a:pos x="T0" y="T1"/>
                </a:cxn>
                <a:cxn ang="0">
                  <a:pos x="T2" y="T3"/>
                </a:cxn>
                <a:cxn ang="0">
                  <a:pos x="T4" y="T5"/>
                </a:cxn>
                <a:cxn ang="0">
                  <a:pos x="T6" y="T7"/>
                </a:cxn>
                <a:cxn ang="0">
                  <a:pos x="T8" y="T9"/>
                </a:cxn>
              </a:cxnLst>
              <a:rect l="0" t="0" r="r" b="b"/>
              <a:pathLst>
                <a:path w="34" h="32">
                  <a:moveTo>
                    <a:pt x="34" y="4"/>
                  </a:moveTo>
                  <a:lnTo>
                    <a:pt x="30" y="0"/>
                  </a:lnTo>
                  <a:lnTo>
                    <a:pt x="0" y="27"/>
                  </a:lnTo>
                  <a:lnTo>
                    <a:pt x="4" y="32"/>
                  </a:lnTo>
                  <a:lnTo>
                    <a:pt x="34" y="4"/>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73" name="ïṧḻîḋe">
              <a:extLst>
                <a:ext uri="{FF2B5EF4-FFF2-40B4-BE49-F238E27FC236}">
                  <a16:creationId xmlns="" xmlns:a16="http://schemas.microsoft.com/office/drawing/2014/main" id="{B267B4A2-2945-40DB-9583-CB016936E2BE}"/>
                </a:ext>
              </a:extLst>
            </p:cNvPr>
            <p:cNvSpPr/>
            <p:nvPr/>
          </p:nvSpPr>
          <p:spPr bwMode="auto">
            <a:xfrm>
              <a:off x="7296150" y="3021013"/>
              <a:ext cx="52388" cy="50800"/>
            </a:xfrm>
            <a:custGeom>
              <a:avLst/>
              <a:gdLst>
                <a:gd name="T0" fmla="*/ 33 w 33"/>
                <a:gd name="T1" fmla="*/ 5 h 32"/>
                <a:gd name="T2" fmla="*/ 30 w 33"/>
                <a:gd name="T3" fmla="*/ 0 h 32"/>
                <a:gd name="T4" fmla="*/ 0 w 33"/>
                <a:gd name="T5" fmla="*/ 28 h 32"/>
                <a:gd name="T6" fmla="*/ 4 w 33"/>
                <a:gd name="T7" fmla="*/ 32 h 32"/>
                <a:gd name="T8" fmla="*/ 33 w 33"/>
                <a:gd name="T9" fmla="*/ 5 h 32"/>
              </a:gdLst>
              <a:ahLst/>
              <a:cxnLst>
                <a:cxn ang="0">
                  <a:pos x="T0" y="T1"/>
                </a:cxn>
                <a:cxn ang="0">
                  <a:pos x="T2" y="T3"/>
                </a:cxn>
                <a:cxn ang="0">
                  <a:pos x="T4" y="T5"/>
                </a:cxn>
                <a:cxn ang="0">
                  <a:pos x="T6" y="T7"/>
                </a:cxn>
                <a:cxn ang="0">
                  <a:pos x="T8" y="T9"/>
                </a:cxn>
              </a:cxnLst>
              <a:rect l="0" t="0" r="r" b="b"/>
              <a:pathLst>
                <a:path w="33" h="32">
                  <a:moveTo>
                    <a:pt x="33" y="5"/>
                  </a:moveTo>
                  <a:lnTo>
                    <a:pt x="30" y="0"/>
                  </a:lnTo>
                  <a:lnTo>
                    <a:pt x="0" y="28"/>
                  </a:lnTo>
                  <a:lnTo>
                    <a:pt x="4" y="32"/>
                  </a:lnTo>
                  <a:lnTo>
                    <a:pt x="33" y="5"/>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74" name="iṧḷiďè">
              <a:extLst>
                <a:ext uri="{FF2B5EF4-FFF2-40B4-BE49-F238E27FC236}">
                  <a16:creationId xmlns="" xmlns:a16="http://schemas.microsoft.com/office/drawing/2014/main" id="{7DF08FBE-2BCA-47A7-A465-D88117CE1E0A}"/>
                </a:ext>
              </a:extLst>
            </p:cNvPr>
            <p:cNvSpPr/>
            <p:nvPr/>
          </p:nvSpPr>
          <p:spPr bwMode="auto">
            <a:xfrm>
              <a:off x="7308850" y="3035300"/>
              <a:ext cx="53975" cy="50800"/>
            </a:xfrm>
            <a:custGeom>
              <a:avLst/>
              <a:gdLst>
                <a:gd name="T0" fmla="*/ 34 w 34"/>
                <a:gd name="T1" fmla="*/ 4 h 32"/>
                <a:gd name="T2" fmla="*/ 30 w 34"/>
                <a:gd name="T3" fmla="*/ 0 h 32"/>
                <a:gd name="T4" fmla="*/ 0 w 34"/>
                <a:gd name="T5" fmla="*/ 27 h 32"/>
                <a:gd name="T6" fmla="*/ 4 w 34"/>
                <a:gd name="T7" fmla="*/ 32 h 32"/>
                <a:gd name="T8" fmla="*/ 34 w 34"/>
                <a:gd name="T9" fmla="*/ 4 h 32"/>
              </a:gdLst>
              <a:ahLst/>
              <a:cxnLst>
                <a:cxn ang="0">
                  <a:pos x="T0" y="T1"/>
                </a:cxn>
                <a:cxn ang="0">
                  <a:pos x="T2" y="T3"/>
                </a:cxn>
                <a:cxn ang="0">
                  <a:pos x="T4" y="T5"/>
                </a:cxn>
                <a:cxn ang="0">
                  <a:pos x="T6" y="T7"/>
                </a:cxn>
                <a:cxn ang="0">
                  <a:pos x="T8" y="T9"/>
                </a:cxn>
              </a:cxnLst>
              <a:rect l="0" t="0" r="r" b="b"/>
              <a:pathLst>
                <a:path w="34" h="32">
                  <a:moveTo>
                    <a:pt x="34" y="4"/>
                  </a:moveTo>
                  <a:lnTo>
                    <a:pt x="30" y="0"/>
                  </a:lnTo>
                  <a:lnTo>
                    <a:pt x="0" y="27"/>
                  </a:lnTo>
                  <a:lnTo>
                    <a:pt x="4" y="32"/>
                  </a:lnTo>
                  <a:lnTo>
                    <a:pt x="34" y="4"/>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75" name="ïSḻïḋé">
              <a:extLst>
                <a:ext uri="{FF2B5EF4-FFF2-40B4-BE49-F238E27FC236}">
                  <a16:creationId xmlns="" xmlns:a16="http://schemas.microsoft.com/office/drawing/2014/main" id="{5F23F6EC-5016-42C4-BBF5-F12B5127A1F8}"/>
                </a:ext>
              </a:extLst>
            </p:cNvPr>
            <p:cNvSpPr/>
            <p:nvPr/>
          </p:nvSpPr>
          <p:spPr bwMode="auto">
            <a:xfrm>
              <a:off x="6738938" y="2978150"/>
              <a:ext cx="554038" cy="527050"/>
            </a:xfrm>
            <a:custGeom>
              <a:avLst/>
              <a:gdLst>
                <a:gd name="T0" fmla="*/ 269 w 328"/>
                <a:gd name="T1" fmla="*/ 0 h 313"/>
                <a:gd name="T2" fmla="*/ 18 w 328"/>
                <a:gd name="T3" fmla="*/ 232 h 313"/>
                <a:gd name="T4" fmla="*/ 16 w 328"/>
                <a:gd name="T5" fmla="*/ 295 h 313"/>
                <a:gd name="T6" fmla="*/ 78 w 328"/>
                <a:gd name="T7" fmla="*/ 297 h 313"/>
                <a:gd name="T8" fmla="*/ 328 w 328"/>
                <a:gd name="T9" fmla="*/ 65 h 313"/>
                <a:gd name="T10" fmla="*/ 269 w 328"/>
                <a:gd name="T11" fmla="*/ 0 h 313"/>
              </a:gdLst>
              <a:ahLst/>
              <a:cxnLst>
                <a:cxn ang="0">
                  <a:pos x="T0" y="T1"/>
                </a:cxn>
                <a:cxn ang="0">
                  <a:pos x="T2" y="T3"/>
                </a:cxn>
                <a:cxn ang="0">
                  <a:pos x="T4" y="T5"/>
                </a:cxn>
                <a:cxn ang="0">
                  <a:pos x="T6" y="T7"/>
                </a:cxn>
                <a:cxn ang="0">
                  <a:pos x="T8" y="T9"/>
                </a:cxn>
                <a:cxn ang="0">
                  <a:pos x="T10" y="T11"/>
                </a:cxn>
              </a:cxnLst>
              <a:rect l="0" t="0" r="r" b="b"/>
              <a:pathLst>
                <a:path w="328" h="313">
                  <a:moveTo>
                    <a:pt x="269" y="0"/>
                  </a:moveTo>
                  <a:cubicBezTo>
                    <a:pt x="18" y="232"/>
                    <a:pt x="18" y="232"/>
                    <a:pt x="18" y="232"/>
                  </a:cubicBezTo>
                  <a:cubicBezTo>
                    <a:pt x="1" y="249"/>
                    <a:pt x="0" y="277"/>
                    <a:pt x="16" y="295"/>
                  </a:cubicBezTo>
                  <a:cubicBezTo>
                    <a:pt x="33" y="312"/>
                    <a:pt x="60" y="313"/>
                    <a:pt x="78" y="297"/>
                  </a:cubicBezTo>
                  <a:cubicBezTo>
                    <a:pt x="328" y="65"/>
                    <a:pt x="328" y="65"/>
                    <a:pt x="328" y="65"/>
                  </a:cubicBezTo>
                  <a:cubicBezTo>
                    <a:pt x="269" y="0"/>
                    <a:pt x="269" y="0"/>
                    <a:pt x="269" y="0"/>
                  </a:cubicBezTo>
                </a:path>
              </a:pathLst>
            </a:custGeom>
            <a:solidFill>
              <a:srgbClr val="FAFDF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76" name="íS1iḍê">
              <a:extLst>
                <a:ext uri="{FF2B5EF4-FFF2-40B4-BE49-F238E27FC236}">
                  <a16:creationId xmlns="" xmlns:a16="http://schemas.microsoft.com/office/drawing/2014/main" id="{EB03A044-B64A-4306-B181-ABB05DC6BBD0}"/>
                </a:ext>
              </a:extLst>
            </p:cNvPr>
            <p:cNvSpPr/>
            <p:nvPr/>
          </p:nvSpPr>
          <p:spPr bwMode="auto">
            <a:xfrm>
              <a:off x="6764338" y="3100388"/>
              <a:ext cx="398463" cy="381000"/>
            </a:xfrm>
            <a:custGeom>
              <a:avLst/>
              <a:gdLst>
                <a:gd name="T0" fmla="*/ 193 w 236"/>
                <a:gd name="T1" fmla="*/ 0 h 225"/>
                <a:gd name="T2" fmla="*/ 14 w 236"/>
                <a:gd name="T3" fmla="*/ 166 h 225"/>
                <a:gd name="T4" fmla="*/ 12 w 236"/>
                <a:gd name="T5" fmla="*/ 211 h 225"/>
                <a:gd name="T6" fmla="*/ 57 w 236"/>
                <a:gd name="T7" fmla="*/ 213 h 225"/>
                <a:gd name="T8" fmla="*/ 236 w 236"/>
                <a:gd name="T9" fmla="*/ 47 h 225"/>
                <a:gd name="T10" fmla="*/ 193 w 236"/>
                <a:gd name="T11" fmla="*/ 0 h 225"/>
              </a:gdLst>
              <a:ahLst/>
              <a:cxnLst>
                <a:cxn ang="0">
                  <a:pos x="T0" y="T1"/>
                </a:cxn>
                <a:cxn ang="0">
                  <a:pos x="T2" y="T3"/>
                </a:cxn>
                <a:cxn ang="0">
                  <a:pos x="T4" y="T5"/>
                </a:cxn>
                <a:cxn ang="0">
                  <a:pos x="T6" y="T7"/>
                </a:cxn>
                <a:cxn ang="0">
                  <a:pos x="T8" y="T9"/>
                </a:cxn>
                <a:cxn ang="0">
                  <a:pos x="T10" y="T11"/>
                </a:cxn>
              </a:cxnLst>
              <a:rect l="0" t="0" r="r" b="b"/>
              <a:pathLst>
                <a:path w="236" h="225">
                  <a:moveTo>
                    <a:pt x="193" y="0"/>
                  </a:moveTo>
                  <a:cubicBezTo>
                    <a:pt x="14" y="166"/>
                    <a:pt x="14" y="166"/>
                    <a:pt x="14" y="166"/>
                  </a:cubicBezTo>
                  <a:cubicBezTo>
                    <a:pt x="1" y="178"/>
                    <a:pt x="0" y="198"/>
                    <a:pt x="12" y="211"/>
                  </a:cubicBezTo>
                  <a:cubicBezTo>
                    <a:pt x="24" y="224"/>
                    <a:pt x="44" y="225"/>
                    <a:pt x="57" y="213"/>
                  </a:cubicBezTo>
                  <a:cubicBezTo>
                    <a:pt x="236" y="47"/>
                    <a:pt x="236" y="47"/>
                    <a:pt x="236" y="47"/>
                  </a:cubicBezTo>
                  <a:cubicBezTo>
                    <a:pt x="193" y="0"/>
                    <a:pt x="193" y="0"/>
                    <a:pt x="193" y="0"/>
                  </a:cubicBezTo>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77" name="îṡḻíďe">
              <a:extLst>
                <a:ext uri="{FF2B5EF4-FFF2-40B4-BE49-F238E27FC236}">
                  <a16:creationId xmlns="" xmlns:a16="http://schemas.microsoft.com/office/drawing/2014/main" id="{D30124F6-F67D-4219-BF44-24549C9C9F2D}"/>
                </a:ext>
              </a:extLst>
            </p:cNvPr>
            <p:cNvSpPr/>
            <p:nvPr/>
          </p:nvSpPr>
          <p:spPr bwMode="auto">
            <a:xfrm>
              <a:off x="7175500" y="2952750"/>
              <a:ext cx="142875" cy="152400"/>
            </a:xfrm>
            <a:custGeom>
              <a:avLst/>
              <a:gdLst>
                <a:gd name="T0" fmla="*/ 90 w 90"/>
                <a:gd name="T1" fmla="*/ 85 h 96"/>
                <a:gd name="T2" fmla="*/ 11 w 90"/>
                <a:gd name="T3" fmla="*/ 0 h 96"/>
                <a:gd name="T4" fmla="*/ 0 w 90"/>
                <a:gd name="T5" fmla="*/ 11 h 96"/>
                <a:gd name="T6" fmla="*/ 79 w 90"/>
                <a:gd name="T7" fmla="*/ 96 h 96"/>
                <a:gd name="T8" fmla="*/ 90 w 90"/>
                <a:gd name="T9" fmla="*/ 85 h 96"/>
              </a:gdLst>
              <a:ahLst/>
              <a:cxnLst>
                <a:cxn ang="0">
                  <a:pos x="T0" y="T1"/>
                </a:cxn>
                <a:cxn ang="0">
                  <a:pos x="T2" y="T3"/>
                </a:cxn>
                <a:cxn ang="0">
                  <a:pos x="T4" y="T5"/>
                </a:cxn>
                <a:cxn ang="0">
                  <a:pos x="T6" y="T7"/>
                </a:cxn>
                <a:cxn ang="0">
                  <a:pos x="T8" y="T9"/>
                </a:cxn>
              </a:cxnLst>
              <a:rect l="0" t="0" r="r" b="b"/>
              <a:pathLst>
                <a:path w="90" h="96">
                  <a:moveTo>
                    <a:pt x="90" y="85"/>
                  </a:moveTo>
                  <a:lnTo>
                    <a:pt x="11" y="0"/>
                  </a:lnTo>
                  <a:lnTo>
                    <a:pt x="0" y="11"/>
                  </a:lnTo>
                  <a:lnTo>
                    <a:pt x="79" y="96"/>
                  </a:lnTo>
                  <a:lnTo>
                    <a:pt x="90" y="85"/>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78" name="íṡḷíḍé">
              <a:extLst>
                <a:ext uri="{FF2B5EF4-FFF2-40B4-BE49-F238E27FC236}">
                  <a16:creationId xmlns="" xmlns:a16="http://schemas.microsoft.com/office/drawing/2014/main" id="{E2352616-C882-4A20-96A8-3608D71F7172}"/>
                </a:ext>
              </a:extLst>
            </p:cNvPr>
            <p:cNvSpPr/>
            <p:nvPr/>
          </p:nvSpPr>
          <p:spPr bwMode="auto">
            <a:xfrm>
              <a:off x="6764338" y="3348038"/>
              <a:ext cx="133350" cy="133350"/>
            </a:xfrm>
            <a:custGeom>
              <a:avLst/>
              <a:gdLst>
                <a:gd name="T0" fmla="*/ 34 w 79"/>
                <a:gd name="T1" fmla="*/ 45 h 79"/>
                <a:gd name="T2" fmla="*/ 36 w 79"/>
                <a:gd name="T3" fmla="*/ 0 h 79"/>
                <a:gd name="T4" fmla="*/ 14 w 79"/>
                <a:gd name="T5" fmla="*/ 20 h 79"/>
                <a:gd name="T6" fmla="*/ 12 w 79"/>
                <a:gd name="T7" fmla="*/ 65 h 79"/>
                <a:gd name="T8" fmla="*/ 57 w 79"/>
                <a:gd name="T9" fmla="*/ 67 h 79"/>
                <a:gd name="T10" fmla="*/ 79 w 79"/>
                <a:gd name="T11" fmla="*/ 47 h 79"/>
                <a:gd name="T12" fmla="*/ 34 w 79"/>
                <a:gd name="T13" fmla="*/ 45 h 79"/>
              </a:gdLst>
              <a:ahLst/>
              <a:cxnLst>
                <a:cxn ang="0">
                  <a:pos x="T0" y="T1"/>
                </a:cxn>
                <a:cxn ang="0">
                  <a:pos x="T2" y="T3"/>
                </a:cxn>
                <a:cxn ang="0">
                  <a:pos x="T4" y="T5"/>
                </a:cxn>
                <a:cxn ang="0">
                  <a:pos x="T6" y="T7"/>
                </a:cxn>
                <a:cxn ang="0">
                  <a:pos x="T8" y="T9"/>
                </a:cxn>
                <a:cxn ang="0">
                  <a:pos x="T10" y="T11"/>
                </a:cxn>
                <a:cxn ang="0">
                  <a:pos x="T12" y="T13"/>
                </a:cxn>
              </a:cxnLst>
              <a:rect l="0" t="0" r="r" b="b"/>
              <a:pathLst>
                <a:path w="79" h="79">
                  <a:moveTo>
                    <a:pt x="34" y="45"/>
                  </a:moveTo>
                  <a:cubicBezTo>
                    <a:pt x="22" y="32"/>
                    <a:pt x="23" y="12"/>
                    <a:pt x="36" y="0"/>
                  </a:cubicBezTo>
                  <a:cubicBezTo>
                    <a:pt x="14" y="20"/>
                    <a:pt x="14" y="20"/>
                    <a:pt x="14" y="20"/>
                  </a:cubicBezTo>
                  <a:cubicBezTo>
                    <a:pt x="1" y="32"/>
                    <a:pt x="0" y="52"/>
                    <a:pt x="12" y="65"/>
                  </a:cubicBezTo>
                  <a:cubicBezTo>
                    <a:pt x="24" y="78"/>
                    <a:pt x="44" y="79"/>
                    <a:pt x="57" y="67"/>
                  </a:cubicBezTo>
                  <a:cubicBezTo>
                    <a:pt x="79" y="47"/>
                    <a:pt x="79" y="47"/>
                    <a:pt x="79" y="47"/>
                  </a:cubicBezTo>
                  <a:cubicBezTo>
                    <a:pt x="66" y="59"/>
                    <a:pt x="46" y="58"/>
                    <a:pt x="34" y="45"/>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79" name="ïS1ïḋè">
              <a:extLst>
                <a:ext uri="{FF2B5EF4-FFF2-40B4-BE49-F238E27FC236}">
                  <a16:creationId xmlns="" xmlns:a16="http://schemas.microsoft.com/office/drawing/2014/main" id="{44E90969-8A03-4ED5-909B-8FDEAECDF32F}"/>
                </a:ext>
              </a:extLst>
            </p:cNvPr>
            <p:cNvSpPr/>
            <p:nvPr/>
          </p:nvSpPr>
          <p:spPr bwMode="auto">
            <a:xfrm>
              <a:off x="6180138" y="1919288"/>
              <a:ext cx="185738" cy="165100"/>
            </a:xfrm>
            <a:custGeom>
              <a:avLst/>
              <a:gdLst>
                <a:gd name="T0" fmla="*/ 7 w 117"/>
                <a:gd name="T1" fmla="*/ 104 h 104"/>
                <a:gd name="T2" fmla="*/ 0 w 117"/>
                <a:gd name="T3" fmla="*/ 97 h 104"/>
                <a:gd name="T4" fmla="*/ 111 w 117"/>
                <a:gd name="T5" fmla="*/ 0 h 104"/>
                <a:gd name="T6" fmla="*/ 117 w 117"/>
                <a:gd name="T7" fmla="*/ 7 h 104"/>
                <a:gd name="T8" fmla="*/ 7 w 117"/>
                <a:gd name="T9" fmla="*/ 104 h 104"/>
              </a:gdLst>
              <a:ahLst/>
              <a:cxnLst>
                <a:cxn ang="0">
                  <a:pos x="T0" y="T1"/>
                </a:cxn>
                <a:cxn ang="0">
                  <a:pos x="T2" y="T3"/>
                </a:cxn>
                <a:cxn ang="0">
                  <a:pos x="T4" y="T5"/>
                </a:cxn>
                <a:cxn ang="0">
                  <a:pos x="T6" y="T7"/>
                </a:cxn>
                <a:cxn ang="0">
                  <a:pos x="T8" y="T9"/>
                </a:cxn>
              </a:cxnLst>
              <a:rect l="0" t="0" r="r" b="b"/>
              <a:pathLst>
                <a:path w="117" h="104">
                  <a:moveTo>
                    <a:pt x="7" y="104"/>
                  </a:moveTo>
                  <a:lnTo>
                    <a:pt x="0" y="97"/>
                  </a:lnTo>
                  <a:lnTo>
                    <a:pt x="111" y="0"/>
                  </a:lnTo>
                  <a:lnTo>
                    <a:pt x="117" y="7"/>
                  </a:lnTo>
                  <a:lnTo>
                    <a:pt x="7" y="104"/>
                  </a:lnTo>
                  <a:close/>
                </a:path>
              </a:pathLst>
            </a:custGeom>
            <a:solidFill>
              <a:srgbClr val="F1F0E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80" name="iṣ1îďé">
              <a:extLst>
                <a:ext uri="{FF2B5EF4-FFF2-40B4-BE49-F238E27FC236}">
                  <a16:creationId xmlns="" xmlns:a16="http://schemas.microsoft.com/office/drawing/2014/main" id="{EDA7505C-FB79-442C-ADB1-75AB49A017EB}"/>
                </a:ext>
              </a:extLst>
            </p:cNvPr>
            <p:cNvSpPr/>
            <p:nvPr/>
          </p:nvSpPr>
          <p:spPr bwMode="auto">
            <a:xfrm>
              <a:off x="6345238" y="1919288"/>
              <a:ext cx="20638" cy="22225"/>
            </a:xfrm>
            <a:custGeom>
              <a:avLst/>
              <a:gdLst>
                <a:gd name="T0" fmla="*/ 6 w 13"/>
                <a:gd name="T1" fmla="*/ 14 h 14"/>
                <a:gd name="T2" fmla="*/ 13 w 13"/>
                <a:gd name="T3" fmla="*/ 7 h 14"/>
                <a:gd name="T4" fmla="*/ 7 w 13"/>
                <a:gd name="T5" fmla="*/ 0 h 14"/>
                <a:gd name="T6" fmla="*/ 0 w 13"/>
                <a:gd name="T7" fmla="*/ 6 h 14"/>
                <a:gd name="T8" fmla="*/ 6 w 13"/>
                <a:gd name="T9" fmla="*/ 14 h 14"/>
              </a:gdLst>
              <a:ahLst/>
              <a:cxnLst>
                <a:cxn ang="0">
                  <a:pos x="T0" y="T1"/>
                </a:cxn>
                <a:cxn ang="0">
                  <a:pos x="T2" y="T3"/>
                </a:cxn>
                <a:cxn ang="0">
                  <a:pos x="T4" y="T5"/>
                </a:cxn>
                <a:cxn ang="0">
                  <a:pos x="T6" y="T7"/>
                </a:cxn>
                <a:cxn ang="0">
                  <a:pos x="T8" y="T9"/>
                </a:cxn>
              </a:cxnLst>
              <a:rect l="0" t="0" r="r" b="b"/>
              <a:pathLst>
                <a:path w="13" h="14">
                  <a:moveTo>
                    <a:pt x="6" y="14"/>
                  </a:moveTo>
                  <a:lnTo>
                    <a:pt x="13" y="7"/>
                  </a:lnTo>
                  <a:lnTo>
                    <a:pt x="7" y="0"/>
                  </a:lnTo>
                  <a:lnTo>
                    <a:pt x="0" y="6"/>
                  </a:lnTo>
                  <a:lnTo>
                    <a:pt x="6" y="14"/>
                  </a:lnTo>
                  <a:close/>
                </a:path>
              </a:pathLst>
            </a:custGeom>
            <a:solidFill>
              <a:srgbClr val="C1C0B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81" name="íŝļide">
              <a:extLst>
                <a:ext uri="{FF2B5EF4-FFF2-40B4-BE49-F238E27FC236}">
                  <a16:creationId xmlns="" xmlns:a16="http://schemas.microsoft.com/office/drawing/2014/main" id="{8374C925-86DA-4A46-9D06-39F00D96133A}"/>
                </a:ext>
              </a:extLst>
            </p:cNvPr>
            <p:cNvSpPr/>
            <p:nvPr/>
          </p:nvSpPr>
          <p:spPr bwMode="auto">
            <a:xfrm>
              <a:off x="6340475" y="1509713"/>
              <a:ext cx="476250" cy="438150"/>
            </a:xfrm>
            <a:custGeom>
              <a:avLst/>
              <a:gdLst>
                <a:gd name="T0" fmla="*/ 210 w 281"/>
                <a:gd name="T1" fmla="*/ 0 h 259"/>
                <a:gd name="T2" fmla="*/ 28 w 281"/>
                <a:gd name="T3" fmla="*/ 160 h 259"/>
                <a:gd name="T4" fmla="*/ 15 w 281"/>
                <a:gd name="T5" fmla="*/ 213 h 259"/>
                <a:gd name="T6" fmla="*/ 1 w 281"/>
                <a:gd name="T7" fmla="*/ 226 h 259"/>
                <a:gd name="T8" fmla="*/ 10 w 281"/>
                <a:gd name="T9" fmla="*/ 247 h 259"/>
                <a:gd name="T10" fmla="*/ 30 w 281"/>
                <a:gd name="T11" fmla="*/ 259 h 259"/>
                <a:gd name="T12" fmla="*/ 44 w 281"/>
                <a:gd name="T13" fmla="*/ 246 h 259"/>
                <a:gd name="T14" fmla="*/ 99 w 281"/>
                <a:gd name="T15" fmla="*/ 241 h 259"/>
                <a:gd name="T16" fmla="*/ 281 w 281"/>
                <a:gd name="T17" fmla="*/ 81 h 259"/>
                <a:gd name="T18" fmla="*/ 210 w 281"/>
                <a:gd name="T19"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59">
                  <a:moveTo>
                    <a:pt x="210" y="0"/>
                  </a:moveTo>
                  <a:cubicBezTo>
                    <a:pt x="28" y="160"/>
                    <a:pt x="28" y="160"/>
                    <a:pt x="28" y="160"/>
                  </a:cubicBezTo>
                  <a:cubicBezTo>
                    <a:pt x="15" y="213"/>
                    <a:pt x="15" y="213"/>
                    <a:pt x="15" y="213"/>
                  </a:cubicBezTo>
                  <a:cubicBezTo>
                    <a:pt x="1" y="226"/>
                    <a:pt x="1" y="226"/>
                    <a:pt x="1" y="226"/>
                  </a:cubicBezTo>
                  <a:cubicBezTo>
                    <a:pt x="1" y="226"/>
                    <a:pt x="0" y="236"/>
                    <a:pt x="10" y="247"/>
                  </a:cubicBezTo>
                  <a:cubicBezTo>
                    <a:pt x="20" y="259"/>
                    <a:pt x="30" y="259"/>
                    <a:pt x="30" y="259"/>
                  </a:cubicBezTo>
                  <a:cubicBezTo>
                    <a:pt x="44" y="246"/>
                    <a:pt x="44" y="246"/>
                    <a:pt x="44" y="246"/>
                  </a:cubicBezTo>
                  <a:cubicBezTo>
                    <a:pt x="99" y="241"/>
                    <a:pt x="99" y="241"/>
                    <a:pt x="99" y="241"/>
                  </a:cubicBezTo>
                  <a:cubicBezTo>
                    <a:pt x="281" y="81"/>
                    <a:pt x="281" y="81"/>
                    <a:pt x="281" y="81"/>
                  </a:cubicBezTo>
                  <a:lnTo>
                    <a:pt x="210" y="0"/>
                  </a:lnTo>
                  <a:close/>
                </a:path>
              </a:pathLst>
            </a:custGeom>
            <a:solidFill>
              <a:srgbClr val="FAFDF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82" name="ïšlïďê">
              <a:extLst>
                <a:ext uri="{FF2B5EF4-FFF2-40B4-BE49-F238E27FC236}">
                  <a16:creationId xmlns="" xmlns:a16="http://schemas.microsoft.com/office/drawing/2014/main" id="{F5D4460D-14B6-42C1-B2D7-543CD325EB7C}"/>
                </a:ext>
              </a:extLst>
            </p:cNvPr>
            <p:cNvSpPr/>
            <p:nvPr/>
          </p:nvSpPr>
          <p:spPr bwMode="auto">
            <a:xfrm>
              <a:off x="6745288" y="1403350"/>
              <a:ext cx="201613" cy="192088"/>
            </a:xfrm>
            <a:custGeom>
              <a:avLst/>
              <a:gdLst>
                <a:gd name="T0" fmla="*/ 32 w 127"/>
                <a:gd name="T1" fmla="*/ 121 h 121"/>
                <a:gd name="T2" fmla="*/ 0 w 127"/>
                <a:gd name="T3" fmla="*/ 84 h 121"/>
                <a:gd name="T4" fmla="*/ 96 w 127"/>
                <a:gd name="T5" fmla="*/ 0 h 121"/>
                <a:gd name="T6" fmla="*/ 127 w 127"/>
                <a:gd name="T7" fmla="*/ 37 h 121"/>
                <a:gd name="T8" fmla="*/ 32 w 127"/>
                <a:gd name="T9" fmla="*/ 121 h 121"/>
              </a:gdLst>
              <a:ahLst/>
              <a:cxnLst>
                <a:cxn ang="0">
                  <a:pos x="T0" y="T1"/>
                </a:cxn>
                <a:cxn ang="0">
                  <a:pos x="T2" y="T3"/>
                </a:cxn>
                <a:cxn ang="0">
                  <a:pos x="T4" y="T5"/>
                </a:cxn>
                <a:cxn ang="0">
                  <a:pos x="T6" y="T7"/>
                </a:cxn>
                <a:cxn ang="0">
                  <a:pos x="T8" y="T9"/>
                </a:cxn>
              </a:cxnLst>
              <a:rect l="0" t="0" r="r" b="b"/>
              <a:pathLst>
                <a:path w="127" h="121">
                  <a:moveTo>
                    <a:pt x="32" y="121"/>
                  </a:moveTo>
                  <a:lnTo>
                    <a:pt x="0" y="84"/>
                  </a:lnTo>
                  <a:lnTo>
                    <a:pt x="96" y="0"/>
                  </a:lnTo>
                  <a:lnTo>
                    <a:pt x="127" y="37"/>
                  </a:lnTo>
                  <a:lnTo>
                    <a:pt x="32" y="121"/>
                  </a:lnTo>
                  <a:close/>
                </a:path>
              </a:pathLst>
            </a:custGeom>
            <a:solidFill>
              <a:srgbClr val="F1F0E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83" name="iṣḻíḓé">
              <a:extLst>
                <a:ext uri="{FF2B5EF4-FFF2-40B4-BE49-F238E27FC236}">
                  <a16:creationId xmlns="" xmlns:a16="http://schemas.microsoft.com/office/drawing/2014/main" id="{4C4B7958-EABA-4BB4-A80A-11CB99D77241}"/>
                </a:ext>
              </a:extLst>
            </p:cNvPr>
            <p:cNvSpPr/>
            <p:nvPr/>
          </p:nvSpPr>
          <p:spPr bwMode="auto">
            <a:xfrm>
              <a:off x="6745288" y="1519238"/>
              <a:ext cx="73025" cy="76200"/>
            </a:xfrm>
            <a:custGeom>
              <a:avLst/>
              <a:gdLst>
                <a:gd name="T0" fmla="*/ 32 w 46"/>
                <a:gd name="T1" fmla="*/ 48 h 48"/>
                <a:gd name="T2" fmla="*/ 0 w 46"/>
                <a:gd name="T3" fmla="*/ 11 h 48"/>
                <a:gd name="T4" fmla="*/ 14 w 46"/>
                <a:gd name="T5" fmla="*/ 0 h 48"/>
                <a:gd name="T6" fmla="*/ 46 w 46"/>
                <a:gd name="T7" fmla="*/ 35 h 48"/>
                <a:gd name="T8" fmla="*/ 32 w 46"/>
                <a:gd name="T9" fmla="*/ 48 h 48"/>
              </a:gdLst>
              <a:ahLst/>
              <a:cxnLst>
                <a:cxn ang="0">
                  <a:pos x="T0" y="T1"/>
                </a:cxn>
                <a:cxn ang="0">
                  <a:pos x="T2" y="T3"/>
                </a:cxn>
                <a:cxn ang="0">
                  <a:pos x="T4" y="T5"/>
                </a:cxn>
                <a:cxn ang="0">
                  <a:pos x="T6" y="T7"/>
                </a:cxn>
                <a:cxn ang="0">
                  <a:pos x="T8" y="T9"/>
                </a:cxn>
              </a:cxnLst>
              <a:rect l="0" t="0" r="r" b="b"/>
              <a:pathLst>
                <a:path w="46" h="48">
                  <a:moveTo>
                    <a:pt x="32" y="48"/>
                  </a:moveTo>
                  <a:lnTo>
                    <a:pt x="0" y="11"/>
                  </a:lnTo>
                  <a:lnTo>
                    <a:pt x="14" y="0"/>
                  </a:lnTo>
                  <a:lnTo>
                    <a:pt x="46" y="35"/>
                  </a:lnTo>
                  <a:lnTo>
                    <a:pt x="32" y="48"/>
                  </a:lnTo>
                  <a:close/>
                </a:path>
              </a:pathLst>
            </a:custGeom>
            <a:solidFill>
              <a:srgbClr val="C2C2C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84" name="îṡļíďe">
              <a:extLst>
                <a:ext uri="{FF2B5EF4-FFF2-40B4-BE49-F238E27FC236}">
                  <a16:creationId xmlns="" xmlns:a16="http://schemas.microsoft.com/office/drawing/2014/main" id="{55A67A92-529D-4622-B2A6-31DEDD0DBE18}"/>
                </a:ext>
              </a:extLst>
            </p:cNvPr>
            <p:cNvSpPr/>
            <p:nvPr/>
          </p:nvSpPr>
          <p:spPr bwMode="auto">
            <a:xfrm>
              <a:off x="6886575" y="1370013"/>
              <a:ext cx="96838" cy="104775"/>
            </a:xfrm>
            <a:custGeom>
              <a:avLst/>
              <a:gdLst>
                <a:gd name="T0" fmla="*/ 61 w 61"/>
                <a:gd name="T1" fmla="*/ 52 h 66"/>
                <a:gd name="T2" fmla="*/ 16 w 61"/>
                <a:gd name="T3" fmla="*/ 0 h 66"/>
                <a:gd name="T4" fmla="*/ 0 w 61"/>
                <a:gd name="T5" fmla="*/ 14 h 66"/>
                <a:gd name="T6" fmla="*/ 45 w 61"/>
                <a:gd name="T7" fmla="*/ 66 h 66"/>
                <a:gd name="T8" fmla="*/ 61 w 61"/>
                <a:gd name="T9" fmla="*/ 52 h 66"/>
              </a:gdLst>
              <a:ahLst/>
              <a:cxnLst>
                <a:cxn ang="0">
                  <a:pos x="T0" y="T1"/>
                </a:cxn>
                <a:cxn ang="0">
                  <a:pos x="T2" y="T3"/>
                </a:cxn>
                <a:cxn ang="0">
                  <a:pos x="T4" y="T5"/>
                </a:cxn>
                <a:cxn ang="0">
                  <a:pos x="T6" y="T7"/>
                </a:cxn>
                <a:cxn ang="0">
                  <a:pos x="T8" y="T9"/>
                </a:cxn>
              </a:cxnLst>
              <a:rect l="0" t="0" r="r" b="b"/>
              <a:pathLst>
                <a:path w="61" h="66">
                  <a:moveTo>
                    <a:pt x="61" y="52"/>
                  </a:moveTo>
                  <a:lnTo>
                    <a:pt x="16" y="0"/>
                  </a:lnTo>
                  <a:lnTo>
                    <a:pt x="0" y="14"/>
                  </a:lnTo>
                  <a:lnTo>
                    <a:pt x="45" y="66"/>
                  </a:lnTo>
                  <a:lnTo>
                    <a:pt x="61" y="52"/>
                  </a:ln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85" name="îṣḻïďê">
              <a:extLst>
                <a:ext uri="{FF2B5EF4-FFF2-40B4-BE49-F238E27FC236}">
                  <a16:creationId xmlns="" xmlns:a16="http://schemas.microsoft.com/office/drawing/2014/main" id="{38699A36-E022-4E97-A7ED-F536D6C5807A}"/>
                </a:ext>
              </a:extLst>
            </p:cNvPr>
            <p:cNvSpPr/>
            <p:nvPr/>
          </p:nvSpPr>
          <p:spPr bwMode="auto">
            <a:xfrm>
              <a:off x="6675438" y="1490663"/>
              <a:ext cx="165100" cy="176213"/>
            </a:xfrm>
            <a:custGeom>
              <a:avLst/>
              <a:gdLst>
                <a:gd name="T0" fmla="*/ 104 w 104"/>
                <a:gd name="T1" fmla="*/ 89 h 111"/>
                <a:gd name="T2" fmla="*/ 26 w 104"/>
                <a:gd name="T3" fmla="*/ 0 h 111"/>
                <a:gd name="T4" fmla="*/ 0 w 104"/>
                <a:gd name="T5" fmla="*/ 22 h 111"/>
                <a:gd name="T6" fmla="*/ 78 w 104"/>
                <a:gd name="T7" fmla="*/ 111 h 111"/>
                <a:gd name="T8" fmla="*/ 104 w 104"/>
                <a:gd name="T9" fmla="*/ 89 h 111"/>
              </a:gdLst>
              <a:ahLst/>
              <a:cxnLst>
                <a:cxn ang="0">
                  <a:pos x="T0" y="T1"/>
                </a:cxn>
                <a:cxn ang="0">
                  <a:pos x="T2" y="T3"/>
                </a:cxn>
                <a:cxn ang="0">
                  <a:pos x="T4" y="T5"/>
                </a:cxn>
                <a:cxn ang="0">
                  <a:pos x="T6" y="T7"/>
                </a:cxn>
                <a:cxn ang="0">
                  <a:pos x="T8" y="T9"/>
                </a:cxn>
              </a:cxnLst>
              <a:rect l="0" t="0" r="r" b="b"/>
              <a:pathLst>
                <a:path w="104" h="111">
                  <a:moveTo>
                    <a:pt x="104" y="89"/>
                  </a:moveTo>
                  <a:lnTo>
                    <a:pt x="26" y="0"/>
                  </a:lnTo>
                  <a:lnTo>
                    <a:pt x="0" y="22"/>
                  </a:lnTo>
                  <a:lnTo>
                    <a:pt x="78" y="111"/>
                  </a:lnTo>
                  <a:lnTo>
                    <a:pt x="104" y="89"/>
                  </a:ln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86" name="ïşļíde">
              <a:extLst>
                <a:ext uri="{FF2B5EF4-FFF2-40B4-BE49-F238E27FC236}">
                  <a16:creationId xmlns="" xmlns:a16="http://schemas.microsoft.com/office/drawing/2014/main" id="{04C86102-5B51-497C-BD35-4655EEA83F59}"/>
                </a:ext>
              </a:extLst>
            </p:cNvPr>
            <p:cNvSpPr/>
            <p:nvPr/>
          </p:nvSpPr>
          <p:spPr bwMode="auto">
            <a:xfrm>
              <a:off x="6692900" y="1638300"/>
              <a:ext cx="61913" cy="69850"/>
            </a:xfrm>
            <a:custGeom>
              <a:avLst/>
              <a:gdLst>
                <a:gd name="T0" fmla="*/ 34 w 39"/>
                <a:gd name="T1" fmla="*/ 44 h 44"/>
                <a:gd name="T2" fmla="*/ 0 w 39"/>
                <a:gd name="T3" fmla="*/ 6 h 44"/>
                <a:gd name="T4" fmla="*/ 6 w 39"/>
                <a:gd name="T5" fmla="*/ 0 h 44"/>
                <a:gd name="T6" fmla="*/ 39 w 39"/>
                <a:gd name="T7" fmla="*/ 39 h 44"/>
                <a:gd name="T8" fmla="*/ 34 w 39"/>
                <a:gd name="T9" fmla="*/ 44 h 44"/>
              </a:gdLst>
              <a:ahLst/>
              <a:cxnLst>
                <a:cxn ang="0">
                  <a:pos x="T0" y="T1"/>
                </a:cxn>
                <a:cxn ang="0">
                  <a:pos x="T2" y="T3"/>
                </a:cxn>
                <a:cxn ang="0">
                  <a:pos x="T4" y="T5"/>
                </a:cxn>
                <a:cxn ang="0">
                  <a:pos x="T6" y="T7"/>
                </a:cxn>
                <a:cxn ang="0">
                  <a:pos x="T8" y="T9"/>
                </a:cxn>
              </a:cxnLst>
              <a:rect l="0" t="0" r="r" b="b"/>
              <a:pathLst>
                <a:path w="39" h="44">
                  <a:moveTo>
                    <a:pt x="34" y="44"/>
                  </a:moveTo>
                  <a:lnTo>
                    <a:pt x="0" y="6"/>
                  </a:lnTo>
                  <a:lnTo>
                    <a:pt x="6" y="0"/>
                  </a:lnTo>
                  <a:lnTo>
                    <a:pt x="39" y="39"/>
                  </a:lnTo>
                  <a:lnTo>
                    <a:pt x="34" y="44"/>
                  </a:lnTo>
                  <a:close/>
                </a:path>
              </a:pathLst>
            </a:custGeom>
            <a:solidFill>
              <a:srgbClr val="C2C2C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87" name="îslîḑé">
              <a:extLst>
                <a:ext uri="{FF2B5EF4-FFF2-40B4-BE49-F238E27FC236}">
                  <a16:creationId xmlns="" xmlns:a16="http://schemas.microsoft.com/office/drawing/2014/main" id="{BEB275B0-7A5B-4C69-AEF1-5045210D41A9}"/>
                </a:ext>
              </a:extLst>
            </p:cNvPr>
            <p:cNvSpPr/>
            <p:nvPr/>
          </p:nvSpPr>
          <p:spPr bwMode="auto">
            <a:xfrm>
              <a:off x="6646863" y="1679575"/>
              <a:ext cx="63500" cy="66675"/>
            </a:xfrm>
            <a:custGeom>
              <a:avLst/>
              <a:gdLst>
                <a:gd name="T0" fmla="*/ 34 w 40"/>
                <a:gd name="T1" fmla="*/ 42 h 42"/>
                <a:gd name="T2" fmla="*/ 0 w 40"/>
                <a:gd name="T3" fmla="*/ 4 h 42"/>
                <a:gd name="T4" fmla="*/ 7 w 40"/>
                <a:gd name="T5" fmla="*/ 0 h 42"/>
                <a:gd name="T6" fmla="*/ 40 w 40"/>
                <a:gd name="T7" fmla="*/ 38 h 42"/>
                <a:gd name="T8" fmla="*/ 34 w 40"/>
                <a:gd name="T9" fmla="*/ 42 h 42"/>
              </a:gdLst>
              <a:ahLst/>
              <a:cxnLst>
                <a:cxn ang="0">
                  <a:pos x="T0" y="T1"/>
                </a:cxn>
                <a:cxn ang="0">
                  <a:pos x="T2" y="T3"/>
                </a:cxn>
                <a:cxn ang="0">
                  <a:pos x="T4" y="T5"/>
                </a:cxn>
                <a:cxn ang="0">
                  <a:pos x="T6" y="T7"/>
                </a:cxn>
                <a:cxn ang="0">
                  <a:pos x="T8" y="T9"/>
                </a:cxn>
              </a:cxnLst>
              <a:rect l="0" t="0" r="r" b="b"/>
              <a:pathLst>
                <a:path w="40" h="42">
                  <a:moveTo>
                    <a:pt x="34" y="42"/>
                  </a:moveTo>
                  <a:lnTo>
                    <a:pt x="0" y="4"/>
                  </a:lnTo>
                  <a:lnTo>
                    <a:pt x="7" y="0"/>
                  </a:lnTo>
                  <a:lnTo>
                    <a:pt x="40" y="38"/>
                  </a:lnTo>
                  <a:lnTo>
                    <a:pt x="34" y="42"/>
                  </a:lnTo>
                  <a:close/>
                </a:path>
              </a:pathLst>
            </a:custGeom>
            <a:solidFill>
              <a:srgbClr val="C2C2C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88" name="íš1íḓé">
              <a:extLst>
                <a:ext uri="{FF2B5EF4-FFF2-40B4-BE49-F238E27FC236}">
                  <a16:creationId xmlns="" xmlns:a16="http://schemas.microsoft.com/office/drawing/2014/main" id="{3BEEDE24-ACB4-4674-A487-A6B3B20CAEB2}"/>
                </a:ext>
              </a:extLst>
            </p:cNvPr>
            <p:cNvSpPr/>
            <p:nvPr/>
          </p:nvSpPr>
          <p:spPr bwMode="auto">
            <a:xfrm>
              <a:off x="6602413" y="1717675"/>
              <a:ext cx="61913" cy="69850"/>
            </a:xfrm>
            <a:custGeom>
              <a:avLst/>
              <a:gdLst>
                <a:gd name="T0" fmla="*/ 34 w 39"/>
                <a:gd name="T1" fmla="*/ 44 h 44"/>
                <a:gd name="T2" fmla="*/ 0 w 39"/>
                <a:gd name="T3" fmla="*/ 6 h 44"/>
                <a:gd name="T4" fmla="*/ 6 w 39"/>
                <a:gd name="T5" fmla="*/ 0 h 44"/>
                <a:gd name="T6" fmla="*/ 39 w 39"/>
                <a:gd name="T7" fmla="*/ 40 h 44"/>
                <a:gd name="T8" fmla="*/ 34 w 39"/>
                <a:gd name="T9" fmla="*/ 44 h 44"/>
              </a:gdLst>
              <a:ahLst/>
              <a:cxnLst>
                <a:cxn ang="0">
                  <a:pos x="T0" y="T1"/>
                </a:cxn>
                <a:cxn ang="0">
                  <a:pos x="T2" y="T3"/>
                </a:cxn>
                <a:cxn ang="0">
                  <a:pos x="T4" y="T5"/>
                </a:cxn>
                <a:cxn ang="0">
                  <a:pos x="T6" y="T7"/>
                </a:cxn>
                <a:cxn ang="0">
                  <a:pos x="T8" y="T9"/>
                </a:cxn>
              </a:cxnLst>
              <a:rect l="0" t="0" r="r" b="b"/>
              <a:pathLst>
                <a:path w="39" h="44">
                  <a:moveTo>
                    <a:pt x="34" y="44"/>
                  </a:moveTo>
                  <a:lnTo>
                    <a:pt x="0" y="6"/>
                  </a:lnTo>
                  <a:lnTo>
                    <a:pt x="6" y="0"/>
                  </a:lnTo>
                  <a:lnTo>
                    <a:pt x="39" y="40"/>
                  </a:lnTo>
                  <a:lnTo>
                    <a:pt x="34" y="44"/>
                  </a:lnTo>
                  <a:close/>
                </a:path>
              </a:pathLst>
            </a:custGeom>
            <a:solidFill>
              <a:srgbClr val="C2C2C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89" name="íŝḻîďè">
              <a:extLst>
                <a:ext uri="{FF2B5EF4-FFF2-40B4-BE49-F238E27FC236}">
                  <a16:creationId xmlns="" xmlns:a16="http://schemas.microsoft.com/office/drawing/2014/main" id="{F80B8D7B-F0CD-467E-9F18-5A2C8FE569FC}"/>
                </a:ext>
              </a:extLst>
            </p:cNvPr>
            <p:cNvSpPr/>
            <p:nvPr/>
          </p:nvSpPr>
          <p:spPr bwMode="auto">
            <a:xfrm>
              <a:off x="6361113" y="1692275"/>
              <a:ext cx="250825" cy="234950"/>
            </a:xfrm>
            <a:custGeom>
              <a:avLst/>
              <a:gdLst>
                <a:gd name="T0" fmla="*/ 148 w 148"/>
                <a:gd name="T1" fmla="*/ 65 h 139"/>
                <a:gd name="T2" fmla="*/ 91 w 148"/>
                <a:gd name="T3" fmla="*/ 0 h 139"/>
                <a:gd name="T4" fmla="*/ 30 w 148"/>
                <a:gd name="T5" fmla="*/ 54 h 139"/>
                <a:gd name="T6" fmla="*/ 17 w 148"/>
                <a:gd name="T7" fmla="*/ 106 h 139"/>
                <a:gd name="T8" fmla="*/ 1 w 148"/>
                <a:gd name="T9" fmla="*/ 120 h 139"/>
                <a:gd name="T10" fmla="*/ 6 w 148"/>
                <a:gd name="T11" fmla="*/ 132 h 139"/>
                <a:gd name="T12" fmla="*/ 17 w 148"/>
                <a:gd name="T13" fmla="*/ 138 h 139"/>
                <a:gd name="T14" fmla="*/ 34 w 148"/>
                <a:gd name="T15" fmla="*/ 124 h 139"/>
                <a:gd name="T16" fmla="*/ 87 w 148"/>
                <a:gd name="T17" fmla="*/ 119 h 139"/>
                <a:gd name="T18" fmla="*/ 148 w 148"/>
                <a:gd name="T19" fmla="*/ 6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8" h="139">
                  <a:moveTo>
                    <a:pt x="148" y="65"/>
                  </a:moveTo>
                  <a:cubicBezTo>
                    <a:pt x="91" y="0"/>
                    <a:pt x="91" y="0"/>
                    <a:pt x="91" y="0"/>
                  </a:cubicBezTo>
                  <a:cubicBezTo>
                    <a:pt x="30" y="54"/>
                    <a:pt x="30" y="54"/>
                    <a:pt x="30" y="54"/>
                  </a:cubicBezTo>
                  <a:cubicBezTo>
                    <a:pt x="17" y="106"/>
                    <a:pt x="17" y="106"/>
                    <a:pt x="17" y="106"/>
                  </a:cubicBezTo>
                  <a:cubicBezTo>
                    <a:pt x="1" y="120"/>
                    <a:pt x="1" y="120"/>
                    <a:pt x="1" y="120"/>
                  </a:cubicBezTo>
                  <a:cubicBezTo>
                    <a:pt x="1" y="120"/>
                    <a:pt x="0" y="126"/>
                    <a:pt x="6" y="132"/>
                  </a:cubicBezTo>
                  <a:cubicBezTo>
                    <a:pt x="12" y="139"/>
                    <a:pt x="17" y="138"/>
                    <a:pt x="17" y="138"/>
                  </a:cubicBezTo>
                  <a:cubicBezTo>
                    <a:pt x="34" y="124"/>
                    <a:pt x="34" y="124"/>
                    <a:pt x="34" y="124"/>
                  </a:cubicBezTo>
                  <a:cubicBezTo>
                    <a:pt x="87" y="119"/>
                    <a:pt x="87" y="119"/>
                    <a:pt x="87" y="119"/>
                  </a:cubicBezTo>
                  <a:lnTo>
                    <a:pt x="148" y="65"/>
                  </a:ln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90" name="ïşḷíḑè">
              <a:extLst>
                <a:ext uri="{FF2B5EF4-FFF2-40B4-BE49-F238E27FC236}">
                  <a16:creationId xmlns="" xmlns:a16="http://schemas.microsoft.com/office/drawing/2014/main" id="{037CAEE0-D726-4319-9DBE-80BDBAD4B2EA}"/>
                </a:ext>
              </a:extLst>
            </p:cNvPr>
            <p:cNvSpPr/>
            <p:nvPr/>
          </p:nvSpPr>
          <p:spPr bwMode="auto">
            <a:xfrm>
              <a:off x="6361113" y="1790700"/>
              <a:ext cx="250825" cy="136525"/>
            </a:xfrm>
            <a:custGeom>
              <a:avLst/>
              <a:gdLst>
                <a:gd name="T0" fmla="*/ 142 w 148"/>
                <a:gd name="T1" fmla="*/ 0 h 81"/>
                <a:gd name="T2" fmla="*/ 87 w 148"/>
                <a:gd name="T3" fmla="*/ 48 h 81"/>
                <a:gd name="T4" fmla="*/ 34 w 148"/>
                <a:gd name="T5" fmla="*/ 54 h 81"/>
                <a:gd name="T6" fmla="*/ 17 w 148"/>
                <a:gd name="T7" fmla="*/ 68 h 81"/>
                <a:gd name="T8" fmla="*/ 6 w 148"/>
                <a:gd name="T9" fmla="*/ 62 h 81"/>
                <a:gd name="T10" fmla="*/ 4 w 148"/>
                <a:gd name="T11" fmla="*/ 59 h 81"/>
                <a:gd name="T12" fmla="*/ 1 w 148"/>
                <a:gd name="T13" fmla="*/ 62 h 81"/>
                <a:gd name="T14" fmla="*/ 6 w 148"/>
                <a:gd name="T15" fmla="*/ 74 h 81"/>
                <a:gd name="T16" fmla="*/ 17 w 148"/>
                <a:gd name="T17" fmla="*/ 80 h 81"/>
                <a:gd name="T18" fmla="*/ 34 w 148"/>
                <a:gd name="T19" fmla="*/ 66 h 81"/>
                <a:gd name="T20" fmla="*/ 87 w 148"/>
                <a:gd name="T21" fmla="*/ 61 h 81"/>
                <a:gd name="T22" fmla="*/ 148 w 148"/>
                <a:gd name="T23" fmla="*/ 7 h 81"/>
                <a:gd name="T24" fmla="*/ 142 w 148"/>
                <a:gd name="T25"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8" h="81">
                  <a:moveTo>
                    <a:pt x="142" y="0"/>
                  </a:moveTo>
                  <a:cubicBezTo>
                    <a:pt x="87" y="48"/>
                    <a:pt x="87" y="48"/>
                    <a:pt x="87" y="48"/>
                  </a:cubicBezTo>
                  <a:cubicBezTo>
                    <a:pt x="34" y="54"/>
                    <a:pt x="34" y="54"/>
                    <a:pt x="34" y="54"/>
                  </a:cubicBezTo>
                  <a:cubicBezTo>
                    <a:pt x="17" y="68"/>
                    <a:pt x="17" y="68"/>
                    <a:pt x="17" y="68"/>
                  </a:cubicBezTo>
                  <a:cubicBezTo>
                    <a:pt x="17" y="68"/>
                    <a:pt x="12" y="68"/>
                    <a:pt x="6" y="62"/>
                  </a:cubicBezTo>
                  <a:cubicBezTo>
                    <a:pt x="5" y="61"/>
                    <a:pt x="5" y="60"/>
                    <a:pt x="4" y="59"/>
                  </a:cubicBezTo>
                  <a:cubicBezTo>
                    <a:pt x="1" y="62"/>
                    <a:pt x="1" y="62"/>
                    <a:pt x="1" y="62"/>
                  </a:cubicBezTo>
                  <a:cubicBezTo>
                    <a:pt x="1" y="62"/>
                    <a:pt x="0" y="68"/>
                    <a:pt x="6" y="74"/>
                  </a:cubicBezTo>
                  <a:cubicBezTo>
                    <a:pt x="12" y="81"/>
                    <a:pt x="17" y="80"/>
                    <a:pt x="17" y="80"/>
                  </a:cubicBezTo>
                  <a:cubicBezTo>
                    <a:pt x="34" y="66"/>
                    <a:pt x="34" y="66"/>
                    <a:pt x="34" y="66"/>
                  </a:cubicBezTo>
                  <a:cubicBezTo>
                    <a:pt x="87" y="61"/>
                    <a:pt x="87" y="61"/>
                    <a:pt x="87" y="61"/>
                  </a:cubicBezTo>
                  <a:cubicBezTo>
                    <a:pt x="148" y="7"/>
                    <a:pt x="148" y="7"/>
                    <a:pt x="148" y="7"/>
                  </a:cubicBezTo>
                  <a:lnTo>
                    <a:pt x="142" y="0"/>
                  </a:ln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91" name="íşḻídê">
              <a:extLst>
                <a:ext uri="{FF2B5EF4-FFF2-40B4-BE49-F238E27FC236}">
                  <a16:creationId xmlns="" xmlns:a16="http://schemas.microsoft.com/office/drawing/2014/main" id="{64A512D6-9813-430F-9805-6F7646194270}"/>
                </a:ext>
              </a:extLst>
            </p:cNvPr>
            <p:cNvSpPr/>
            <p:nvPr/>
          </p:nvSpPr>
          <p:spPr bwMode="auto">
            <a:xfrm>
              <a:off x="5553075" y="1971675"/>
              <a:ext cx="136525" cy="136525"/>
            </a:xfrm>
            <a:custGeom>
              <a:avLst/>
              <a:gdLst>
                <a:gd name="T0" fmla="*/ 74 w 81"/>
                <a:gd name="T1" fmla="*/ 55 h 81"/>
                <a:gd name="T2" fmla="*/ 27 w 81"/>
                <a:gd name="T3" fmla="*/ 74 h 81"/>
                <a:gd name="T4" fmla="*/ 8 w 81"/>
                <a:gd name="T5" fmla="*/ 27 h 81"/>
                <a:gd name="T6" fmla="*/ 55 w 81"/>
                <a:gd name="T7" fmla="*/ 8 h 81"/>
                <a:gd name="T8" fmla="*/ 74 w 81"/>
                <a:gd name="T9" fmla="*/ 55 h 81"/>
              </a:gdLst>
              <a:ahLst/>
              <a:cxnLst>
                <a:cxn ang="0">
                  <a:pos x="T0" y="T1"/>
                </a:cxn>
                <a:cxn ang="0">
                  <a:pos x="T2" y="T3"/>
                </a:cxn>
                <a:cxn ang="0">
                  <a:pos x="T4" y="T5"/>
                </a:cxn>
                <a:cxn ang="0">
                  <a:pos x="T6" y="T7"/>
                </a:cxn>
                <a:cxn ang="0">
                  <a:pos x="T8" y="T9"/>
                </a:cxn>
              </a:cxnLst>
              <a:rect l="0" t="0" r="r" b="b"/>
              <a:pathLst>
                <a:path w="81" h="81">
                  <a:moveTo>
                    <a:pt x="74" y="55"/>
                  </a:moveTo>
                  <a:cubicBezTo>
                    <a:pt x="66" y="73"/>
                    <a:pt x="45" y="81"/>
                    <a:pt x="27" y="74"/>
                  </a:cubicBezTo>
                  <a:cubicBezTo>
                    <a:pt x="9" y="66"/>
                    <a:pt x="0" y="45"/>
                    <a:pt x="8" y="27"/>
                  </a:cubicBezTo>
                  <a:cubicBezTo>
                    <a:pt x="15" y="9"/>
                    <a:pt x="36" y="0"/>
                    <a:pt x="55" y="8"/>
                  </a:cubicBezTo>
                  <a:cubicBezTo>
                    <a:pt x="73" y="15"/>
                    <a:pt x="81" y="36"/>
                    <a:pt x="74" y="55"/>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92" name="íŝļîďé">
              <a:extLst>
                <a:ext uri="{FF2B5EF4-FFF2-40B4-BE49-F238E27FC236}">
                  <a16:creationId xmlns="" xmlns:a16="http://schemas.microsoft.com/office/drawing/2014/main" id="{1DBE7FA0-63F4-4F56-A4FF-1E8A7695760E}"/>
                </a:ext>
              </a:extLst>
            </p:cNvPr>
            <p:cNvSpPr/>
            <p:nvPr/>
          </p:nvSpPr>
          <p:spPr bwMode="auto">
            <a:xfrm>
              <a:off x="5561013" y="2027238"/>
              <a:ext cx="122238" cy="80963"/>
            </a:xfrm>
            <a:custGeom>
              <a:avLst/>
              <a:gdLst>
                <a:gd name="T0" fmla="*/ 71 w 72"/>
                <a:gd name="T1" fmla="*/ 0 h 48"/>
                <a:gd name="T2" fmla="*/ 68 w 72"/>
                <a:gd name="T3" fmla="*/ 14 h 48"/>
                <a:gd name="T4" fmla="*/ 21 w 72"/>
                <a:gd name="T5" fmla="*/ 33 h 48"/>
                <a:gd name="T6" fmla="*/ 0 w 72"/>
                <a:gd name="T7" fmla="*/ 8 h 48"/>
                <a:gd name="T8" fmla="*/ 22 w 72"/>
                <a:gd name="T9" fmla="*/ 41 h 48"/>
                <a:gd name="T10" fmla="*/ 69 w 72"/>
                <a:gd name="T11" fmla="*/ 22 h 48"/>
                <a:gd name="T12" fmla="*/ 71 w 7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72" h="48">
                  <a:moveTo>
                    <a:pt x="71" y="0"/>
                  </a:moveTo>
                  <a:cubicBezTo>
                    <a:pt x="71" y="5"/>
                    <a:pt x="70" y="9"/>
                    <a:pt x="68" y="14"/>
                  </a:cubicBezTo>
                  <a:cubicBezTo>
                    <a:pt x="60" y="32"/>
                    <a:pt x="39" y="41"/>
                    <a:pt x="21" y="33"/>
                  </a:cubicBezTo>
                  <a:cubicBezTo>
                    <a:pt x="10" y="28"/>
                    <a:pt x="2" y="19"/>
                    <a:pt x="0" y="8"/>
                  </a:cubicBezTo>
                  <a:cubicBezTo>
                    <a:pt x="0" y="22"/>
                    <a:pt x="8" y="35"/>
                    <a:pt x="22" y="41"/>
                  </a:cubicBezTo>
                  <a:cubicBezTo>
                    <a:pt x="40" y="48"/>
                    <a:pt x="61" y="40"/>
                    <a:pt x="69" y="22"/>
                  </a:cubicBezTo>
                  <a:cubicBezTo>
                    <a:pt x="72" y="14"/>
                    <a:pt x="72" y="7"/>
                    <a:pt x="71" y="0"/>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93" name="i$ḷide">
              <a:extLst>
                <a:ext uri="{FF2B5EF4-FFF2-40B4-BE49-F238E27FC236}">
                  <a16:creationId xmlns="" xmlns:a16="http://schemas.microsoft.com/office/drawing/2014/main" id="{BB6A88AB-6D2E-4322-ACF0-0B806CD58FB1}"/>
                </a:ext>
              </a:extLst>
            </p:cNvPr>
            <p:cNvSpPr/>
            <p:nvPr/>
          </p:nvSpPr>
          <p:spPr bwMode="auto">
            <a:xfrm>
              <a:off x="5562600" y="2016125"/>
              <a:ext cx="115888" cy="55563"/>
            </a:xfrm>
            <a:custGeom>
              <a:avLst/>
              <a:gdLst>
                <a:gd name="T0" fmla="*/ 1 w 68"/>
                <a:gd name="T1" fmla="*/ 1 h 32"/>
                <a:gd name="T2" fmla="*/ 0 w 68"/>
                <a:gd name="T3" fmla="*/ 4 h 32"/>
                <a:gd name="T4" fmla="*/ 66 w 68"/>
                <a:gd name="T5" fmla="*/ 32 h 32"/>
                <a:gd name="T6" fmla="*/ 67 w 68"/>
                <a:gd name="T7" fmla="*/ 29 h 32"/>
                <a:gd name="T8" fmla="*/ 68 w 68"/>
                <a:gd name="T9" fmla="*/ 28 h 32"/>
                <a:gd name="T10" fmla="*/ 2 w 68"/>
                <a:gd name="T11" fmla="*/ 0 h 32"/>
                <a:gd name="T12" fmla="*/ 1 w 68"/>
                <a:gd name="T13" fmla="*/ 1 h 32"/>
              </a:gdLst>
              <a:ahLst/>
              <a:cxnLst>
                <a:cxn ang="0">
                  <a:pos x="T0" y="T1"/>
                </a:cxn>
                <a:cxn ang="0">
                  <a:pos x="T2" y="T3"/>
                </a:cxn>
                <a:cxn ang="0">
                  <a:pos x="T4" y="T5"/>
                </a:cxn>
                <a:cxn ang="0">
                  <a:pos x="T6" y="T7"/>
                </a:cxn>
                <a:cxn ang="0">
                  <a:pos x="T8" y="T9"/>
                </a:cxn>
                <a:cxn ang="0">
                  <a:pos x="T10" y="T11"/>
                </a:cxn>
                <a:cxn ang="0">
                  <a:pos x="T12" y="T13"/>
                </a:cxn>
              </a:cxnLst>
              <a:rect l="0" t="0" r="r" b="b"/>
              <a:pathLst>
                <a:path w="68" h="32">
                  <a:moveTo>
                    <a:pt x="1" y="1"/>
                  </a:moveTo>
                  <a:cubicBezTo>
                    <a:pt x="1" y="2"/>
                    <a:pt x="1" y="3"/>
                    <a:pt x="0" y="4"/>
                  </a:cubicBezTo>
                  <a:cubicBezTo>
                    <a:pt x="66" y="32"/>
                    <a:pt x="66" y="32"/>
                    <a:pt x="66" y="32"/>
                  </a:cubicBezTo>
                  <a:cubicBezTo>
                    <a:pt x="66" y="31"/>
                    <a:pt x="67" y="30"/>
                    <a:pt x="67" y="29"/>
                  </a:cubicBezTo>
                  <a:cubicBezTo>
                    <a:pt x="67" y="28"/>
                    <a:pt x="67" y="28"/>
                    <a:pt x="68" y="28"/>
                  </a:cubicBezTo>
                  <a:cubicBezTo>
                    <a:pt x="2" y="0"/>
                    <a:pt x="2" y="0"/>
                    <a:pt x="2" y="0"/>
                  </a:cubicBezTo>
                  <a:cubicBezTo>
                    <a:pt x="2" y="0"/>
                    <a:pt x="1" y="1"/>
                    <a:pt x="1" y="1"/>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94" name="i$ḻíḍè">
              <a:extLst>
                <a:ext uri="{FF2B5EF4-FFF2-40B4-BE49-F238E27FC236}">
                  <a16:creationId xmlns="" xmlns:a16="http://schemas.microsoft.com/office/drawing/2014/main" id="{85F9C7FB-AC03-4D0A-850E-6702439F0320}"/>
                </a:ext>
              </a:extLst>
            </p:cNvPr>
            <p:cNvSpPr/>
            <p:nvPr/>
          </p:nvSpPr>
          <p:spPr bwMode="auto">
            <a:xfrm>
              <a:off x="5565775" y="2012950"/>
              <a:ext cx="114300" cy="53975"/>
            </a:xfrm>
            <a:custGeom>
              <a:avLst/>
              <a:gdLst>
                <a:gd name="T0" fmla="*/ 1 w 68"/>
                <a:gd name="T1" fmla="*/ 2 h 32"/>
                <a:gd name="T2" fmla="*/ 0 w 68"/>
                <a:gd name="T3" fmla="*/ 4 h 32"/>
                <a:gd name="T4" fmla="*/ 66 w 68"/>
                <a:gd name="T5" fmla="*/ 32 h 32"/>
                <a:gd name="T6" fmla="*/ 67 w 68"/>
                <a:gd name="T7" fmla="*/ 30 h 32"/>
                <a:gd name="T8" fmla="*/ 68 w 68"/>
                <a:gd name="T9" fmla="*/ 27 h 32"/>
                <a:gd name="T10" fmla="*/ 2 w 68"/>
                <a:gd name="T11" fmla="*/ 0 h 32"/>
                <a:gd name="T12" fmla="*/ 1 w 68"/>
                <a:gd name="T13" fmla="*/ 2 h 32"/>
              </a:gdLst>
              <a:ahLst/>
              <a:cxnLst>
                <a:cxn ang="0">
                  <a:pos x="T0" y="T1"/>
                </a:cxn>
                <a:cxn ang="0">
                  <a:pos x="T2" y="T3"/>
                </a:cxn>
                <a:cxn ang="0">
                  <a:pos x="T4" y="T5"/>
                </a:cxn>
                <a:cxn ang="0">
                  <a:pos x="T6" y="T7"/>
                </a:cxn>
                <a:cxn ang="0">
                  <a:pos x="T8" y="T9"/>
                </a:cxn>
                <a:cxn ang="0">
                  <a:pos x="T10" y="T11"/>
                </a:cxn>
                <a:cxn ang="0">
                  <a:pos x="T12" y="T13"/>
                </a:cxn>
              </a:cxnLst>
              <a:rect l="0" t="0" r="r" b="b"/>
              <a:pathLst>
                <a:path w="68" h="32">
                  <a:moveTo>
                    <a:pt x="1" y="2"/>
                  </a:moveTo>
                  <a:cubicBezTo>
                    <a:pt x="0" y="3"/>
                    <a:pt x="0" y="3"/>
                    <a:pt x="0" y="4"/>
                  </a:cubicBezTo>
                  <a:cubicBezTo>
                    <a:pt x="66" y="32"/>
                    <a:pt x="66" y="32"/>
                    <a:pt x="66" y="32"/>
                  </a:cubicBezTo>
                  <a:cubicBezTo>
                    <a:pt x="66" y="31"/>
                    <a:pt x="66" y="30"/>
                    <a:pt x="67" y="30"/>
                  </a:cubicBezTo>
                  <a:cubicBezTo>
                    <a:pt x="67" y="29"/>
                    <a:pt x="67" y="28"/>
                    <a:pt x="68" y="27"/>
                  </a:cubicBezTo>
                  <a:cubicBezTo>
                    <a:pt x="2" y="0"/>
                    <a:pt x="2" y="0"/>
                    <a:pt x="2" y="0"/>
                  </a:cubicBezTo>
                  <a:cubicBezTo>
                    <a:pt x="1" y="1"/>
                    <a:pt x="1" y="1"/>
                    <a:pt x="1" y="2"/>
                  </a:cubicBezTo>
                  <a:close/>
                </a:path>
              </a:pathLst>
            </a:custGeom>
            <a:solidFill>
              <a:srgbClr val="E54C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95" name="ïṩḻiḍe">
              <a:extLst>
                <a:ext uri="{FF2B5EF4-FFF2-40B4-BE49-F238E27FC236}">
                  <a16:creationId xmlns="" xmlns:a16="http://schemas.microsoft.com/office/drawing/2014/main" id="{4127B609-45AA-4873-A4E9-B4C0D972AA5D}"/>
                </a:ext>
              </a:extLst>
            </p:cNvPr>
            <p:cNvSpPr/>
            <p:nvPr/>
          </p:nvSpPr>
          <p:spPr bwMode="auto">
            <a:xfrm>
              <a:off x="5846763" y="1997075"/>
              <a:ext cx="136525" cy="133350"/>
            </a:xfrm>
            <a:custGeom>
              <a:avLst/>
              <a:gdLst>
                <a:gd name="T0" fmla="*/ 66 w 80"/>
                <a:gd name="T1" fmla="*/ 64 h 79"/>
                <a:gd name="T2" fmla="*/ 16 w 80"/>
                <a:gd name="T3" fmla="*/ 66 h 79"/>
                <a:gd name="T4" fmla="*/ 14 w 80"/>
                <a:gd name="T5" fmla="*/ 15 h 79"/>
                <a:gd name="T6" fmla="*/ 64 w 80"/>
                <a:gd name="T7" fmla="*/ 13 h 79"/>
                <a:gd name="T8" fmla="*/ 66 w 80"/>
                <a:gd name="T9" fmla="*/ 64 h 79"/>
              </a:gdLst>
              <a:ahLst/>
              <a:cxnLst>
                <a:cxn ang="0">
                  <a:pos x="T0" y="T1"/>
                </a:cxn>
                <a:cxn ang="0">
                  <a:pos x="T2" y="T3"/>
                </a:cxn>
                <a:cxn ang="0">
                  <a:pos x="T4" y="T5"/>
                </a:cxn>
                <a:cxn ang="0">
                  <a:pos x="T6" y="T7"/>
                </a:cxn>
                <a:cxn ang="0">
                  <a:pos x="T8" y="T9"/>
                </a:cxn>
              </a:cxnLst>
              <a:rect l="0" t="0" r="r" b="b"/>
              <a:pathLst>
                <a:path w="80" h="79">
                  <a:moveTo>
                    <a:pt x="66" y="64"/>
                  </a:moveTo>
                  <a:cubicBezTo>
                    <a:pt x="53" y="78"/>
                    <a:pt x="30" y="79"/>
                    <a:pt x="16" y="66"/>
                  </a:cubicBezTo>
                  <a:cubicBezTo>
                    <a:pt x="1" y="52"/>
                    <a:pt x="0" y="30"/>
                    <a:pt x="14" y="15"/>
                  </a:cubicBezTo>
                  <a:cubicBezTo>
                    <a:pt x="27" y="1"/>
                    <a:pt x="50" y="0"/>
                    <a:pt x="64" y="13"/>
                  </a:cubicBezTo>
                  <a:cubicBezTo>
                    <a:pt x="79" y="27"/>
                    <a:pt x="80" y="49"/>
                    <a:pt x="66" y="64"/>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96" name="ísľïḋé">
              <a:extLst>
                <a:ext uri="{FF2B5EF4-FFF2-40B4-BE49-F238E27FC236}">
                  <a16:creationId xmlns="" xmlns:a16="http://schemas.microsoft.com/office/drawing/2014/main" id="{BAFAC67E-F4F6-4E51-991D-BC727127F883}"/>
                </a:ext>
              </a:extLst>
            </p:cNvPr>
            <p:cNvSpPr/>
            <p:nvPr/>
          </p:nvSpPr>
          <p:spPr bwMode="auto">
            <a:xfrm>
              <a:off x="5851525" y="2041525"/>
              <a:ext cx="123825" cy="88900"/>
            </a:xfrm>
            <a:custGeom>
              <a:avLst/>
              <a:gdLst>
                <a:gd name="T0" fmla="*/ 74 w 74"/>
                <a:gd name="T1" fmla="*/ 17 h 52"/>
                <a:gd name="T2" fmla="*/ 66 w 74"/>
                <a:gd name="T3" fmla="*/ 29 h 52"/>
                <a:gd name="T4" fmla="*/ 16 w 74"/>
                <a:gd name="T5" fmla="*/ 31 h 52"/>
                <a:gd name="T6" fmla="*/ 5 w 74"/>
                <a:gd name="T7" fmla="*/ 0 h 52"/>
                <a:gd name="T8" fmla="*/ 14 w 74"/>
                <a:gd name="T9" fmla="*/ 39 h 52"/>
                <a:gd name="T10" fmla="*/ 64 w 74"/>
                <a:gd name="T11" fmla="*/ 37 h 52"/>
                <a:gd name="T12" fmla="*/ 74 w 74"/>
                <a:gd name="T13" fmla="*/ 17 h 52"/>
              </a:gdLst>
              <a:ahLst/>
              <a:cxnLst>
                <a:cxn ang="0">
                  <a:pos x="T0" y="T1"/>
                </a:cxn>
                <a:cxn ang="0">
                  <a:pos x="T2" y="T3"/>
                </a:cxn>
                <a:cxn ang="0">
                  <a:pos x="T4" y="T5"/>
                </a:cxn>
                <a:cxn ang="0">
                  <a:pos x="T6" y="T7"/>
                </a:cxn>
                <a:cxn ang="0">
                  <a:pos x="T8" y="T9"/>
                </a:cxn>
                <a:cxn ang="0">
                  <a:pos x="T10" y="T11"/>
                </a:cxn>
                <a:cxn ang="0">
                  <a:pos x="T12" y="T13"/>
                </a:cxn>
              </a:cxnLst>
              <a:rect l="0" t="0" r="r" b="b"/>
              <a:pathLst>
                <a:path w="74" h="52">
                  <a:moveTo>
                    <a:pt x="74" y="17"/>
                  </a:moveTo>
                  <a:cubicBezTo>
                    <a:pt x="72" y="21"/>
                    <a:pt x="70" y="25"/>
                    <a:pt x="66" y="29"/>
                  </a:cubicBezTo>
                  <a:cubicBezTo>
                    <a:pt x="53" y="43"/>
                    <a:pt x="30" y="44"/>
                    <a:pt x="16" y="31"/>
                  </a:cubicBezTo>
                  <a:cubicBezTo>
                    <a:pt x="7" y="23"/>
                    <a:pt x="3" y="11"/>
                    <a:pt x="5" y="0"/>
                  </a:cubicBezTo>
                  <a:cubicBezTo>
                    <a:pt x="0" y="13"/>
                    <a:pt x="3" y="28"/>
                    <a:pt x="14" y="39"/>
                  </a:cubicBezTo>
                  <a:cubicBezTo>
                    <a:pt x="28" y="52"/>
                    <a:pt x="51" y="51"/>
                    <a:pt x="64" y="37"/>
                  </a:cubicBezTo>
                  <a:cubicBezTo>
                    <a:pt x="70" y="31"/>
                    <a:pt x="73" y="24"/>
                    <a:pt x="74" y="17"/>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97" name="îṧḻidê">
              <a:extLst>
                <a:ext uri="{FF2B5EF4-FFF2-40B4-BE49-F238E27FC236}">
                  <a16:creationId xmlns="" xmlns:a16="http://schemas.microsoft.com/office/drawing/2014/main" id="{3778468D-9D2A-4058-AFB0-0BFF9BA977BC}"/>
                </a:ext>
              </a:extLst>
            </p:cNvPr>
            <p:cNvSpPr/>
            <p:nvPr/>
          </p:nvSpPr>
          <p:spPr bwMode="auto">
            <a:xfrm>
              <a:off x="5865813" y="2022475"/>
              <a:ext cx="93663" cy="87313"/>
            </a:xfrm>
            <a:custGeom>
              <a:avLst/>
              <a:gdLst>
                <a:gd name="T0" fmla="*/ 2 w 55"/>
                <a:gd name="T1" fmla="*/ 1 h 52"/>
                <a:gd name="T2" fmla="*/ 0 w 55"/>
                <a:gd name="T3" fmla="*/ 4 h 52"/>
                <a:gd name="T4" fmla="*/ 52 w 55"/>
                <a:gd name="T5" fmla="*/ 52 h 52"/>
                <a:gd name="T6" fmla="*/ 54 w 55"/>
                <a:gd name="T7" fmla="*/ 50 h 52"/>
                <a:gd name="T8" fmla="*/ 55 w 55"/>
                <a:gd name="T9" fmla="*/ 49 h 52"/>
                <a:gd name="T10" fmla="*/ 3 w 55"/>
                <a:gd name="T11" fmla="*/ 0 h 52"/>
                <a:gd name="T12" fmla="*/ 2 w 55"/>
                <a:gd name="T13" fmla="*/ 1 h 52"/>
              </a:gdLst>
              <a:ahLst/>
              <a:cxnLst>
                <a:cxn ang="0">
                  <a:pos x="T0" y="T1"/>
                </a:cxn>
                <a:cxn ang="0">
                  <a:pos x="T2" y="T3"/>
                </a:cxn>
                <a:cxn ang="0">
                  <a:pos x="T4" y="T5"/>
                </a:cxn>
                <a:cxn ang="0">
                  <a:pos x="T6" y="T7"/>
                </a:cxn>
                <a:cxn ang="0">
                  <a:pos x="T8" y="T9"/>
                </a:cxn>
                <a:cxn ang="0">
                  <a:pos x="T10" y="T11"/>
                </a:cxn>
                <a:cxn ang="0">
                  <a:pos x="T12" y="T13"/>
                </a:cxn>
              </a:cxnLst>
              <a:rect l="0" t="0" r="r" b="b"/>
              <a:pathLst>
                <a:path w="55" h="52">
                  <a:moveTo>
                    <a:pt x="2" y="1"/>
                  </a:moveTo>
                  <a:cubicBezTo>
                    <a:pt x="1" y="2"/>
                    <a:pt x="1" y="3"/>
                    <a:pt x="0" y="4"/>
                  </a:cubicBezTo>
                  <a:cubicBezTo>
                    <a:pt x="52" y="52"/>
                    <a:pt x="52" y="52"/>
                    <a:pt x="52" y="52"/>
                  </a:cubicBezTo>
                  <a:cubicBezTo>
                    <a:pt x="53" y="51"/>
                    <a:pt x="54" y="50"/>
                    <a:pt x="54" y="50"/>
                  </a:cubicBezTo>
                  <a:cubicBezTo>
                    <a:pt x="55" y="49"/>
                    <a:pt x="55" y="49"/>
                    <a:pt x="55" y="49"/>
                  </a:cubicBezTo>
                  <a:cubicBezTo>
                    <a:pt x="3" y="0"/>
                    <a:pt x="3" y="0"/>
                    <a:pt x="3" y="0"/>
                  </a:cubicBezTo>
                  <a:lnTo>
                    <a:pt x="2" y="1"/>
                  </a:ln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98" name="iṣḻiḋê">
              <a:extLst>
                <a:ext uri="{FF2B5EF4-FFF2-40B4-BE49-F238E27FC236}">
                  <a16:creationId xmlns="" xmlns:a16="http://schemas.microsoft.com/office/drawing/2014/main" id="{D64E0B0B-DDFD-4A03-901C-96158DC1A7DD}"/>
                </a:ext>
              </a:extLst>
            </p:cNvPr>
            <p:cNvSpPr/>
            <p:nvPr/>
          </p:nvSpPr>
          <p:spPr bwMode="auto">
            <a:xfrm>
              <a:off x="5867400" y="2019300"/>
              <a:ext cx="95250" cy="87313"/>
            </a:xfrm>
            <a:custGeom>
              <a:avLst/>
              <a:gdLst>
                <a:gd name="T0" fmla="*/ 2 w 56"/>
                <a:gd name="T1" fmla="*/ 2 h 52"/>
                <a:gd name="T2" fmla="*/ 0 w 56"/>
                <a:gd name="T3" fmla="*/ 4 h 52"/>
                <a:gd name="T4" fmla="*/ 53 w 56"/>
                <a:gd name="T5" fmla="*/ 52 h 52"/>
                <a:gd name="T6" fmla="*/ 54 w 56"/>
                <a:gd name="T7" fmla="*/ 51 h 52"/>
                <a:gd name="T8" fmla="*/ 56 w 56"/>
                <a:gd name="T9" fmla="*/ 49 h 52"/>
                <a:gd name="T10" fmla="*/ 4 w 56"/>
                <a:gd name="T11" fmla="*/ 0 h 52"/>
                <a:gd name="T12" fmla="*/ 2 w 56"/>
                <a:gd name="T13" fmla="*/ 2 h 52"/>
              </a:gdLst>
              <a:ahLst/>
              <a:cxnLst>
                <a:cxn ang="0">
                  <a:pos x="T0" y="T1"/>
                </a:cxn>
                <a:cxn ang="0">
                  <a:pos x="T2" y="T3"/>
                </a:cxn>
                <a:cxn ang="0">
                  <a:pos x="T4" y="T5"/>
                </a:cxn>
                <a:cxn ang="0">
                  <a:pos x="T6" y="T7"/>
                </a:cxn>
                <a:cxn ang="0">
                  <a:pos x="T8" y="T9"/>
                </a:cxn>
                <a:cxn ang="0">
                  <a:pos x="T10" y="T11"/>
                </a:cxn>
                <a:cxn ang="0">
                  <a:pos x="T12" y="T13"/>
                </a:cxn>
              </a:cxnLst>
              <a:rect l="0" t="0" r="r" b="b"/>
              <a:pathLst>
                <a:path w="56" h="52">
                  <a:moveTo>
                    <a:pt x="2" y="2"/>
                  </a:moveTo>
                  <a:cubicBezTo>
                    <a:pt x="1" y="3"/>
                    <a:pt x="1" y="3"/>
                    <a:pt x="0" y="4"/>
                  </a:cubicBezTo>
                  <a:cubicBezTo>
                    <a:pt x="53" y="52"/>
                    <a:pt x="53" y="52"/>
                    <a:pt x="53" y="52"/>
                  </a:cubicBezTo>
                  <a:cubicBezTo>
                    <a:pt x="53" y="52"/>
                    <a:pt x="54" y="51"/>
                    <a:pt x="54" y="51"/>
                  </a:cubicBezTo>
                  <a:cubicBezTo>
                    <a:pt x="55" y="50"/>
                    <a:pt x="55" y="50"/>
                    <a:pt x="56" y="49"/>
                  </a:cubicBezTo>
                  <a:cubicBezTo>
                    <a:pt x="4" y="0"/>
                    <a:pt x="4" y="0"/>
                    <a:pt x="4" y="0"/>
                  </a:cubicBezTo>
                  <a:cubicBezTo>
                    <a:pt x="3" y="1"/>
                    <a:pt x="2" y="1"/>
                    <a:pt x="2" y="2"/>
                  </a:cubicBezTo>
                  <a:close/>
                </a:path>
              </a:pathLst>
            </a:custGeom>
            <a:solidFill>
              <a:srgbClr val="E54C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99" name="îşḻîḋè">
              <a:extLst>
                <a:ext uri="{FF2B5EF4-FFF2-40B4-BE49-F238E27FC236}">
                  <a16:creationId xmlns="" xmlns:a16="http://schemas.microsoft.com/office/drawing/2014/main" id="{3ACEC07D-107C-4ABF-8F8A-8D81BFE4BB44}"/>
                </a:ext>
              </a:extLst>
            </p:cNvPr>
            <p:cNvSpPr/>
            <p:nvPr/>
          </p:nvSpPr>
          <p:spPr bwMode="auto">
            <a:xfrm>
              <a:off x="5726113" y="2211388"/>
              <a:ext cx="133350" cy="131763"/>
            </a:xfrm>
            <a:custGeom>
              <a:avLst/>
              <a:gdLst>
                <a:gd name="T0" fmla="*/ 74 w 79"/>
                <a:gd name="T1" fmla="*/ 31 h 78"/>
                <a:gd name="T2" fmla="*/ 48 w 79"/>
                <a:gd name="T3" fmla="*/ 74 h 78"/>
                <a:gd name="T4" fmla="*/ 5 w 79"/>
                <a:gd name="T5" fmla="*/ 47 h 78"/>
                <a:gd name="T6" fmla="*/ 31 w 79"/>
                <a:gd name="T7" fmla="*/ 4 h 78"/>
                <a:gd name="T8" fmla="*/ 74 w 79"/>
                <a:gd name="T9" fmla="*/ 31 h 78"/>
              </a:gdLst>
              <a:ahLst/>
              <a:cxnLst>
                <a:cxn ang="0">
                  <a:pos x="T0" y="T1"/>
                </a:cxn>
                <a:cxn ang="0">
                  <a:pos x="T2" y="T3"/>
                </a:cxn>
                <a:cxn ang="0">
                  <a:pos x="T4" y="T5"/>
                </a:cxn>
                <a:cxn ang="0">
                  <a:pos x="T6" y="T7"/>
                </a:cxn>
                <a:cxn ang="0">
                  <a:pos x="T8" y="T9"/>
                </a:cxn>
              </a:cxnLst>
              <a:rect l="0" t="0" r="r" b="b"/>
              <a:pathLst>
                <a:path w="79" h="78">
                  <a:moveTo>
                    <a:pt x="74" y="31"/>
                  </a:moveTo>
                  <a:cubicBezTo>
                    <a:pt x="79" y="50"/>
                    <a:pt x="67" y="69"/>
                    <a:pt x="48" y="74"/>
                  </a:cubicBezTo>
                  <a:cubicBezTo>
                    <a:pt x="28" y="78"/>
                    <a:pt x="9" y="67"/>
                    <a:pt x="5" y="47"/>
                  </a:cubicBezTo>
                  <a:cubicBezTo>
                    <a:pt x="0" y="28"/>
                    <a:pt x="12" y="9"/>
                    <a:pt x="31" y="4"/>
                  </a:cubicBezTo>
                  <a:cubicBezTo>
                    <a:pt x="50" y="0"/>
                    <a:pt x="69" y="12"/>
                    <a:pt x="74" y="31"/>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00" name="îSļîḍé">
              <a:extLst>
                <a:ext uri="{FF2B5EF4-FFF2-40B4-BE49-F238E27FC236}">
                  <a16:creationId xmlns="" xmlns:a16="http://schemas.microsoft.com/office/drawing/2014/main" id="{B0F94195-50A5-47C6-B41D-702B3D09345A}"/>
                </a:ext>
              </a:extLst>
            </p:cNvPr>
            <p:cNvSpPr/>
            <p:nvPr/>
          </p:nvSpPr>
          <p:spPr bwMode="auto">
            <a:xfrm>
              <a:off x="5741988" y="2232025"/>
              <a:ext cx="117475" cy="109538"/>
            </a:xfrm>
            <a:custGeom>
              <a:avLst/>
              <a:gdLst>
                <a:gd name="T0" fmla="*/ 53 w 69"/>
                <a:gd name="T1" fmla="*/ 0 h 65"/>
                <a:gd name="T2" fmla="*/ 59 w 69"/>
                <a:gd name="T3" fmla="*/ 13 h 65"/>
                <a:gd name="T4" fmla="*/ 32 w 69"/>
                <a:gd name="T5" fmla="*/ 56 h 65"/>
                <a:gd name="T6" fmla="*/ 0 w 69"/>
                <a:gd name="T7" fmla="*/ 48 h 65"/>
                <a:gd name="T8" fmla="*/ 38 w 69"/>
                <a:gd name="T9" fmla="*/ 62 h 65"/>
                <a:gd name="T10" fmla="*/ 64 w 69"/>
                <a:gd name="T11" fmla="*/ 19 h 65"/>
                <a:gd name="T12" fmla="*/ 53 w 69"/>
                <a:gd name="T13" fmla="*/ 0 h 65"/>
              </a:gdLst>
              <a:ahLst/>
              <a:cxnLst>
                <a:cxn ang="0">
                  <a:pos x="T0" y="T1"/>
                </a:cxn>
                <a:cxn ang="0">
                  <a:pos x="T2" y="T3"/>
                </a:cxn>
                <a:cxn ang="0">
                  <a:pos x="T4" y="T5"/>
                </a:cxn>
                <a:cxn ang="0">
                  <a:pos x="T6" y="T7"/>
                </a:cxn>
                <a:cxn ang="0">
                  <a:pos x="T8" y="T9"/>
                </a:cxn>
                <a:cxn ang="0">
                  <a:pos x="T10" y="T11"/>
                </a:cxn>
                <a:cxn ang="0">
                  <a:pos x="T12" y="T13"/>
                </a:cxn>
              </a:cxnLst>
              <a:rect l="0" t="0" r="r" b="b"/>
              <a:pathLst>
                <a:path w="69" h="65">
                  <a:moveTo>
                    <a:pt x="53" y="0"/>
                  </a:moveTo>
                  <a:cubicBezTo>
                    <a:pt x="56" y="4"/>
                    <a:pt x="58" y="8"/>
                    <a:pt x="59" y="13"/>
                  </a:cubicBezTo>
                  <a:cubicBezTo>
                    <a:pt x="63" y="32"/>
                    <a:pt x="51" y="51"/>
                    <a:pt x="32" y="56"/>
                  </a:cubicBezTo>
                  <a:cubicBezTo>
                    <a:pt x="21" y="59"/>
                    <a:pt x="9" y="56"/>
                    <a:pt x="0" y="48"/>
                  </a:cubicBezTo>
                  <a:cubicBezTo>
                    <a:pt x="9" y="59"/>
                    <a:pt x="23" y="65"/>
                    <a:pt x="38" y="62"/>
                  </a:cubicBezTo>
                  <a:cubicBezTo>
                    <a:pt x="57" y="57"/>
                    <a:pt x="69" y="38"/>
                    <a:pt x="64" y="19"/>
                  </a:cubicBezTo>
                  <a:cubicBezTo>
                    <a:pt x="62" y="11"/>
                    <a:pt x="58" y="5"/>
                    <a:pt x="53" y="0"/>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01" name="ï$líḋé">
              <a:extLst>
                <a:ext uri="{FF2B5EF4-FFF2-40B4-BE49-F238E27FC236}">
                  <a16:creationId xmlns="" xmlns:a16="http://schemas.microsoft.com/office/drawing/2014/main" id="{5DD81EED-BD32-4337-8652-AE9AF1C43D40}"/>
                </a:ext>
              </a:extLst>
            </p:cNvPr>
            <p:cNvSpPr/>
            <p:nvPr/>
          </p:nvSpPr>
          <p:spPr bwMode="auto">
            <a:xfrm>
              <a:off x="5734050" y="2263775"/>
              <a:ext cx="119063" cy="34925"/>
            </a:xfrm>
            <a:custGeom>
              <a:avLst/>
              <a:gdLst>
                <a:gd name="T0" fmla="*/ 0 w 70"/>
                <a:gd name="T1" fmla="*/ 18 h 21"/>
                <a:gd name="T2" fmla="*/ 1 w 70"/>
                <a:gd name="T3" fmla="*/ 21 h 21"/>
                <a:gd name="T4" fmla="*/ 70 w 70"/>
                <a:gd name="T5" fmla="*/ 4 h 21"/>
                <a:gd name="T6" fmla="*/ 69 w 70"/>
                <a:gd name="T7" fmla="*/ 1 h 21"/>
                <a:gd name="T8" fmla="*/ 69 w 70"/>
                <a:gd name="T9" fmla="*/ 0 h 21"/>
                <a:gd name="T10" fmla="*/ 0 w 70"/>
                <a:gd name="T11" fmla="*/ 16 h 21"/>
                <a:gd name="T12" fmla="*/ 0 w 70"/>
                <a:gd name="T13" fmla="*/ 18 h 21"/>
              </a:gdLst>
              <a:ahLst/>
              <a:cxnLst>
                <a:cxn ang="0">
                  <a:pos x="T0" y="T1"/>
                </a:cxn>
                <a:cxn ang="0">
                  <a:pos x="T2" y="T3"/>
                </a:cxn>
                <a:cxn ang="0">
                  <a:pos x="T4" y="T5"/>
                </a:cxn>
                <a:cxn ang="0">
                  <a:pos x="T6" y="T7"/>
                </a:cxn>
                <a:cxn ang="0">
                  <a:pos x="T8" y="T9"/>
                </a:cxn>
                <a:cxn ang="0">
                  <a:pos x="T10" y="T11"/>
                </a:cxn>
                <a:cxn ang="0">
                  <a:pos x="T12" y="T13"/>
                </a:cxn>
              </a:cxnLst>
              <a:rect l="0" t="0" r="r" b="b"/>
              <a:pathLst>
                <a:path w="70" h="21">
                  <a:moveTo>
                    <a:pt x="0" y="18"/>
                  </a:moveTo>
                  <a:cubicBezTo>
                    <a:pt x="0" y="19"/>
                    <a:pt x="1" y="20"/>
                    <a:pt x="1" y="21"/>
                  </a:cubicBezTo>
                  <a:cubicBezTo>
                    <a:pt x="70" y="4"/>
                    <a:pt x="70" y="4"/>
                    <a:pt x="70" y="4"/>
                  </a:cubicBezTo>
                  <a:cubicBezTo>
                    <a:pt x="70" y="3"/>
                    <a:pt x="70" y="2"/>
                    <a:pt x="69" y="1"/>
                  </a:cubicBezTo>
                  <a:cubicBezTo>
                    <a:pt x="69" y="1"/>
                    <a:pt x="69" y="0"/>
                    <a:pt x="69" y="0"/>
                  </a:cubicBezTo>
                  <a:cubicBezTo>
                    <a:pt x="0" y="16"/>
                    <a:pt x="0" y="16"/>
                    <a:pt x="0" y="16"/>
                  </a:cubicBezTo>
                  <a:cubicBezTo>
                    <a:pt x="0" y="17"/>
                    <a:pt x="0" y="17"/>
                    <a:pt x="0" y="18"/>
                  </a:cubicBezTo>
                  <a:close/>
                </a:path>
              </a:pathLst>
            </a:custGeom>
            <a:solidFill>
              <a:srgbClr val="F56E7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02" name="íṩḻiḋè">
              <a:extLst>
                <a:ext uri="{FF2B5EF4-FFF2-40B4-BE49-F238E27FC236}">
                  <a16:creationId xmlns="" xmlns:a16="http://schemas.microsoft.com/office/drawing/2014/main" id="{E4A9BA68-3616-447E-B095-2564D10CC9BF}"/>
                </a:ext>
              </a:extLst>
            </p:cNvPr>
            <p:cNvSpPr/>
            <p:nvPr/>
          </p:nvSpPr>
          <p:spPr bwMode="auto">
            <a:xfrm>
              <a:off x="5732463" y="2260600"/>
              <a:ext cx="120650" cy="34925"/>
            </a:xfrm>
            <a:custGeom>
              <a:avLst/>
              <a:gdLst>
                <a:gd name="T0" fmla="*/ 1 w 71"/>
                <a:gd name="T1" fmla="*/ 18 h 21"/>
                <a:gd name="T2" fmla="*/ 1 w 71"/>
                <a:gd name="T3" fmla="*/ 21 h 21"/>
                <a:gd name="T4" fmla="*/ 71 w 71"/>
                <a:gd name="T5" fmla="*/ 4 h 21"/>
                <a:gd name="T6" fmla="*/ 70 w 71"/>
                <a:gd name="T7" fmla="*/ 2 h 21"/>
                <a:gd name="T8" fmla="*/ 69 w 71"/>
                <a:gd name="T9" fmla="*/ 0 h 21"/>
                <a:gd name="T10" fmla="*/ 0 w 71"/>
                <a:gd name="T11" fmla="*/ 16 h 21"/>
                <a:gd name="T12" fmla="*/ 1 w 71"/>
                <a:gd name="T13" fmla="*/ 18 h 21"/>
              </a:gdLst>
              <a:ahLst/>
              <a:cxnLst>
                <a:cxn ang="0">
                  <a:pos x="T0" y="T1"/>
                </a:cxn>
                <a:cxn ang="0">
                  <a:pos x="T2" y="T3"/>
                </a:cxn>
                <a:cxn ang="0">
                  <a:pos x="T4" y="T5"/>
                </a:cxn>
                <a:cxn ang="0">
                  <a:pos x="T6" y="T7"/>
                </a:cxn>
                <a:cxn ang="0">
                  <a:pos x="T8" y="T9"/>
                </a:cxn>
                <a:cxn ang="0">
                  <a:pos x="T10" y="T11"/>
                </a:cxn>
                <a:cxn ang="0">
                  <a:pos x="T12" y="T13"/>
                </a:cxn>
              </a:cxnLst>
              <a:rect l="0" t="0" r="r" b="b"/>
              <a:pathLst>
                <a:path w="71" h="21">
                  <a:moveTo>
                    <a:pt x="1" y="18"/>
                  </a:moveTo>
                  <a:cubicBezTo>
                    <a:pt x="1" y="19"/>
                    <a:pt x="1" y="20"/>
                    <a:pt x="1" y="21"/>
                  </a:cubicBezTo>
                  <a:cubicBezTo>
                    <a:pt x="71" y="4"/>
                    <a:pt x="71" y="4"/>
                    <a:pt x="71" y="4"/>
                  </a:cubicBezTo>
                  <a:cubicBezTo>
                    <a:pt x="70" y="3"/>
                    <a:pt x="70" y="3"/>
                    <a:pt x="70" y="2"/>
                  </a:cubicBezTo>
                  <a:cubicBezTo>
                    <a:pt x="70" y="1"/>
                    <a:pt x="70" y="0"/>
                    <a:pt x="69" y="0"/>
                  </a:cubicBezTo>
                  <a:cubicBezTo>
                    <a:pt x="0" y="16"/>
                    <a:pt x="0" y="16"/>
                    <a:pt x="0" y="16"/>
                  </a:cubicBezTo>
                  <a:cubicBezTo>
                    <a:pt x="0" y="17"/>
                    <a:pt x="0" y="18"/>
                    <a:pt x="1" y="18"/>
                  </a:cubicBezTo>
                  <a:close/>
                </a:path>
              </a:pathLst>
            </a:custGeom>
            <a:solidFill>
              <a:srgbClr val="E54C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03" name="iSlïḋê">
              <a:extLst>
                <a:ext uri="{FF2B5EF4-FFF2-40B4-BE49-F238E27FC236}">
                  <a16:creationId xmlns="" xmlns:a16="http://schemas.microsoft.com/office/drawing/2014/main" id="{09ED8079-4A46-4E36-8B07-7021C8B439E6}"/>
                </a:ext>
              </a:extLst>
            </p:cNvPr>
            <p:cNvSpPr/>
            <p:nvPr/>
          </p:nvSpPr>
          <p:spPr bwMode="auto">
            <a:xfrm>
              <a:off x="6184900" y="3732213"/>
              <a:ext cx="1616075" cy="1838325"/>
            </a:xfrm>
            <a:custGeom>
              <a:avLst/>
              <a:gdLst>
                <a:gd name="T0" fmla="*/ 490 w 955"/>
                <a:gd name="T1" fmla="*/ 0 h 1089"/>
                <a:gd name="T2" fmla="*/ 122 w 955"/>
                <a:gd name="T3" fmla="*/ 130 h 1089"/>
                <a:gd name="T4" fmla="*/ 129 w 955"/>
                <a:gd name="T5" fmla="*/ 151 h 1089"/>
                <a:gd name="T6" fmla="*/ 122 w 955"/>
                <a:gd name="T7" fmla="*/ 154 h 1089"/>
                <a:gd name="T8" fmla="*/ 115 w 955"/>
                <a:gd name="T9" fmla="*/ 158 h 1089"/>
                <a:gd name="T10" fmla="*/ 37 w 955"/>
                <a:gd name="T11" fmla="*/ 185 h 1089"/>
                <a:gd name="T12" fmla="*/ 8 w 955"/>
                <a:gd name="T13" fmla="*/ 244 h 1089"/>
                <a:gd name="T14" fmla="*/ 294 w 955"/>
                <a:gd name="T15" fmla="*/ 1058 h 1089"/>
                <a:gd name="T16" fmla="*/ 338 w 955"/>
                <a:gd name="T17" fmla="*/ 1089 h 1089"/>
                <a:gd name="T18" fmla="*/ 353 w 955"/>
                <a:gd name="T19" fmla="*/ 1087 h 1089"/>
                <a:gd name="T20" fmla="*/ 918 w 955"/>
                <a:gd name="T21" fmla="*/ 889 h 1089"/>
                <a:gd name="T22" fmla="*/ 946 w 955"/>
                <a:gd name="T23" fmla="*/ 830 h 1089"/>
                <a:gd name="T24" fmla="*/ 923 w 955"/>
                <a:gd name="T25" fmla="*/ 763 h 1089"/>
                <a:gd name="T26" fmla="*/ 916 w 955"/>
                <a:gd name="T27" fmla="*/ 785 h 1089"/>
                <a:gd name="T28" fmla="*/ 330 w 955"/>
                <a:gd name="T29" fmla="*/ 590 h 1089"/>
                <a:gd name="T30" fmla="*/ 334 w 955"/>
                <a:gd name="T31" fmla="*/ 579 h 1089"/>
                <a:gd name="T32" fmla="*/ 301 w 955"/>
                <a:gd name="T33" fmla="*/ 568 h 1089"/>
                <a:gd name="T34" fmla="*/ 490 w 955"/>
                <a:gd name="T35" fmla="*/ 0 h 1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55" h="1089">
                  <a:moveTo>
                    <a:pt x="490" y="0"/>
                  </a:moveTo>
                  <a:cubicBezTo>
                    <a:pt x="122" y="130"/>
                    <a:pt x="122" y="130"/>
                    <a:pt x="122" y="130"/>
                  </a:cubicBezTo>
                  <a:cubicBezTo>
                    <a:pt x="129" y="151"/>
                    <a:pt x="129" y="151"/>
                    <a:pt x="129" y="151"/>
                  </a:cubicBezTo>
                  <a:cubicBezTo>
                    <a:pt x="122" y="154"/>
                    <a:pt x="122" y="154"/>
                    <a:pt x="122" y="154"/>
                  </a:cubicBezTo>
                  <a:cubicBezTo>
                    <a:pt x="119" y="155"/>
                    <a:pt x="117" y="156"/>
                    <a:pt x="115" y="158"/>
                  </a:cubicBezTo>
                  <a:cubicBezTo>
                    <a:pt x="37" y="185"/>
                    <a:pt x="37" y="185"/>
                    <a:pt x="37" y="185"/>
                  </a:cubicBezTo>
                  <a:cubicBezTo>
                    <a:pt x="13" y="193"/>
                    <a:pt x="0" y="220"/>
                    <a:pt x="8" y="244"/>
                  </a:cubicBezTo>
                  <a:cubicBezTo>
                    <a:pt x="294" y="1058"/>
                    <a:pt x="294" y="1058"/>
                    <a:pt x="294" y="1058"/>
                  </a:cubicBezTo>
                  <a:cubicBezTo>
                    <a:pt x="301" y="1077"/>
                    <a:pt x="318" y="1089"/>
                    <a:pt x="338" y="1089"/>
                  </a:cubicBezTo>
                  <a:cubicBezTo>
                    <a:pt x="343" y="1089"/>
                    <a:pt x="348" y="1088"/>
                    <a:pt x="353" y="1087"/>
                  </a:cubicBezTo>
                  <a:cubicBezTo>
                    <a:pt x="918" y="889"/>
                    <a:pt x="918" y="889"/>
                    <a:pt x="918" y="889"/>
                  </a:cubicBezTo>
                  <a:cubicBezTo>
                    <a:pt x="942" y="880"/>
                    <a:pt x="955" y="854"/>
                    <a:pt x="946" y="830"/>
                  </a:cubicBezTo>
                  <a:cubicBezTo>
                    <a:pt x="923" y="763"/>
                    <a:pt x="923" y="763"/>
                    <a:pt x="923" y="763"/>
                  </a:cubicBezTo>
                  <a:cubicBezTo>
                    <a:pt x="916" y="785"/>
                    <a:pt x="916" y="785"/>
                    <a:pt x="916" y="785"/>
                  </a:cubicBezTo>
                  <a:cubicBezTo>
                    <a:pt x="330" y="590"/>
                    <a:pt x="330" y="590"/>
                    <a:pt x="330" y="590"/>
                  </a:cubicBezTo>
                  <a:cubicBezTo>
                    <a:pt x="334" y="579"/>
                    <a:pt x="334" y="579"/>
                    <a:pt x="334" y="579"/>
                  </a:cubicBezTo>
                  <a:cubicBezTo>
                    <a:pt x="301" y="568"/>
                    <a:pt x="301" y="568"/>
                    <a:pt x="301" y="568"/>
                  </a:cubicBezTo>
                  <a:cubicBezTo>
                    <a:pt x="490" y="0"/>
                    <a:pt x="490" y="0"/>
                    <a:pt x="490" y="0"/>
                  </a:cubicBezTo>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04" name="íš1iḍè">
              <a:extLst>
                <a:ext uri="{FF2B5EF4-FFF2-40B4-BE49-F238E27FC236}">
                  <a16:creationId xmlns="" xmlns:a16="http://schemas.microsoft.com/office/drawing/2014/main" id="{7B365B04-AF64-4107-8570-E47DD0399F38}"/>
                </a:ext>
              </a:extLst>
            </p:cNvPr>
            <p:cNvSpPr/>
            <p:nvPr/>
          </p:nvSpPr>
          <p:spPr bwMode="auto">
            <a:xfrm>
              <a:off x="6743700" y="4710113"/>
              <a:ext cx="1003300" cy="347663"/>
            </a:xfrm>
            <a:custGeom>
              <a:avLst/>
              <a:gdLst>
                <a:gd name="T0" fmla="*/ 4 w 632"/>
                <a:gd name="T1" fmla="*/ 0 h 219"/>
                <a:gd name="T2" fmla="*/ 0 w 632"/>
                <a:gd name="T3" fmla="*/ 11 h 219"/>
                <a:gd name="T4" fmla="*/ 624 w 632"/>
                <a:gd name="T5" fmla="*/ 219 h 219"/>
                <a:gd name="T6" fmla="*/ 632 w 632"/>
                <a:gd name="T7" fmla="*/ 195 h 219"/>
                <a:gd name="T8" fmla="*/ 612 w 632"/>
                <a:gd name="T9" fmla="*/ 139 h 219"/>
                <a:gd name="T10" fmla="*/ 593 w 632"/>
                <a:gd name="T11" fmla="*/ 195 h 219"/>
                <a:gd name="T12" fmla="*/ 4 w 632"/>
                <a:gd name="T13" fmla="*/ 0 h 219"/>
              </a:gdLst>
              <a:ahLst/>
              <a:cxnLst>
                <a:cxn ang="0">
                  <a:pos x="T0" y="T1"/>
                </a:cxn>
                <a:cxn ang="0">
                  <a:pos x="T2" y="T3"/>
                </a:cxn>
                <a:cxn ang="0">
                  <a:pos x="T4" y="T5"/>
                </a:cxn>
                <a:cxn ang="0">
                  <a:pos x="T6" y="T7"/>
                </a:cxn>
                <a:cxn ang="0">
                  <a:pos x="T8" y="T9"/>
                </a:cxn>
                <a:cxn ang="0">
                  <a:pos x="T10" y="T11"/>
                </a:cxn>
                <a:cxn ang="0">
                  <a:pos x="T12" y="T13"/>
                </a:cxn>
              </a:cxnLst>
              <a:rect l="0" t="0" r="r" b="b"/>
              <a:pathLst>
                <a:path w="632" h="219">
                  <a:moveTo>
                    <a:pt x="4" y="0"/>
                  </a:moveTo>
                  <a:lnTo>
                    <a:pt x="0" y="11"/>
                  </a:lnTo>
                  <a:lnTo>
                    <a:pt x="624" y="219"/>
                  </a:lnTo>
                  <a:lnTo>
                    <a:pt x="632" y="195"/>
                  </a:lnTo>
                  <a:lnTo>
                    <a:pt x="612" y="139"/>
                  </a:lnTo>
                  <a:lnTo>
                    <a:pt x="593" y="195"/>
                  </a:lnTo>
                  <a:lnTo>
                    <a:pt x="4" y="0"/>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05" name="íŝḷiḋe">
              <a:extLst>
                <a:ext uri="{FF2B5EF4-FFF2-40B4-BE49-F238E27FC236}">
                  <a16:creationId xmlns="" xmlns:a16="http://schemas.microsoft.com/office/drawing/2014/main" id="{A38BAD76-87BB-4940-915E-D432998E1F94}"/>
                </a:ext>
              </a:extLst>
            </p:cNvPr>
            <p:cNvSpPr/>
            <p:nvPr/>
          </p:nvSpPr>
          <p:spPr bwMode="auto">
            <a:xfrm>
              <a:off x="6743700" y="4710113"/>
              <a:ext cx="1003300" cy="347663"/>
            </a:xfrm>
            <a:custGeom>
              <a:avLst/>
              <a:gdLst>
                <a:gd name="T0" fmla="*/ 4 w 632"/>
                <a:gd name="T1" fmla="*/ 0 h 219"/>
                <a:gd name="T2" fmla="*/ 0 w 632"/>
                <a:gd name="T3" fmla="*/ 11 h 219"/>
                <a:gd name="T4" fmla="*/ 624 w 632"/>
                <a:gd name="T5" fmla="*/ 219 h 219"/>
                <a:gd name="T6" fmla="*/ 632 w 632"/>
                <a:gd name="T7" fmla="*/ 195 h 219"/>
                <a:gd name="T8" fmla="*/ 612 w 632"/>
                <a:gd name="T9" fmla="*/ 139 h 219"/>
                <a:gd name="T10" fmla="*/ 593 w 632"/>
                <a:gd name="T11" fmla="*/ 195 h 219"/>
                <a:gd name="T12" fmla="*/ 4 w 632"/>
                <a:gd name="T13" fmla="*/ 0 h 219"/>
              </a:gdLst>
              <a:ahLst/>
              <a:cxnLst>
                <a:cxn ang="0">
                  <a:pos x="T0" y="T1"/>
                </a:cxn>
                <a:cxn ang="0">
                  <a:pos x="T2" y="T3"/>
                </a:cxn>
                <a:cxn ang="0">
                  <a:pos x="T4" y="T5"/>
                </a:cxn>
                <a:cxn ang="0">
                  <a:pos x="T6" y="T7"/>
                </a:cxn>
                <a:cxn ang="0">
                  <a:pos x="T8" y="T9"/>
                </a:cxn>
                <a:cxn ang="0">
                  <a:pos x="T10" y="T11"/>
                </a:cxn>
                <a:cxn ang="0">
                  <a:pos x="T12" y="T13"/>
                </a:cxn>
              </a:cxnLst>
              <a:rect l="0" t="0" r="r" b="b"/>
              <a:pathLst>
                <a:path w="632" h="219">
                  <a:moveTo>
                    <a:pt x="4" y="0"/>
                  </a:moveTo>
                  <a:lnTo>
                    <a:pt x="0" y="11"/>
                  </a:lnTo>
                  <a:lnTo>
                    <a:pt x="624" y="219"/>
                  </a:lnTo>
                  <a:lnTo>
                    <a:pt x="632" y="195"/>
                  </a:lnTo>
                  <a:lnTo>
                    <a:pt x="612" y="139"/>
                  </a:lnTo>
                  <a:lnTo>
                    <a:pt x="593" y="195"/>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06" name="isľídê">
              <a:extLst>
                <a:ext uri="{FF2B5EF4-FFF2-40B4-BE49-F238E27FC236}">
                  <a16:creationId xmlns="" xmlns:a16="http://schemas.microsoft.com/office/drawing/2014/main" id="{72BB15A2-856C-48DF-B350-902E42754852}"/>
                </a:ext>
              </a:extLst>
            </p:cNvPr>
            <p:cNvSpPr/>
            <p:nvPr/>
          </p:nvSpPr>
          <p:spPr bwMode="auto">
            <a:xfrm>
              <a:off x="6694488" y="4156075"/>
              <a:ext cx="1020763" cy="863600"/>
            </a:xfrm>
            <a:custGeom>
              <a:avLst/>
              <a:gdLst>
                <a:gd name="T0" fmla="*/ 126 w 643"/>
                <a:gd name="T1" fmla="*/ 248 h 544"/>
                <a:gd name="T2" fmla="*/ 0 w 643"/>
                <a:gd name="T3" fmla="*/ 337 h 544"/>
                <a:gd name="T4" fmla="*/ 35 w 643"/>
                <a:gd name="T5" fmla="*/ 349 h 544"/>
                <a:gd name="T6" fmla="*/ 624 w 643"/>
                <a:gd name="T7" fmla="*/ 544 h 544"/>
                <a:gd name="T8" fmla="*/ 643 w 643"/>
                <a:gd name="T9" fmla="*/ 488 h 544"/>
                <a:gd name="T10" fmla="*/ 612 w 643"/>
                <a:gd name="T11" fmla="*/ 400 h 544"/>
                <a:gd name="T12" fmla="*/ 610 w 643"/>
                <a:gd name="T13" fmla="*/ 408 h 544"/>
                <a:gd name="T14" fmla="*/ 126 w 643"/>
                <a:gd name="T15" fmla="*/ 248 h 544"/>
                <a:gd name="T16" fmla="*/ 176 w 643"/>
                <a:gd name="T17" fmla="*/ 212 h 544"/>
                <a:gd name="T18" fmla="*/ 142 w 643"/>
                <a:gd name="T19" fmla="*/ 236 h 544"/>
                <a:gd name="T20" fmla="*/ 608 w 643"/>
                <a:gd name="T21" fmla="*/ 391 h 544"/>
                <a:gd name="T22" fmla="*/ 595 w 643"/>
                <a:gd name="T23" fmla="*/ 351 h 544"/>
                <a:gd name="T24" fmla="*/ 176 w 643"/>
                <a:gd name="T25" fmla="*/ 212 h 544"/>
                <a:gd name="T26" fmla="*/ 228 w 643"/>
                <a:gd name="T27" fmla="*/ 174 h 544"/>
                <a:gd name="T28" fmla="*/ 192 w 643"/>
                <a:gd name="T29" fmla="*/ 200 h 544"/>
                <a:gd name="T30" fmla="*/ 587 w 643"/>
                <a:gd name="T31" fmla="*/ 332 h 544"/>
                <a:gd name="T32" fmla="*/ 572 w 643"/>
                <a:gd name="T33" fmla="*/ 288 h 544"/>
                <a:gd name="T34" fmla="*/ 228 w 643"/>
                <a:gd name="T35" fmla="*/ 174 h 544"/>
                <a:gd name="T36" fmla="*/ 284 w 643"/>
                <a:gd name="T37" fmla="*/ 134 h 544"/>
                <a:gd name="T38" fmla="*/ 245 w 643"/>
                <a:gd name="T39" fmla="*/ 163 h 544"/>
                <a:gd name="T40" fmla="*/ 566 w 643"/>
                <a:gd name="T41" fmla="*/ 269 h 544"/>
                <a:gd name="T42" fmla="*/ 550 w 643"/>
                <a:gd name="T43" fmla="*/ 223 h 544"/>
                <a:gd name="T44" fmla="*/ 284 w 643"/>
                <a:gd name="T45" fmla="*/ 134 h 544"/>
                <a:gd name="T46" fmla="*/ 334 w 643"/>
                <a:gd name="T47" fmla="*/ 99 h 544"/>
                <a:gd name="T48" fmla="*/ 300 w 643"/>
                <a:gd name="T49" fmla="*/ 122 h 544"/>
                <a:gd name="T50" fmla="*/ 542 w 643"/>
                <a:gd name="T51" fmla="*/ 203 h 544"/>
                <a:gd name="T52" fmla="*/ 529 w 643"/>
                <a:gd name="T53" fmla="*/ 163 h 544"/>
                <a:gd name="T54" fmla="*/ 334 w 643"/>
                <a:gd name="T55" fmla="*/ 99 h 544"/>
                <a:gd name="T56" fmla="*/ 389 w 643"/>
                <a:gd name="T57" fmla="*/ 58 h 544"/>
                <a:gd name="T58" fmla="*/ 350 w 643"/>
                <a:gd name="T59" fmla="*/ 87 h 544"/>
                <a:gd name="T60" fmla="*/ 522 w 643"/>
                <a:gd name="T61" fmla="*/ 143 h 544"/>
                <a:gd name="T62" fmla="*/ 505 w 643"/>
                <a:gd name="T63" fmla="*/ 98 h 544"/>
                <a:gd name="T64" fmla="*/ 389 w 643"/>
                <a:gd name="T65" fmla="*/ 58 h 544"/>
                <a:gd name="T66" fmla="*/ 443 w 643"/>
                <a:gd name="T67" fmla="*/ 20 h 544"/>
                <a:gd name="T68" fmla="*/ 405 w 643"/>
                <a:gd name="T69" fmla="*/ 47 h 544"/>
                <a:gd name="T70" fmla="*/ 499 w 643"/>
                <a:gd name="T71" fmla="*/ 78 h 544"/>
                <a:gd name="T72" fmla="*/ 483 w 643"/>
                <a:gd name="T73" fmla="*/ 33 h 544"/>
                <a:gd name="T74" fmla="*/ 443 w 643"/>
                <a:gd name="T75" fmla="*/ 20 h 544"/>
                <a:gd name="T76" fmla="*/ 471 w 643"/>
                <a:gd name="T77" fmla="*/ 0 h 544"/>
                <a:gd name="T78" fmla="*/ 459 w 643"/>
                <a:gd name="T79" fmla="*/ 8 h 544"/>
                <a:gd name="T80" fmla="*/ 476 w 643"/>
                <a:gd name="T81" fmla="*/ 14 h 544"/>
                <a:gd name="T82" fmla="*/ 471 w 643"/>
                <a:gd name="T83"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43" h="544">
                  <a:moveTo>
                    <a:pt x="126" y="248"/>
                  </a:moveTo>
                  <a:lnTo>
                    <a:pt x="0" y="337"/>
                  </a:lnTo>
                  <a:lnTo>
                    <a:pt x="35" y="349"/>
                  </a:lnTo>
                  <a:lnTo>
                    <a:pt x="624" y="544"/>
                  </a:lnTo>
                  <a:lnTo>
                    <a:pt x="643" y="488"/>
                  </a:lnTo>
                  <a:lnTo>
                    <a:pt x="612" y="400"/>
                  </a:lnTo>
                  <a:lnTo>
                    <a:pt x="610" y="408"/>
                  </a:lnTo>
                  <a:lnTo>
                    <a:pt x="126" y="248"/>
                  </a:lnTo>
                  <a:close/>
                  <a:moveTo>
                    <a:pt x="176" y="212"/>
                  </a:moveTo>
                  <a:lnTo>
                    <a:pt x="142" y="236"/>
                  </a:lnTo>
                  <a:lnTo>
                    <a:pt x="608" y="391"/>
                  </a:lnTo>
                  <a:lnTo>
                    <a:pt x="595" y="351"/>
                  </a:lnTo>
                  <a:lnTo>
                    <a:pt x="176" y="212"/>
                  </a:lnTo>
                  <a:close/>
                  <a:moveTo>
                    <a:pt x="228" y="174"/>
                  </a:moveTo>
                  <a:lnTo>
                    <a:pt x="192" y="200"/>
                  </a:lnTo>
                  <a:lnTo>
                    <a:pt x="587" y="332"/>
                  </a:lnTo>
                  <a:lnTo>
                    <a:pt x="572" y="288"/>
                  </a:lnTo>
                  <a:lnTo>
                    <a:pt x="228" y="174"/>
                  </a:lnTo>
                  <a:close/>
                  <a:moveTo>
                    <a:pt x="284" y="134"/>
                  </a:moveTo>
                  <a:lnTo>
                    <a:pt x="245" y="163"/>
                  </a:lnTo>
                  <a:lnTo>
                    <a:pt x="566" y="269"/>
                  </a:lnTo>
                  <a:lnTo>
                    <a:pt x="550" y="223"/>
                  </a:lnTo>
                  <a:lnTo>
                    <a:pt x="284" y="134"/>
                  </a:lnTo>
                  <a:close/>
                  <a:moveTo>
                    <a:pt x="334" y="99"/>
                  </a:moveTo>
                  <a:lnTo>
                    <a:pt x="300" y="122"/>
                  </a:lnTo>
                  <a:lnTo>
                    <a:pt x="542" y="203"/>
                  </a:lnTo>
                  <a:lnTo>
                    <a:pt x="529" y="163"/>
                  </a:lnTo>
                  <a:lnTo>
                    <a:pt x="334" y="99"/>
                  </a:lnTo>
                  <a:close/>
                  <a:moveTo>
                    <a:pt x="389" y="58"/>
                  </a:moveTo>
                  <a:lnTo>
                    <a:pt x="350" y="87"/>
                  </a:lnTo>
                  <a:lnTo>
                    <a:pt x="522" y="143"/>
                  </a:lnTo>
                  <a:lnTo>
                    <a:pt x="505" y="98"/>
                  </a:lnTo>
                  <a:lnTo>
                    <a:pt x="389" y="58"/>
                  </a:lnTo>
                  <a:close/>
                  <a:moveTo>
                    <a:pt x="443" y="20"/>
                  </a:moveTo>
                  <a:lnTo>
                    <a:pt x="405" y="47"/>
                  </a:lnTo>
                  <a:lnTo>
                    <a:pt x="499" y="78"/>
                  </a:lnTo>
                  <a:lnTo>
                    <a:pt x="483" y="33"/>
                  </a:lnTo>
                  <a:lnTo>
                    <a:pt x="443" y="20"/>
                  </a:lnTo>
                  <a:close/>
                  <a:moveTo>
                    <a:pt x="471" y="0"/>
                  </a:moveTo>
                  <a:lnTo>
                    <a:pt x="459" y="8"/>
                  </a:lnTo>
                  <a:lnTo>
                    <a:pt x="476" y="14"/>
                  </a:lnTo>
                  <a:lnTo>
                    <a:pt x="471" y="0"/>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07" name="îŝľiďê">
              <a:extLst>
                <a:ext uri="{FF2B5EF4-FFF2-40B4-BE49-F238E27FC236}">
                  <a16:creationId xmlns="" xmlns:a16="http://schemas.microsoft.com/office/drawing/2014/main" id="{4ECF8790-C58D-4670-9FBD-CDFA601EF568}"/>
                </a:ext>
              </a:extLst>
            </p:cNvPr>
            <p:cNvSpPr/>
            <p:nvPr/>
          </p:nvSpPr>
          <p:spPr bwMode="auto">
            <a:xfrm>
              <a:off x="6694488" y="4156075"/>
              <a:ext cx="1020763" cy="863600"/>
            </a:xfrm>
            <a:custGeom>
              <a:avLst/>
              <a:gdLst>
                <a:gd name="T0" fmla="*/ 126 w 643"/>
                <a:gd name="T1" fmla="*/ 248 h 544"/>
                <a:gd name="T2" fmla="*/ 0 w 643"/>
                <a:gd name="T3" fmla="*/ 337 h 544"/>
                <a:gd name="T4" fmla="*/ 35 w 643"/>
                <a:gd name="T5" fmla="*/ 349 h 544"/>
                <a:gd name="T6" fmla="*/ 624 w 643"/>
                <a:gd name="T7" fmla="*/ 544 h 544"/>
                <a:gd name="T8" fmla="*/ 643 w 643"/>
                <a:gd name="T9" fmla="*/ 488 h 544"/>
                <a:gd name="T10" fmla="*/ 612 w 643"/>
                <a:gd name="T11" fmla="*/ 400 h 544"/>
                <a:gd name="T12" fmla="*/ 610 w 643"/>
                <a:gd name="T13" fmla="*/ 408 h 544"/>
                <a:gd name="T14" fmla="*/ 126 w 643"/>
                <a:gd name="T15" fmla="*/ 248 h 544"/>
                <a:gd name="T16" fmla="*/ 176 w 643"/>
                <a:gd name="T17" fmla="*/ 212 h 544"/>
                <a:gd name="T18" fmla="*/ 142 w 643"/>
                <a:gd name="T19" fmla="*/ 236 h 544"/>
                <a:gd name="T20" fmla="*/ 608 w 643"/>
                <a:gd name="T21" fmla="*/ 391 h 544"/>
                <a:gd name="T22" fmla="*/ 595 w 643"/>
                <a:gd name="T23" fmla="*/ 351 h 544"/>
                <a:gd name="T24" fmla="*/ 176 w 643"/>
                <a:gd name="T25" fmla="*/ 212 h 544"/>
                <a:gd name="T26" fmla="*/ 228 w 643"/>
                <a:gd name="T27" fmla="*/ 174 h 544"/>
                <a:gd name="T28" fmla="*/ 192 w 643"/>
                <a:gd name="T29" fmla="*/ 200 h 544"/>
                <a:gd name="T30" fmla="*/ 587 w 643"/>
                <a:gd name="T31" fmla="*/ 332 h 544"/>
                <a:gd name="T32" fmla="*/ 572 w 643"/>
                <a:gd name="T33" fmla="*/ 288 h 544"/>
                <a:gd name="T34" fmla="*/ 228 w 643"/>
                <a:gd name="T35" fmla="*/ 174 h 544"/>
                <a:gd name="T36" fmla="*/ 284 w 643"/>
                <a:gd name="T37" fmla="*/ 134 h 544"/>
                <a:gd name="T38" fmla="*/ 245 w 643"/>
                <a:gd name="T39" fmla="*/ 163 h 544"/>
                <a:gd name="T40" fmla="*/ 566 w 643"/>
                <a:gd name="T41" fmla="*/ 269 h 544"/>
                <a:gd name="T42" fmla="*/ 550 w 643"/>
                <a:gd name="T43" fmla="*/ 223 h 544"/>
                <a:gd name="T44" fmla="*/ 284 w 643"/>
                <a:gd name="T45" fmla="*/ 134 h 544"/>
                <a:gd name="T46" fmla="*/ 334 w 643"/>
                <a:gd name="T47" fmla="*/ 99 h 544"/>
                <a:gd name="T48" fmla="*/ 300 w 643"/>
                <a:gd name="T49" fmla="*/ 122 h 544"/>
                <a:gd name="T50" fmla="*/ 542 w 643"/>
                <a:gd name="T51" fmla="*/ 203 h 544"/>
                <a:gd name="T52" fmla="*/ 529 w 643"/>
                <a:gd name="T53" fmla="*/ 163 h 544"/>
                <a:gd name="T54" fmla="*/ 334 w 643"/>
                <a:gd name="T55" fmla="*/ 99 h 544"/>
                <a:gd name="T56" fmla="*/ 389 w 643"/>
                <a:gd name="T57" fmla="*/ 58 h 544"/>
                <a:gd name="T58" fmla="*/ 350 w 643"/>
                <a:gd name="T59" fmla="*/ 87 h 544"/>
                <a:gd name="T60" fmla="*/ 522 w 643"/>
                <a:gd name="T61" fmla="*/ 143 h 544"/>
                <a:gd name="T62" fmla="*/ 505 w 643"/>
                <a:gd name="T63" fmla="*/ 98 h 544"/>
                <a:gd name="T64" fmla="*/ 389 w 643"/>
                <a:gd name="T65" fmla="*/ 58 h 544"/>
                <a:gd name="T66" fmla="*/ 443 w 643"/>
                <a:gd name="T67" fmla="*/ 20 h 544"/>
                <a:gd name="T68" fmla="*/ 405 w 643"/>
                <a:gd name="T69" fmla="*/ 47 h 544"/>
                <a:gd name="T70" fmla="*/ 499 w 643"/>
                <a:gd name="T71" fmla="*/ 78 h 544"/>
                <a:gd name="T72" fmla="*/ 483 w 643"/>
                <a:gd name="T73" fmla="*/ 33 h 544"/>
                <a:gd name="T74" fmla="*/ 443 w 643"/>
                <a:gd name="T75" fmla="*/ 20 h 544"/>
                <a:gd name="T76" fmla="*/ 471 w 643"/>
                <a:gd name="T77" fmla="*/ 0 h 544"/>
                <a:gd name="T78" fmla="*/ 459 w 643"/>
                <a:gd name="T79" fmla="*/ 8 h 544"/>
                <a:gd name="T80" fmla="*/ 476 w 643"/>
                <a:gd name="T81" fmla="*/ 14 h 544"/>
                <a:gd name="T82" fmla="*/ 471 w 643"/>
                <a:gd name="T83"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43" h="544">
                  <a:moveTo>
                    <a:pt x="126" y="248"/>
                  </a:moveTo>
                  <a:lnTo>
                    <a:pt x="0" y="337"/>
                  </a:lnTo>
                  <a:lnTo>
                    <a:pt x="35" y="349"/>
                  </a:lnTo>
                  <a:lnTo>
                    <a:pt x="624" y="544"/>
                  </a:lnTo>
                  <a:lnTo>
                    <a:pt x="643" y="488"/>
                  </a:lnTo>
                  <a:lnTo>
                    <a:pt x="612" y="400"/>
                  </a:lnTo>
                  <a:lnTo>
                    <a:pt x="610" y="408"/>
                  </a:lnTo>
                  <a:lnTo>
                    <a:pt x="126" y="248"/>
                  </a:lnTo>
                  <a:moveTo>
                    <a:pt x="176" y="212"/>
                  </a:moveTo>
                  <a:lnTo>
                    <a:pt x="142" y="236"/>
                  </a:lnTo>
                  <a:lnTo>
                    <a:pt x="608" y="391"/>
                  </a:lnTo>
                  <a:lnTo>
                    <a:pt x="595" y="351"/>
                  </a:lnTo>
                  <a:lnTo>
                    <a:pt x="176" y="212"/>
                  </a:lnTo>
                  <a:moveTo>
                    <a:pt x="228" y="174"/>
                  </a:moveTo>
                  <a:lnTo>
                    <a:pt x="192" y="200"/>
                  </a:lnTo>
                  <a:lnTo>
                    <a:pt x="587" y="332"/>
                  </a:lnTo>
                  <a:lnTo>
                    <a:pt x="572" y="288"/>
                  </a:lnTo>
                  <a:lnTo>
                    <a:pt x="228" y="174"/>
                  </a:lnTo>
                  <a:moveTo>
                    <a:pt x="284" y="134"/>
                  </a:moveTo>
                  <a:lnTo>
                    <a:pt x="245" y="163"/>
                  </a:lnTo>
                  <a:lnTo>
                    <a:pt x="566" y="269"/>
                  </a:lnTo>
                  <a:lnTo>
                    <a:pt x="550" y="223"/>
                  </a:lnTo>
                  <a:lnTo>
                    <a:pt x="284" y="134"/>
                  </a:lnTo>
                  <a:moveTo>
                    <a:pt x="334" y="99"/>
                  </a:moveTo>
                  <a:lnTo>
                    <a:pt x="300" y="122"/>
                  </a:lnTo>
                  <a:lnTo>
                    <a:pt x="542" y="203"/>
                  </a:lnTo>
                  <a:lnTo>
                    <a:pt x="529" y="163"/>
                  </a:lnTo>
                  <a:lnTo>
                    <a:pt x="334" y="99"/>
                  </a:lnTo>
                  <a:moveTo>
                    <a:pt x="389" y="58"/>
                  </a:moveTo>
                  <a:lnTo>
                    <a:pt x="350" y="87"/>
                  </a:lnTo>
                  <a:lnTo>
                    <a:pt x="522" y="143"/>
                  </a:lnTo>
                  <a:lnTo>
                    <a:pt x="505" y="98"/>
                  </a:lnTo>
                  <a:lnTo>
                    <a:pt x="389" y="58"/>
                  </a:lnTo>
                  <a:moveTo>
                    <a:pt x="443" y="20"/>
                  </a:moveTo>
                  <a:lnTo>
                    <a:pt x="405" y="47"/>
                  </a:lnTo>
                  <a:lnTo>
                    <a:pt x="499" y="78"/>
                  </a:lnTo>
                  <a:lnTo>
                    <a:pt x="483" y="33"/>
                  </a:lnTo>
                  <a:lnTo>
                    <a:pt x="443" y="20"/>
                  </a:lnTo>
                  <a:moveTo>
                    <a:pt x="471" y="0"/>
                  </a:moveTo>
                  <a:lnTo>
                    <a:pt x="459" y="8"/>
                  </a:lnTo>
                  <a:lnTo>
                    <a:pt x="476" y="14"/>
                  </a:lnTo>
                  <a:lnTo>
                    <a:pt x="47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08" name="ïṩļîḑè">
              <a:extLst>
                <a:ext uri="{FF2B5EF4-FFF2-40B4-BE49-F238E27FC236}">
                  <a16:creationId xmlns="" xmlns:a16="http://schemas.microsoft.com/office/drawing/2014/main" id="{E00D1B6C-BCAA-4E46-834C-D2BE2C999002}"/>
                </a:ext>
              </a:extLst>
            </p:cNvPr>
            <p:cNvSpPr/>
            <p:nvPr/>
          </p:nvSpPr>
          <p:spPr bwMode="auto">
            <a:xfrm>
              <a:off x="6694488" y="3705225"/>
              <a:ext cx="747713" cy="985838"/>
            </a:xfrm>
            <a:custGeom>
              <a:avLst/>
              <a:gdLst>
                <a:gd name="T0" fmla="*/ 200 w 442"/>
                <a:gd name="T1" fmla="*/ 13 h 584"/>
                <a:gd name="T2" fmla="*/ 189 w 442"/>
                <a:gd name="T3" fmla="*/ 16 h 584"/>
                <a:gd name="T4" fmla="*/ 0 w 442"/>
                <a:gd name="T5" fmla="*/ 584 h 584"/>
                <a:gd name="T6" fmla="*/ 118 w 442"/>
                <a:gd name="T7" fmla="*/ 500 h 584"/>
                <a:gd name="T8" fmla="*/ 112 w 442"/>
                <a:gd name="T9" fmla="*/ 498 h 584"/>
                <a:gd name="T10" fmla="*/ 117 w 442"/>
                <a:gd name="T11" fmla="*/ 484 h 584"/>
                <a:gd name="T12" fmla="*/ 133 w 442"/>
                <a:gd name="T13" fmla="*/ 489 h 584"/>
                <a:gd name="T14" fmla="*/ 165 w 442"/>
                <a:gd name="T15" fmla="*/ 466 h 584"/>
                <a:gd name="T16" fmla="*/ 127 w 442"/>
                <a:gd name="T17" fmla="*/ 453 h 584"/>
                <a:gd name="T18" fmla="*/ 132 w 442"/>
                <a:gd name="T19" fmla="*/ 439 h 584"/>
                <a:gd name="T20" fmla="*/ 180 w 442"/>
                <a:gd name="T21" fmla="*/ 455 h 584"/>
                <a:gd name="T22" fmla="*/ 214 w 442"/>
                <a:gd name="T23" fmla="*/ 431 h 584"/>
                <a:gd name="T24" fmla="*/ 137 w 442"/>
                <a:gd name="T25" fmla="*/ 405 h 584"/>
                <a:gd name="T26" fmla="*/ 142 w 442"/>
                <a:gd name="T27" fmla="*/ 390 h 584"/>
                <a:gd name="T28" fmla="*/ 230 w 442"/>
                <a:gd name="T29" fmla="*/ 420 h 584"/>
                <a:gd name="T30" fmla="*/ 266 w 442"/>
                <a:gd name="T31" fmla="*/ 393 h 584"/>
                <a:gd name="T32" fmla="*/ 153 w 442"/>
                <a:gd name="T33" fmla="*/ 356 h 584"/>
                <a:gd name="T34" fmla="*/ 158 w 442"/>
                <a:gd name="T35" fmla="*/ 341 h 584"/>
                <a:gd name="T36" fmla="*/ 281 w 442"/>
                <a:gd name="T37" fmla="*/ 382 h 584"/>
                <a:gd name="T38" fmla="*/ 313 w 442"/>
                <a:gd name="T39" fmla="*/ 360 h 584"/>
                <a:gd name="T40" fmla="*/ 168 w 442"/>
                <a:gd name="T41" fmla="*/ 311 h 584"/>
                <a:gd name="T42" fmla="*/ 173 w 442"/>
                <a:gd name="T43" fmla="*/ 297 h 584"/>
                <a:gd name="T44" fmla="*/ 328 w 442"/>
                <a:gd name="T45" fmla="*/ 349 h 584"/>
                <a:gd name="T46" fmla="*/ 365 w 442"/>
                <a:gd name="T47" fmla="*/ 322 h 584"/>
                <a:gd name="T48" fmla="*/ 183 w 442"/>
                <a:gd name="T49" fmla="*/ 262 h 584"/>
                <a:gd name="T50" fmla="*/ 188 w 442"/>
                <a:gd name="T51" fmla="*/ 247 h 584"/>
                <a:gd name="T52" fmla="*/ 380 w 442"/>
                <a:gd name="T53" fmla="*/ 311 h 584"/>
                <a:gd name="T54" fmla="*/ 416 w 442"/>
                <a:gd name="T55" fmla="*/ 286 h 584"/>
                <a:gd name="T56" fmla="*/ 201 w 442"/>
                <a:gd name="T57" fmla="*/ 214 h 584"/>
                <a:gd name="T58" fmla="*/ 206 w 442"/>
                <a:gd name="T59" fmla="*/ 200 h 584"/>
                <a:gd name="T60" fmla="*/ 431 w 442"/>
                <a:gd name="T61" fmla="*/ 275 h 584"/>
                <a:gd name="T62" fmla="*/ 442 w 442"/>
                <a:gd name="T63" fmla="*/ 267 h 584"/>
                <a:gd name="T64" fmla="*/ 433 w 442"/>
                <a:gd name="T65" fmla="*/ 242 h 584"/>
                <a:gd name="T66" fmla="*/ 216 w 442"/>
                <a:gd name="T67" fmla="*/ 169 h 584"/>
                <a:gd name="T68" fmla="*/ 221 w 442"/>
                <a:gd name="T69" fmla="*/ 155 h 584"/>
                <a:gd name="T70" fmla="*/ 427 w 442"/>
                <a:gd name="T71" fmla="*/ 223 h 584"/>
                <a:gd name="T72" fmla="*/ 412 w 442"/>
                <a:gd name="T73" fmla="*/ 180 h 584"/>
                <a:gd name="T74" fmla="*/ 231 w 442"/>
                <a:gd name="T75" fmla="*/ 120 h 584"/>
                <a:gd name="T76" fmla="*/ 236 w 442"/>
                <a:gd name="T77" fmla="*/ 105 h 584"/>
                <a:gd name="T78" fmla="*/ 405 w 442"/>
                <a:gd name="T79" fmla="*/ 162 h 584"/>
                <a:gd name="T80" fmla="*/ 391 w 442"/>
                <a:gd name="T81" fmla="*/ 120 h 584"/>
                <a:gd name="T82" fmla="*/ 247 w 442"/>
                <a:gd name="T83" fmla="*/ 73 h 584"/>
                <a:gd name="T84" fmla="*/ 252 w 442"/>
                <a:gd name="T85" fmla="*/ 58 h 584"/>
                <a:gd name="T86" fmla="*/ 384 w 442"/>
                <a:gd name="T87" fmla="*/ 102 h 584"/>
                <a:gd name="T88" fmla="*/ 371 w 442"/>
                <a:gd name="T89" fmla="*/ 65 h 584"/>
                <a:gd name="T90" fmla="*/ 262 w 442"/>
                <a:gd name="T91" fmla="*/ 29 h 584"/>
                <a:gd name="T92" fmla="*/ 266 w 442"/>
                <a:gd name="T93" fmla="*/ 15 h 584"/>
                <a:gd name="T94" fmla="*/ 218 w 442"/>
                <a:gd name="T95" fmla="*/ 32 h 584"/>
                <a:gd name="T96" fmla="*/ 211 w 442"/>
                <a:gd name="T97" fmla="*/ 33 h 584"/>
                <a:gd name="T98" fmla="*/ 207 w 442"/>
                <a:gd name="T99" fmla="*/ 34 h 584"/>
                <a:gd name="T100" fmla="*/ 200 w 442"/>
                <a:gd name="T101" fmla="*/ 13 h 584"/>
                <a:gd name="T102" fmla="*/ 316 w 442"/>
                <a:gd name="T103" fmla="*/ 0 h 584"/>
                <a:gd name="T104" fmla="*/ 301 w 442"/>
                <a:gd name="T105" fmla="*/ 3 h 584"/>
                <a:gd name="T106" fmla="*/ 268 w 442"/>
                <a:gd name="T107" fmla="*/ 14 h 584"/>
                <a:gd name="T108" fmla="*/ 365 w 442"/>
                <a:gd name="T109" fmla="*/ 47 h 584"/>
                <a:gd name="T110" fmla="*/ 360 w 442"/>
                <a:gd name="T111" fmla="*/ 31 h 584"/>
                <a:gd name="T112" fmla="*/ 316 w 442"/>
                <a:gd name="T113" fmla="*/ 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2" h="584">
                  <a:moveTo>
                    <a:pt x="200" y="13"/>
                  </a:moveTo>
                  <a:cubicBezTo>
                    <a:pt x="189" y="16"/>
                    <a:pt x="189" y="16"/>
                    <a:pt x="189" y="16"/>
                  </a:cubicBezTo>
                  <a:cubicBezTo>
                    <a:pt x="0" y="584"/>
                    <a:pt x="0" y="584"/>
                    <a:pt x="0" y="584"/>
                  </a:cubicBezTo>
                  <a:cubicBezTo>
                    <a:pt x="118" y="500"/>
                    <a:pt x="118" y="500"/>
                    <a:pt x="118" y="500"/>
                  </a:cubicBezTo>
                  <a:cubicBezTo>
                    <a:pt x="112" y="498"/>
                    <a:pt x="112" y="498"/>
                    <a:pt x="112" y="498"/>
                  </a:cubicBezTo>
                  <a:cubicBezTo>
                    <a:pt x="117" y="484"/>
                    <a:pt x="117" y="484"/>
                    <a:pt x="117" y="484"/>
                  </a:cubicBezTo>
                  <a:cubicBezTo>
                    <a:pt x="133" y="489"/>
                    <a:pt x="133" y="489"/>
                    <a:pt x="133" y="489"/>
                  </a:cubicBezTo>
                  <a:cubicBezTo>
                    <a:pt x="165" y="466"/>
                    <a:pt x="165" y="466"/>
                    <a:pt x="165" y="466"/>
                  </a:cubicBezTo>
                  <a:cubicBezTo>
                    <a:pt x="127" y="453"/>
                    <a:pt x="127" y="453"/>
                    <a:pt x="127" y="453"/>
                  </a:cubicBezTo>
                  <a:cubicBezTo>
                    <a:pt x="132" y="439"/>
                    <a:pt x="132" y="439"/>
                    <a:pt x="132" y="439"/>
                  </a:cubicBezTo>
                  <a:cubicBezTo>
                    <a:pt x="180" y="455"/>
                    <a:pt x="180" y="455"/>
                    <a:pt x="180" y="455"/>
                  </a:cubicBezTo>
                  <a:cubicBezTo>
                    <a:pt x="214" y="431"/>
                    <a:pt x="214" y="431"/>
                    <a:pt x="214" y="431"/>
                  </a:cubicBezTo>
                  <a:cubicBezTo>
                    <a:pt x="137" y="405"/>
                    <a:pt x="137" y="405"/>
                    <a:pt x="137" y="405"/>
                  </a:cubicBezTo>
                  <a:cubicBezTo>
                    <a:pt x="142" y="390"/>
                    <a:pt x="142" y="390"/>
                    <a:pt x="142" y="390"/>
                  </a:cubicBezTo>
                  <a:cubicBezTo>
                    <a:pt x="230" y="420"/>
                    <a:pt x="230" y="420"/>
                    <a:pt x="230" y="420"/>
                  </a:cubicBezTo>
                  <a:cubicBezTo>
                    <a:pt x="266" y="393"/>
                    <a:pt x="266" y="393"/>
                    <a:pt x="266" y="393"/>
                  </a:cubicBezTo>
                  <a:cubicBezTo>
                    <a:pt x="153" y="356"/>
                    <a:pt x="153" y="356"/>
                    <a:pt x="153" y="356"/>
                  </a:cubicBezTo>
                  <a:cubicBezTo>
                    <a:pt x="158" y="341"/>
                    <a:pt x="158" y="341"/>
                    <a:pt x="158" y="341"/>
                  </a:cubicBezTo>
                  <a:cubicBezTo>
                    <a:pt x="281" y="382"/>
                    <a:pt x="281" y="382"/>
                    <a:pt x="281" y="382"/>
                  </a:cubicBezTo>
                  <a:cubicBezTo>
                    <a:pt x="313" y="360"/>
                    <a:pt x="313" y="360"/>
                    <a:pt x="313" y="360"/>
                  </a:cubicBezTo>
                  <a:cubicBezTo>
                    <a:pt x="168" y="311"/>
                    <a:pt x="168" y="311"/>
                    <a:pt x="168" y="311"/>
                  </a:cubicBezTo>
                  <a:cubicBezTo>
                    <a:pt x="173" y="297"/>
                    <a:pt x="173" y="297"/>
                    <a:pt x="173" y="297"/>
                  </a:cubicBezTo>
                  <a:cubicBezTo>
                    <a:pt x="328" y="349"/>
                    <a:pt x="328" y="349"/>
                    <a:pt x="328" y="349"/>
                  </a:cubicBezTo>
                  <a:cubicBezTo>
                    <a:pt x="365" y="322"/>
                    <a:pt x="365" y="322"/>
                    <a:pt x="365" y="322"/>
                  </a:cubicBezTo>
                  <a:cubicBezTo>
                    <a:pt x="183" y="262"/>
                    <a:pt x="183" y="262"/>
                    <a:pt x="183" y="262"/>
                  </a:cubicBezTo>
                  <a:cubicBezTo>
                    <a:pt x="188" y="247"/>
                    <a:pt x="188" y="247"/>
                    <a:pt x="188" y="247"/>
                  </a:cubicBezTo>
                  <a:cubicBezTo>
                    <a:pt x="380" y="311"/>
                    <a:pt x="380" y="311"/>
                    <a:pt x="380" y="311"/>
                  </a:cubicBezTo>
                  <a:cubicBezTo>
                    <a:pt x="416" y="286"/>
                    <a:pt x="416" y="286"/>
                    <a:pt x="416" y="286"/>
                  </a:cubicBezTo>
                  <a:cubicBezTo>
                    <a:pt x="201" y="214"/>
                    <a:pt x="201" y="214"/>
                    <a:pt x="201" y="214"/>
                  </a:cubicBezTo>
                  <a:cubicBezTo>
                    <a:pt x="206" y="200"/>
                    <a:pt x="206" y="200"/>
                    <a:pt x="206" y="200"/>
                  </a:cubicBezTo>
                  <a:cubicBezTo>
                    <a:pt x="431" y="275"/>
                    <a:pt x="431" y="275"/>
                    <a:pt x="431" y="275"/>
                  </a:cubicBezTo>
                  <a:cubicBezTo>
                    <a:pt x="442" y="267"/>
                    <a:pt x="442" y="267"/>
                    <a:pt x="442" y="267"/>
                  </a:cubicBezTo>
                  <a:cubicBezTo>
                    <a:pt x="433" y="242"/>
                    <a:pt x="433" y="242"/>
                    <a:pt x="433" y="242"/>
                  </a:cubicBezTo>
                  <a:cubicBezTo>
                    <a:pt x="216" y="169"/>
                    <a:pt x="216" y="169"/>
                    <a:pt x="216" y="169"/>
                  </a:cubicBezTo>
                  <a:cubicBezTo>
                    <a:pt x="221" y="155"/>
                    <a:pt x="221" y="155"/>
                    <a:pt x="221" y="155"/>
                  </a:cubicBezTo>
                  <a:cubicBezTo>
                    <a:pt x="427" y="223"/>
                    <a:pt x="427" y="223"/>
                    <a:pt x="427" y="223"/>
                  </a:cubicBezTo>
                  <a:cubicBezTo>
                    <a:pt x="412" y="180"/>
                    <a:pt x="412" y="180"/>
                    <a:pt x="412" y="180"/>
                  </a:cubicBezTo>
                  <a:cubicBezTo>
                    <a:pt x="231" y="120"/>
                    <a:pt x="231" y="120"/>
                    <a:pt x="231" y="120"/>
                  </a:cubicBezTo>
                  <a:cubicBezTo>
                    <a:pt x="236" y="105"/>
                    <a:pt x="236" y="105"/>
                    <a:pt x="236" y="105"/>
                  </a:cubicBezTo>
                  <a:cubicBezTo>
                    <a:pt x="405" y="162"/>
                    <a:pt x="405" y="162"/>
                    <a:pt x="405" y="162"/>
                  </a:cubicBezTo>
                  <a:cubicBezTo>
                    <a:pt x="391" y="120"/>
                    <a:pt x="391" y="120"/>
                    <a:pt x="391" y="120"/>
                  </a:cubicBezTo>
                  <a:cubicBezTo>
                    <a:pt x="247" y="73"/>
                    <a:pt x="247" y="73"/>
                    <a:pt x="247" y="73"/>
                  </a:cubicBezTo>
                  <a:cubicBezTo>
                    <a:pt x="252" y="58"/>
                    <a:pt x="252" y="58"/>
                    <a:pt x="252" y="58"/>
                  </a:cubicBezTo>
                  <a:cubicBezTo>
                    <a:pt x="384" y="102"/>
                    <a:pt x="384" y="102"/>
                    <a:pt x="384" y="102"/>
                  </a:cubicBezTo>
                  <a:cubicBezTo>
                    <a:pt x="371" y="65"/>
                    <a:pt x="371" y="65"/>
                    <a:pt x="371" y="65"/>
                  </a:cubicBezTo>
                  <a:cubicBezTo>
                    <a:pt x="262" y="29"/>
                    <a:pt x="262" y="29"/>
                    <a:pt x="262" y="29"/>
                  </a:cubicBezTo>
                  <a:cubicBezTo>
                    <a:pt x="266" y="15"/>
                    <a:pt x="266" y="15"/>
                    <a:pt x="266" y="15"/>
                  </a:cubicBezTo>
                  <a:cubicBezTo>
                    <a:pt x="218" y="32"/>
                    <a:pt x="218" y="32"/>
                    <a:pt x="218" y="32"/>
                  </a:cubicBezTo>
                  <a:cubicBezTo>
                    <a:pt x="216" y="32"/>
                    <a:pt x="213" y="32"/>
                    <a:pt x="211" y="33"/>
                  </a:cubicBezTo>
                  <a:cubicBezTo>
                    <a:pt x="207" y="34"/>
                    <a:pt x="207" y="34"/>
                    <a:pt x="207" y="34"/>
                  </a:cubicBezTo>
                  <a:cubicBezTo>
                    <a:pt x="200" y="13"/>
                    <a:pt x="200" y="13"/>
                    <a:pt x="200" y="13"/>
                  </a:cubicBezTo>
                  <a:moveTo>
                    <a:pt x="316" y="0"/>
                  </a:moveTo>
                  <a:cubicBezTo>
                    <a:pt x="311" y="0"/>
                    <a:pt x="306" y="1"/>
                    <a:pt x="301" y="3"/>
                  </a:cubicBezTo>
                  <a:cubicBezTo>
                    <a:pt x="268" y="14"/>
                    <a:pt x="268" y="14"/>
                    <a:pt x="268" y="14"/>
                  </a:cubicBezTo>
                  <a:cubicBezTo>
                    <a:pt x="365" y="47"/>
                    <a:pt x="365" y="47"/>
                    <a:pt x="365" y="47"/>
                  </a:cubicBezTo>
                  <a:cubicBezTo>
                    <a:pt x="360" y="31"/>
                    <a:pt x="360" y="31"/>
                    <a:pt x="360" y="31"/>
                  </a:cubicBezTo>
                  <a:cubicBezTo>
                    <a:pt x="353" y="12"/>
                    <a:pt x="335" y="0"/>
                    <a:pt x="316" y="0"/>
                  </a:cubicBezTo>
                </a:path>
              </a:pathLst>
            </a:custGeom>
            <a:solidFill>
              <a:srgbClr val="E3E6E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09" name="iṣḷîdé">
              <a:extLst>
                <a:ext uri="{FF2B5EF4-FFF2-40B4-BE49-F238E27FC236}">
                  <a16:creationId xmlns="" xmlns:a16="http://schemas.microsoft.com/office/drawing/2014/main" id="{1C594CF3-58E8-4455-A6ED-C2C84A8EDAE1}"/>
                </a:ext>
              </a:extLst>
            </p:cNvPr>
            <p:cNvSpPr/>
            <p:nvPr/>
          </p:nvSpPr>
          <p:spPr bwMode="auto">
            <a:xfrm>
              <a:off x="7137400" y="3729038"/>
              <a:ext cx="184150" cy="85725"/>
            </a:xfrm>
            <a:custGeom>
              <a:avLst/>
              <a:gdLst>
                <a:gd name="T0" fmla="*/ 7 w 116"/>
                <a:gd name="T1" fmla="*/ 0 h 54"/>
                <a:gd name="T2" fmla="*/ 5 w 116"/>
                <a:gd name="T3" fmla="*/ 1 h 54"/>
                <a:gd name="T4" fmla="*/ 0 w 116"/>
                <a:gd name="T5" fmla="*/ 16 h 54"/>
                <a:gd name="T6" fmla="*/ 116 w 116"/>
                <a:gd name="T7" fmla="*/ 54 h 54"/>
                <a:gd name="T8" fmla="*/ 110 w 116"/>
                <a:gd name="T9" fmla="*/ 35 h 54"/>
                <a:gd name="T10" fmla="*/ 7 w 116"/>
                <a:gd name="T11" fmla="*/ 0 h 54"/>
              </a:gdLst>
              <a:ahLst/>
              <a:cxnLst>
                <a:cxn ang="0">
                  <a:pos x="T0" y="T1"/>
                </a:cxn>
                <a:cxn ang="0">
                  <a:pos x="T2" y="T3"/>
                </a:cxn>
                <a:cxn ang="0">
                  <a:pos x="T4" y="T5"/>
                </a:cxn>
                <a:cxn ang="0">
                  <a:pos x="T6" y="T7"/>
                </a:cxn>
                <a:cxn ang="0">
                  <a:pos x="T8" y="T9"/>
                </a:cxn>
                <a:cxn ang="0">
                  <a:pos x="T10" y="T11"/>
                </a:cxn>
              </a:cxnLst>
              <a:rect l="0" t="0" r="r" b="b"/>
              <a:pathLst>
                <a:path w="116" h="54">
                  <a:moveTo>
                    <a:pt x="7" y="0"/>
                  </a:moveTo>
                  <a:lnTo>
                    <a:pt x="5" y="1"/>
                  </a:lnTo>
                  <a:lnTo>
                    <a:pt x="0" y="16"/>
                  </a:lnTo>
                  <a:lnTo>
                    <a:pt x="116" y="54"/>
                  </a:lnTo>
                  <a:lnTo>
                    <a:pt x="110" y="35"/>
                  </a:lnTo>
                  <a:lnTo>
                    <a:pt x="7" y="0"/>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10" name="íṧḷïdé">
              <a:extLst>
                <a:ext uri="{FF2B5EF4-FFF2-40B4-BE49-F238E27FC236}">
                  <a16:creationId xmlns="" xmlns:a16="http://schemas.microsoft.com/office/drawing/2014/main" id="{CBE83D91-8B80-4650-85AA-6B59F001DFBF}"/>
                </a:ext>
              </a:extLst>
            </p:cNvPr>
            <p:cNvSpPr/>
            <p:nvPr/>
          </p:nvSpPr>
          <p:spPr bwMode="auto">
            <a:xfrm>
              <a:off x="7137400" y="3729038"/>
              <a:ext cx="184150" cy="85725"/>
            </a:xfrm>
            <a:custGeom>
              <a:avLst/>
              <a:gdLst>
                <a:gd name="T0" fmla="*/ 7 w 116"/>
                <a:gd name="T1" fmla="*/ 0 h 54"/>
                <a:gd name="T2" fmla="*/ 5 w 116"/>
                <a:gd name="T3" fmla="*/ 1 h 54"/>
                <a:gd name="T4" fmla="*/ 0 w 116"/>
                <a:gd name="T5" fmla="*/ 16 h 54"/>
                <a:gd name="T6" fmla="*/ 116 w 116"/>
                <a:gd name="T7" fmla="*/ 54 h 54"/>
                <a:gd name="T8" fmla="*/ 110 w 116"/>
                <a:gd name="T9" fmla="*/ 35 h 54"/>
                <a:gd name="T10" fmla="*/ 7 w 116"/>
                <a:gd name="T11" fmla="*/ 0 h 54"/>
              </a:gdLst>
              <a:ahLst/>
              <a:cxnLst>
                <a:cxn ang="0">
                  <a:pos x="T0" y="T1"/>
                </a:cxn>
                <a:cxn ang="0">
                  <a:pos x="T2" y="T3"/>
                </a:cxn>
                <a:cxn ang="0">
                  <a:pos x="T4" y="T5"/>
                </a:cxn>
                <a:cxn ang="0">
                  <a:pos x="T6" y="T7"/>
                </a:cxn>
                <a:cxn ang="0">
                  <a:pos x="T8" y="T9"/>
                </a:cxn>
                <a:cxn ang="0">
                  <a:pos x="T10" y="T11"/>
                </a:cxn>
              </a:cxnLst>
              <a:rect l="0" t="0" r="r" b="b"/>
              <a:pathLst>
                <a:path w="116" h="54">
                  <a:moveTo>
                    <a:pt x="7" y="0"/>
                  </a:moveTo>
                  <a:lnTo>
                    <a:pt x="5" y="1"/>
                  </a:lnTo>
                  <a:lnTo>
                    <a:pt x="0" y="16"/>
                  </a:lnTo>
                  <a:lnTo>
                    <a:pt x="116" y="54"/>
                  </a:lnTo>
                  <a:lnTo>
                    <a:pt x="110" y="35"/>
                  </a:lnTo>
                  <a:lnTo>
                    <a:pt x="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11" name="ï$lîde">
              <a:extLst>
                <a:ext uri="{FF2B5EF4-FFF2-40B4-BE49-F238E27FC236}">
                  <a16:creationId xmlns="" xmlns:a16="http://schemas.microsoft.com/office/drawing/2014/main" id="{2097C6B0-EFB2-4256-BCCA-491EB771A490}"/>
                </a:ext>
              </a:extLst>
            </p:cNvPr>
            <p:cNvSpPr/>
            <p:nvPr/>
          </p:nvSpPr>
          <p:spPr bwMode="auto">
            <a:xfrm>
              <a:off x="6908800" y="4446588"/>
              <a:ext cx="730250" cy="266700"/>
            </a:xfrm>
            <a:custGeom>
              <a:avLst/>
              <a:gdLst>
                <a:gd name="T0" fmla="*/ 6 w 460"/>
                <a:gd name="T1" fmla="*/ 0 h 168"/>
                <a:gd name="T2" fmla="*/ 0 w 460"/>
                <a:gd name="T3" fmla="*/ 15 h 168"/>
                <a:gd name="T4" fmla="*/ 41 w 460"/>
                <a:gd name="T5" fmla="*/ 29 h 168"/>
                <a:gd name="T6" fmla="*/ 460 w 460"/>
                <a:gd name="T7" fmla="*/ 168 h 168"/>
                <a:gd name="T8" fmla="*/ 452 w 460"/>
                <a:gd name="T9" fmla="*/ 149 h 168"/>
                <a:gd name="T10" fmla="*/ 57 w 460"/>
                <a:gd name="T11" fmla="*/ 17 h 168"/>
                <a:gd name="T12" fmla="*/ 6 w 460"/>
                <a:gd name="T13" fmla="*/ 0 h 168"/>
              </a:gdLst>
              <a:ahLst/>
              <a:cxnLst>
                <a:cxn ang="0">
                  <a:pos x="T0" y="T1"/>
                </a:cxn>
                <a:cxn ang="0">
                  <a:pos x="T2" y="T3"/>
                </a:cxn>
                <a:cxn ang="0">
                  <a:pos x="T4" y="T5"/>
                </a:cxn>
                <a:cxn ang="0">
                  <a:pos x="T6" y="T7"/>
                </a:cxn>
                <a:cxn ang="0">
                  <a:pos x="T8" y="T9"/>
                </a:cxn>
                <a:cxn ang="0">
                  <a:pos x="T10" y="T11"/>
                </a:cxn>
                <a:cxn ang="0">
                  <a:pos x="T12" y="T13"/>
                </a:cxn>
              </a:cxnLst>
              <a:rect l="0" t="0" r="r" b="b"/>
              <a:pathLst>
                <a:path w="460" h="168">
                  <a:moveTo>
                    <a:pt x="6" y="0"/>
                  </a:moveTo>
                  <a:lnTo>
                    <a:pt x="0" y="15"/>
                  </a:lnTo>
                  <a:lnTo>
                    <a:pt x="41" y="29"/>
                  </a:lnTo>
                  <a:lnTo>
                    <a:pt x="460" y="168"/>
                  </a:lnTo>
                  <a:lnTo>
                    <a:pt x="452" y="149"/>
                  </a:lnTo>
                  <a:lnTo>
                    <a:pt x="57" y="17"/>
                  </a:lnTo>
                  <a:lnTo>
                    <a:pt x="6" y="0"/>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12" name="ïşḻíḍé">
              <a:extLst>
                <a:ext uri="{FF2B5EF4-FFF2-40B4-BE49-F238E27FC236}">
                  <a16:creationId xmlns="" xmlns:a16="http://schemas.microsoft.com/office/drawing/2014/main" id="{E2879B80-1F99-4BFE-93BB-8604DEA420D8}"/>
                </a:ext>
              </a:extLst>
            </p:cNvPr>
            <p:cNvSpPr/>
            <p:nvPr/>
          </p:nvSpPr>
          <p:spPr bwMode="auto">
            <a:xfrm>
              <a:off x="6908800" y="4446588"/>
              <a:ext cx="730250" cy="266700"/>
            </a:xfrm>
            <a:custGeom>
              <a:avLst/>
              <a:gdLst>
                <a:gd name="T0" fmla="*/ 6 w 460"/>
                <a:gd name="T1" fmla="*/ 0 h 168"/>
                <a:gd name="T2" fmla="*/ 0 w 460"/>
                <a:gd name="T3" fmla="*/ 15 h 168"/>
                <a:gd name="T4" fmla="*/ 41 w 460"/>
                <a:gd name="T5" fmla="*/ 29 h 168"/>
                <a:gd name="T6" fmla="*/ 460 w 460"/>
                <a:gd name="T7" fmla="*/ 168 h 168"/>
                <a:gd name="T8" fmla="*/ 452 w 460"/>
                <a:gd name="T9" fmla="*/ 149 h 168"/>
                <a:gd name="T10" fmla="*/ 57 w 460"/>
                <a:gd name="T11" fmla="*/ 17 h 168"/>
                <a:gd name="T12" fmla="*/ 6 w 460"/>
                <a:gd name="T13" fmla="*/ 0 h 168"/>
              </a:gdLst>
              <a:ahLst/>
              <a:cxnLst>
                <a:cxn ang="0">
                  <a:pos x="T0" y="T1"/>
                </a:cxn>
                <a:cxn ang="0">
                  <a:pos x="T2" y="T3"/>
                </a:cxn>
                <a:cxn ang="0">
                  <a:pos x="T4" y="T5"/>
                </a:cxn>
                <a:cxn ang="0">
                  <a:pos x="T6" y="T7"/>
                </a:cxn>
                <a:cxn ang="0">
                  <a:pos x="T8" y="T9"/>
                </a:cxn>
                <a:cxn ang="0">
                  <a:pos x="T10" y="T11"/>
                </a:cxn>
                <a:cxn ang="0">
                  <a:pos x="T12" y="T13"/>
                </a:cxn>
              </a:cxnLst>
              <a:rect l="0" t="0" r="r" b="b"/>
              <a:pathLst>
                <a:path w="460" h="168">
                  <a:moveTo>
                    <a:pt x="6" y="0"/>
                  </a:moveTo>
                  <a:lnTo>
                    <a:pt x="0" y="15"/>
                  </a:lnTo>
                  <a:lnTo>
                    <a:pt x="41" y="29"/>
                  </a:lnTo>
                  <a:lnTo>
                    <a:pt x="460" y="168"/>
                  </a:lnTo>
                  <a:lnTo>
                    <a:pt x="452" y="149"/>
                  </a:lnTo>
                  <a:lnTo>
                    <a:pt x="57" y="17"/>
                  </a:lnTo>
                  <a:lnTo>
                    <a:pt x="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13" name="íśḻíḍe">
              <a:extLst>
                <a:ext uri="{FF2B5EF4-FFF2-40B4-BE49-F238E27FC236}">
                  <a16:creationId xmlns="" xmlns:a16="http://schemas.microsoft.com/office/drawing/2014/main" id="{4EB5BB33-63A7-4784-A831-A13C36CE4527}"/>
                </a:ext>
              </a:extLst>
            </p:cNvPr>
            <p:cNvSpPr/>
            <p:nvPr/>
          </p:nvSpPr>
          <p:spPr bwMode="auto">
            <a:xfrm>
              <a:off x="6926263" y="4364038"/>
              <a:ext cx="676275" cy="249238"/>
            </a:xfrm>
            <a:custGeom>
              <a:avLst/>
              <a:gdLst>
                <a:gd name="T0" fmla="*/ 5 w 426"/>
                <a:gd name="T1" fmla="*/ 0 h 157"/>
                <a:gd name="T2" fmla="*/ 0 w 426"/>
                <a:gd name="T3" fmla="*/ 16 h 157"/>
                <a:gd name="T4" fmla="*/ 82 w 426"/>
                <a:gd name="T5" fmla="*/ 43 h 157"/>
                <a:gd name="T6" fmla="*/ 426 w 426"/>
                <a:gd name="T7" fmla="*/ 157 h 157"/>
                <a:gd name="T8" fmla="*/ 420 w 426"/>
                <a:gd name="T9" fmla="*/ 138 h 157"/>
                <a:gd name="T10" fmla="*/ 99 w 426"/>
                <a:gd name="T11" fmla="*/ 32 h 157"/>
                <a:gd name="T12" fmla="*/ 5 w 426"/>
                <a:gd name="T13" fmla="*/ 0 h 157"/>
              </a:gdLst>
              <a:ahLst/>
              <a:cxnLst>
                <a:cxn ang="0">
                  <a:pos x="T0" y="T1"/>
                </a:cxn>
                <a:cxn ang="0">
                  <a:pos x="T2" y="T3"/>
                </a:cxn>
                <a:cxn ang="0">
                  <a:pos x="T4" y="T5"/>
                </a:cxn>
                <a:cxn ang="0">
                  <a:pos x="T6" y="T7"/>
                </a:cxn>
                <a:cxn ang="0">
                  <a:pos x="T8" y="T9"/>
                </a:cxn>
                <a:cxn ang="0">
                  <a:pos x="T10" y="T11"/>
                </a:cxn>
                <a:cxn ang="0">
                  <a:pos x="T12" y="T13"/>
                </a:cxn>
              </a:cxnLst>
              <a:rect l="0" t="0" r="r" b="b"/>
              <a:pathLst>
                <a:path w="426" h="157">
                  <a:moveTo>
                    <a:pt x="5" y="0"/>
                  </a:moveTo>
                  <a:lnTo>
                    <a:pt x="0" y="16"/>
                  </a:lnTo>
                  <a:lnTo>
                    <a:pt x="82" y="43"/>
                  </a:lnTo>
                  <a:lnTo>
                    <a:pt x="426" y="157"/>
                  </a:lnTo>
                  <a:lnTo>
                    <a:pt x="420" y="138"/>
                  </a:lnTo>
                  <a:lnTo>
                    <a:pt x="99" y="32"/>
                  </a:lnTo>
                  <a:lnTo>
                    <a:pt x="5" y="0"/>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14" name="ïṧlîďé">
              <a:extLst>
                <a:ext uri="{FF2B5EF4-FFF2-40B4-BE49-F238E27FC236}">
                  <a16:creationId xmlns="" xmlns:a16="http://schemas.microsoft.com/office/drawing/2014/main" id="{5D2CECBE-A97E-40B7-A7B1-5CEC43385B1E}"/>
                </a:ext>
              </a:extLst>
            </p:cNvPr>
            <p:cNvSpPr/>
            <p:nvPr/>
          </p:nvSpPr>
          <p:spPr bwMode="auto">
            <a:xfrm>
              <a:off x="6926263" y="4364038"/>
              <a:ext cx="676275" cy="249238"/>
            </a:xfrm>
            <a:custGeom>
              <a:avLst/>
              <a:gdLst>
                <a:gd name="T0" fmla="*/ 5 w 426"/>
                <a:gd name="T1" fmla="*/ 0 h 157"/>
                <a:gd name="T2" fmla="*/ 0 w 426"/>
                <a:gd name="T3" fmla="*/ 16 h 157"/>
                <a:gd name="T4" fmla="*/ 82 w 426"/>
                <a:gd name="T5" fmla="*/ 43 h 157"/>
                <a:gd name="T6" fmla="*/ 426 w 426"/>
                <a:gd name="T7" fmla="*/ 157 h 157"/>
                <a:gd name="T8" fmla="*/ 420 w 426"/>
                <a:gd name="T9" fmla="*/ 138 h 157"/>
                <a:gd name="T10" fmla="*/ 99 w 426"/>
                <a:gd name="T11" fmla="*/ 32 h 157"/>
                <a:gd name="T12" fmla="*/ 5 w 426"/>
                <a:gd name="T13" fmla="*/ 0 h 157"/>
              </a:gdLst>
              <a:ahLst/>
              <a:cxnLst>
                <a:cxn ang="0">
                  <a:pos x="T0" y="T1"/>
                </a:cxn>
                <a:cxn ang="0">
                  <a:pos x="T2" y="T3"/>
                </a:cxn>
                <a:cxn ang="0">
                  <a:pos x="T4" y="T5"/>
                </a:cxn>
                <a:cxn ang="0">
                  <a:pos x="T6" y="T7"/>
                </a:cxn>
                <a:cxn ang="0">
                  <a:pos x="T8" y="T9"/>
                </a:cxn>
                <a:cxn ang="0">
                  <a:pos x="T10" y="T11"/>
                </a:cxn>
                <a:cxn ang="0">
                  <a:pos x="T12" y="T13"/>
                </a:cxn>
              </a:cxnLst>
              <a:rect l="0" t="0" r="r" b="b"/>
              <a:pathLst>
                <a:path w="426" h="157">
                  <a:moveTo>
                    <a:pt x="5" y="0"/>
                  </a:moveTo>
                  <a:lnTo>
                    <a:pt x="0" y="16"/>
                  </a:lnTo>
                  <a:lnTo>
                    <a:pt x="82" y="43"/>
                  </a:lnTo>
                  <a:lnTo>
                    <a:pt x="426" y="157"/>
                  </a:lnTo>
                  <a:lnTo>
                    <a:pt x="420" y="138"/>
                  </a:lnTo>
                  <a:lnTo>
                    <a:pt x="99" y="32"/>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15" name="íṡḻïďè">
              <a:extLst>
                <a:ext uri="{FF2B5EF4-FFF2-40B4-BE49-F238E27FC236}">
                  <a16:creationId xmlns="" xmlns:a16="http://schemas.microsoft.com/office/drawing/2014/main" id="{612A79B6-E885-45DD-BB49-4647FD230EE8}"/>
                </a:ext>
              </a:extLst>
            </p:cNvPr>
            <p:cNvSpPr/>
            <p:nvPr/>
          </p:nvSpPr>
          <p:spPr bwMode="auto">
            <a:xfrm>
              <a:off x="7085013" y="3883025"/>
              <a:ext cx="306388" cy="125413"/>
            </a:xfrm>
            <a:custGeom>
              <a:avLst/>
              <a:gdLst>
                <a:gd name="T0" fmla="*/ 6 w 193"/>
                <a:gd name="T1" fmla="*/ 0 h 79"/>
                <a:gd name="T2" fmla="*/ 0 w 193"/>
                <a:gd name="T3" fmla="*/ 16 h 79"/>
                <a:gd name="T4" fmla="*/ 193 w 193"/>
                <a:gd name="T5" fmla="*/ 79 h 79"/>
                <a:gd name="T6" fmla="*/ 186 w 193"/>
                <a:gd name="T7" fmla="*/ 60 h 79"/>
                <a:gd name="T8" fmla="*/ 6 w 193"/>
                <a:gd name="T9" fmla="*/ 0 h 79"/>
              </a:gdLst>
              <a:ahLst/>
              <a:cxnLst>
                <a:cxn ang="0">
                  <a:pos x="T0" y="T1"/>
                </a:cxn>
                <a:cxn ang="0">
                  <a:pos x="T2" y="T3"/>
                </a:cxn>
                <a:cxn ang="0">
                  <a:pos x="T4" y="T5"/>
                </a:cxn>
                <a:cxn ang="0">
                  <a:pos x="T6" y="T7"/>
                </a:cxn>
                <a:cxn ang="0">
                  <a:pos x="T8" y="T9"/>
                </a:cxn>
              </a:cxnLst>
              <a:rect l="0" t="0" r="r" b="b"/>
              <a:pathLst>
                <a:path w="193" h="79">
                  <a:moveTo>
                    <a:pt x="6" y="0"/>
                  </a:moveTo>
                  <a:lnTo>
                    <a:pt x="0" y="16"/>
                  </a:lnTo>
                  <a:lnTo>
                    <a:pt x="193" y="79"/>
                  </a:lnTo>
                  <a:lnTo>
                    <a:pt x="186" y="60"/>
                  </a:lnTo>
                  <a:lnTo>
                    <a:pt x="6" y="0"/>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16" name="iṧļïḋé">
              <a:extLst>
                <a:ext uri="{FF2B5EF4-FFF2-40B4-BE49-F238E27FC236}">
                  <a16:creationId xmlns="" xmlns:a16="http://schemas.microsoft.com/office/drawing/2014/main" id="{19F3B663-7B75-48A7-B138-93EA1C4530FE}"/>
                </a:ext>
              </a:extLst>
            </p:cNvPr>
            <p:cNvSpPr/>
            <p:nvPr/>
          </p:nvSpPr>
          <p:spPr bwMode="auto">
            <a:xfrm>
              <a:off x="7085013" y="3883025"/>
              <a:ext cx="306388" cy="125413"/>
            </a:xfrm>
            <a:custGeom>
              <a:avLst/>
              <a:gdLst>
                <a:gd name="T0" fmla="*/ 6 w 193"/>
                <a:gd name="T1" fmla="*/ 0 h 79"/>
                <a:gd name="T2" fmla="*/ 0 w 193"/>
                <a:gd name="T3" fmla="*/ 16 h 79"/>
                <a:gd name="T4" fmla="*/ 193 w 193"/>
                <a:gd name="T5" fmla="*/ 79 h 79"/>
                <a:gd name="T6" fmla="*/ 186 w 193"/>
                <a:gd name="T7" fmla="*/ 60 h 79"/>
                <a:gd name="T8" fmla="*/ 6 w 193"/>
                <a:gd name="T9" fmla="*/ 0 h 79"/>
              </a:gdLst>
              <a:ahLst/>
              <a:cxnLst>
                <a:cxn ang="0">
                  <a:pos x="T0" y="T1"/>
                </a:cxn>
                <a:cxn ang="0">
                  <a:pos x="T2" y="T3"/>
                </a:cxn>
                <a:cxn ang="0">
                  <a:pos x="T4" y="T5"/>
                </a:cxn>
                <a:cxn ang="0">
                  <a:pos x="T6" y="T7"/>
                </a:cxn>
                <a:cxn ang="0">
                  <a:pos x="T8" y="T9"/>
                </a:cxn>
              </a:cxnLst>
              <a:rect l="0" t="0" r="r" b="b"/>
              <a:pathLst>
                <a:path w="193" h="79">
                  <a:moveTo>
                    <a:pt x="6" y="0"/>
                  </a:moveTo>
                  <a:lnTo>
                    <a:pt x="0" y="16"/>
                  </a:lnTo>
                  <a:lnTo>
                    <a:pt x="193" y="79"/>
                  </a:lnTo>
                  <a:lnTo>
                    <a:pt x="186" y="60"/>
                  </a:lnTo>
                  <a:lnTo>
                    <a:pt x="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17" name="îslíḓé">
              <a:extLst>
                <a:ext uri="{FF2B5EF4-FFF2-40B4-BE49-F238E27FC236}">
                  <a16:creationId xmlns="" xmlns:a16="http://schemas.microsoft.com/office/drawing/2014/main" id="{425C722D-9852-4E1C-BC18-1575E07AE988}"/>
                </a:ext>
              </a:extLst>
            </p:cNvPr>
            <p:cNvSpPr/>
            <p:nvPr/>
          </p:nvSpPr>
          <p:spPr bwMode="auto">
            <a:xfrm>
              <a:off x="6883400" y="4522788"/>
              <a:ext cx="782638" cy="280988"/>
            </a:xfrm>
            <a:custGeom>
              <a:avLst/>
              <a:gdLst>
                <a:gd name="T0" fmla="*/ 6 w 493"/>
                <a:gd name="T1" fmla="*/ 0 h 177"/>
                <a:gd name="T2" fmla="*/ 0 w 493"/>
                <a:gd name="T3" fmla="*/ 15 h 177"/>
                <a:gd name="T4" fmla="*/ 7 w 493"/>
                <a:gd name="T5" fmla="*/ 17 h 177"/>
                <a:gd name="T6" fmla="*/ 491 w 493"/>
                <a:gd name="T7" fmla="*/ 177 h 177"/>
                <a:gd name="T8" fmla="*/ 493 w 493"/>
                <a:gd name="T9" fmla="*/ 169 h 177"/>
                <a:gd name="T10" fmla="*/ 489 w 493"/>
                <a:gd name="T11" fmla="*/ 160 h 177"/>
                <a:gd name="T12" fmla="*/ 23 w 493"/>
                <a:gd name="T13" fmla="*/ 5 h 177"/>
                <a:gd name="T14" fmla="*/ 6 w 493"/>
                <a:gd name="T15" fmla="*/ 0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3" h="177">
                  <a:moveTo>
                    <a:pt x="6" y="0"/>
                  </a:moveTo>
                  <a:lnTo>
                    <a:pt x="0" y="15"/>
                  </a:lnTo>
                  <a:lnTo>
                    <a:pt x="7" y="17"/>
                  </a:lnTo>
                  <a:lnTo>
                    <a:pt x="491" y="177"/>
                  </a:lnTo>
                  <a:lnTo>
                    <a:pt x="493" y="169"/>
                  </a:lnTo>
                  <a:lnTo>
                    <a:pt x="489" y="160"/>
                  </a:lnTo>
                  <a:lnTo>
                    <a:pt x="23" y="5"/>
                  </a:lnTo>
                  <a:lnTo>
                    <a:pt x="6" y="0"/>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18" name="íšliḋê">
              <a:extLst>
                <a:ext uri="{FF2B5EF4-FFF2-40B4-BE49-F238E27FC236}">
                  <a16:creationId xmlns="" xmlns:a16="http://schemas.microsoft.com/office/drawing/2014/main" id="{FDC14F9D-0D08-4DC5-9641-E1BA267B8BC3}"/>
                </a:ext>
              </a:extLst>
            </p:cNvPr>
            <p:cNvSpPr/>
            <p:nvPr/>
          </p:nvSpPr>
          <p:spPr bwMode="auto">
            <a:xfrm>
              <a:off x="6883400" y="4522788"/>
              <a:ext cx="782638" cy="280988"/>
            </a:xfrm>
            <a:custGeom>
              <a:avLst/>
              <a:gdLst>
                <a:gd name="T0" fmla="*/ 6 w 493"/>
                <a:gd name="T1" fmla="*/ 0 h 177"/>
                <a:gd name="T2" fmla="*/ 0 w 493"/>
                <a:gd name="T3" fmla="*/ 15 h 177"/>
                <a:gd name="T4" fmla="*/ 7 w 493"/>
                <a:gd name="T5" fmla="*/ 17 h 177"/>
                <a:gd name="T6" fmla="*/ 491 w 493"/>
                <a:gd name="T7" fmla="*/ 177 h 177"/>
                <a:gd name="T8" fmla="*/ 493 w 493"/>
                <a:gd name="T9" fmla="*/ 169 h 177"/>
                <a:gd name="T10" fmla="*/ 489 w 493"/>
                <a:gd name="T11" fmla="*/ 160 h 177"/>
                <a:gd name="T12" fmla="*/ 23 w 493"/>
                <a:gd name="T13" fmla="*/ 5 h 177"/>
                <a:gd name="T14" fmla="*/ 6 w 493"/>
                <a:gd name="T15" fmla="*/ 0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3" h="177">
                  <a:moveTo>
                    <a:pt x="6" y="0"/>
                  </a:moveTo>
                  <a:lnTo>
                    <a:pt x="0" y="15"/>
                  </a:lnTo>
                  <a:lnTo>
                    <a:pt x="7" y="17"/>
                  </a:lnTo>
                  <a:lnTo>
                    <a:pt x="491" y="177"/>
                  </a:lnTo>
                  <a:lnTo>
                    <a:pt x="493" y="169"/>
                  </a:lnTo>
                  <a:lnTo>
                    <a:pt x="489" y="160"/>
                  </a:lnTo>
                  <a:lnTo>
                    <a:pt x="23" y="5"/>
                  </a:lnTo>
                  <a:lnTo>
                    <a:pt x="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19" name="îsľîďè">
              <a:extLst>
                <a:ext uri="{FF2B5EF4-FFF2-40B4-BE49-F238E27FC236}">
                  <a16:creationId xmlns="" xmlns:a16="http://schemas.microsoft.com/office/drawing/2014/main" id="{DB682312-8690-4257-8982-6682CEEEA1FF}"/>
                </a:ext>
              </a:extLst>
            </p:cNvPr>
            <p:cNvSpPr/>
            <p:nvPr/>
          </p:nvSpPr>
          <p:spPr bwMode="auto">
            <a:xfrm>
              <a:off x="7059613" y="3967163"/>
              <a:ext cx="366713" cy="146050"/>
            </a:xfrm>
            <a:custGeom>
              <a:avLst/>
              <a:gdLst>
                <a:gd name="T0" fmla="*/ 6 w 231"/>
                <a:gd name="T1" fmla="*/ 0 h 92"/>
                <a:gd name="T2" fmla="*/ 0 w 231"/>
                <a:gd name="T3" fmla="*/ 15 h 92"/>
                <a:gd name="T4" fmla="*/ 231 w 231"/>
                <a:gd name="T5" fmla="*/ 92 h 92"/>
                <a:gd name="T6" fmla="*/ 225 w 231"/>
                <a:gd name="T7" fmla="*/ 72 h 92"/>
                <a:gd name="T8" fmla="*/ 6 w 231"/>
                <a:gd name="T9" fmla="*/ 0 h 92"/>
              </a:gdLst>
              <a:ahLst/>
              <a:cxnLst>
                <a:cxn ang="0">
                  <a:pos x="T0" y="T1"/>
                </a:cxn>
                <a:cxn ang="0">
                  <a:pos x="T2" y="T3"/>
                </a:cxn>
                <a:cxn ang="0">
                  <a:pos x="T4" y="T5"/>
                </a:cxn>
                <a:cxn ang="0">
                  <a:pos x="T6" y="T7"/>
                </a:cxn>
                <a:cxn ang="0">
                  <a:pos x="T8" y="T9"/>
                </a:cxn>
              </a:cxnLst>
              <a:rect l="0" t="0" r="r" b="b"/>
              <a:pathLst>
                <a:path w="231" h="92">
                  <a:moveTo>
                    <a:pt x="6" y="0"/>
                  </a:moveTo>
                  <a:lnTo>
                    <a:pt x="0" y="15"/>
                  </a:lnTo>
                  <a:lnTo>
                    <a:pt x="231" y="92"/>
                  </a:lnTo>
                  <a:lnTo>
                    <a:pt x="225" y="72"/>
                  </a:lnTo>
                  <a:lnTo>
                    <a:pt x="6" y="0"/>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20" name="íṡľîḋé">
              <a:extLst>
                <a:ext uri="{FF2B5EF4-FFF2-40B4-BE49-F238E27FC236}">
                  <a16:creationId xmlns="" xmlns:a16="http://schemas.microsoft.com/office/drawing/2014/main" id="{CEA89C1A-7008-4D5F-A330-5473CA55686A}"/>
                </a:ext>
              </a:extLst>
            </p:cNvPr>
            <p:cNvSpPr/>
            <p:nvPr/>
          </p:nvSpPr>
          <p:spPr bwMode="auto">
            <a:xfrm>
              <a:off x="7059613" y="3967163"/>
              <a:ext cx="366713" cy="146050"/>
            </a:xfrm>
            <a:custGeom>
              <a:avLst/>
              <a:gdLst>
                <a:gd name="T0" fmla="*/ 6 w 231"/>
                <a:gd name="T1" fmla="*/ 0 h 92"/>
                <a:gd name="T2" fmla="*/ 0 w 231"/>
                <a:gd name="T3" fmla="*/ 15 h 92"/>
                <a:gd name="T4" fmla="*/ 231 w 231"/>
                <a:gd name="T5" fmla="*/ 92 h 92"/>
                <a:gd name="T6" fmla="*/ 225 w 231"/>
                <a:gd name="T7" fmla="*/ 72 h 92"/>
                <a:gd name="T8" fmla="*/ 6 w 231"/>
                <a:gd name="T9" fmla="*/ 0 h 92"/>
              </a:gdLst>
              <a:ahLst/>
              <a:cxnLst>
                <a:cxn ang="0">
                  <a:pos x="T0" y="T1"/>
                </a:cxn>
                <a:cxn ang="0">
                  <a:pos x="T2" y="T3"/>
                </a:cxn>
                <a:cxn ang="0">
                  <a:pos x="T4" y="T5"/>
                </a:cxn>
                <a:cxn ang="0">
                  <a:pos x="T6" y="T7"/>
                </a:cxn>
                <a:cxn ang="0">
                  <a:pos x="T8" y="T9"/>
                </a:cxn>
              </a:cxnLst>
              <a:rect l="0" t="0" r="r" b="b"/>
              <a:pathLst>
                <a:path w="231" h="92">
                  <a:moveTo>
                    <a:pt x="6" y="0"/>
                  </a:moveTo>
                  <a:lnTo>
                    <a:pt x="0" y="15"/>
                  </a:lnTo>
                  <a:lnTo>
                    <a:pt x="231" y="92"/>
                  </a:lnTo>
                  <a:lnTo>
                    <a:pt x="225" y="72"/>
                  </a:lnTo>
                  <a:lnTo>
                    <a:pt x="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21" name="is1îḋé">
              <a:extLst>
                <a:ext uri="{FF2B5EF4-FFF2-40B4-BE49-F238E27FC236}">
                  <a16:creationId xmlns="" xmlns:a16="http://schemas.microsoft.com/office/drawing/2014/main" id="{910A2BEA-70A1-454F-AA68-8E3B285467AB}"/>
                </a:ext>
              </a:extLst>
            </p:cNvPr>
            <p:cNvSpPr/>
            <p:nvPr/>
          </p:nvSpPr>
          <p:spPr bwMode="auto">
            <a:xfrm>
              <a:off x="7034213" y="4043363"/>
              <a:ext cx="427038" cy="165100"/>
            </a:xfrm>
            <a:custGeom>
              <a:avLst/>
              <a:gdLst>
                <a:gd name="T0" fmla="*/ 6 w 269"/>
                <a:gd name="T1" fmla="*/ 0 h 104"/>
                <a:gd name="T2" fmla="*/ 0 w 269"/>
                <a:gd name="T3" fmla="*/ 15 h 104"/>
                <a:gd name="T4" fmla="*/ 229 w 269"/>
                <a:gd name="T5" fmla="*/ 91 h 104"/>
                <a:gd name="T6" fmla="*/ 269 w 269"/>
                <a:gd name="T7" fmla="*/ 104 h 104"/>
                <a:gd name="T8" fmla="*/ 262 w 269"/>
                <a:gd name="T9" fmla="*/ 85 h 104"/>
                <a:gd name="T10" fmla="*/ 245 w 269"/>
                <a:gd name="T11" fmla="*/ 79 h 104"/>
                <a:gd name="T12" fmla="*/ 6 w 269"/>
                <a:gd name="T13" fmla="*/ 0 h 104"/>
              </a:gdLst>
              <a:ahLst/>
              <a:cxnLst>
                <a:cxn ang="0">
                  <a:pos x="T0" y="T1"/>
                </a:cxn>
                <a:cxn ang="0">
                  <a:pos x="T2" y="T3"/>
                </a:cxn>
                <a:cxn ang="0">
                  <a:pos x="T4" y="T5"/>
                </a:cxn>
                <a:cxn ang="0">
                  <a:pos x="T6" y="T7"/>
                </a:cxn>
                <a:cxn ang="0">
                  <a:pos x="T8" y="T9"/>
                </a:cxn>
                <a:cxn ang="0">
                  <a:pos x="T10" y="T11"/>
                </a:cxn>
                <a:cxn ang="0">
                  <a:pos x="T12" y="T13"/>
                </a:cxn>
              </a:cxnLst>
              <a:rect l="0" t="0" r="r" b="b"/>
              <a:pathLst>
                <a:path w="269" h="104">
                  <a:moveTo>
                    <a:pt x="6" y="0"/>
                  </a:moveTo>
                  <a:lnTo>
                    <a:pt x="0" y="15"/>
                  </a:lnTo>
                  <a:lnTo>
                    <a:pt x="229" y="91"/>
                  </a:lnTo>
                  <a:lnTo>
                    <a:pt x="269" y="104"/>
                  </a:lnTo>
                  <a:lnTo>
                    <a:pt x="262" y="85"/>
                  </a:lnTo>
                  <a:lnTo>
                    <a:pt x="245" y="79"/>
                  </a:lnTo>
                  <a:lnTo>
                    <a:pt x="6" y="0"/>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22" name="ïṥḻíḑe">
              <a:extLst>
                <a:ext uri="{FF2B5EF4-FFF2-40B4-BE49-F238E27FC236}">
                  <a16:creationId xmlns="" xmlns:a16="http://schemas.microsoft.com/office/drawing/2014/main" id="{09614A34-79D8-4118-9B4E-15EC5382ED2B}"/>
                </a:ext>
              </a:extLst>
            </p:cNvPr>
            <p:cNvSpPr/>
            <p:nvPr/>
          </p:nvSpPr>
          <p:spPr bwMode="auto">
            <a:xfrm>
              <a:off x="7034213" y="4043363"/>
              <a:ext cx="427038" cy="165100"/>
            </a:xfrm>
            <a:custGeom>
              <a:avLst/>
              <a:gdLst>
                <a:gd name="T0" fmla="*/ 6 w 269"/>
                <a:gd name="T1" fmla="*/ 0 h 104"/>
                <a:gd name="T2" fmla="*/ 0 w 269"/>
                <a:gd name="T3" fmla="*/ 15 h 104"/>
                <a:gd name="T4" fmla="*/ 229 w 269"/>
                <a:gd name="T5" fmla="*/ 91 h 104"/>
                <a:gd name="T6" fmla="*/ 269 w 269"/>
                <a:gd name="T7" fmla="*/ 104 h 104"/>
                <a:gd name="T8" fmla="*/ 262 w 269"/>
                <a:gd name="T9" fmla="*/ 85 h 104"/>
                <a:gd name="T10" fmla="*/ 245 w 269"/>
                <a:gd name="T11" fmla="*/ 79 h 104"/>
                <a:gd name="T12" fmla="*/ 6 w 269"/>
                <a:gd name="T13" fmla="*/ 0 h 104"/>
              </a:gdLst>
              <a:ahLst/>
              <a:cxnLst>
                <a:cxn ang="0">
                  <a:pos x="T0" y="T1"/>
                </a:cxn>
                <a:cxn ang="0">
                  <a:pos x="T2" y="T3"/>
                </a:cxn>
                <a:cxn ang="0">
                  <a:pos x="T4" y="T5"/>
                </a:cxn>
                <a:cxn ang="0">
                  <a:pos x="T6" y="T7"/>
                </a:cxn>
                <a:cxn ang="0">
                  <a:pos x="T8" y="T9"/>
                </a:cxn>
                <a:cxn ang="0">
                  <a:pos x="T10" y="T11"/>
                </a:cxn>
                <a:cxn ang="0">
                  <a:pos x="T12" y="T13"/>
                </a:cxn>
              </a:cxnLst>
              <a:rect l="0" t="0" r="r" b="b"/>
              <a:pathLst>
                <a:path w="269" h="104">
                  <a:moveTo>
                    <a:pt x="6" y="0"/>
                  </a:moveTo>
                  <a:lnTo>
                    <a:pt x="0" y="15"/>
                  </a:lnTo>
                  <a:lnTo>
                    <a:pt x="229" y="91"/>
                  </a:lnTo>
                  <a:lnTo>
                    <a:pt x="269" y="104"/>
                  </a:lnTo>
                  <a:lnTo>
                    <a:pt x="262" y="85"/>
                  </a:lnTo>
                  <a:lnTo>
                    <a:pt x="245" y="79"/>
                  </a:lnTo>
                  <a:lnTo>
                    <a:pt x="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23" name="îṡ1îdê">
              <a:extLst>
                <a:ext uri="{FF2B5EF4-FFF2-40B4-BE49-F238E27FC236}">
                  <a16:creationId xmlns="" xmlns:a16="http://schemas.microsoft.com/office/drawing/2014/main" id="{5445B674-9641-47B0-8885-D8F4C243D952}"/>
                </a:ext>
              </a:extLst>
            </p:cNvPr>
            <p:cNvSpPr/>
            <p:nvPr/>
          </p:nvSpPr>
          <p:spPr bwMode="auto">
            <a:xfrm>
              <a:off x="7004050" y="4122738"/>
              <a:ext cx="492125" cy="188913"/>
            </a:xfrm>
            <a:custGeom>
              <a:avLst/>
              <a:gdLst>
                <a:gd name="T0" fmla="*/ 5 w 310"/>
                <a:gd name="T1" fmla="*/ 0 h 119"/>
                <a:gd name="T2" fmla="*/ 0 w 310"/>
                <a:gd name="T3" fmla="*/ 16 h 119"/>
                <a:gd name="T4" fmla="*/ 194 w 310"/>
                <a:gd name="T5" fmla="*/ 79 h 119"/>
                <a:gd name="T6" fmla="*/ 310 w 310"/>
                <a:gd name="T7" fmla="*/ 119 h 119"/>
                <a:gd name="T8" fmla="*/ 304 w 310"/>
                <a:gd name="T9" fmla="*/ 99 h 119"/>
                <a:gd name="T10" fmla="*/ 210 w 310"/>
                <a:gd name="T11" fmla="*/ 68 h 119"/>
                <a:gd name="T12" fmla="*/ 5 w 310"/>
                <a:gd name="T13" fmla="*/ 0 h 119"/>
              </a:gdLst>
              <a:ahLst/>
              <a:cxnLst>
                <a:cxn ang="0">
                  <a:pos x="T0" y="T1"/>
                </a:cxn>
                <a:cxn ang="0">
                  <a:pos x="T2" y="T3"/>
                </a:cxn>
                <a:cxn ang="0">
                  <a:pos x="T4" y="T5"/>
                </a:cxn>
                <a:cxn ang="0">
                  <a:pos x="T6" y="T7"/>
                </a:cxn>
                <a:cxn ang="0">
                  <a:pos x="T8" y="T9"/>
                </a:cxn>
                <a:cxn ang="0">
                  <a:pos x="T10" y="T11"/>
                </a:cxn>
                <a:cxn ang="0">
                  <a:pos x="T12" y="T13"/>
                </a:cxn>
              </a:cxnLst>
              <a:rect l="0" t="0" r="r" b="b"/>
              <a:pathLst>
                <a:path w="310" h="119">
                  <a:moveTo>
                    <a:pt x="5" y="0"/>
                  </a:moveTo>
                  <a:lnTo>
                    <a:pt x="0" y="16"/>
                  </a:lnTo>
                  <a:lnTo>
                    <a:pt x="194" y="79"/>
                  </a:lnTo>
                  <a:lnTo>
                    <a:pt x="310" y="119"/>
                  </a:lnTo>
                  <a:lnTo>
                    <a:pt x="304" y="99"/>
                  </a:lnTo>
                  <a:lnTo>
                    <a:pt x="210" y="68"/>
                  </a:lnTo>
                  <a:lnTo>
                    <a:pt x="5" y="0"/>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24" name="í$1idé">
              <a:extLst>
                <a:ext uri="{FF2B5EF4-FFF2-40B4-BE49-F238E27FC236}">
                  <a16:creationId xmlns="" xmlns:a16="http://schemas.microsoft.com/office/drawing/2014/main" id="{73A769D8-69F7-49D3-B337-0F9121957019}"/>
                </a:ext>
              </a:extLst>
            </p:cNvPr>
            <p:cNvSpPr/>
            <p:nvPr/>
          </p:nvSpPr>
          <p:spPr bwMode="auto">
            <a:xfrm>
              <a:off x="7004050" y="4122738"/>
              <a:ext cx="492125" cy="188913"/>
            </a:xfrm>
            <a:custGeom>
              <a:avLst/>
              <a:gdLst>
                <a:gd name="T0" fmla="*/ 5 w 310"/>
                <a:gd name="T1" fmla="*/ 0 h 119"/>
                <a:gd name="T2" fmla="*/ 0 w 310"/>
                <a:gd name="T3" fmla="*/ 16 h 119"/>
                <a:gd name="T4" fmla="*/ 194 w 310"/>
                <a:gd name="T5" fmla="*/ 79 h 119"/>
                <a:gd name="T6" fmla="*/ 310 w 310"/>
                <a:gd name="T7" fmla="*/ 119 h 119"/>
                <a:gd name="T8" fmla="*/ 304 w 310"/>
                <a:gd name="T9" fmla="*/ 99 h 119"/>
                <a:gd name="T10" fmla="*/ 210 w 310"/>
                <a:gd name="T11" fmla="*/ 68 h 119"/>
                <a:gd name="T12" fmla="*/ 5 w 310"/>
                <a:gd name="T13" fmla="*/ 0 h 119"/>
              </a:gdLst>
              <a:ahLst/>
              <a:cxnLst>
                <a:cxn ang="0">
                  <a:pos x="T0" y="T1"/>
                </a:cxn>
                <a:cxn ang="0">
                  <a:pos x="T2" y="T3"/>
                </a:cxn>
                <a:cxn ang="0">
                  <a:pos x="T4" y="T5"/>
                </a:cxn>
                <a:cxn ang="0">
                  <a:pos x="T6" y="T7"/>
                </a:cxn>
                <a:cxn ang="0">
                  <a:pos x="T8" y="T9"/>
                </a:cxn>
                <a:cxn ang="0">
                  <a:pos x="T10" y="T11"/>
                </a:cxn>
                <a:cxn ang="0">
                  <a:pos x="T12" y="T13"/>
                </a:cxn>
              </a:cxnLst>
              <a:rect l="0" t="0" r="r" b="b"/>
              <a:pathLst>
                <a:path w="310" h="119">
                  <a:moveTo>
                    <a:pt x="5" y="0"/>
                  </a:moveTo>
                  <a:lnTo>
                    <a:pt x="0" y="16"/>
                  </a:lnTo>
                  <a:lnTo>
                    <a:pt x="194" y="79"/>
                  </a:lnTo>
                  <a:lnTo>
                    <a:pt x="310" y="119"/>
                  </a:lnTo>
                  <a:lnTo>
                    <a:pt x="304" y="99"/>
                  </a:lnTo>
                  <a:lnTo>
                    <a:pt x="210" y="68"/>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25" name="ïṡḻíḑê">
              <a:extLst>
                <a:ext uri="{FF2B5EF4-FFF2-40B4-BE49-F238E27FC236}">
                  <a16:creationId xmlns="" xmlns:a16="http://schemas.microsoft.com/office/drawing/2014/main" id="{EA4240E4-90C1-4731-9518-CF5551CFD1A2}"/>
                </a:ext>
              </a:extLst>
            </p:cNvPr>
            <p:cNvSpPr/>
            <p:nvPr/>
          </p:nvSpPr>
          <p:spPr bwMode="auto">
            <a:xfrm>
              <a:off x="6978650" y="4206875"/>
              <a:ext cx="555625" cy="207963"/>
            </a:xfrm>
            <a:custGeom>
              <a:avLst/>
              <a:gdLst>
                <a:gd name="T0" fmla="*/ 5 w 350"/>
                <a:gd name="T1" fmla="*/ 0 h 131"/>
                <a:gd name="T2" fmla="*/ 0 w 350"/>
                <a:gd name="T3" fmla="*/ 15 h 131"/>
                <a:gd name="T4" fmla="*/ 155 w 350"/>
                <a:gd name="T5" fmla="*/ 67 h 131"/>
                <a:gd name="T6" fmla="*/ 350 w 350"/>
                <a:gd name="T7" fmla="*/ 131 h 131"/>
                <a:gd name="T8" fmla="*/ 343 w 350"/>
                <a:gd name="T9" fmla="*/ 111 h 131"/>
                <a:gd name="T10" fmla="*/ 171 w 350"/>
                <a:gd name="T11" fmla="*/ 55 h 131"/>
                <a:gd name="T12" fmla="*/ 5 w 350"/>
                <a:gd name="T13" fmla="*/ 0 h 131"/>
              </a:gdLst>
              <a:ahLst/>
              <a:cxnLst>
                <a:cxn ang="0">
                  <a:pos x="T0" y="T1"/>
                </a:cxn>
                <a:cxn ang="0">
                  <a:pos x="T2" y="T3"/>
                </a:cxn>
                <a:cxn ang="0">
                  <a:pos x="T4" y="T5"/>
                </a:cxn>
                <a:cxn ang="0">
                  <a:pos x="T6" y="T7"/>
                </a:cxn>
                <a:cxn ang="0">
                  <a:pos x="T8" y="T9"/>
                </a:cxn>
                <a:cxn ang="0">
                  <a:pos x="T10" y="T11"/>
                </a:cxn>
                <a:cxn ang="0">
                  <a:pos x="T12" y="T13"/>
                </a:cxn>
              </a:cxnLst>
              <a:rect l="0" t="0" r="r" b="b"/>
              <a:pathLst>
                <a:path w="350" h="131">
                  <a:moveTo>
                    <a:pt x="5" y="0"/>
                  </a:moveTo>
                  <a:lnTo>
                    <a:pt x="0" y="15"/>
                  </a:lnTo>
                  <a:lnTo>
                    <a:pt x="155" y="67"/>
                  </a:lnTo>
                  <a:lnTo>
                    <a:pt x="350" y="131"/>
                  </a:lnTo>
                  <a:lnTo>
                    <a:pt x="343" y="111"/>
                  </a:lnTo>
                  <a:lnTo>
                    <a:pt x="171" y="55"/>
                  </a:lnTo>
                  <a:lnTo>
                    <a:pt x="5" y="0"/>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26" name="ísḻîḋé">
              <a:extLst>
                <a:ext uri="{FF2B5EF4-FFF2-40B4-BE49-F238E27FC236}">
                  <a16:creationId xmlns="" xmlns:a16="http://schemas.microsoft.com/office/drawing/2014/main" id="{BCD57E03-4D67-4406-AD14-3E70A0004A64}"/>
                </a:ext>
              </a:extLst>
            </p:cNvPr>
            <p:cNvSpPr/>
            <p:nvPr/>
          </p:nvSpPr>
          <p:spPr bwMode="auto">
            <a:xfrm>
              <a:off x="6978650" y="4206875"/>
              <a:ext cx="555625" cy="207963"/>
            </a:xfrm>
            <a:custGeom>
              <a:avLst/>
              <a:gdLst>
                <a:gd name="T0" fmla="*/ 5 w 350"/>
                <a:gd name="T1" fmla="*/ 0 h 131"/>
                <a:gd name="T2" fmla="*/ 0 w 350"/>
                <a:gd name="T3" fmla="*/ 15 h 131"/>
                <a:gd name="T4" fmla="*/ 155 w 350"/>
                <a:gd name="T5" fmla="*/ 67 h 131"/>
                <a:gd name="T6" fmla="*/ 350 w 350"/>
                <a:gd name="T7" fmla="*/ 131 h 131"/>
                <a:gd name="T8" fmla="*/ 343 w 350"/>
                <a:gd name="T9" fmla="*/ 111 h 131"/>
                <a:gd name="T10" fmla="*/ 171 w 350"/>
                <a:gd name="T11" fmla="*/ 55 h 131"/>
                <a:gd name="T12" fmla="*/ 5 w 350"/>
                <a:gd name="T13" fmla="*/ 0 h 131"/>
              </a:gdLst>
              <a:ahLst/>
              <a:cxnLst>
                <a:cxn ang="0">
                  <a:pos x="T0" y="T1"/>
                </a:cxn>
                <a:cxn ang="0">
                  <a:pos x="T2" y="T3"/>
                </a:cxn>
                <a:cxn ang="0">
                  <a:pos x="T4" y="T5"/>
                </a:cxn>
                <a:cxn ang="0">
                  <a:pos x="T6" y="T7"/>
                </a:cxn>
                <a:cxn ang="0">
                  <a:pos x="T8" y="T9"/>
                </a:cxn>
                <a:cxn ang="0">
                  <a:pos x="T10" y="T11"/>
                </a:cxn>
                <a:cxn ang="0">
                  <a:pos x="T12" y="T13"/>
                </a:cxn>
              </a:cxnLst>
              <a:rect l="0" t="0" r="r" b="b"/>
              <a:pathLst>
                <a:path w="350" h="131">
                  <a:moveTo>
                    <a:pt x="5" y="0"/>
                  </a:moveTo>
                  <a:lnTo>
                    <a:pt x="0" y="15"/>
                  </a:lnTo>
                  <a:lnTo>
                    <a:pt x="155" y="67"/>
                  </a:lnTo>
                  <a:lnTo>
                    <a:pt x="350" y="131"/>
                  </a:lnTo>
                  <a:lnTo>
                    <a:pt x="343" y="111"/>
                  </a:lnTo>
                  <a:lnTo>
                    <a:pt x="171" y="55"/>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27" name="îṧļîḍé">
              <a:extLst>
                <a:ext uri="{FF2B5EF4-FFF2-40B4-BE49-F238E27FC236}">
                  <a16:creationId xmlns="" xmlns:a16="http://schemas.microsoft.com/office/drawing/2014/main" id="{C3FE48F7-BFCC-4B75-8E16-87109854A632}"/>
                </a:ext>
              </a:extLst>
            </p:cNvPr>
            <p:cNvSpPr/>
            <p:nvPr/>
          </p:nvSpPr>
          <p:spPr bwMode="auto">
            <a:xfrm>
              <a:off x="6953250" y="4281488"/>
              <a:ext cx="614363" cy="228600"/>
            </a:xfrm>
            <a:custGeom>
              <a:avLst/>
              <a:gdLst>
                <a:gd name="T0" fmla="*/ 5 w 387"/>
                <a:gd name="T1" fmla="*/ 0 h 144"/>
                <a:gd name="T2" fmla="*/ 0 w 387"/>
                <a:gd name="T3" fmla="*/ 16 h 144"/>
                <a:gd name="T4" fmla="*/ 121 w 387"/>
                <a:gd name="T5" fmla="*/ 55 h 144"/>
                <a:gd name="T6" fmla="*/ 387 w 387"/>
                <a:gd name="T7" fmla="*/ 144 h 144"/>
                <a:gd name="T8" fmla="*/ 379 w 387"/>
                <a:gd name="T9" fmla="*/ 124 h 144"/>
                <a:gd name="T10" fmla="*/ 137 w 387"/>
                <a:gd name="T11" fmla="*/ 43 h 144"/>
                <a:gd name="T12" fmla="*/ 5 w 387"/>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387" h="144">
                  <a:moveTo>
                    <a:pt x="5" y="0"/>
                  </a:moveTo>
                  <a:lnTo>
                    <a:pt x="0" y="16"/>
                  </a:lnTo>
                  <a:lnTo>
                    <a:pt x="121" y="55"/>
                  </a:lnTo>
                  <a:lnTo>
                    <a:pt x="387" y="144"/>
                  </a:lnTo>
                  <a:lnTo>
                    <a:pt x="379" y="124"/>
                  </a:lnTo>
                  <a:lnTo>
                    <a:pt x="137" y="43"/>
                  </a:lnTo>
                  <a:lnTo>
                    <a:pt x="5" y="0"/>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28" name="ïśļiďé">
              <a:extLst>
                <a:ext uri="{FF2B5EF4-FFF2-40B4-BE49-F238E27FC236}">
                  <a16:creationId xmlns="" xmlns:a16="http://schemas.microsoft.com/office/drawing/2014/main" id="{4BDB2031-6B6F-4BB6-87C3-2D1F51D74001}"/>
                </a:ext>
              </a:extLst>
            </p:cNvPr>
            <p:cNvSpPr/>
            <p:nvPr/>
          </p:nvSpPr>
          <p:spPr bwMode="auto">
            <a:xfrm>
              <a:off x="6953250" y="4281488"/>
              <a:ext cx="614363" cy="228600"/>
            </a:xfrm>
            <a:custGeom>
              <a:avLst/>
              <a:gdLst>
                <a:gd name="T0" fmla="*/ 5 w 387"/>
                <a:gd name="T1" fmla="*/ 0 h 144"/>
                <a:gd name="T2" fmla="*/ 0 w 387"/>
                <a:gd name="T3" fmla="*/ 16 h 144"/>
                <a:gd name="T4" fmla="*/ 121 w 387"/>
                <a:gd name="T5" fmla="*/ 55 h 144"/>
                <a:gd name="T6" fmla="*/ 387 w 387"/>
                <a:gd name="T7" fmla="*/ 144 h 144"/>
                <a:gd name="T8" fmla="*/ 379 w 387"/>
                <a:gd name="T9" fmla="*/ 124 h 144"/>
                <a:gd name="T10" fmla="*/ 137 w 387"/>
                <a:gd name="T11" fmla="*/ 43 h 144"/>
                <a:gd name="T12" fmla="*/ 5 w 387"/>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387" h="144">
                  <a:moveTo>
                    <a:pt x="5" y="0"/>
                  </a:moveTo>
                  <a:lnTo>
                    <a:pt x="0" y="16"/>
                  </a:lnTo>
                  <a:lnTo>
                    <a:pt x="121" y="55"/>
                  </a:lnTo>
                  <a:lnTo>
                    <a:pt x="387" y="144"/>
                  </a:lnTo>
                  <a:lnTo>
                    <a:pt x="379" y="124"/>
                  </a:lnTo>
                  <a:lnTo>
                    <a:pt x="137" y="43"/>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29" name="iṧlíḋe">
              <a:extLst>
                <a:ext uri="{FF2B5EF4-FFF2-40B4-BE49-F238E27FC236}">
                  <a16:creationId xmlns="" xmlns:a16="http://schemas.microsoft.com/office/drawing/2014/main" id="{0D772093-B53E-4556-979D-AEE4D0452681}"/>
                </a:ext>
              </a:extLst>
            </p:cNvPr>
            <p:cNvSpPr/>
            <p:nvPr/>
          </p:nvSpPr>
          <p:spPr bwMode="auto">
            <a:xfrm>
              <a:off x="7112000" y="3803650"/>
              <a:ext cx="244475" cy="104775"/>
            </a:xfrm>
            <a:custGeom>
              <a:avLst/>
              <a:gdLst>
                <a:gd name="T0" fmla="*/ 6 w 154"/>
                <a:gd name="T1" fmla="*/ 0 h 66"/>
                <a:gd name="T2" fmla="*/ 0 w 154"/>
                <a:gd name="T3" fmla="*/ 16 h 66"/>
                <a:gd name="T4" fmla="*/ 154 w 154"/>
                <a:gd name="T5" fmla="*/ 66 h 66"/>
                <a:gd name="T6" fmla="*/ 146 w 154"/>
                <a:gd name="T7" fmla="*/ 46 h 66"/>
                <a:gd name="T8" fmla="*/ 6 w 154"/>
                <a:gd name="T9" fmla="*/ 0 h 66"/>
              </a:gdLst>
              <a:ahLst/>
              <a:cxnLst>
                <a:cxn ang="0">
                  <a:pos x="T0" y="T1"/>
                </a:cxn>
                <a:cxn ang="0">
                  <a:pos x="T2" y="T3"/>
                </a:cxn>
                <a:cxn ang="0">
                  <a:pos x="T4" y="T5"/>
                </a:cxn>
                <a:cxn ang="0">
                  <a:pos x="T6" y="T7"/>
                </a:cxn>
                <a:cxn ang="0">
                  <a:pos x="T8" y="T9"/>
                </a:cxn>
              </a:cxnLst>
              <a:rect l="0" t="0" r="r" b="b"/>
              <a:pathLst>
                <a:path w="154" h="66">
                  <a:moveTo>
                    <a:pt x="6" y="0"/>
                  </a:moveTo>
                  <a:lnTo>
                    <a:pt x="0" y="16"/>
                  </a:lnTo>
                  <a:lnTo>
                    <a:pt x="154" y="66"/>
                  </a:lnTo>
                  <a:lnTo>
                    <a:pt x="146" y="46"/>
                  </a:lnTo>
                  <a:lnTo>
                    <a:pt x="6" y="0"/>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30" name="îS1íḑê">
              <a:extLst>
                <a:ext uri="{FF2B5EF4-FFF2-40B4-BE49-F238E27FC236}">
                  <a16:creationId xmlns="" xmlns:a16="http://schemas.microsoft.com/office/drawing/2014/main" id="{5C5929E0-2402-443B-8006-054B0962C449}"/>
                </a:ext>
              </a:extLst>
            </p:cNvPr>
            <p:cNvSpPr/>
            <p:nvPr/>
          </p:nvSpPr>
          <p:spPr bwMode="auto">
            <a:xfrm>
              <a:off x="7112000" y="3803650"/>
              <a:ext cx="244475" cy="104775"/>
            </a:xfrm>
            <a:custGeom>
              <a:avLst/>
              <a:gdLst>
                <a:gd name="T0" fmla="*/ 6 w 154"/>
                <a:gd name="T1" fmla="*/ 0 h 66"/>
                <a:gd name="T2" fmla="*/ 0 w 154"/>
                <a:gd name="T3" fmla="*/ 16 h 66"/>
                <a:gd name="T4" fmla="*/ 154 w 154"/>
                <a:gd name="T5" fmla="*/ 66 h 66"/>
                <a:gd name="T6" fmla="*/ 146 w 154"/>
                <a:gd name="T7" fmla="*/ 46 h 66"/>
                <a:gd name="T8" fmla="*/ 6 w 154"/>
                <a:gd name="T9" fmla="*/ 0 h 66"/>
              </a:gdLst>
              <a:ahLst/>
              <a:cxnLst>
                <a:cxn ang="0">
                  <a:pos x="T0" y="T1"/>
                </a:cxn>
                <a:cxn ang="0">
                  <a:pos x="T2" y="T3"/>
                </a:cxn>
                <a:cxn ang="0">
                  <a:pos x="T4" y="T5"/>
                </a:cxn>
                <a:cxn ang="0">
                  <a:pos x="T6" y="T7"/>
                </a:cxn>
                <a:cxn ang="0">
                  <a:pos x="T8" y="T9"/>
                </a:cxn>
              </a:cxnLst>
              <a:rect l="0" t="0" r="r" b="b"/>
              <a:pathLst>
                <a:path w="154" h="66">
                  <a:moveTo>
                    <a:pt x="6" y="0"/>
                  </a:moveTo>
                  <a:lnTo>
                    <a:pt x="0" y="16"/>
                  </a:lnTo>
                  <a:lnTo>
                    <a:pt x="154" y="66"/>
                  </a:lnTo>
                  <a:lnTo>
                    <a:pt x="146" y="46"/>
                  </a:lnTo>
                  <a:lnTo>
                    <a:pt x="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31" name="îṩ1idè">
              <a:extLst>
                <a:ext uri="{FF2B5EF4-FFF2-40B4-BE49-F238E27FC236}">
                  <a16:creationId xmlns="" xmlns:a16="http://schemas.microsoft.com/office/drawing/2014/main" id="{722EF7E4-B612-45EC-A9BE-6E20DCD6A4A9}"/>
                </a:ext>
              </a:extLst>
            </p:cNvPr>
            <p:cNvSpPr/>
            <p:nvPr/>
          </p:nvSpPr>
          <p:spPr bwMode="auto">
            <a:xfrm>
              <a:off x="6137275" y="3659188"/>
              <a:ext cx="1612900" cy="1885950"/>
            </a:xfrm>
            <a:custGeom>
              <a:avLst/>
              <a:gdLst>
                <a:gd name="T0" fmla="*/ 601 w 954"/>
                <a:gd name="T1" fmla="*/ 9 h 1117"/>
                <a:gd name="T2" fmla="*/ 37 w 954"/>
                <a:gd name="T3" fmla="*/ 207 h 1117"/>
                <a:gd name="T4" fmla="*/ 8 w 954"/>
                <a:gd name="T5" fmla="*/ 266 h 1117"/>
                <a:gd name="T6" fmla="*/ 294 w 954"/>
                <a:gd name="T7" fmla="*/ 1080 h 1117"/>
                <a:gd name="T8" fmla="*/ 353 w 954"/>
                <a:gd name="T9" fmla="*/ 1108 h 1117"/>
                <a:gd name="T10" fmla="*/ 918 w 954"/>
                <a:gd name="T11" fmla="*/ 910 h 1117"/>
                <a:gd name="T12" fmla="*/ 946 w 954"/>
                <a:gd name="T13" fmla="*/ 851 h 1117"/>
                <a:gd name="T14" fmla="*/ 661 w 954"/>
                <a:gd name="T15" fmla="*/ 37 h 1117"/>
                <a:gd name="T16" fmla="*/ 601 w 954"/>
                <a:gd name="T17" fmla="*/ 9 h 1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54" h="1117">
                  <a:moveTo>
                    <a:pt x="601" y="9"/>
                  </a:moveTo>
                  <a:cubicBezTo>
                    <a:pt x="37" y="207"/>
                    <a:pt x="37" y="207"/>
                    <a:pt x="37" y="207"/>
                  </a:cubicBezTo>
                  <a:cubicBezTo>
                    <a:pt x="13" y="215"/>
                    <a:pt x="0" y="241"/>
                    <a:pt x="8" y="266"/>
                  </a:cubicBezTo>
                  <a:cubicBezTo>
                    <a:pt x="294" y="1080"/>
                    <a:pt x="294" y="1080"/>
                    <a:pt x="294" y="1080"/>
                  </a:cubicBezTo>
                  <a:cubicBezTo>
                    <a:pt x="302" y="1104"/>
                    <a:pt x="329" y="1117"/>
                    <a:pt x="353" y="1108"/>
                  </a:cubicBezTo>
                  <a:cubicBezTo>
                    <a:pt x="918" y="910"/>
                    <a:pt x="918" y="910"/>
                    <a:pt x="918" y="910"/>
                  </a:cubicBezTo>
                  <a:cubicBezTo>
                    <a:pt x="942" y="902"/>
                    <a:pt x="954" y="875"/>
                    <a:pt x="946" y="851"/>
                  </a:cubicBezTo>
                  <a:cubicBezTo>
                    <a:pt x="661" y="37"/>
                    <a:pt x="661" y="37"/>
                    <a:pt x="661" y="37"/>
                  </a:cubicBezTo>
                  <a:cubicBezTo>
                    <a:pt x="652" y="13"/>
                    <a:pt x="626" y="0"/>
                    <a:pt x="601" y="9"/>
                  </a:cubicBez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32" name="í$1îdè">
              <a:extLst>
                <a:ext uri="{FF2B5EF4-FFF2-40B4-BE49-F238E27FC236}">
                  <a16:creationId xmlns="" xmlns:a16="http://schemas.microsoft.com/office/drawing/2014/main" id="{C9F2C1A3-0F16-4CE6-BADB-DFDEC81BC6EF}"/>
                </a:ext>
              </a:extLst>
            </p:cNvPr>
            <p:cNvSpPr/>
            <p:nvPr/>
          </p:nvSpPr>
          <p:spPr bwMode="auto">
            <a:xfrm>
              <a:off x="6213475" y="3751263"/>
              <a:ext cx="1460500" cy="1703388"/>
            </a:xfrm>
            <a:custGeom>
              <a:avLst/>
              <a:gdLst>
                <a:gd name="T0" fmla="*/ 920 w 920"/>
                <a:gd name="T1" fmla="*/ 856 h 1073"/>
                <a:gd name="T2" fmla="*/ 300 w 920"/>
                <a:gd name="T3" fmla="*/ 1073 h 1073"/>
                <a:gd name="T4" fmla="*/ 0 w 920"/>
                <a:gd name="T5" fmla="*/ 217 h 1073"/>
                <a:gd name="T6" fmla="*/ 620 w 920"/>
                <a:gd name="T7" fmla="*/ 0 h 1073"/>
                <a:gd name="T8" fmla="*/ 920 w 920"/>
                <a:gd name="T9" fmla="*/ 856 h 1073"/>
              </a:gdLst>
              <a:ahLst/>
              <a:cxnLst>
                <a:cxn ang="0">
                  <a:pos x="T0" y="T1"/>
                </a:cxn>
                <a:cxn ang="0">
                  <a:pos x="T2" y="T3"/>
                </a:cxn>
                <a:cxn ang="0">
                  <a:pos x="T4" y="T5"/>
                </a:cxn>
                <a:cxn ang="0">
                  <a:pos x="T6" y="T7"/>
                </a:cxn>
                <a:cxn ang="0">
                  <a:pos x="T8" y="T9"/>
                </a:cxn>
              </a:cxnLst>
              <a:rect l="0" t="0" r="r" b="b"/>
              <a:pathLst>
                <a:path w="920" h="1073">
                  <a:moveTo>
                    <a:pt x="920" y="856"/>
                  </a:moveTo>
                  <a:lnTo>
                    <a:pt x="300" y="1073"/>
                  </a:lnTo>
                  <a:lnTo>
                    <a:pt x="0" y="217"/>
                  </a:lnTo>
                  <a:lnTo>
                    <a:pt x="620" y="0"/>
                  </a:lnTo>
                  <a:lnTo>
                    <a:pt x="920" y="85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33" name="íṣḷíḋê">
              <a:extLst>
                <a:ext uri="{FF2B5EF4-FFF2-40B4-BE49-F238E27FC236}">
                  <a16:creationId xmlns="" xmlns:a16="http://schemas.microsoft.com/office/drawing/2014/main" id="{B2413B6D-2E7D-484A-9CDC-6548C8ED32E0}"/>
                </a:ext>
              </a:extLst>
            </p:cNvPr>
            <p:cNvSpPr/>
            <p:nvPr/>
          </p:nvSpPr>
          <p:spPr bwMode="auto">
            <a:xfrm>
              <a:off x="6213475" y="3751263"/>
              <a:ext cx="984250" cy="1703388"/>
            </a:xfrm>
            <a:custGeom>
              <a:avLst/>
              <a:gdLst>
                <a:gd name="T0" fmla="*/ 0 w 620"/>
                <a:gd name="T1" fmla="*/ 217 h 1073"/>
                <a:gd name="T2" fmla="*/ 300 w 620"/>
                <a:gd name="T3" fmla="*/ 1073 h 1073"/>
                <a:gd name="T4" fmla="*/ 620 w 620"/>
                <a:gd name="T5" fmla="*/ 0 h 1073"/>
                <a:gd name="T6" fmla="*/ 0 w 620"/>
                <a:gd name="T7" fmla="*/ 217 h 1073"/>
              </a:gdLst>
              <a:ahLst/>
              <a:cxnLst>
                <a:cxn ang="0">
                  <a:pos x="T0" y="T1"/>
                </a:cxn>
                <a:cxn ang="0">
                  <a:pos x="T2" y="T3"/>
                </a:cxn>
                <a:cxn ang="0">
                  <a:pos x="T4" y="T5"/>
                </a:cxn>
                <a:cxn ang="0">
                  <a:pos x="T6" y="T7"/>
                </a:cxn>
              </a:cxnLst>
              <a:rect l="0" t="0" r="r" b="b"/>
              <a:pathLst>
                <a:path w="620" h="1073">
                  <a:moveTo>
                    <a:pt x="0" y="217"/>
                  </a:moveTo>
                  <a:lnTo>
                    <a:pt x="300" y="1073"/>
                  </a:lnTo>
                  <a:lnTo>
                    <a:pt x="620" y="0"/>
                  </a:lnTo>
                  <a:lnTo>
                    <a:pt x="0" y="217"/>
                  </a:lnTo>
                  <a:close/>
                </a:path>
              </a:pathLst>
            </a:custGeom>
            <a:solidFill>
              <a:srgbClr val="FAFDF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34" name="iṧľíḋê">
              <a:extLst>
                <a:ext uri="{FF2B5EF4-FFF2-40B4-BE49-F238E27FC236}">
                  <a16:creationId xmlns="" xmlns:a16="http://schemas.microsoft.com/office/drawing/2014/main" id="{C614F944-8B1B-4590-BB4F-DBA975A7CF35}"/>
                </a:ext>
              </a:extLst>
            </p:cNvPr>
            <p:cNvSpPr/>
            <p:nvPr/>
          </p:nvSpPr>
          <p:spPr bwMode="auto">
            <a:xfrm>
              <a:off x="6308725" y="3716338"/>
              <a:ext cx="793750" cy="436563"/>
            </a:xfrm>
            <a:custGeom>
              <a:avLst/>
              <a:gdLst>
                <a:gd name="T0" fmla="*/ 449 w 469"/>
                <a:gd name="T1" fmla="*/ 117 h 258"/>
                <a:gd name="T2" fmla="*/ 59 w 469"/>
                <a:gd name="T3" fmla="*/ 254 h 258"/>
                <a:gd name="T4" fmla="*/ 27 w 469"/>
                <a:gd name="T5" fmla="*/ 238 h 258"/>
                <a:gd name="T6" fmla="*/ 4 w 469"/>
                <a:gd name="T7" fmla="*/ 173 h 258"/>
                <a:gd name="T8" fmla="*/ 20 w 469"/>
                <a:gd name="T9" fmla="*/ 142 h 258"/>
                <a:gd name="T10" fmla="*/ 410 w 469"/>
                <a:gd name="T11" fmla="*/ 5 h 258"/>
                <a:gd name="T12" fmla="*/ 442 w 469"/>
                <a:gd name="T13" fmla="*/ 20 h 258"/>
                <a:gd name="T14" fmla="*/ 464 w 469"/>
                <a:gd name="T15" fmla="*/ 85 h 258"/>
                <a:gd name="T16" fmla="*/ 449 w 469"/>
                <a:gd name="T17" fmla="*/ 117 h 258"/>
                <a:gd name="T18" fmla="*/ 24 w 469"/>
                <a:gd name="T19" fmla="*/ 154 h 258"/>
                <a:gd name="T20" fmla="*/ 16 w 469"/>
                <a:gd name="T21" fmla="*/ 169 h 258"/>
                <a:gd name="T22" fmla="*/ 39 w 469"/>
                <a:gd name="T23" fmla="*/ 234 h 258"/>
                <a:gd name="T24" fmla="*/ 55 w 469"/>
                <a:gd name="T25" fmla="*/ 242 h 258"/>
                <a:gd name="T26" fmla="*/ 445 w 469"/>
                <a:gd name="T27" fmla="*/ 105 h 258"/>
                <a:gd name="T28" fmla="*/ 452 w 469"/>
                <a:gd name="T29" fmla="*/ 89 h 258"/>
                <a:gd name="T30" fmla="*/ 430 w 469"/>
                <a:gd name="T31" fmla="*/ 24 h 258"/>
                <a:gd name="T32" fmla="*/ 414 w 469"/>
                <a:gd name="T33" fmla="*/ 17 h 258"/>
                <a:gd name="T34" fmla="*/ 24 w 469"/>
                <a:gd name="T35" fmla="*/ 154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69" h="258">
                  <a:moveTo>
                    <a:pt x="449" y="117"/>
                  </a:moveTo>
                  <a:cubicBezTo>
                    <a:pt x="59" y="254"/>
                    <a:pt x="59" y="254"/>
                    <a:pt x="59" y="254"/>
                  </a:cubicBezTo>
                  <a:cubicBezTo>
                    <a:pt x="46" y="258"/>
                    <a:pt x="32" y="251"/>
                    <a:pt x="27" y="238"/>
                  </a:cubicBezTo>
                  <a:cubicBezTo>
                    <a:pt x="4" y="173"/>
                    <a:pt x="4" y="173"/>
                    <a:pt x="4" y="173"/>
                  </a:cubicBezTo>
                  <a:cubicBezTo>
                    <a:pt x="0" y="160"/>
                    <a:pt x="7" y="146"/>
                    <a:pt x="20" y="142"/>
                  </a:cubicBezTo>
                  <a:cubicBezTo>
                    <a:pt x="410" y="5"/>
                    <a:pt x="410" y="5"/>
                    <a:pt x="410" y="5"/>
                  </a:cubicBezTo>
                  <a:cubicBezTo>
                    <a:pt x="423" y="0"/>
                    <a:pt x="437" y="7"/>
                    <a:pt x="442" y="20"/>
                  </a:cubicBezTo>
                  <a:cubicBezTo>
                    <a:pt x="464" y="85"/>
                    <a:pt x="464" y="85"/>
                    <a:pt x="464" y="85"/>
                  </a:cubicBezTo>
                  <a:cubicBezTo>
                    <a:pt x="469" y="98"/>
                    <a:pt x="462" y="112"/>
                    <a:pt x="449" y="117"/>
                  </a:cubicBezTo>
                  <a:close/>
                  <a:moveTo>
                    <a:pt x="24" y="154"/>
                  </a:moveTo>
                  <a:cubicBezTo>
                    <a:pt x="17" y="156"/>
                    <a:pt x="14" y="163"/>
                    <a:pt x="16" y="169"/>
                  </a:cubicBezTo>
                  <a:cubicBezTo>
                    <a:pt x="39" y="234"/>
                    <a:pt x="39" y="234"/>
                    <a:pt x="39" y="234"/>
                  </a:cubicBezTo>
                  <a:cubicBezTo>
                    <a:pt x="41" y="240"/>
                    <a:pt x="48" y="244"/>
                    <a:pt x="55" y="242"/>
                  </a:cubicBezTo>
                  <a:cubicBezTo>
                    <a:pt x="445" y="105"/>
                    <a:pt x="445" y="105"/>
                    <a:pt x="445" y="105"/>
                  </a:cubicBezTo>
                  <a:cubicBezTo>
                    <a:pt x="451" y="102"/>
                    <a:pt x="455" y="96"/>
                    <a:pt x="452" y="89"/>
                  </a:cubicBezTo>
                  <a:cubicBezTo>
                    <a:pt x="430" y="24"/>
                    <a:pt x="430" y="24"/>
                    <a:pt x="430" y="24"/>
                  </a:cubicBezTo>
                  <a:cubicBezTo>
                    <a:pt x="427" y="18"/>
                    <a:pt x="420" y="14"/>
                    <a:pt x="414" y="17"/>
                  </a:cubicBezTo>
                  <a:lnTo>
                    <a:pt x="24" y="154"/>
                  </a:lnTo>
                  <a:close/>
                </a:path>
              </a:pathLst>
            </a:custGeom>
            <a:solidFill>
              <a:srgbClr val="C2C2C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35" name="îşḻïďe">
              <a:extLst>
                <a:ext uri="{FF2B5EF4-FFF2-40B4-BE49-F238E27FC236}">
                  <a16:creationId xmlns="" xmlns:a16="http://schemas.microsoft.com/office/drawing/2014/main" id="{2306B328-04B6-4701-87E4-9DAB773D78E5}"/>
                </a:ext>
              </a:extLst>
            </p:cNvPr>
            <p:cNvSpPr/>
            <p:nvPr/>
          </p:nvSpPr>
          <p:spPr bwMode="auto">
            <a:xfrm>
              <a:off x="6343650" y="3689350"/>
              <a:ext cx="668338" cy="309563"/>
            </a:xfrm>
            <a:custGeom>
              <a:avLst/>
              <a:gdLst>
                <a:gd name="T0" fmla="*/ 421 w 421"/>
                <a:gd name="T1" fmla="*/ 54 h 195"/>
                <a:gd name="T2" fmla="*/ 18 w 421"/>
                <a:gd name="T3" fmla="*/ 195 h 195"/>
                <a:gd name="T4" fmla="*/ 0 w 421"/>
                <a:gd name="T5" fmla="*/ 142 h 195"/>
                <a:gd name="T6" fmla="*/ 403 w 421"/>
                <a:gd name="T7" fmla="*/ 0 h 195"/>
                <a:gd name="T8" fmla="*/ 421 w 421"/>
                <a:gd name="T9" fmla="*/ 54 h 195"/>
              </a:gdLst>
              <a:ahLst/>
              <a:cxnLst>
                <a:cxn ang="0">
                  <a:pos x="T0" y="T1"/>
                </a:cxn>
                <a:cxn ang="0">
                  <a:pos x="T2" y="T3"/>
                </a:cxn>
                <a:cxn ang="0">
                  <a:pos x="T4" y="T5"/>
                </a:cxn>
                <a:cxn ang="0">
                  <a:pos x="T6" y="T7"/>
                </a:cxn>
                <a:cxn ang="0">
                  <a:pos x="T8" y="T9"/>
                </a:cxn>
              </a:cxnLst>
              <a:rect l="0" t="0" r="r" b="b"/>
              <a:pathLst>
                <a:path w="421" h="195">
                  <a:moveTo>
                    <a:pt x="421" y="54"/>
                  </a:moveTo>
                  <a:lnTo>
                    <a:pt x="18" y="195"/>
                  </a:lnTo>
                  <a:lnTo>
                    <a:pt x="0" y="142"/>
                  </a:lnTo>
                  <a:lnTo>
                    <a:pt x="403" y="0"/>
                  </a:lnTo>
                  <a:lnTo>
                    <a:pt x="421" y="54"/>
                  </a:ln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36" name="îslïdê">
              <a:extLst>
                <a:ext uri="{FF2B5EF4-FFF2-40B4-BE49-F238E27FC236}">
                  <a16:creationId xmlns="" xmlns:a16="http://schemas.microsoft.com/office/drawing/2014/main" id="{F9A7CAD3-E549-4BCE-801C-A6D3146AD9D3}"/>
                </a:ext>
              </a:extLst>
            </p:cNvPr>
            <p:cNvSpPr/>
            <p:nvPr/>
          </p:nvSpPr>
          <p:spPr bwMode="auto">
            <a:xfrm>
              <a:off x="6356350" y="3732213"/>
              <a:ext cx="655638" cy="266700"/>
            </a:xfrm>
            <a:custGeom>
              <a:avLst/>
              <a:gdLst>
                <a:gd name="T0" fmla="*/ 10 w 413"/>
                <a:gd name="T1" fmla="*/ 168 h 168"/>
                <a:gd name="T2" fmla="*/ 413 w 413"/>
                <a:gd name="T3" fmla="*/ 27 h 168"/>
                <a:gd name="T4" fmla="*/ 404 w 413"/>
                <a:gd name="T5" fmla="*/ 0 h 168"/>
                <a:gd name="T6" fmla="*/ 0 w 413"/>
                <a:gd name="T7" fmla="*/ 141 h 168"/>
                <a:gd name="T8" fmla="*/ 10 w 413"/>
                <a:gd name="T9" fmla="*/ 168 h 168"/>
              </a:gdLst>
              <a:ahLst/>
              <a:cxnLst>
                <a:cxn ang="0">
                  <a:pos x="T0" y="T1"/>
                </a:cxn>
                <a:cxn ang="0">
                  <a:pos x="T2" y="T3"/>
                </a:cxn>
                <a:cxn ang="0">
                  <a:pos x="T4" y="T5"/>
                </a:cxn>
                <a:cxn ang="0">
                  <a:pos x="T6" y="T7"/>
                </a:cxn>
                <a:cxn ang="0">
                  <a:pos x="T8" y="T9"/>
                </a:cxn>
              </a:cxnLst>
              <a:rect l="0" t="0" r="r" b="b"/>
              <a:pathLst>
                <a:path w="413" h="168">
                  <a:moveTo>
                    <a:pt x="10" y="168"/>
                  </a:moveTo>
                  <a:lnTo>
                    <a:pt x="413" y="27"/>
                  </a:lnTo>
                  <a:lnTo>
                    <a:pt x="404" y="0"/>
                  </a:lnTo>
                  <a:lnTo>
                    <a:pt x="0" y="141"/>
                  </a:lnTo>
                  <a:lnTo>
                    <a:pt x="10" y="168"/>
                  </a:ln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37" name="îṧliďê">
              <a:extLst>
                <a:ext uri="{FF2B5EF4-FFF2-40B4-BE49-F238E27FC236}">
                  <a16:creationId xmlns="" xmlns:a16="http://schemas.microsoft.com/office/drawing/2014/main" id="{31458211-60DD-4A05-92EC-583908A93154}"/>
                </a:ext>
              </a:extLst>
            </p:cNvPr>
            <p:cNvSpPr/>
            <p:nvPr/>
          </p:nvSpPr>
          <p:spPr bwMode="auto">
            <a:xfrm>
              <a:off x="6630988" y="4648200"/>
              <a:ext cx="482600" cy="379413"/>
            </a:xfrm>
            <a:custGeom>
              <a:avLst/>
              <a:gdLst>
                <a:gd name="T0" fmla="*/ 135 w 286"/>
                <a:gd name="T1" fmla="*/ 224 h 224"/>
                <a:gd name="T2" fmla="*/ 62 w 286"/>
                <a:gd name="T3" fmla="*/ 89 h 224"/>
                <a:gd name="T4" fmla="*/ 64 w 286"/>
                <a:gd name="T5" fmla="*/ 158 h 224"/>
                <a:gd name="T6" fmla="*/ 9 w 286"/>
                <a:gd name="T7" fmla="*/ 177 h 224"/>
                <a:gd name="T8" fmla="*/ 1 w 286"/>
                <a:gd name="T9" fmla="*/ 173 h 224"/>
                <a:gd name="T10" fmla="*/ 5 w 286"/>
                <a:gd name="T11" fmla="*/ 165 h 224"/>
                <a:gd name="T12" fmla="*/ 51 w 286"/>
                <a:gd name="T13" fmla="*/ 149 h 224"/>
                <a:gd name="T14" fmla="*/ 47 w 286"/>
                <a:gd name="T15" fmla="*/ 35 h 224"/>
                <a:gd name="T16" fmla="*/ 121 w 286"/>
                <a:gd name="T17" fmla="*/ 170 h 224"/>
                <a:gd name="T18" fmla="*/ 117 w 286"/>
                <a:gd name="T19" fmla="*/ 61 h 224"/>
                <a:gd name="T20" fmla="*/ 149 w 286"/>
                <a:gd name="T21" fmla="*/ 102 h 224"/>
                <a:gd name="T22" fmla="*/ 155 w 286"/>
                <a:gd name="T23" fmla="*/ 0 h 224"/>
                <a:gd name="T24" fmla="*/ 240 w 286"/>
                <a:gd name="T25" fmla="*/ 129 h 224"/>
                <a:gd name="T26" fmla="*/ 238 w 286"/>
                <a:gd name="T27" fmla="*/ 79 h 224"/>
                <a:gd name="T28" fmla="*/ 277 w 286"/>
                <a:gd name="T29" fmla="*/ 66 h 224"/>
                <a:gd name="T30" fmla="*/ 285 w 286"/>
                <a:gd name="T31" fmla="*/ 70 h 224"/>
                <a:gd name="T32" fmla="*/ 281 w 286"/>
                <a:gd name="T33" fmla="*/ 78 h 224"/>
                <a:gd name="T34" fmla="*/ 251 w 286"/>
                <a:gd name="T35" fmla="*/ 88 h 224"/>
                <a:gd name="T36" fmla="*/ 255 w 286"/>
                <a:gd name="T37" fmla="*/ 174 h 224"/>
                <a:gd name="T38" fmla="*/ 166 w 286"/>
                <a:gd name="T39" fmla="*/ 39 h 224"/>
                <a:gd name="T40" fmla="*/ 160 w 286"/>
                <a:gd name="T41" fmla="*/ 136 h 224"/>
                <a:gd name="T42" fmla="*/ 131 w 286"/>
                <a:gd name="T43" fmla="*/ 99 h 224"/>
                <a:gd name="T44" fmla="*/ 135 w 286"/>
                <a:gd name="T45" fmla="*/ 224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6" h="224">
                  <a:moveTo>
                    <a:pt x="135" y="224"/>
                  </a:moveTo>
                  <a:cubicBezTo>
                    <a:pt x="62" y="89"/>
                    <a:pt x="62" y="89"/>
                    <a:pt x="62" y="89"/>
                  </a:cubicBezTo>
                  <a:cubicBezTo>
                    <a:pt x="64" y="158"/>
                    <a:pt x="64" y="158"/>
                    <a:pt x="64" y="158"/>
                  </a:cubicBezTo>
                  <a:cubicBezTo>
                    <a:pt x="9" y="177"/>
                    <a:pt x="9" y="177"/>
                    <a:pt x="9" y="177"/>
                  </a:cubicBezTo>
                  <a:cubicBezTo>
                    <a:pt x="6" y="178"/>
                    <a:pt x="2" y="176"/>
                    <a:pt x="1" y="173"/>
                  </a:cubicBezTo>
                  <a:cubicBezTo>
                    <a:pt x="0" y="170"/>
                    <a:pt x="2" y="166"/>
                    <a:pt x="5" y="165"/>
                  </a:cubicBezTo>
                  <a:cubicBezTo>
                    <a:pt x="51" y="149"/>
                    <a:pt x="51" y="149"/>
                    <a:pt x="51" y="149"/>
                  </a:cubicBezTo>
                  <a:cubicBezTo>
                    <a:pt x="47" y="35"/>
                    <a:pt x="47" y="35"/>
                    <a:pt x="47" y="35"/>
                  </a:cubicBezTo>
                  <a:cubicBezTo>
                    <a:pt x="121" y="170"/>
                    <a:pt x="121" y="170"/>
                    <a:pt x="121" y="170"/>
                  </a:cubicBezTo>
                  <a:cubicBezTo>
                    <a:pt x="117" y="61"/>
                    <a:pt x="117" y="61"/>
                    <a:pt x="117" y="61"/>
                  </a:cubicBezTo>
                  <a:cubicBezTo>
                    <a:pt x="149" y="102"/>
                    <a:pt x="149" y="102"/>
                    <a:pt x="149" y="102"/>
                  </a:cubicBezTo>
                  <a:cubicBezTo>
                    <a:pt x="155" y="0"/>
                    <a:pt x="155" y="0"/>
                    <a:pt x="155" y="0"/>
                  </a:cubicBezTo>
                  <a:cubicBezTo>
                    <a:pt x="240" y="129"/>
                    <a:pt x="240" y="129"/>
                    <a:pt x="240" y="129"/>
                  </a:cubicBezTo>
                  <a:cubicBezTo>
                    <a:pt x="238" y="79"/>
                    <a:pt x="238" y="79"/>
                    <a:pt x="238" y="79"/>
                  </a:cubicBezTo>
                  <a:cubicBezTo>
                    <a:pt x="277" y="66"/>
                    <a:pt x="277" y="66"/>
                    <a:pt x="277" y="66"/>
                  </a:cubicBezTo>
                  <a:cubicBezTo>
                    <a:pt x="281" y="64"/>
                    <a:pt x="284" y="66"/>
                    <a:pt x="285" y="70"/>
                  </a:cubicBezTo>
                  <a:cubicBezTo>
                    <a:pt x="286" y="73"/>
                    <a:pt x="285" y="76"/>
                    <a:pt x="281" y="78"/>
                  </a:cubicBezTo>
                  <a:cubicBezTo>
                    <a:pt x="251" y="88"/>
                    <a:pt x="251" y="88"/>
                    <a:pt x="251" y="88"/>
                  </a:cubicBezTo>
                  <a:cubicBezTo>
                    <a:pt x="255" y="174"/>
                    <a:pt x="255" y="174"/>
                    <a:pt x="255" y="174"/>
                  </a:cubicBezTo>
                  <a:cubicBezTo>
                    <a:pt x="166" y="39"/>
                    <a:pt x="166" y="39"/>
                    <a:pt x="166" y="39"/>
                  </a:cubicBezTo>
                  <a:cubicBezTo>
                    <a:pt x="160" y="136"/>
                    <a:pt x="160" y="136"/>
                    <a:pt x="160" y="136"/>
                  </a:cubicBezTo>
                  <a:cubicBezTo>
                    <a:pt x="131" y="99"/>
                    <a:pt x="131" y="99"/>
                    <a:pt x="131" y="99"/>
                  </a:cubicBezTo>
                  <a:lnTo>
                    <a:pt x="135" y="224"/>
                  </a:lnTo>
                  <a:close/>
                </a:path>
              </a:pathLst>
            </a:custGeom>
            <a:solidFill>
              <a:srgbClr val="FF78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38" name="íṣḷïdé">
              <a:extLst>
                <a:ext uri="{FF2B5EF4-FFF2-40B4-BE49-F238E27FC236}">
                  <a16:creationId xmlns="" xmlns:a16="http://schemas.microsoft.com/office/drawing/2014/main" id="{1772CBE8-F62A-4E4C-988C-A4CACEF36082}"/>
                </a:ext>
              </a:extLst>
            </p:cNvPr>
            <p:cNvSpPr/>
            <p:nvPr/>
          </p:nvSpPr>
          <p:spPr bwMode="auto">
            <a:xfrm>
              <a:off x="6391275" y="4241800"/>
              <a:ext cx="317500" cy="354013"/>
            </a:xfrm>
            <a:custGeom>
              <a:avLst/>
              <a:gdLst>
                <a:gd name="T0" fmla="*/ 166 w 187"/>
                <a:gd name="T1" fmla="*/ 175 h 210"/>
                <a:gd name="T2" fmla="*/ 81 w 187"/>
                <a:gd name="T3" fmla="*/ 205 h 210"/>
                <a:gd name="T4" fmla="*/ 47 w 187"/>
                <a:gd name="T5" fmla="*/ 189 h 210"/>
                <a:gd name="T6" fmla="*/ 5 w 187"/>
                <a:gd name="T7" fmla="*/ 69 h 210"/>
                <a:gd name="T8" fmla="*/ 21 w 187"/>
                <a:gd name="T9" fmla="*/ 35 h 210"/>
                <a:gd name="T10" fmla="*/ 107 w 187"/>
                <a:gd name="T11" fmla="*/ 5 h 210"/>
                <a:gd name="T12" fmla="*/ 141 w 187"/>
                <a:gd name="T13" fmla="*/ 21 h 210"/>
                <a:gd name="T14" fmla="*/ 183 w 187"/>
                <a:gd name="T15" fmla="*/ 141 h 210"/>
                <a:gd name="T16" fmla="*/ 166 w 187"/>
                <a:gd name="T17" fmla="*/ 175 h 210"/>
                <a:gd name="T18" fmla="*/ 23 w 187"/>
                <a:gd name="T19" fmla="*/ 42 h 210"/>
                <a:gd name="T20" fmla="*/ 12 w 187"/>
                <a:gd name="T21" fmla="*/ 66 h 210"/>
                <a:gd name="T22" fmla="*/ 54 w 187"/>
                <a:gd name="T23" fmla="*/ 186 h 210"/>
                <a:gd name="T24" fmla="*/ 78 w 187"/>
                <a:gd name="T25" fmla="*/ 198 h 210"/>
                <a:gd name="T26" fmla="*/ 164 w 187"/>
                <a:gd name="T27" fmla="*/ 168 h 210"/>
                <a:gd name="T28" fmla="*/ 175 w 187"/>
                <a:gd name="T29" fmla="*/ 144 h 210"/>
                <a:gd name="T30" fmla="*/ 133 w 187"/>
                <a:gd name="T31" fmla="*/ 24 h 210"/>
                <a:gd name="T32" fmla="*/ 109 w 187"/>
                <a:gd name="T33" fmla="*/ 12 h 210"/>
                <a:gd name="T34" fmla="*/ 23 w 187"/>
                <a:gd name="T35" fmla="*/ 42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7" h="210">
                  <a:moveTo>
                    <a:pt x="166" y="175"/>
                  </a:moveTo>
                  <a:cubicBezTo>
                    <a:pt x="81" y="205"/>
                    <a:pt x="81" y="205"/>
                    <a:pt x="81" y="205"/>
                  </a:cubicBezTo>
                  <a:cubicBezTo>
                    <a:pt x="67" y="210"/>
                    <a:pt x="51" y="203"/>
                    <a:pt x="47" y="189"/>
                  </a:cubicBezTo>
                  <a:cubicBezTo>
                    <a:pt x="5" y="69"/>
                    <a:pt x="5" y="69"/>
                    <a:pt x="5" y="69"/>
                  </a:cubicBezTo>
                  <a:cubicBezTo>
                    <a:pt x="0" y="55"/>
                    <a:pt x="7" y="40"/>
                    <a:pt x="21" y="35"/>
                  </a:cubicBezTo>
                  <a:cubicBezTo>
                    <a:pt x="107" y="5"/>
                    <a:pt x="107" y="5"/>
                    <a:pt x="107" y="5"/>
                  </a:cubicBezTo>
                  <a:cubicBezTo>
                    <a:pt x="121" y="0"/>
                    <a:pt x="136" y="8"/>
                    <a:pt x="141" y="21"/>
                  </a:cubicBezTo>
                  <a:cubicBezTo>
                    <a:pt x="183" y="141"/>
                    <a:pt x="183" y="141"/>
                    <a:pt x="183" y="141"/>
                  </a:cubicBezTo>
                  <a:cubicBezTo>
                    <a:pt x="187" y="155"/>
                    <a:pt x="180" y="170"/>
                    <a:pt x="166" y="175"/>
                  </a:cubicBezTo>
                  <a:close/>
                  <a:moveTo>
                    <a:pt x="23" y="42"/>
                  </a:moveTo>
                  <a:cubicBezTo>
                    <a:pt x="14" y="46"/>
                    <a:pt x="8" y="57"/>
                    <a:pt x="12" y="66"/>
                  </a:cubicBezTo>
                  <a:cubicBezTo>
                    <a:pt x="54" y="186"/>
                    <a:pt x="54" y="186"/>
                    <a:pt x="54" y="186"/>
                  </a:cubicBezTo>
                  <a:cubicBezTo>
                    <a:pt x="57" y="196"/>
                    <a:pt x="68" y="201"/>
                    <a:pt x="78" y="198"/>
                  </a:cubicBezTo>
                  <a:cubicBezTo>
                    <a:pt x="164" y="168"/>
                    <a:pt x="164" y="168"/>
                    <a:pt x="164" y="168"/>
                  </a:cubicBezTo>
                  <a:cubicBezTo>
                    <a:pt x="174" y="164"/>
                    <a:pt x="179" y="154"/>
                    <a:pt x="175" y="144"/>
                  </a:cubicBezTo>
                  <a:cubicBezTo>
                    <a:pt x="133" y="24"/>
                    <a:pt x="133" y="24"/>
                    <a:pt x="133" y="24"/>
                  </a:cubicBezTo>
                  <a:cubicBezTo>
                    <a:pt x="130" y="14"/>
                    <a:pt x="119" y="9"/>
                    <a:pt x="109" y="12"/>
                  </a:cubicBezTo>
                  <a:lnTo>
                    <a:pt x="23" y="42"/>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39" name="ísḷiḋê">
              <a:extLst>
                <a:ext uri="{FF2B5EF4-FFF2-40B4-BE49-F238E27FC236}">
                  <a16:creationId xmlns="" xmlns:a16="http://schemas.microsoft.com/office/drawing/2014/main" id="{76C1C174-8F3F-4B33-B10D-FC7938F94162}"/>
                </a:ext>
              </a:extLst>
            </p:cNvPr>
            <p:cNvSpPr/>
            <p:nvPr/>
          </p:nvSpPr>
          <p:spPr bwMode="auto">
            <a:xfrm>
              <a:off x="6469063" y="4310063"/>
              <a:ext cx="193675" cy="238125"/>
            </a:xfrm>
            <a:custGeom>
              <a:avLst/>
              <a:gdLst>
                <a:gd name="T0" fmla="*/ 69 w 114"/>
                <a:gd name="T1" fmla="*/ 127 h 141"/>
                <a:gd name="T2" fmla="*/ 114 w 114"/>
                <a:gd name="T3" fmla="*/ 85 h 141"/>
                <a:gd name="T4" fmla="*/ 105 w 114"/>
                <a:gd name="T5" fmla="*/ 81 h 141"/>
                <a:gd name="T6" fmla="*/ 78 w 114"/>
                <a:gd name="T7" fmla="*/ 76 h 141"/>
                <a:gd name="T8" fmla="*/ 69 w 114"/>
                <a:gd name="T9" fmla="*/ 71 h 141"/>
                <a:gd name="T10" fmla="*/ 68 w 114"/>
                <a:gd name="T11" fmla="*/ 73 h 141"/>
                <a:gd name="T12" fmla="*/ 63 w 114"/>
                <a:gd name="T13" fmla="*/ 62 h 141"/>
                <a:gd name="T14" fmla="*/ 64 w 114"/>
                <a:gd name="T15" fmla="*/ 48 h 141"/>
                <a:gd name="T16" fmla="*/ 66 w 114"/>
                <a:gd name="T17" fmla="*/ 34 h 141"/>
                <a:gd name="T18" fmla="*/ 62 w 114"/>
                <a:gd name="T19" fmla="*/ 34 h 141"/>
                <a:gd name="T20" fmla="*/ 28 w 114"/>
                <a:gd name="T21" fmla="*/ 10 h 141"/>
                <a:gd name="T22" fmla="*/ 17 w 114"/>
                <a:gd name="T23" fmla="*/ 49 h 141"/>
                <a:gd name="T24" fmla="*/ 14 w 114"/>
                <a:gd name="T25" fmla="*/ 52 h 141"/>
                <a:gd name="T26" fmla="*/ 24 w 114"/>
                <a:gd name="T27" fmla="*/ 63 h 141"/>
                <a:gd name="T28" fmla="*/ 34 w 114"/>
                <a:gd name="T29" fmla="*/ 72 h 141"/>
                <a:gd name="T30" fmla="*/ 37 w 114"/>
                <a:gd name="T31" fmla="*/ 84 h 141"/>
                <a:gd name="T32" fmla="*/ 34 w 114"/>
                <a:gd name="T33" fmla="*/ 83 h 141"/>
                <a:gd name="T34" fmla="*/ 31 w 114"/>
                <a:gd name="T35" fmla="*/ 93 h 141"/>
                <a:gd name="T36" fmla="*/ 13 w 114"/>
                <a:gd name="T37" fmla="*/ 113 h 141"/>
                <a:gd name="T38" fmla="*/ 8 w 114"/>
                <a:gd name="T39" fmla="*/ 122 h 141"/>
                <a:gd name="T40" fmla="*/ 69 w 114"/>
                <a:gd name="T41" fmla="*/ 127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4" h="141">
                  <a:moveTo>
                    <a:pt x="69" y="127"/>
                  </a:moveTo>
                  <a:cubicBezTo>
                    <a:pt x="110" y="113"/>
                    <a:pt x="114" y="85"/>
                    <a:pt x="114" y="85"/>
                  </a:cubicBezTo>
                  <a:cubicBezTo>
                    <a:pt x="112" y="83"/>
                    <a:pt x="109" y="82"/>
                    <a:pt x="105" y="81"/>
                  </a:cubicBezTo>
                  <a:cubicBezTo>
                    <a:pt x="92" y="78"/>
                    <a:pt x="82" y="78"/>
                    <a:pt x="78" y="76"/>
                  </a:cubicBezTo>
                  <a:cubicBezTo>
                    <a:pt x="73" y="75"/>
                    <a:pt x="69" y="71"/>
                    <a:pt x="69" y="71"/>
                  </a:cubicBezTo>
                  <a:cubicBezTo>
                    <a:pt x="68" y="73"/>
                    <a:pt x="68" y="73"/>
                    <a:pt x="68" y="73"/>
                  </a:cubicBezTo>
                  <a:cubicBezTo>
                    <a:pt x="68" y="73"/>
                    <a:pt x="65" y="69"/>
                    <a:pt x="63" y="62"/>
                  </a:cubicBezTo>
                  <a:cubicBezTo>
                    <a:pt x="63" y="62"/>
                    <a:pt x="66" y="60"/>
                    <a:pt x="64" y="48"/>
                  </a:cubicBezTo>
                  <a:cubicBezTo>
                    <a:pt x="68" y="48"/>
                    <a:pt x="70" y="37"/>
                    <a:pt x="66" y="34"/>
                  </a:cubicBezTo>
                  <a:cubicBezTo>
                    <a:pt x="64" y="32"/>
                    <a:pt x="63" y="33"/>
                    <a:pt x="62" y="34"/>
                  </a:cubicBezTo>
                  <a:cubicBezTo>
                    <a:pt x="61" y="29"/>
                    <a:pt x="57" y="0"/>
                    <a:pt x="28" y="10"/>
                  </a:cubicBezTo>
                  <a:cubicBezTo>
                    <a:pt x="0" y="20"/>
                    <a:pt x="14" y="45"/>
                    <a:pt x="17" y="49"/>
                  </a:cubicBezTo>
                  <a:cubicBezTo>
                    <a:pt x="16" y="49"/>
                    <a:pt x="14" y="50"/>
                    <a:pt x="14" y="52"/>
                  </a:cubicBezTo>
                  <a:cubicBezTo>
                    <a:pt x="13" y="57"/>
                    <a:pt x="21" y="65"/>
                    <a:pt x="24" y="63"/>
                  </a:cubicBezTo>
                  <a:cubicBezTo>
                    <a:pt x="30" y="72"/>
                    <a:pt x="34" y="72"/>
                    <a:pt x="34" y="72"/>
                  </a:cubicBezTo>
                  <a:cubicBezTo>
                    <a:pt x="37" y="79"/>
                    <a:pt x="37" y="84"/>
                    <a:pt x="37" y="84"/>
                  </a:cubicBezTo>
                  <a:cubicBezTo>
                    <a:pt x="34" y="83"/>
                    <a:pt x="34" y="83"/>
                    <a:pt x="34" y="83"/>
                  </a:cubicBezTo>
                  <a:cubicBezTo>
                    <a:pt x="34" y="83"/>
                    <a:pt x="34" y="88"/>
                    <a:pt x="31" y="93"/>
                  </a:cubicBezTo>
                  <a:cubicBezTo>
                    <a:pt x="29" y="97"/>
                    <a:pt x="21" y="103"/>
                    <a:pt x="13" y="113"/>
                  </a:cubicBezTo>
                  <a:cubicBezTo>
                    <a:pt x="11" y="117"/>
                    <a:pt x="9" y="119"/>
                    <a:pt x="8" y="122"/>
                  </a:cubicBezTo>
                  <a:cubicBezTo>
                    <a:pt x="8" y="122"/>
                    <a:pt x="29" y="141"/>
                    <a:pt x="69" y="127"/>
                  </a:cubicBez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40" name="íṡlíḋe">
              <a:extLst>
                <a:ext uri="{FF2B5EF4-FFF2-40B4-BE49-F238E27FC236}">
                  <a16:creationId xmlns="" xmlns:a16="http://schemas.microsoft.com/office/drawing/2014/main" id="{B7EE26BC-02CE-4652-B70B-D0E0A65115F3}"/>
                </a:ext>
              </a:extLst>
            </p:cNvPr>
            <p:cNvSpPr/>
            <p:nvPr/>
          </p:nvSpPr>
          <p:spPr bwMode="auto">
            <a:xfrm>
              <a:off x="6696075" y="4162425"/>
              <a:ext cx="255588" cy="111125"/>
            </a:xfrm>
            <a:custGeom>
              <a:avLst/>
              <a:gdLst>
                <a:gd name="T0" fmla="*/ 161 w 161"/>
                <a:gd name="T1" fmla="*/ 15 h 70"/>
                <a:gd name="T2" fmla="*/ 6 w 161"/>
                <a:gd name="T3" fmla="*/ 70 h 70"/>
                <a:gd name="T4" fmla="*/ 0 w 161"/>
                <a:gd name="T5" fmla="*/ 54 h 70"/>
                <a:gd name="T6" fmla="*/ 156 w 161"/>
                <a:gd name="T7" fmla="*/ 0 h 70"/>
                <a:gd name="T8" fmla="*/ 161 w 161"/>
                <a:gd name="T9" fmla="*/ 15 h 70"/>
              </a:gdLst>
              <a:ahLst/>
              <a:cxnLst>
                <a:cxn ang="0">
                  <a:pos x="T0" y="T1"/>
                </a:cxn>
                <a:cxn ang="0">
                  <a:pos x="T2" y="T3"/>
                </a:cxn>
                <a:cxn ang="0">
                  <a:pos x="T4" y="T5"/>
                </a:cxn>
                <a:cxn ang="0">
                  <a:pos x="T6" y="T7"/>
                </a:cxn>
                <a:cxn ang="0">
                  <a:pos x="T8" y="T9"/>
                </a:cxn>
              </a:cxnLst>
              <a:rect l="0" t="0" r="r" b="b"/>
              <a:pathLst>
                <a:path w="161" h="70">
                  <a:moveTo>
                    <a:pt x="161" y="15"/>
                  </a:moveTo>
                  <a:lnTo>
                    <a:pt x="6" y="70"/>
                  </a:lnTo>
                  <a:lnTo>
                    <a:pt x="0" y="54"/>
                  </a:lnTo>
                  <a:lnTo>
                    <a:pt x="156" y="0"/>
                  </a:lnTo>
                  <a:lnTo>
                    <a:pt x="161" y="15"/>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41" name="îṥlïdê">
              <a:extLst>
                <a:ext uri="{FF2B5EF4-FFF2-40B4-BE49-F238E27FC236}">
                  <a16:creationId xmlns="" xmlns:a16="http://schemas.microsoft.com/office/drawing/2014/main" id="{A724D586-9C30-48BD-9420-FF982216959D}"/>
                </a:ext>
              </a:extLst>
            </p:cNvPr>
            <p:cNvSpPr/>
            <p:nvPr/>
          </p:nvSpPr>
          <p:spPr bwMode="auto">
            <a:xfrm>
              <a:off x="7200900" y="4546600"/>
              <a:ext cx="171450" cy="82550"/>
            </a:xfrm>
            <a:custGeom>
              <a:avLst/>
              <a:gdLst>
                <a:gd name="T0" fmla="*/ 108 w 108"/>
                <a:gd name="T1" fmla="*/ 16 h 52"/>
                <a:gd name="T2" fmla="*/ 5 w 108"/>
                <a:gd name="T3" fmla="*/ 52 h 52"/>
                <a:gd name="T4" fmla="*/ 0 w 108"/>
                <a:gd name="T5" fmla="*/ 36 h 52"/>
                <a:gd name="T6" fmla="*/ 103 w 108"/>
                <a:gd name="T7" fmla="*/ 0 h 52"/>
                <a:gd name="T8" fmla="*/ 108 w 108"/>
                <a:gd name="T9" fmla="*/ 16 h 52"/>
              </a:gdLst>
              <a:ahLst/>
              <a:cxnLst>
                <a:cxn ang="0">
                  <a:pos x="T0" y="T1"/>
                </a:cxn>
                <a:cxn ang="0">
                  <a:pos x="T2" y="T3"/>
                </a:cxn>
                <a:cxn ang="0">
                  <a:pos x="T4" y="T5"/>
                </a:cxn>
                <a:cxn ang="0">
                  <a:pos x="T6" y="T7"/>
                </a:cxn>
                <a:cxn ang="0">
                  <a:pos x="T8" y="T9"/>
                </a:cxn>
              </a:cxnLst>
              <a:rect l="0" t="0" r="r" b="b"/>
              <a:pathLst>
                <a:path w="108" h="52">
                  <a:moveTo>
                    <a:pt x="108" y="16"/>
                  </a:moveTo>
                  <a:lnTo>
                    <a:pt x="5" y="52"/>
                  </a:lnTo>
                  <a:lnTo>
                    <a:pt x="0" y="36"/>
                  </a:lnTo>
                  <a:lnTo>
                    <a:pt x="103" y="0"/>
                  </a:lnTo>
                  <a:lnTo>
                    <a:pt x="108" y="16"/>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42" name="iṥļïḓé">
              <a:extLst>
                <a:ext uri="{FF2B5EF4-FFF2-40B4-BE49-F238E27FC236}">
                  <a16:creationId xmlns="" xmlns:a16="http://schemas.microsoft.com/office/drawing/2014/main" id="{84C58D5D-CD6A-4604-A03F-590AEF9F9AC9}"/>
                </a:ext>
              </a:extLst>
            </p:cNvPr>
            <p:cNvSpPr/>
            <p:nvPr/>
          </p:nvSpPr>
          <p:spPr bwMode="auto">
            <a:xfrm>
              <a:off x="7224713" y="4616450"/>
              <a:ext cx="171450" cy="82550"/>
            </a:xfrm>
            <a:custGeom>
              <a:avLst/>
              <a:gdLst>
                <a:gd name="T0" fmla="*/ 108 w 108"/>
                <a:gd name="T1" fmla="*/ 16 h 52"/>
                <a:gd name="T2" fmla="*/ 6 w 108"/>
                <a:gd name="T3" fmla="*/ 52 h 52"/>
                <a:gd name="T4" fmla="*/ 0 w 108"/>
                <a:gd name="T5" fmla="*/ 36 h 52"/>
                <a:gd name="T6" fmla="*/ 103 w 108"/>
                <a:gd name="T7" fmla="*/ 0 h 52"/>
                <a:gd name="T8" fmla="*/ 108 w 108"/>
                <a:gd name="T9" fmla="*/ 16 h 52"/>
              </a:gdLst>
              <a:ahLst/>
              <a:cxnLst>
                <a:cxn ang="0">
                  <a:pos x="T0" y="T1"/>
                </a:cxn>
                <a:cxn ang="0">
                  <a:pos x="T2" y="T3"/>
                </a:cxn>
                <a:cxn ang="0">
                  <a:pos x="T4" y="T5"/>
                </a:cxn>
                <a:cxn ang="0">
                  <a:pos x="T6" y="T7"/>
                </a:cxn>
                <a:cxn ang="0">
                  <a:pos x="T8" y="T9"/>
                </a:cxn>
              </a:cxnLst>
              <a:rect l="0" t="0" r="r" b="b"/>
              <a:pathLst>
                <a:path w="108" h="52">
                  <a:moveTo>
                    <a:pt x="108" y="16"/>
                  </a:moveTo>
                  <a:lnTo>
                    <a:pt x="6" y="52"/>
                  </a:lnTo>
                  <a:lnTo>
                    <a:pt x="0" y="36"/>
                  </a:lnTo>
                  <a:lnTo>
                    <a:pt x="103" y="0"/>
                  </a:lnTo>
                  <a:lnTo>
                    <a:pt x="108" y="16"/>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43" name="îsḻîďé">
              <a:extLst>
                <a:ext uri="{FF2B5EF4-FFF2-40B4-BE49-F238E27FC236}">
                  <a16:creationId xmlns="" xmlns:a16="http://schemas.microsoft.com/office/drawing/2014/main" id="{1D55D71C-C769-4E54-A5C6-B637AD1DE8D5}"/>
                </a:ext>
              </a:extLst>
            </p:cNvPr>
            <p:cNvSpPr/>
            <p:nvPr/>
          </p:nvSpPr>
          <p:spPr bwMode="auto">
            <a:xfrm>
              <a:off x="7250113" y="4689475"/>
              <a:ext cx="171450" cy="80963"/>
            </a:xfrm>
            <a:custGeom>
              <a:avLst/>
              <a:gdLst>
                <a:gd name="T0" fmla="*/ 108 w 108"/>
                <a:gd name="T1" fmla="*/ 15 h 51"/>
                <a:gd name="T2" fmla="*/ 5 w 108"/>
                <a:gd name="T3" fmla="*/ 51 h 51"/>
                <a:gd name="T4" fmla="*/ 0 w 108"/>
                <a:gd name="T5" fmla="*/ 36 h 51"/>
                <a:gd name="T6" fmla="*/ 103 w 108"/>
                <a:gd name="T7" fmla="*/ 0 h 51"/>
                <a:gd name="T8" fmla="*/ 108 w 108"/>
                <a:gd name="T9" fmla="*/ 15 h 51"/>
              </a:gdLst>
              <a:ahLst/>
              <a:cxnLst>
                <a:cxn ang="0">
                  <a:pos x="T0" y="T1"/>
                </a:cxn>
                <a:cxn ang="0">
                  <a:pos x="T2" y="T3"/>
                </a:cxn>
                <a:cxn ang="0">
                  <a:pos x="T4" y="T5"/>
                </a:cxn>
                <a:cxn ang="0">
                  <a:pos x="T6" y="T7"/>
                </a:cxn>
                <a:cxn ang="0">
                  <a:pos x="T8" y="T9"/>
                </a:cxn>
              </a:cxnLst>
              <a:rect l="0" t="0" r="r" b="b"/>
              <a:pathLst>
                <a:path w="108" h="51">
                  <a:moveTo>
                    <a:pt x="108" y="15"/>
                  </a:moveTo>
                  <a:lnTo>
                    <a:pt x="5" y="51"/>
                  </a:lnTo>
                  <a:lnTo>
                    <a:pt x="0" y="36"/>
                  </a:lnTo>
                  <a:lnTo>
                    <a:pt x="103" y="0"/>
                  </a:lnTo>
                  <a:lnTo>
                    <a:pt x="108" y="15"/>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44" name="išḻíḑê">
              <a:extLst>
                <a:ext uri="{FF2B5EF4-FFF2-40B4-BE49-F238E27FC236}">
                  <a16:creationId xmlns="" xmlns:a16="http://schemas.microsoft.com/office/drawing/2014/main" id="{DFC9A8B0-5F8E-43FB-9BA9-352D7DE648A4}"/>
                </a:ext>
              </a:extLst>
            </p:cNvPr>
            <p:cNvSpPr/>
            <p:nvPr/>
          </p:nvSpPr>
          <p:spPr bwMode="auto">
            <a:xfrm>
              <a:off x="6718300" y="4225925"/>
              <a:ext cx="260350" cy="111125"/>
            </a:xfrm>
            <a:custGeom>
              <a:avLst/>
              <a:gdLst>
                <a:gd name="T0" fmla="*/ 164 w 164"/>
                <a:gd name="T1" fmla="*/ 14 h 70"/>
                <a:gd name="T2" fmla="*/ 5 w 164"/>
                <a:gd name="T3" fmla="*/ 70 h 70"/>
                <a:gd name="T4" fmla="*/ 0 w 164"/>
                <a:gd name="T5" fmla="*/ 55 h 70"/>
                <a:gd name="T6" fmla="*/ 159 w 164"/>
                <a:gd name="T7" fmla="*/ 0 h 70"/>
                <a:gd name="T8" fmla="*/ 164 w 164"/>
                <a:gd name="T9" fmla="*/ 14 h 70"/>
              </a:gdLst>
              <a:ahLst/>
              <a:cxnLst>
                <a:cxn ang="0">
                  <a:pos x="T0" y="T1"/>
                </a:cxn>
                <a:cxn ang="0">
                  <a:pos x="T2" y="T3"/>
                </a:cxn>
                <a:cxn ang="0">
                  <a:pos x="T4" y="T5"/>
                </a:cxn>
                <a:cxn ang="0">
                  <a:pos x="T6" y="T7"/>
                </a:cxn>
                <a:cxn ang="0">
                  <a:pos x="T8" y="T9"/>
                </a:cxn>
              </a:cxnLst>
              <a:rect l="0" t="0" r="r" b="b"/>
              <a:pathLst>
                <a:path w="164" h="70">
                  <a:moveTo>
                    <a:pt x="164" y="14"/>
                  </a:moveTo>
                  <a:lnTo>
                    <a:pt x="5" y="70"/>
                  </a:lnTo>
                  <a:lnTo>
                    <a:pt x="0" y="55"/>
                  </a:lnTo>
                  <a:lnTo>
                    <a:pt x="159" y="0"/>
                  </a:lnTo>
                  <a:lnTo>
                    <a:pt x="164" y="14"/>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45" name="îṡḻíḍé">
              <a:extLst>
                <a:ext uri="{FF2B5EF4-FFF2-40B4-BE49-F238E27FC236}">
                  <a16:creationId xmlns="" xmlns:a16="http://schemas.microsoft.com/office/drawing/2014/main" id="{44308FD0-91AB-419C-969C-BDC1EEFCF91A}"/>
                </a:ext>
              </a:extLst>
            </p:cNvPr>
            <p:cNvSpPr/>
            <p:nvPr/>
          </p:nvSpPr>
          <p:spPr bwMode="auto">
            <a:xfrm>
              <a:off x="6745288" y="4211638"/>
              <a:ext cx="514350" cy="201613"/>
            </a:xfrm>
            <a:custGeom>
              <a:avLst/>
              <a:gdLst>
                <a:gd name="T0" fmla="*/ 324 w 324"/>
                <a:gd name="T1" fmla="*/ 15 h 127"/>
                <a:gd name="T2" fmla="*/ 5 w 324"/>
                <a:gd name="T3" fmla="*/ 127 h 127"/>
                <a:gd name="T4" fmla="*/ 0 w 324"/>
                <a:gd name="T5" fmla="*/ 112 h 127"/>
                <a:gd name="T6" fmla="*/ 319 w 324"/>
                <a:gd name="T7" fmla="*/ 0 h 127"/>
                <a:gd name="T8" fmla="*/ 324 w 324"/>
                <a:gd name="T9" fmla="*/ 15 h 127"/>
              </a:gdLst>
              <a:ahLst/>
              <a:cxnLst>
                <a:cxn ang="0">
                  <a:pos x="T0" y="T1"/>
                </a:cxn>
                <a:cxn ang="0">
                  <a:pos x="T2" y="T3"/>
                </a:cxn>
                <a:cxn ang="0">
                  <a:pos x="T4" y="T5"/>
                </a:cxn>
                <a:cxn ang="0">
                  <a:pos x="T6" y="T7"/>
                </a:cxn>
                <a:cxn ang="0">
                  <a:pos x="T8" y="T9"/>
                </a:cxn>
              </a:cxnLst>
              <a:rect l="0" t="0" r="r" b="b"/>
              <a:pathLst>
                <a:path w="324" h="127">
                  <a:moveTo>
                    <a:pt x="324" y="15"/>
                  </a:moveTo>
                  <a:lnTo>
                    <a:pt x="5" y="127"/>
                  </a:lnTo>
                  <a:lnTo>
                    <a:pt x="0" y="112"/>
                  </a:lnTo>
                  <a:lnTo>
                    <a:pt x="319" y="0"/>
                  </a:lnTo>
                  <a:lnTo>
                    <a:pt x="324" y="15"/>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46" name="îṡľiḍè">
              <a:extLst>
                <a:ext uri="{FF2B5EF4-FFF2-40B4-BE49-F238E27FC236}">
                  <a16:creationId xmlns="" xmlns:a16="http://schemas.microsoft.com/office/drawing/2014/main" id="{58830C20-FE65-4332-BB0E-9FA6F59EA23F}"/>
                </a:ext>
              </a:extLst>
            </p:cNvPr>
            <p:cNvSpPr/>
            <p:nvPr/>
          </p:nvSpPr>
          <p:spPr bwMode="auto">
            <a:xfrm>
              <a:off x="6718300" y="4924425"/>
              <a:ext cx="781050" cy="295275"/>
            </a:xfrm>
            <a:custGeom>
              <a:avLst/>
              <a:gdLst>
                <a:gd name="T0" fmla="*/ 492 w 492"/>
                <a:gd name="T1" fmla="*/ 16 h 186"/>
                <a:gd name="T2" fmla="*/ 5 w 492"/>
                <a:gd name="T3" fmla="*/ 186 h 186"/>
                <a:gd name="T4" fmla="*/ 0 w 492"/>
                <a:gd name="T5" fmla="*/ 170 h 186"/>
                <a:gd name="T6" fmla="*/ 487 w 492"/>
                <a:gd name="T7" fmla="*/ 0 h 186"/>
                <a:gd name="T8" fmla="*/ 492 w 492"/>
                <a:gd name="T9" fmla="*/ 16 h 186"/>
              </a:gdLst>
              <a:ahLst/>
              <a:cxnLst>
                <a:cxn ang="0">
                  <a:pos x="T0" y="T1"/>
                </a:cxn>
                <a:cxn ang="0">
                  <a:pos x="T2" y="T3"/>
                </a:cxn>
                <a:cxn ang="0">
                  <a:pos x="T4" y="T5"/>
                </a:cxn>
                <a:cxn ang="0">
                  <a:pos x="T6" y="T7"/>
                </a:cxn>
                <a:cxn ang="0">
                  <a:pos x="T8" y="T9"/>
                </a:cxn>
              </a:cxnLst>
              <a:rect l="0" t="0" r="r" b="b"/>
              <a:pathLst>
                <a:path w="492" h="186">
                  <a:moveTo>
                    <a:pt x="492" y="16"/>
                  </a:moveTo>
                  <a:lnTo>
                    <a:pt x="5" y="186"/>
                  </a:lnTo>
                  <a:lnTo>
                    <a:pt x="0" y="170"/>
                  </a:lnTo>
                  <a:lnTo>
                    <a:pt x="487" y="0"/>
                  </a:lnTo>
                  <a:lnTo>
                    <a:pt x="492" y="16"/>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47" name="îṥļïḓè">
              <a:extLst>
                <a:ext uri="{FF2B5EF4-FFF2-40B4-BE49-F238E27FC236}">
                  <a16:creationId xmlns="" xmlns:a16="http://schemas.microsoft.com/office/drawing/2014/main" id="{FECFC62F-5CF1-4AFB-88C3-FA74B44E3437}"/>
                </a:ext>
              </a:extLst>
            </p:cNvPr>
            <p:cNvSpPr/>
            <p:nvPr/>
          </p:nvSpPr>
          <p:spPr bwMode="auto">
            <a:xfrm>
              <a:off x="6524625" y="4370388"/>
              <a:ext cx="781050" cy="295275"/>
            </a:xfrm>
            <a:custGeom>
              <a:avLst/>
              <a:gdLst>
                <a:gd name="T0" fmla="*/ 492 w 492"/>
                <a:gd name="T1" fmla="*/ 16 h 186"/>
                <a:gd name="T2" fmla="*/ 5 w 492"/>
                <a:gd name="T3" fmla="*/ 186 h 186"/>
                <a:gd name="T4" fmla="*/ 0 w 492"/>
                <a:gd name="T5" fmla="*/ 170 h 186"/>
                <a:gd name="T6" fmla="*/ 486 w 492"/>
                <a:gd name="T7" fmla="*/ 0 h 186"/>
                <a:gd name="T8" fmla="*/ 492 w 492"/>
                <a:gd name="T9" fmla="*/ 16 h 186"/>
              </a:gdLst>
              <a:ahLst/>
              <a:cxnLst>
                <a:cxn ang="0">
                  <a:pos x="T0" y="T1"/>
                </a:cxn>
                <a:cxn ang="0">
                  <a:pos x="T2" y="T3"/>
                </a:cxn>
                <a:cxn ang="0">
                  <a:pos x="T4" y="T5"/>
                </a:cxn>
                <a:cxn ang="0">
                  <a:pos x="T6" y="T7"/>
                </a:cxn>
                <a:cxn ang="0">
                  <a:pos x="T8" y="T9"/>
                </a:cxn>
              </a:cxnLst>
              <a:rect l="0" t="0" r="r" b="b"/>
              <a:pathLst>
                <a:path w="492" h="186">
                  <a:moveTo>
                    <a:pt x="492" y="16"/>
                  </a:moveTo>
                  <a:lnTo>
                    <a:pt x="5" y="186"/>
                  </a:lnTo>
                  <a:lnTo>
                    <a:pt x="0" y="170"/>
                  </a:lnTo>
                  <a:lnTo>
                    <a:pt x="486" y="0"/>
                  </a:lnTo>
                  <a:lnTo>
                    <a:pt x="492" y="16"/>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48" name="iśľiḑe">
              <a:extLst>
                <a:ext uri="{FF2B5EF4-FFF2-40B4-BE49-F238E27FC236}">
                  <a16:creationId xmlns="" xmlns:a16="http://schemas.microsoft.com/office/drawing/2014/main" id="{08C10CF5-E1F2-44EF-A609-957DBFA5360A}"/>
                </a:ext>
              </a:extLst>
            </p:cNvPr>
            <p:cNvSpPr/>
            <p:nvPr/>
          </p:nvSpPr>
          <p:spPr bwMode="auto">
            <a:xfrm>
              <a:off x="6745288" y="5000625"/>
              <a:ext cx="781050" cy="293688"/>
            </a:xfrm>
            <a:custGeom>
              <a:avLst/>
              <a:gdLst>
                <a:gd name="T0" fmla="*/ 492 w 492"/>
                <a:gd name="T1" fmla="*/ 14 h 185"/>
                <a:gd name="T2" fmla="*/ 5 w 492"/>
                <a:gd name="T3" fmla="*/ 185 h 185"/>
                <a:gd name="T4" fmla="*/ 0 w 492"/>
                <a:gd name="T5" fmla="*/ 170 h 185"/>
                <a:gd name="T6" fmla="*/ 487 w 492"/>
                <a:gd name="T7" fmla="*/ 0 h 185"/>
                <a:gd name="T8" fmla="*/ 492 w 492"/>
                <a:gd name="T9" fmla="*/ 14 h 185"/>
              </a:gdLst>
              <a:ahLst/>
              <a:cxnLst>
                <a:cxn ang="0">
                  <a:pos x="T0" y="T1"/>
                </a:cxn>
                <a:cxn ang="0">
                  <a:pos x="T2" y="T3"/>
                </a:cxn>
                <a:cxn ang="0">
                  <a:pos x="T4" y="T5"/>
                </a:cxn>
                <a:cxn ang="0">
                  <a:pos x="T6" y="T7"/>
                </a:cxn>
                <a:cxn ang="0">
                  <a:pos x="T8" y="T9"/>
                </a:cxn>
              </a:cxnLst>
              <a:rect l="0" t="0" r="r" b="b"/>
              <a:pathLst>
                <a:path w="492" h="185">
                  <a:moveTo>
                    <a:pt x="492" y="14"/>
                  </a:moveTo>
                  <a:lnTo>
                    <a:pt x="5" y="185"/>
                  </a:lnTo>
                  <a:lnTo>
                    <a:pt x="0" y="170"/>
                  </a:lnTo>
                  <a:lnTo>
                    <a:pt x="487" y="0"/>
                  </a:lnTo>
                  <a:lnTo>
                    <a:pt x="492" y="14"/>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49" name="ïŝļîḋè">
              <a:extLst>
                <a:ext uri="{FF2B5EF4-FFF2-40B4-BE49-F238E27FC236}">
                  <a16:creationId xmlns="" xmlns:a16="http://schemas.microsoft.com/office/drawing/2014/main" id="{9562AEE2-5A36-4802-B672-263A288C162A}"/>
                </a:ext>
              </a:extLst>
            </p:cNvPr>
            <p:cNvSpPr/>
            <p:nvPr/>
          </p:nvSpPr>
          <p:spPr bwMode="auto">
            <a:xfrm>
              <a:off x="6770688" y="4286250"/>
              <a:ext cx="515938" cy="200025"/>
            </a:xfrm>
            <a:custGeom>
              <a:avLst/>
              <a:gdLst>
                <a:gd name="T0" fmla="*/ 325 w 325"/>
                <a:gd name="T1" fmla="*/ 15 h 126"/>
                <a:gd name="T2" fmla="*/ 5 w 325"/>
                <a:gd name="T3" fmla="*/ 126 h 126"/>
                <a:gd name="T4" fmla="*/ 0 w 325"/>
                <a:gd name="T5" fmla="*/ 111 h 126"/>
                <a:gd name="T6" fmla="*/ 320 w 325"/>
                <a:gd name="T7" fmla="*/ 0 h 126"/>
                <a:gd name="T8" fmla="*/ 325 w 325"/>
                <a:gd name="T9" fmla="*/ 15 h 126"/>
              </a:gdLst>
              <a:ahLst/>
              <a:cxnLst>
                <a:cxn ang="0">
                  <a:pos x="T0" y="T1"/>
                </a:cxn>
                <a:cxn ang="0">
                  <a:pos x="T2" y="T3"/>
                </a:cxn>
                <a:cxn ang="0">
                  <a:pos x="T4" y="T5"/>
                </a:cxn>
                <a:cxn ang="0">
                  <a:pos x="T6" y="T7"/>
                </a:cxn>
                <a:cxn ang="0">
                  <a:pos x="T8" y="T9"/>
                </a:cxn>
              </a:cxnLst>
              <a:rect l="0" t="0" r="r" b="b"/>
              <a:pathLst>
                <a:path w="325" h="126">
                  <a:moveTo>
                    <a:pt x="325" y="15"/>
                  </a:moveTo>
                  <a:lnTo>
                    <a:pt x="5" y="126"/>
                  </a:lnTo>
                  <a:lnTo>
                    <a:pt x="0" y="111"/>
                  </a:lnTo>
                  <a:lnTo>
                    <a:pt x="320" y="0"/>
                  </a:lnTo>
                  <a:lnTo>
                    <a:pt x="325" y="15"/>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51" name="ïŝlïḍè">
              <a:extLst>
                <a:ext uri="{FF2B5EF4-FFF2-40B4-BE49-F238E27FC236}">
                  <a16:creationId xmlns="" xmlns:a16="http://schemas.microsoft.com/office/drawing/2014/main" id="{BA007B6B-A3B8-4BFD-8E19-36AD73B3C8F0}"/>
                </a:ext>
              </a:extLst>
            </p:cNvPr>
            <p:cNvSpPr/>
            <p:nvPr/>
          </p:nvSpPr>
          <p:spPr bwMode="auto">
            <a:xfrm>
              <a:off x="7026275" y="3035300"/>
              <a:ext cx="119063" cy="104775"/>
            </a:xfrm>
            <a:custGeom>
              <a:avLst/>
              <a:gdLst>
                <a:gd name="T0" fmla="*/ 62 w 70"/>
                <a:gd name="T1" fmla="*/ 0 h 62"/>
                <a:gd name="T2" fmla="*/ 0 w 70"/>
                <a:gd name="T3" fmla="*/ 57 h 62"/>
                <a:gd name="T4" fmla="*/ 13 w 70"/>
                <a:gd name="T5" fmla="*/ 62 h 62"/>
                <a:gd name="T6" fmla="*/ 38 w 70"/>
                <a:gd name="T7" fmla="*/ 39 h 62"/>
                <a:gd name="T8" fmla="*/ 50 w 70"/>
                <a:gd name="T9" fmla="*/ 53 h 62"/>
                <a:gd name="T10" fmla="*/ 64 w 70"/>
                <a:gd name="T11" fmla="*/ 4 h 62"/>
                <a:gd name="T12" fmla="*/ 62 w 70"/>
                <a:gd name="T13" fmla="*/ 0 h 62"/>
              </a:gdLst>
              <a:ahLst/>
              <a:cxnLst>
                <a:cxn ang="0">
                  <a:pos x="T0" y="T1"/>
                </a:cxn>
                <a:cxn ang="0">
                  <a:pos x="T2" y="T3"/>
                </a:cxn>
                <a:cxn ang="0">
                  <a:pos x="T4" y="T5"/>
                </a:cxn>
                <a:cxn ang="0">
                  <a:pos x="T6" y="T7"/>
                </a:cxn>
                <a:cxn ang="0">
                  <a:pos x="T8" y="T9"/>
                </a:cxn>
                <a:cxn ang="0">
                  <a:pos x="T10" y="T11"/>
                </a:cxn>
                <a:cxn ang="0">
                  <a:pos x="T12" y="T13"/>
                </a:cxn>
              </a:cxnLst>
              <a:rect l="0" t="0" r="r" b="b"/>
              <a:pathLst>
                <a:path w="70" h="62">
                  <a:moveTo>
                    <a:pt x="62" y="0"/>
                  </a:moveTo>
                  <a:cubicBezTo>
                    <a:pt x="0" y="57"/>
                    <a:pt x="0" y="57"/>
                    <a:pt x="0" y="57"/>
                  </a:cubicBezTo>
                  <a:cubicBezTo>
                    <a:pt x="4" y="59"/>
                    <a:pt x="9" y="61"/>
                    <a:pt x="13" y="62"/>
                  </a:cubicBezTo>
                  <a:cubicBezTo>
                    <a:pt x="38" y="39"/>
                    <a:pt x="38" y="39"/>
                    <a:pt x="38" y="39"/>
                  </a:cubicBezTo>
                  <a:cubicBezTo>
                    <a:pt x="50" y="53"/>
                    <a:pt x="50" y="53"/>
                    <a:pt x="50" y="53"/>
                  </a:cubicBezTo>
                  <a:cubicBezTo>
                    <a:pt x="64" y="41"/>
                    <a:pt x="70" y="22"/>
                    <a:pt x="64" y="4"/>
                  </a:cubicBezTo>
                  <a:cubicBezTo>
                    <a:pt x="62" y="0"/>
                    <a:pt x="62" y="0"/>
                    <a:pt x="62" y="0"/>
                  </a:cubicBezTo>
                </a:path>
              </a:pathLst>
            </a:custGeom>
            <a:solidFill>
              <a:srgbClr val="E3E6E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52" name="iṡļîdè">
              <a:extLst>
                <a:ext uri="{FF2B5EF4-FFF2-40B4-BE49-F238E27FC236}">
                  <a16:creationId xmlns="" xmlns:a16="http://schemas.microsoft.com/office/drawing/2014/main" id="{56E04FAE-B454-4AF9-83B0-711DC7185002}"/>
                </a:ext>
              </a:extLst>
            </p:cNvPr>
            <p:cNvSpPr/>
            <p:nvPr/>
          </p:nvSpPr>
          <p:spPr bwMode="auto">
            <a:xfrm>
              <a:off x="7048500" y="3100388"/>
              <a:ext cx="61913" cy="41275"/>
            </a:xfrm>
            <a:custGeom>
              <a:avLst/>
              <a:gdLst>
                <a:gd name="T0" fmla="*/ 25 w 37"/>
                <a:gd name="T1" fmla="*/ 0 h 24"/>
                <a:gd name="T2" fmla="*/ 0 w 37"/>
                <a:gd name="T3" fmla="*/ 23 h 24"/>
                <a:gd name="T4" fmla="*/ 9 w 37"/>
                <a:gd name="T5" fmla="*/ 24 h 24"/>
                <a:gd name="T6" fmla="*/ 23 w 37"/>
                <a:gd name="T7" fmla="*/ 21 h 24"/>
                <a:gd name="T8" fmla="*/ 37 w 37"/>
                <a:gd name="T9" fmla="*/ 14 h 24"/>
                <a:gd name="T10" fmla="*/ 25 w 37"/>
                <a:gd name="T11" fmla="*/ 0 h 24"/>
              </a:gdLst>
              <a:ahLst/>
              <a:cxnLst>
                <a:cxn ang="0">
                  <a:pos x="T0" y="T1"/>
                </a:cxn>
                <a:cxn ang="0">
                  <a:pos x="T2" y="T3"/>
                </a:cxn>
                <a:cxn ang="0">
                  <a:pos x="T4" y="T5"/>
                </a:cxn>
                <a:cxn ang="0">
                  <a:pos x="T6" y="T7"/>
                </a:cxn>
                <a:cxn ang="0">
                  <a:pos x="T8" y="T9"/>
                </a:cxn>
                <a:cxn ang="0">
                  <a:pos x="T10" y="T11"/>
                </a:cxn>
              </a:cxnLst>
              <a:rect l="0" t="0" r="r" b="b"/>
              <a:pathLst>
                <a:path w="37" h="24">
                  <a:moveTo>
                    <a:pt x="25" y="0"/>
                  </a:moveTo>
                  <a:cubicBezTo>
                    <a:pt x="0" y="23"/>
                    <a:pt x="0" y="23"/>
                    <a:pt x="0" y="23"/>
                  </a:cubicBezTo>
                  <a:cubicBezTo>
                    <a:pt x="3" y="24"/>
                    <a:pt x="6" y="24"/>
                    <a:pt x="9" y="24"/>
                  </a:cubicBezTo>
                  <a:cubicBezTo>
                    <a:pt x="14" y="24"/>
                    <a:pt x="19" y="23"/>
                    <a:pt x="23" y="21"/>
                  </a:cubicBezTo>
                  <a:cubicBezTo>
                    <a:pt x="29" y="20"/>
                    <a:pt x="33" y="17"/>
                    <a:pt x="37" y="14"/>
                  </a:cubicBezTo>
                  <a:cubicBezTo>
                    <a:pt x="25" y="0"/>
                    <a:pt x="25" y="0"/>
                    <a:pt x="25" y="0"/>
                  </a:cubicBezTo>
                </a:path>
              </a:pathLst>
            </a:custGeom>
            <a:solidFill>
              <a:srgbClr val="E86D7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53" name="ï$1íḋe">
              <a:extLst>
                <a:ext uri="{FF2B5EF4-FFF2-40B4-BE49-F238E27FC236}">
                  <a16:creationId xmlns="" xmlns:a16="http://schemas.microsoft.com/office/drawing/2014/main" id="{18E4DB5F-D71A-4B88-8392-7A19E0D475F9}"/>
                </a:ext>
              </a:extLst>
            </p:cNvPr>
            <p:cNvSpPr/>
            <p:nvPr/>
          </p:nvSpPr>
          <p:spPr bwMode="auto">
            <a:xfrm>
              <a:off x="6740525" y="2408238"/>
              <a:ext cx="193675" cy="122238"/>
            </a:xfrm>
            <a:custGeom>
              <a:avLst/>
              <a:gdLst>
                <a:gd name="T0" fmla="*/ 109 w 122"/>
                <a:gd name="T1" fmla="*/ 0 h 77"/>
                <a:gd name="T2" fmla="*/ 0 w 122"/>
                <a:gd name="T3" fmla="*/ 38 h 77"/>
                <a:gd name="T4" fmla="*/ 13 w 122"/>
                <a:gd name="T5" fmla="*/ 77 h 77"/>
                <a:gd name="T6" fmla="*/ 122 w 122"/>
                <a:gd name="T7" fmla="*/ 38 h 77"/>
                <a:gd name="T8" fmla="*/ 109 w 122"/>
                <a:gd name="T9" fmla="*/ 0 h 77"/>
              </a:gdLst>
              <a:ahLst/>
              <a:cxnLst>
                <a:cxn ang="0">
                  <a:pos x="T0" y="T1"/>
                </a:cxn>
                <a:cxn ang="0">
                  <a:pos x="T2" y="T3"/>
                </a:cxn>
                <a:cxn ang="0">
                  <a:pos x="T4" y="T5"/>
                </a:cxn>
                <a:cxn ang="0">
                  <a:pos x="T6" y="T7"/>
                </a:cxn>
                <a:cxn ang="0">
                  <a:pos x="T8" y="T9"/>
                </a:cxn>
              </a:cxnLst>
              <a:rect l="0" t="0" r="r" b="b"/>
              <a:pathLst>
                <a:path w="122" h="77">
                  <a:moveTo>
                    <a:pt x="109" y="0"/>
                  </a:moveTo>
                  <a:lnTo>
                    <a:pt x="0" y="38"/>
                  </a:lnTo>
                  <a:lnTo>
                    <a:pt x="13" y="77"/>
                  </a:lnTo>
                  <a:lnTo>
                    <a:pt x="122" y="38"/>
                  </a:lnTo>
                  <a:lnTo>
                    <a:pt x="109" y="0"/>
                  </a:lnTo>
                  <a:close/>
                </a:path>
              </a:pathLst>
            </a:custGeom>
            <a:solidFill>
              <a:srgbClr val="28547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54" name="íśḷïḑé">
              <a:extLst>
                <a:ext uri="{FF2B5EF4-FFF2-40B4-BE49-F238E27FC236}">
                  <a16:creationId xmlns="" xmlns:a16="http://schemas.microsoft.com/office/drawing/2014/main" id="{24FD441F-8110-4F97-952D-2C2713639D35}"/>
                </a:ext>
              </a:extLst>
            </p:cNvPr>
            <p:cNvSpPr/>
            <p:nvPr/>
          </p:nvSpPr>
          <p:spPr bwMode="auto">
            <a:xfrm>
              <a:off x="6746875" y="2463800"/>
              <a:ext cx="28575" cy="65088"/>
            </a:xfrm>
            <a:custGeom>
              <a:avLst/>
              <a:gdLst>
                <a:gd name="T0" fmla="*/ 5 w 18"/>
                <a:gd name="T1" fmla="*/ 0 h 41"/>
                <a:gd name="T2" fmla="*/ 0 w 18"/>
                <a:gd name="T3" fmla="*/ 1 h 41"/>
                <a:gd name="T4" fmla="*/ 13 w 18"/>
                <a:gd name="T5" fmla="*/ 41 h 41"/>
                <a:gd name="T6" fmla="*/ 18 w 18"/>
                <a:gd name="T7" fmla="*/ 39 h 41"/>
                <a:gd name="T8" fmla="*/ 5 w 18"/>
                <a:gd name="T9" fmla="*/ 0 h 41"/>
              </a:gdLst>
              <a:ahLst/>
              <a:cxnLst>
                <a:cxn ang="0">
                  <a:pos x="T0" y="T1"/>
                </a:cxn>
                <a:cxn ang="0">
                  <a:pos x="T2" y="T3"/>
                </a:cxn>
                <a:cxn ang="0">
                  <a:pos x="T4" y="T5"/>
                </a:cxn>
                <a:cxn ang="0">
                  <a:pos x="T6" y="T7"/>
                </a:cxn>
                <a:cxn ang="0">
                  <a:pos x="T8" y="T9"/>
                </a:cxn>
              </a:cxnLst>
              <a:rect l="0" t="0" r="r" b="b"/>
              <a:pathLst>
                <a:path w="18" h="41">
                  <a:moveTo>
                    <a:pt x="5" y="0"/>
                  </a:moveTo>
                  <a:lnTo>
                    <a:pt x="0" y="1"/>
                  </a:lnTo>
                  <a:lnTo>
                    <a:pt x="13" y="41"/>
                  </a:lnTo>
                  <a:lnTo>
                    <a:pt x="18" y="39"/>
                  </a:lnTo>
                  <a:lnTo>
                    <a:pt x="5" y="0"/>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55" name="išlide">
              <a:extLst>
                <a:ext uri="{FF2B5EF4-FFF2-40B4-BE49-F238E27FC236}">
                  <a16:creationId xmlns="" xmlns:a16="http://schemas.microsoft.com/office/drawing/2014/main" id="{DC871185-5293-4EC9-AB33-701AD8E0EC62}"/>
                </a:ext>
              </a:extLst>
            </p:cNvPr>
            <p:cNvSpPr/>
            <p:nvPr/>
          </p:nvSpPr>
          <p:spPr bwMode="auto">
            <a:xfrm>
              <a:off x="6764338" y="2457450"/>
              <a:ext cx="28575" cy="63500"/>
            </a:xfrm>
            <a:custGeom>
              <a:avLst/>
              <a:gdLst>
                <a:gd name="T0" fmla="*/ 5 w 18"/>
                <a:gd name="T1" fmla="*/ 0 h 40"/>
                <a:gd name="T2" fmla="*/ 0 w 18"/>
                <a:gd name="T3" fmla="*/ 2 h 40"/>
                <a:gd name="T4" fmla="*/ 13 w 18"/>
                <a:gd name="T5" fmla="*/ 40 h 40"/>
                <a:gd name="T6" fmla="*/ 18 w 18"/>
                <a:gd name="T7" fmla="*/ 38 h 40"/>
                <a:gd name="T8" fmla="*/ 5 w 18"/>
                <a:gd name="T9" fmla="*/ 0 h 40"/>
              </a:gdLst>
              <a:ahLst/>
              <a:cxnLst>
                <a:cxn ang="0">
                  <a:pos x="T0" y="T1"/>
                </a:cxn>
                <a:cxn ang="0">
                  <a:pos x="T2" y="T3"/>
                </a:cxn>
                <a:cxn ang="0">
                  <a:pos x="T4" y="T5"/>
                </a:cxn>
                <a:cxn ang="0">
                  <a:pos x="T6" y="T7"/>
                </a:cxn>
                <a:cxn ang="0">
                  <a:pos x="T8" y="T9"/>
                </a:cxn>
              </a:cxnLst>
              <a:rect l="0" t="0" r="r" b="b"/>
              <a:pathLst>
                <a:path w="18" h="40">
                  <a:moveTo>
                    <a:pt x="5" y="0"/>
                  </a:moveTo>
                  <a:lnTo>
                    <a:pt x="0" y="2"/>
                  </a:lnTo>
                  <a:lnTo>
                    <a:pt x="13" y="40"/>
                  </a:lnTo>
                  <a:lnTo>
                    <a:pt x="18" y="38"/>
                  </a:lnTo>
                  <a:lnTo>
                    <a:pt x="5" y="0"/>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56" name="í$lïďe">
              <a:extLst>
                <a:ext uri="{FF2B5EF4-FFF2-40B4-BE49-F238E27FC236}">
                  <a16:creationId xmlns="" xmlns:a16="http://schemas.microsoft.com/office/drawing/2014/main" id="{1EBC97EC-4236-4C41-9BA5-173390537A6D}"/>
                </a:ext>
              </a:extLst>
            </p:cNvPr>
            <p:cNvSpPr/>
            <p:nvPr/>
          </p:nvSpPr>
          <p:spPr bwMode="auto">
            <a:xfrm>
              <a:off x="6780213" y="2452688"/>
              <a:ext cx="30163" cy="63500"/>
            </a:xfrm>
            <a:custGeom>
              <a:avLst/>
              <a:gdLst>
                <a:gd name="T0" fmla="*/ 6 w 19"/>
                <a:gd name="T1" fmla="*/ 0 h 40"/>
                <a:gd name="T2" fmla="*/ 0 w 19"/>
                <a:gd name="T3" fmla="*/ 1 h 40"/>
                <a:gd name="T4" fmla="*/ 14 w 19"/>
                <a:gd name="T5" fmla="*/ 40 h 40"/>
                <a:gd name="T6" fmla="*/ 19 w 19"/>
                <a:gd name="T7" fmla="*/ 38 h 40"/>
                <a:gd name="T8" fmla="*/ 6 w 19"/>
                <a:gd name="T9" fmla="*/ 0 h 40"/>
              </a:gdLst>
              <a:ahLst/>
              <a:cxnLst>
                <a:cxn ang="0">
                  <a:pos x="T0" y="T1"/>
                </a:cxn>
                <a:cxn ang="0">
                  <a:pos x="T2" y="T3"/>
                </a:cxn>
                <a:cxn ang="0">
                  <a:pos x="T4" y="T5"/>
                </a:cxn>
                <a:cxn ang="0">
                  <a:pos x="T6" y="T7"/>
                </a:cxn>
                <a:cxn ang="0">
                  <a:pos x="T8" y="T9"/>
                </a:cxn>
              </a:cxnLst>
              <a:rect l="0" t="0" r="r" b="b"/>
              <a:pathLst>
                <a:path w="19" h="40">
                  <a:moveTo>
                    <a:pt x="6" y="0"/>
                  </a:moveTo>
                  <a:lnTo>
                    <a:pt x="0" y="1"/>
                  </a:lnTo>
                  <a:lnTo>
                    <a:pt x="14" y="40"/>
                  </a:lnTo>
                  <a:lnTo>
                    <a:pt x="19" y="38"/>
                  </a:lnTo>
                  <a:lnTo>
                    <a:pt x="6" y="0"/>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57" name="ísḻïḋe">
              <a:extLst>
                <a:ext uri="{FF2B5EF4-FFF2-40B4-BE49-F238E27FC236}">
                  <a16:creationId xmlns="" xmlns:a16="http://schemas.microsoft.com/office/drawing/2014/main" id="{DAD5A30A-0233-4C64-B25F-22E12203653E}"/>
                </a:ext>
              </a:extLst>
            </p:cNvPr>
            <p:cNvSpPr/>
            <p:nvPr/>
          </p:nvSpPr>
          <p:spPr bwMode="auto">
            <a:xfrm>
              <a:off x="6797675" y="2446338"/>
              <a:ext cx="30163" cy="63500"/>
            </a:xfrm>
            <a:custGeom>
              <a:avLst/>
              <a:gdLst>
                <a:gd name="T0" fmla="*/ 5 w 19"/>
                <a:gd name="T1" fmla="*/ 0 h 40"/>
                <a:gd name="T2" fmla="*/ 0 w 19"/>
                <a:gd name="T3" fmla="*/ 2 h 40"/>
                <a:gd name="T4" fmla="*/ 14 w 19"/>
                <a:gd name="T5" fmla="*/ 40 h 40"/>
                <a:gd name="T6" fmla="*/ 19 w 19"/>
                <a:gd name="T7" fmla="*/ 38 h 40"/>
                <a:gd name="T8" fmla="*/ 5 w 19"/>
                <a:gd name="T9" fmla="*/ 0 h 40"/>
              </a:gdLst>
              <a:ahLst/>
              <a:cxnLst>
                <a:cxn ang="0">
                  <a:pos x="T0" y="T1"/>
                </a:cxn>
                <a:cxn ang="0">
                  <a:pos x="T2" y="T3"/>
                </a:cxn>
                <a:cxn ang="0">
                  <a:pos x="T4" y="T5"/>
                </a:cxn>
                <a:cxn ang="0">
                  <a:pos x="T6" y="T7"/>
                </a:cxn>
                <a:cxn ang="0">
                  <a:pos x="T8" y="T9"/>
                </a:cxn>
              </a:cxnLst>
              <a:rect l="0" t="0" r="r" b="b"/>
              <a:pathLst>
                <a:path w="19" h="40">
                  <a:moveTo>
                    <a:pt x="5" y="0"/>
                  </a:moveTo>
                  <a:lnTo>
                    <a:pt x="0" y="2"/>
                  </a:lnTo>
                  <a:lnTo>
                    <a:pt x="14" y="40"/>
                  </a:lnTo>
                  <a:lnTo>
                    <a:pt x="19" y="38"/>
                  </a:lnTo>
                  <a:lnTo>
                    <a:pt x="5" y="0"/>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58" name="î$ļíḓê">
              <a:extLst>
                <a:ext uri="{FF2B5EF4-FFF2-40B4-BE49-F238E27FC236}">
                  <a16:creationId xmlns="" xmlns:a16="http://schemas.microsoft.com/office/drawing/2014/main" id="{300D8549-1803-43A7-AD9B-8946619C1A87}"/>
                </a:ext>
              </a:extLst>
            </p:cNvPr>
            <p:cNvSpPr/>
            <p:nvPr/>
          </p:nvSpPr>
          <p:spPr bwMode="auto">
            <a:xfrm>
              <a:off x="6815138" y="2439988"/>
              <a:ext cx="30163" cy="63500"/>
            </a:xfrm>
            <a:custGeom>
              <a:avLst/>
              <a:gdLst>
                <a:gd name="T0" fmla="*/ 5 w 19"/>
                <a:gd name="T1" fmla="*/ 0 h 40"/>
                <a:gd name="T2" fmla="*/ 0 w 19"/>
                <a:gd name="T3" fmla="*/ 1 h 40"/>
                <a:gd name="T4" fmla="*/ 14 w 19"/>
                <a:gd name="T5" fmla="*/ 40 h 40"/>
                <a:gd name="T6" fmla="*/ 19 w 19"/>
                <a:gd name="T7" fmla="*/ 39 h 40"/>
                <a:gd name="T8" fmla="*/ 5 w 19"/>
                <a:gd name="T9" fmla="*/ 0 h 40"/>
              </a:gdLst>
              <a:ahLst/>
              <a:cxnLst>
                <a:cxn ang="0">
                  <a:pos x="T0" y="T1"/>
                </a:cxn>
                <a:cxn ang="0">
                  <a:pos x="T2" y="T3"/>
                </a:cxn>
                <a:cxn ang="0">
                  <a:pos x="T4" y="T5"/>
                </a:cxn>
                <a:cxn ang="0">
                  <a:pos x="T6" y="T7"/>
                </a:cxn>
                <a:cxn ang="0">
                  <a:pos x="T8" y="T9"/>
                </a:cxn>
              </a:cxnLst>
              <a:rect l="0" t="0" r="r" b="b"/>
              <a:pathLst>
                <a:path w="19" h="40">
                  <a:moveTo>
                    <a:pt x="5" y="0"/>
                  </a:moveTo>
                  <a:lnTo>
                    <a:pt x="0" y="1"/>
                  </a:lnTo>
                  <a:lnTo>
                    <a:pt x="14" y="40"/>
                  </a:lnTo>
                  <a:lnTo>
                    <a:pt x="19" y="39"/>
                  </a:lnTo>
                  <a:lnTo>
                    <a:pt x="5" y="0"/>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59" name="íŝ1ïďe">
              <a:extLst>
                <a:ext uri="{FF2B5EF4-FFF2-40B4-BE49-F238E27FC236}">
                  <a16:creationId xmlns="" xmlns:a16="http://schemas.microsoft.com/office/drawing/2014/main" id="{DA9393A5-F26B-4621-B152-DA201776EB74}"/>
                </a:ext>
              </a:extLst>
            </p:cNvPr>
            <p:cNvSpPr/>
            <p:nvPr/>
          </p:nvSpPr>
          <p:spPr bwMode="auto">
            <a:xfrm>
              <a:off x="6831013" y="2433638"/>
              <a:ext cx="31750" cy="65088"/>
            </a:xfrm>
            <a:custGeom>
              <a:avLst/>
              <a:gdLst>
                <a:gd name="T0" fmla="*/ 6 w 20"/>
                <a:gd name="T1" fmla="*/ 0 h 41"/>
                <a:gd name="T2" fmla="*/ 0 w 20"/>
                <a:gd name="T3" fmla="*/ 2 h 41"/>
                <a:gd name="T4" fmla="*/ 14 w 20"/>
                <a:gd name="T5" fmla="*/ 41 h 41"/>
                <a:gd name="T6" fmla="*/ 20 w 20"/>
                <a:gd name="T7" fmla="*/ 38 h 41"/>
                <a:gd name="T8" fmla="*/ 6 w 20"/>
                <a:gd name="T9" fmla="*/ 0 h 41"/>
              </a:gdLst>
              <a:ahLst/>
              <a:cxnLst>
                <a:cxn ang="0">
                  <a:pos x="T0" y="T1"/>
                </a:cxn>
                <a:cxn ang="0">
                  <a:pos x="T2" y="T3"/>
                </a:cxn>
                <a:cxn ang="0">
                  <a:pos x="T4" y="T5"/>
                </a:cxn>
                <a:cxn ang="0">
                  <a:pos x="T6" y="T7"/>
                </a:cxn>
                <a:cxn ang="0">
                  <a:pos x="T8" y="T9"/>
                </a:cxn>
              </a:cxnLst>
              <a:rect l="0" t="0" r="r" b="b"/>
              <a:pathLst>
                <a:path w="20" h="41">
                  <a:moveTo>
                    <a:pt x="6" y="0"/>
                  </a:moveTo>
                  <a:lnTo>
                    <a:pt x="0" y="2"/>
                  </a:lnTo>
                  <a:lnTo>
                    <a:pt x="14" y="41"/>
                  </a:lnTo>
                  <a:lnTo>
                    <a:pt x="20" y="38"/>
                  </a:lnTo>
                  <a:lnTo>
                    <a:pt x="6" y="0"/>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60" name="ï$1íḓé">
              <a:extLst>
                <a:ext uri="{FF2B5EF4-FFF2-40B4-BE49-F238E27FC236}">
                  <a16:creationId xmlns="" xmlns:a16="http://schemas.microsoft.com/office/drawing/2014/main" id="{48D782A1-4235-48C6-8A77-FC4A96FE94ED}"/>
                </a:ext>
              </a:extLst>
            </p:cNvPr>
            <p:cNvSpPr/>
            <p:nvPr/>
          </p:nvSpPr>
          <p:spPr bwMode="auto">
            <a:xfrm>
              <a:off x="6848475" y="2427288"/>
              <a:ext cx="30163" cy="63500"/>
            </a:xfrm>
            <a:custGeom>
              <a:avLst/>
              <a:gdLst>
                <a:gd name="T0" fmla="*/ 5 w 19"/>
                <a:gd name="T1" fmla="*/ 0 h 40"/>
                <a:gd name="T2" fmla="*/ 0 w 19"/>
                <a:gd name="T3" fmla="*/ 2 h 40"/>
                <a:gd name="T4" fmla="*/ 14 w 19"/>
                <a:gd name="T5" fmla="*/ 40 h 40"/>
                <a:gd name="T6" fmla="*/ 19 w 19"/>
                <a:gd name="T7" fmla="*/ 39 h 40"/>
                <a:gd name="T8" fmla="*/ 5 w 19"/>
                <a:gd name="T9" fmla="*/ 0 h 40"/>
              </a:gdLst>
              <a:ahLst/>
              <a:cxnLst>
                <a:cxn ang="0">
                  <a:pos x="T0" y="T1"/>
                </a:cxn>
                <a:cxn ang="0">
                  <a:pos x="T2" y="T3"/>
                </a:cxn>
                <a:cxn ang="0">
                  <a:pos x="T4" y="T5"/>
                </a:cxn>
                <a:cxn ang="0">
                  <a:pos x="T6" y="T7"/>
                </a:cxn>
                <a:cxn ang="0">
                  <a:pos x="T8" y="T9"/>
                </a:cxn>
              </a:cxnLst>
              <a:rect l="0" t="0" r="r" b="b"/>
              <a:pathLst>
                <a:path w="19" h="40">
                  <a:moveTo>
                    <a:pt x="5" y="0"/>
                  </a:moveTo>
                  <a:lnTo>
                    <a:pt x="0" y="2"/>
                  </a:lnTo>
                  <a:lnTo>
                    <a:pt x="14" y="40"/>
                  </a:lnTo>
                  <a:lnTo>
                    <a:pt x="19" y="39"/>
                  </a:lnTo>
                  <a:lnTo>
                    <a:pt x="5" y="0"/>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61" name="işľíḍê">
              <a:extLst>
                <a:ext uri="{FF2B5EF4-FFF2-40B4-BE49-F238E27FC236}">
                  <a16:creationId xmlns="" xmlns:a16="http://schemas.microsoft.com/office/drawing/2014/main" id="{2FD5268A-2DFC-414E-8D73-C8042EF8B8C3}"/>
                </a:ext>
              </a:extLst>
            </p:cNvPr>
            <p:cNvSpPr/>
            <p:nvPr/>
          </p:nvSpPr>
          <p:spPr bwMode="auto">
            <a:xfrm>
              <a:off x="6867525" y="2422525"/>
              <a:ext cx="28575" cy="63500"/>
            </a:xfrm>
            <a:custGeom>
              <a:avLst/>
              <a:gdLst>
                <a:gd name="T0" fmla="*/ 4 w 18"/>
                <a:gd name="T1" fmla="*/ 0 h 40"/>
                <a:gd name="T2" fmla="*/ 0 w 18"/>
                <a:gd name="T3" fmla="*/ 2 h 40"/>
                <a:gd name="T4" fmla="*/ 13 w 18"/>
                <a:gd name="T5" fmla="*/ 40 h 40"/>
                <a:gd name="T6" fmla="*/ 18 w 18"/>
                <a:gd name="T7" fmla="*/ 38 h 40"/>
                <a:gd name="T8" fmla="*/ 4 w 18"/>
                <a:gd name="T9" fmla="*/ 0 h 40"/>
              </a:gdLst>
              <a:ahLst/>
              <a:cxnLst>
                <a:cxn ang="0">
                  <a:pos x="T0" y="T1"/>
                </a:cxn>
                <a:cxn ang="0">
                  <a:pos x="T2" y="T3"/>
                </a:cxn>
                <a:cxn ang="0">
                  <a:pos x="T4" y="T5"/>
                </a:cxn>
                <a:cxn ang="0">
                  <a:pos x="T6" y="T7"/>
                </a:cxn>
                <a:cxn ang="0">
                  <a:pos x="T8" y="T9"/>
                </a:cxn>
              </a:cxnLst>
              <a:rect l="0" t="0" r="r" b="b"/>
              <a:pathLst>
                <a:path w="18" h="40">
                  <a:moveTo>
                    <a:pt x="4" y="0"/>
                  </a:moveTo>
                  <a:lnTo>
                    <a:pt x="0" y="2"/>
                  </a:lnTo>
                  <a:lnTo>
                    <a:pt x="13" y="40"/>
                  </a:lnTo>
                  <a:lnTo>
                    <a:pt x="18" y="38"/>
                  </a:lnTo>
                  <a:lnTo>
                    <a:pt x="4" y="0"/>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62" name="iSľïḋe">
              <a:extLst>
                <a:ext uri="{FF2B5EF4-FFF2-40B4-BE49-F238E27FC236}">
                  <a16:creationId xmlns="" xmlns:a16="http://schemas.microsoft.com/office/drawing/2014/main" id="{CEEFB29F-AEF4-4C40-9811-92B3343EE75E}"/>
                </a:ext>
              </a:extLst>
            </p:cNvPr>
            <p:cNvSpPr/>
            <p:nvPr/>
          </p:nvSpPr>
          <p:spPr bwMode="auto">
            <a:xfrm>
              <a:off x="6883400" y="2414588"/>
              <a:ext cx="30163" cy="65088"/>
            </a:xfrm>
            <a:custGeom>
              <a:avLst/>
              <a:gdLst>
                <a:gd name="T0" fmla="*/ 6 w 19"/>
                <a:gd name="T1" fmla="*/ 0 h 41"/>
                <a:gd name="T2" fmla="*/ 0 w 19"/>
                <a:gd name="T3" fmla="*/ 3 h 41"/>
                <a:gd name="T4" fmla="*/ 13 w 19"/>
                <a:gd name="T5" fmla="*/ 41 h 41"/>
                <a:gd name="T6" fmla="*/ 19 w 19"/>
                <a:gd name="T7" fmla="*/ 40 h 41"/>
                <a:gd name="T8" fmla="*/ 6 w 19"/>
                <a:gd name="T9" fmla="*/ 0 h 41"/>
              </a:gdLst>
              <a:ahLst/>
              <a:cxnLst>
                <a:cxn ang="0">
                  <a:pos x="T0" y="T1"/>
                </a:cxn>
                <a:cxn ang="0">
                  <a:pos x="T2" y="T3"/>
                </a:cxn>
                <a:cxn ang="0">
                  <a:pos x="T4" y="T5"/>
                </a:cxn>
                <a:cxn ang="0">
                  <a:pos x="T6" y="T7"/>
                </a:cxn>
                <a:cxn ang="0">
                  <a:pos x="T8" y="T9"/>
                </a:cxn>
              </a:cxnLst>
              <a:rect l="0" t="0" r="r" b="b"/>
              <a:pathLst>
                <a:path w="19" h="41">
                  <a:moveTo>
                    <a:pt x="6" y="0"/>
                  </a:moveTo>
                  <a:lnTo>
                    <a:pt x="0" y="3"/>
                  </a:lnTo>
                  <a:lnTo>
                    <a:pt x="13" y="41"/>
                  </a:lnTo>
                  <a:lnTo>
                    <a:pt x="19" y="40"/>
                  </a:lnTo>
                  <a:lnTo>
                    <a:pt x="6" y="0"/>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63" name="íṥ1îḋè">
              <a:extLst>
                <a:ext uri="{FF2B5EF4-FFF2-40B4-BE49-F238E27FC236}">
                  <a16:creationId xmlns="" xmlns:a16="http://schemas.microsoft.com/office/drawing/2014/main" id="{1E98162B-B611-4041-88C7-F80866E83B22}"/>
                </a:ext>
              </a:extLst>
            </p:cNvPr>
            <p:cNvSpPr/>
            <p:nvPr/>
          </p:nvSpPr>
          <p:spPr bwMode="auto">
            <a:xfrm>
              <a:off x="6900863" y="2409825"/>
              <a:ext cx="28575" cy="65088"/>
            </a:xfrm>
            <a:custGeom>
              <a:avLst/>
              <a:gdLst>
                <a:gd name="T0" fmla="*/ 5 w 18"/>
                <a:gd name="T1" fmla="*/ 0 h 41"/>
                <a:gd name="T2" fmla="*/ 0 w 18"/>
                <a:gd name="T3" fmla="*/ 2 h 41"/>
                <a:gd name="T4" fmla="*/ 14 w 18"/>
                <a:gd name="T5" fmla="*/ 41 h 41"/>
                <a:gd name="T6" fmla="*/ 18 w 18"/>
                <a:gd name="T7" fmla="*/ 39 h 41"/>
                <a:gd name="T8" fmla="*/ 5 w 18"/>
                <a:gd name="T9" fmla="*/ 0 h 41"/>
              </a:gdLst>
              <a:ahLst/>
              <a:cxnLst>
                <a:cxn ang="0">
                  <a:pos x="T0" y="T1"/>
                </a:cxn>
                <a:cxn ang="0">
                  <a:pos x="T2" y="T3"/>
                </a:cxn>
                <a:cxn ang="0">
                  <a:pos x="T4" y="T5"/>
                </a:cxn>
                <a:cxn ang="0">
                  <a:pos x="T6" y="T7"/>
                </a:cxn>
                <a:cxn ang="0">
                  <a:pos x="T8" y="T9"/>
                </a:cxn>
              </a:cxnLst>
              <a:rect l="0" t="0" r="r" b="b"/>
              <a:pathLst>
                <a:path w="18" h="41">
                  <a:moveTo>
                    <a:pt x="5" y="0"/>
                  </a:moveTo>
                  <a:lnTo>
                    <a:pt x="0" y="2"/>
                  </a:lnTo>
                  <a:lnTo>
                    <a:pt x="14" y="41"/>
                  </a:lnTo>
                  <a:lnTo>
                    <a:pt x="18" y="39"/>
                  </a:lnTo>
                  <a:lnTo>
                    <a:pt x="5" y="0"/>
                  </a:lnTo>
                  <a:close/>
                </a:path>
              </a:pathLst>
            </a:custGeom>
            <a:solidFill>
              <a:srgbClr val="306F9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64" name="iṧliḓè">
              <a:extLst>
                <a:ext uri="{FF2B5EF4-FFF2-40B4-BE49-F238E27FC236}">
                  <a16:creationId xmlns="" xmlns:a16="http://schemas.microsoft.com/office/drawing/2014/main" id="{EAB74225-A493-49F1-9F2D-0804372D0479}"/>
                </a:ext>
              </a:extLst>
            </p:cNvPr>
            <p:cNvSpPr/>
            <p:nvPr/>
          </p:nvSpPr>
          <p:spPr bwMode="auto">
            <a:xfrm>
              <a:off x="6783388" y="2489200"/>
              <a:ext cx="342900" cy="654050"/>
            </a:xfrm>
            <a:custGeom>
              <a:avLst/>
              <a:gdLst>
                <a:gd name="T0" fmla="*/ 0 w 203"/>
                <a:gd name="T1" fmla="*/ 29 h 387"/>
                <a:gd name="T2" fmla="*/ 112 w 203"/>
                <a:gd name="T3" fmla="*/ 352 h 387"/>
                <a:gd name="T4" fmla="*/ 168 w 203"/>
                <a:gd name="T5" fmla="*/ 379 h 387"/>
                <a:gd name="T6" fmla="*/ 195 w 203"/>
                <a:gd name="T7" fmla="*/ 323 h 387"/>
                <a:gd name="T8" fmla="*/ 83 w 203"/>
                <a:gd name="T9" fmla="*/ 0 h 387"/>
                <a:gd name="T10" fmla="*/ 0 w 203"/>
                <a:gd name="T11" fmla="*/ 29 h 387"/>
              </a:gdLst>
              <a:ahLst/>
              <a:cxnLst>
                <a:cxn ang="0">
                  <a:pos x="T0" y="T1"/>
                </a:cxn>
                <a:cxn ang="0">
                  <a:pos x="T2" y="T3"/>
                </a:cxn>
                <a:cxn ang="0">
                  <a:pos x="T4" y="T5"/>
                </a:cxn>
                <a:cxn ang="0">
                  <a:pos x="T6" y="T7"/>
                </a:cxn>
                <a:cxn ang="0">
                  <a:pos x="T8" y="T9"/>
                </a:cxn>
                <a:cxn ang="0">
                  <a:pos x="T10" y="T11"/>
                </a:cxn>
              </a:cxnLst>
              <a:rect l="0" t="0" r="r" b="b"/>
              <a:pathLst>
                <a:path w="203" h="387">
                  <a:moveTo>
                    <a:pt x="0" y="29"/>
                  </a:moveTo>
                  <a:cubicBezTo>
                    <a:pt x="112" y="352"/>
                    <a:pt x="112" y="352"/>
                    <a:pt x="112" y="352"/>
                  </a:cubicBezTo>
                  <a:cubicBezTo>
                    <a:pt x="120" y="375"/>
                    <a:pt x="145" y="387"/>
                    <a:pt x="168" y="379"/>
                  </a:cubicBezTo>
                  <a:cubicBezTo>
                    <a:pt x="191" y="371"/>
                    <a:pt x="203" y="346"/>
                    <a:pt x="195" y="323"/>
                  </a:cubicBezTo>
                  <a:cubicBezTo>
                    <a:pt x="83" y="0"/>
                    <a:pt x="83" y="0"/>
                    <a:pt x="83" y="0"/>
                  </a:cubicBezTo>
                  <a:lnTo>
                    <a:pt x="0" y="29"/>
                  </a:lnTo>
                  <a:close/>
                </a:path>
              </a:pathLst>
            </a:custGeom>
            <a:solidFill>
              <a:srgbClr val="FAFDF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65" name="iṩlidé">
              <a:extLst>
                <a:ext uri="{FF2B5EF4-FFF2-40B4-BE49-F238E27FC236}">
                  <a16:creationId xmlns="" xmlns:a16="http://schemas.microsoft.com/office/drawing/2014/main" id="{523B7E76-F68B-4E71-BBC1-D272550E5185}"/>
                </a:ext>
              </a:extLst>
            </p:cNvPr>
            <p:cNvSpPr/>
            <p:nvPr/>
          </p:nvSpPr>
          <p:spPr bwMode="auto">
            <a:xfrm>
              <a:off x="6853238" y="2646363"/>
              <a:ext cx="247650" cy="469900"/>
            </a:xfrm>
            <a:custGeom>
              <a:avLst/>
              <a:gdLst>
                <a:gd name="T0" fmla="*/ 0 w 146"/>
                <a:gd name="T1" fmla="*/ 21 h 278"/>
                <a:gd name="T2" fmla="*/ 80 w 146"/>
                <a:gd name="T3" fmla="*/ 252 h 278"/>
                <a:gd name="T4" fmla="*/ 121 w 146"/>
                <a:gd name="T5" fmla="*/ 272 h 278"/>
                <a:gd name="T6" fmla="*/ 141 w 146"/>
                <a:gd name="T7" fmla="*/ 231 h 278"/>
                <a:gd name="T8" fmla="*/ 61 w 146"/>
                <a:gd name="T9" fmla="*/ 0 h 278"/>
                <a:gd name="T10" fmla="*/ 0 w 146"/>
                <a:gd name="T11" fmla="*/ 21 h 278"/>
              </a:gdLst>
              <a:ahLst/>
              <a:cxnLst>
                <a:cxn ang="0">
                  <a:pos x="T0" y="T1"/>
                </a:cxn>
                <a:cxn ang="0">
                  <a:pos x="T2" y="T3"/>
                </a:cxn>
                <a:cxn ang="0">
                  <a:pos x="T4" y="T5"/>
                </a:cxn>
                <a:cxn ang="0">
                  <a:pos x="T6" y="T7"/>
                </a:cxn>
                <a:cxn ang="0">
                  <a:pos x="T8" y="T9"/>
                </a:cxn>
                <a:cxn ang="0">
                  <a:pos x="T10" y="T11"/>
                </a:cxn>
              </a:cxnLst>
              <a:rect l="0" t="0" r="r" b="b"/>
              <a:pathLst>
                <a:path w="146" h="278">
                  <a:moveTo>
                    <a:pt x="0" y="21"/>
                  </a:moveTo>
                  <a:cubicBezTo>
                    <a:pt x="80" y="252"/>
                    <a:pt x="80" y="252"/>
                    <a:pt x="80" y="252"/>
                  </a:cubicBezTo>
                  <a:cubicBezTo>
                    <a:pt x="86" y="269"/>
                    <a:pt x="104" y="278"/>
                    <a:pt x="121" y="272"/>
                  </a:cubicBezTo>
                  <a:cubicBezTo>
                    <a:pt x="138" y="266"/>
                    <a:pt x="146" y="248"/>
                    <a:pt x="141" y="231"/>
                  </a:cubicBezTo>
                  <a:cubicBezTo>
                    <a:pt x="61" y="0"/>
                    <a:pt x="61" y="0"/>
                    <a:pt x="61" y="0"/>
                  </a:cubicBezTo>
                  <a:lnTo>
                    <a:pt x="0" y="21"/>
                  </a:lnTo>
                  <a:close/>
                </a:path>
              </a:pathLst>
            </a:custGeom>
            <a:solidFill>
              <a:srgbClr val="4675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66" name="iṧľíḓe">
              <a:extLst>
                <a:ext uri="{FF2B5EF4-FFF2-40B4-BE49-F238E27FC236}">
                  <a16:creationId xmlns="" xmlns:a16="http://schemas.microsoft.com/office/drawing/2014/main" id="{6C61AB6D-5C93-428C-86E5-7086D9592C09}"/>
                </a:ext>
              </a:extLst>
            </p:cNvPr>
            <p:cNvSpPr/>
            <p:nvPr/>
          </p:nvSpPr>
          <p:spPr bwMode="auto">
            <a:xfrm>
              <a:off x="6761163" y="2466975"/>
              <a:ext cx="182563" cy="87313"/>
            </a:xfrm>
            <a:custGeom>
              <a:avLst/>
              <a:gdLst>
                <a:gd name="T0" fmla="*/ 109 w 115"/>
                <a:gd name="T1" fmla="*/ 0 h 55"/>
                <a:gd name="T2" fmla="*/ 0 w 115"/>
                <a:gd name="T3" fmla="*/ 39 h 55"/>
                <a:gd name="T4" fmla="*/ 5 w 115"/>
                <a:gd name="T5" fmla="*/ 55 h 55"/>
                <a:gd name="T6" fmla="*/ 115 w 115"/>
                <a:gd name="T7" fmla="*/ 16 h 55"/>
                <a:gd name="T8" fmla="*/ 109 w 115"/>
                <a:gd name="T9" fmla="*/ 0 h 55"/>
              </a:gdLst>
              <a:ahLst/>
              <a:cxnLst>
                <a:cxn ang="0">
                  <a:pos x="T0" y="T1"/>
                </a:cxn>
                <a:cxn ang="0">
                  <a:pos x="T2" y="T3"/>
                </a:cxn>
                <a:cxn ang="0">
                  <a:pos x="T4" y="T5"/>
                </a:cxn>
                <a:cxn ang="0">
                  <a:pos x="T6" y="T7"/>
                </a:cxn>
                <a:cxn ang="0">
                  <a:pos x="T8" y="T9"/>
                </a:cxn>
              </a:cxnLst>
              <a:rect l="0" t="0" r="r" b="b"/>
              <a:pathLst>
                <a:path w="115" h="55">
                  <a:moveTo>
                    <a:pt x="109" y="0"/>
                  </a:moveTo>
                  <a:lnTo>
                    <a:pt x="0" y="39"/>
                  </a:lnTo>
                  <a:lnTo>
                    <a:pt x="5" y="55"/>
                  </a:lnTo>
                  <a:lnTo>
                    <a:pt x="115" y="16"/>
                  </a:lnTo>
                  <a:lnTo>
                    <a:pt x="109" y="0"/>
                  </a:lnTo>
                  <a:close/>
                </a:path>
              </a:pathLst>
            </a:custGeom>
            <a:solidFill>
              <a:srgbClr val="E8E8E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67" name="ïsḷïdé">
              <a:extLst>
                <a:ext uri="{FF2B5EF4-FFF2-40B4-BE49-F238E27FC236}">
                  <a16:creationId xmlns="" xmlns:a16="http://schemas.microsoft.com/office/drawing/2014/main" id="{16E2E78A-2A41-413F-B09E-BDF01DFC681C}"/>
                </a:ext>
              </a:extLst>
            </p:cNvPr>
            <p:cNvSpPr/>
            <p:nvPr/>
          </p:nvSpPr>
          <p:spPr bwMode="auto">
            <a:xfrm>
              <a:off x="6972300" y="2989263"/>
              <a:ext cx="128588" cy="127000"/>
            </a:xfrm>
            <a:custGeom>
              <a:avLst/>
              <a:gdLst>
                <a:gd name="T0" fmla="*/ 41 w 76"/>
                <a:gd name="T1" fmla="*/ 41 h 75"/>
                <a:gd name="T2" fmla="*/ 0 w 76"/>
                <a:gd name="T3" fmla="*/ 21 h 75"/>
                <a:gd name="T4" fmla="*/ 10 w 76"/>
                <a:gd name="T5" fmla="*/ 49 h 75"/>
                <a:gd name="T6" fmla="*/ 51 w 76"/>
                <a:gd name="T7" fmla="*/ 69 h 75"/>
                <a:gd name="T8" fmla="*/ 71 w 76"/>
                <a:gd name="T9" fmla="*/ 28 h 75"/>
                <a:gd name="T10" fmla="*/ 61 w 76"/>
                <a:gd name="T11" fmla="*/ 0 h 75"/>
                <a:gd name="T12" fmla="*/ 41 w 76"/>
                <a:gd name="T13" fmla="*/ 41 h 75"/>
              </a:gdLst>
              <a:ahLst/>
              <a:cxnLst>
                <a:cxn ang="0">
                  <a:pos x="T0" y="T1"/>
                </a:cxn>
                <a:cxn ang="0">
                  <a:pos x="T2" y="T3"/>
                </a:cxn>
                <a:cxn ang="0">
                  <a:pos x="T4" y="T5"/>
                </a:cxn>
                <a:cxn ang="0">
                  <a:pos x="T6" y="T7"/>
                </a:cxn>
                <a:cxn ang="0">
                  <a:pos x="T8" y="T9"/>
                </a:cxn>
                <a:cxn ang="0">
                  <a:pos x="T10" y="T11"/>
                </a:cxn>
                <a:cxn ang="0">
                  <a:pos x="T12" y="T13"/>
                </a:cxn>
              </a:cxnLst>
              <a:rect l="0" t="0" r="r" b="b"/>
              <a:pathLst>
                <a:path w="76" h="75">
                  <a:moveTo>
                    <a:pt x="41" y="41"/>
                  </a:moveTo>
                  <a:cubicBezTo>
                    <a:pt x="24" y="46"/>
                    <a:pt x="6" y="38"/>
                    <a:pt x="0" y="21"/>
                  </a:cubicBezTo>
                  <a:cubicBezTo>
                    <a:pt x="10" y="49"/>
                    <a:pt x="10" y="49"/>
                    <a:pt x="10" y="49"/>
                  </a:cubicBezTo>
                  <a:cubicBezTo>
                    <a:pt x="16" y="66"/>
                    <a:pt x="34" y="75"/>
                    <a:pt x="51" y="69"/>
                  </a:cubicBezTo>
                  <a:cubicBezTo>
                    <a:pt x="68" y="63"/>
                    <a:pt x="76" y="45"/>
                    <a:pt x="71" y="28"/>
                  </a:cubicBezTo>
                  <a:cubicBezTo>
                    <a:pt x="61" y="0"/>
                    <a:pt x="61" y="0"/>
                    <a:pt x="61" y="0"/>
                  </a:cubicBezTo>
                  <a:cubicBezTo>
                    <a:pt x="67" y="17"/>
                    <a:pt x="58" y="35"/>
                    <a:pt x="41" y="41"/>
                  </a:cubicBezTo>
                  <a:close/>
                </a:path>
              </a:pathLst>
            </a:custGeom>
            <a:solidFill>
              <a:srgbClr val="3D69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grpSp>
      <p:grpSp>
        <p:nvGrpSpPr>
          <p:cNvPr id="678" name="组合 677">
            <a:extLst>
              <a:ext uri="{FF2B5EF4-FFF2-40B4-BE49-F238E27FC236}">
                <a16:creationId xmlns="" xmlns:a16="http://schemas.microsoft.com/office/drawing/2014/main" id="{A8BC7383-74EB-4F03-889F-92FC1EBD06C9}"/>
              </a:ext>
            </a:extLst>
          </p:cNvPr>
          <p:cNvGrpSpPr/>
          <p:nvPr userDrawn="1"/>
        </p:nvGrpSpPr>
        <p:grpSpPr>
          <a:xfrm>
            <a:off x="779981" y="723791"/>
            <a:ext cx="1926702" cy="777826"/>
            <a:chOff x="1216861" y="-622409"/>
            <a:chExt cx="1926702" cy="777826"/>
          </a:xfrm>
        </p:grpSpPr>
        <p:sp>
          <p:nvSpPr>
            <p:cNvPr id="679" name="文本框 678">
              <a:extLst>
                <a:ext uri="{FF2B5EF4-FFF2-40B4-BE49-F238E27FC236}">
                  <a16:creationId xmlns="" xmlns:a16="http://schemas.microsoft.com/office/drawing/2014/main" id="{4EA90FCF-B0CF-43C4-941E-EC6944426ED4}"/>
                </a:ext>
              </a:extLst>
            </p:cNvPr>
            <p:cNvSpPr txBox="1"/>
            <p:nvPr userDrawn="1"/>
          </p:nvSpPr>
          <p:spPr>
            <a:xfrm>
              <a:off x="1332626" y="-495526"/>
              <a:ext cx="1810937" cy="524061"/>
            </a:xfrm>
            <a:custGeom>
              <a:avLst/>
              <a:gdLst/>
              <a:ahLst/>
              <a:cxnLst/>
              <a:rect l="l" t="t" r="r" b="b"/>
              <a:pathLst>
                <a:path w="1810937" h="524061">
                  <a:moveTo>
                    <a:pt x="433495" y="138758"/>
                  </a:moveTo>
                  <a:lnTo>
                    <a:pt x="433495" y="365735"/>
                  </a:lnTo>
                  <a:lnTo>
                    <a:pt x="499402" y="365735"/>
                  </a:lnTo>
                  <a:lnTo>
                    <a:pt x="499402" y="138758"/>
                  </a:lnTo>
                  <a:close/>
                  <a:moveTo>
                    <a:pt x="128695" y="138758"/>
                  </a:moveTo>
                  <a:lnTo>
                    <a:pt x="128695" y="365735"/>
                  </a:lnTo>
                  <a:lnTo>
                    <a:pt x="194602" y="365735"/>
                  </a:lnTo>
                  <a:lnTo>
                    <a:pt x="194602" y="138758"/>
                  </a:lnTo>
                  <a:close/>
                  <a:moveTo>
                    <a:pt x="428676" y="117592"/>
                  </a:moveTo>
                  <a:lnTo>
                    <a:pt x="504048" y="117592"/>
                  </a:lnTo>
                  <a:cubicBezTo>
                    <a:pt x="509670" y="117592"/>
                    <a:pt x="514287" y="119370"/>
                    <a:pt x="517901" y="122926"/>
                  </a:cubicBezTo>
                  <a:cubicBezTo>
                    <a:pt x="521515" y="126483"/>
                    <a:pt x="523322" y="131072"/>
                    <a:pt x="523322" y="136693"/>
                  </a:cubicBezTo>
                  <a:lnTo>
                    <a:pt x="523322" y="367800"/>
                  </a:lnTo>
                  <a:cubicBezTo>
                    <a:pt x="523322" y="373421"/>
                    <a:pt x="521515" y="378010"/>
                    <a:pt x="517901" y="381567"/>
                  </a:cubicBezTo>
                  <a:cubicBezTo>
                    <a:pt x="514287" y="385123"/>
                    <a:pt x="509670" y="386901"/>
                    <a:pt x="504048" y="386901"/>
                  </a:cubicBezTo>
                  <a:lnTo>
                    <a:pt x="428676" y="386901"/>
                  </a:lnTo>
                  <a:cubicBezTo>
                    <a:pt x="423055" y="386901"/>
                    <a:pt x="418466" y="385123"/>
                    <a:pt x="414910" y="381567"/>
                  </a:cubicBezTo>
                  <a:cubicBezTo>
                    <a:pt x="411353" y="378010"/>
                    <a:pt x="409575" y="373421"/>
                    <a:pt x="409575" y="367800"/>
                  </a:cubicBezTo>
                  <a:lnTo>
                    <a:pt x="409575" y="136693"/>
                  </a:lnTo>
                  <a:cubicBezTo>
                    <a:pt x="409575" y="131072"/>
                    <a:pt x="411353" y="126483"/>
                    <a:pt x="414910" y="122926"/>
                  </a:cubicBezTo>
                  <a:cubicBezTo>
                    <a:pt x="418466" y="119370"/>
                    <a:pt x="423055" y="117592"/>
                    <a:pt x="428676" y="117592"/>
                  </a:cubicBezTo>
                  <a:close/>
                  <a:moveTo>
                    <a:pt x="276276" y="117592"/>
                  </a:moveTo>
                  <a:lnTo>
                    <a:pt x="347002" y="117592"/>
                  </a:lnTo>
                  <a:cubicBezTo>
                    <a:pt x="352624" y="117592"/>
                    <a:pt x="357213" y="119370"/>
                    <a:pt x="360769" y="122926"/>
                  </a:cubicBezTo>
                  <a:cubicBezTo>
                    <a:pt x="364325" y="126483"/>
                    <a:pt x="366103" y="131072"/>
                    <a:pt x="366103" y="136693"/>
                  </a:cubicBezTo>
                  <a:lnTo>
                    <a:pt x="366103" y="199331"/>
                  </a:lnTo>
                  <a:lnTo>
                    <a:pt x="342012" y="199331"/>
                  </a:lnTo>
                  <a:lnTo>
                    <a:pt x="342012" y="138758"/>
                  </a:lnTo>
                  <a:lnTo>
                    <a:pt x="281095" y="138758"/>
                  </a:lnTo>
                  <a:lnTo>
                    <a:pt x="281095" y="365735"/>
                  </a:lnTo>
                  <a:lnTo>
                    <a:pt x="342012" y="365735"/>
                  </a:lnTo>
                  <a:lnTo>
                    <a:pt x="342012" y="272638"/>
                  </a:lnTo>
                  <a:lnTo>
                    <a:pt x="313274" y="272638"/>
                  </a:lnTo>
                  <a:lnTo>
                    <a:pt x="313274" y="251988"/>
                  </a:lnTo>
                  <a:lnTo>
                    <a:pt x="366103" y="251988"/>
                  </a:lnTo>
                  <a:lnTo>
                    <a:pt x="366103" y="367800"/>
                  </a:lnTo>
                  <a:cubicBezTo>
                    <a:pt x="366103" y="373421"/>
                    <a:pt x="364325" y="378010"/>
                    <a:pt x="360769" y="381567"/>
                  </a:cubicBezTo>
                  <a:cubicBezTo>
                    <a:pt x="357213" y="385123"/>
                    <a:pt x="352624" y="386901"/>
                    <a:pt x="347002" y="386901"/>
                  </a:cubicBezTo>
                  <a:lnTo>
                    <a:pt x="276276" y="386901"/>
                  </a:lnTo>
                  <a:cubicBezTo>
                    <a:pt x="270655" y="386901"/>
                    <a:pt x="266066" y="385123"/>
                    <a:pt x="262510" y="381567"/>
                  </a:cubicBezTo>
                  <a:cubicBezTo>
                    <a:pt x="258953" y="378010"/>
                    <a:pt x="257175" y="373421"/>
                    <a:pt x="257175" y="367800"/>
                  </a:cubicBezTo>
                  <a:lnTo>
                    <a:pt x="257175" y="136693"/>
                  </a:lnTo>
                  <a:cubicBezTo>
                    <a:pt x="257175" y="131072"/>
                    <a:pt x="258953" y="126483"/>
                    <a:pt x="262510" y="122926"/>
                  </a:cubicBezTo>
                  <a:cubicBezTo>
                    <a:pt x="266066" y="119370"/>
                    <a:pt x="270655" y="117592"/>
                    <a:pt x="276276" y="117592"/>
                  </a:cubicBezTo>
                  <a:close/>
                  <a:moveTo>
                    <a:pt x="123876" y="117592"/>
                  </a:moveTo>
                  <a:lnTo>
                    <a:pt x="199249" y="117592"/>
                  </a:lnTo>
                  <a:cubicBezTo>
                    <a:pt x="204870" y="117592"/>
                    <a:pt x="209487" y="119370"/>
                    <a:pt x="213101" y="122926"/>
                  </a:cubicBezTo>
                  <a:cubicBezTo>
                    <a:pt x="216715" y="126483"/>
                    <a:pt x="218522" y="131072"/>
                    <a:pt x="218522" y="136693"/>
                  </a:cubicBezTo>
                  <a:lnTo>
                    <a:pt x="218522" y="367800"/>
                  </a:lnTo>
                  <a:cubicBezTo>
                    <a:pt x="218522" y="373421"/>
                    <a:pt x="216715" y="378010"/>
                    <a:pt x="213101" y="381567"/>
                  </a:cubicBezTo>
                  <a:cubicBezTo>
                    <a:pt x="209487" y="385123"/>
                    <a:pt x="204870" y="386901"/>
                    <a:pt x="199249" y="386901"/>
                  </a:cubicBezTo>
                  <a:lnTo>
                    <a:pt x="123876" y="386901"/>
                  </a:lnTo>
                  <a:cubicBezTo>
                    <a:pt x="118255" y="386901"/>
                    <a:pt x="113666" y="385123"/>
                    <a:pt x="110110" y="381567"/>
                  </a:cubicBezTo>
                  <a:cubicBezTo>
                    <a:pt x="106553" y="378010"/>
                    <a:pt x="104775" y="373421"/>
                    <a:pt x="104775" y="367800"/>
                  </a:cubicBezTo>
                  <a:lnTo>
                    <a:pt x="104775" y="136693"/>
                  </a:lnTo>
                  <a:cubicBezTo>
                    <a:pt x="104775" y="131072"/>
                    <a:pt x="106553" y="126483"/>
                    <a:pt x="110110" y="122926"/>
                  </a:cubicBezTo>
                  <a:cubicBezTo>
                    <a:pt x="113666" y="119370"/>
                    <a:pt x="118255" y="117592"/>
                    <a:pt x="123876" y="117592"/>
                  </a:cubicBezTo>
                  <a:close/>
                  <a:moveTo>
                    <a:pt x="0" y="117592"/>
                  </a:moveTo>
                  <a:lnTo>
                    <a:pt x="23920" y="117592"/>
                  </a:lnTo>
                  <a:lnTo>
                    <a:pt x="23920" y="365735"/>
                  </a:lnTo>
                  <a:lnTo>
                    <a:pt x="86042" y="365735"/>
                  </a:lnTo>
                  <a:lnTo>
                    <a:pt x="86042" y="386901"/>
                  </a:lnTo>
                  <a:lnTo>
                    <a:pt x="0" y="386901"/>
                  </a:lnTo>
                  <a:close/>
                  <a:moveTo>
                    <a:pt x="1636138" y="41188"/>
                  </a:moveTo>
                  <a:lnTo>
                    <a:pt x="1636138" y="482873"/>
                  </a:lnTo>
                  <a:lnTo>
                    <a:pt x="1764391" y="482873"/>
                  </a:lnTo>
                  <a:lnTo>
                    <a:pt x="1764391" y="41188"/>
                  </a:lnTo>
                  <a:close/>
                  <a:moveTo>
                    <a:pt x="1055113" y="41188"/>
                  </a:moveTo>
                  <a:lnTo>
                    <a:pt x="1055113" y="482873"/>
                  </a:lnTo>
                  <a:lnTo>
                    <a:pt x="1183366" y="482873"/>
                  </a:lnTo>
                  <a:lnTo>
                    <a:pt x="1183366" y="41188"/>
                  </a:lnTo>
                  <a:close/>
                  <a:moveTo>
                    <a:pt x="1626762" y="0"/>
                  </a:moveTo>
                  <a:lnTo>
                    <a:pt x="1773432" y="0"/>
                  </a:lnTo>
                  <a:cubicBezTo>
                    <a:pt x="1784371" y="0"/>
                    <a:pt x="1793356" y="3460"/>
                    <a:pt x="1800389" y="10381"/>
                  </a:cubicBezTo>
                  <a:cubicBezTo>
                    <a:pt x="1807421" y="17301"/>
                    <a:pt x="1810937" y="26231"/>
                    <a:pt x="1810937" y="37170"/>
                  </a:cubicBezTo>
                  <a:lnTo>
                    <a:pt x="1810937" y="486891"/>
                  </a:lnTo>
                  <a:cubicBezTo>
                    <a:pt x="1810937" y="497830"/>
                    <a:pt x="1807421" y="506760"/>
                    <a:pt x="1800389" y="513680"/>
                  </a:cubicBezTo>
                  <a:cubicBezTo>
                    <a:pt x="1793356" y="520601"/>
                    <a:pt x="1784371" y="524061"/>
                    <a:pt x="1773432" y="524061"/>
                  </a:cubicBezTo>
                  <a:lnTo>
                    <a:pt x="1626762" y="524061"/>
                  </a:lnTo>
                  <a:cubicBezTo>
                    <a:pt x="1615823" y="524061"/>
                    <a:pt x="1606893" y="520601"/>
                    <a:pt x="1599973" y="513680"/>
                  </a:cubicBezTo>
                  <a:cubicBezTo>
                    <a:pt x="1593052" y="506760"/>
                    <a:pt x="1589592" y="497830"/>
                    <a:pt x="1589592" y="486891"/>
                  </a:cubicBezTo>
                  <a:lnTo>
                    <a:pt x="1589592" y="37170"/>
                  </a:lnTo>
                  <a:cubicBezTo>
                    <a:pt x="1589592" y="26231"/>
                    <a:pt x="1593052" y="17301"/>
                    <a:pt x="1599973" y="10381"/>
                  </a:cubicBezTo>
                  <a:cubicBezTo>
                    <a:pt x="1606893" y="3460"/>
                    <a:pt x="1615823" y="0"/>
                    <a:pt x="1626762" y="0"/>
                  </a:cubicBezTo>
                  <a:close/>
                  <a:moveTo>
                    <a:pt x="1331487" y="0"/>
                  </a:moveTo>
                  <a:lnTo>
                    <a:pt x="1469116" y="0"/>
                  </a:lnTo>
                  <a:cubicBezTo>
                    <a:pt x="1480055" y="0"/>
                    <a:pt x="1488984" y="3460"/>
                    <a:pt x="1495905" y="10381"/>
                  </a:cubicBezTo>
                  <a:cubicBezTo>
                    <a:pt x="1502825" y="17301"/>
                    <a:pt x="1506286" y="26231"/>
                    <a:pt x="1506286" y="37170"/>
                  </a:cubicBezTo>
                  <a:lnTo>
                    <a:pt x="1506286" y="159060"/>
                  </a:lnTo>
                  <a:lnTo>
                    <a:pt x="1459405" y="159060"/>
                  </a:lnTo>
                  <a:lnTo>
                    <a:pt x="1459405" y="41188"/>
                  </a:lnTo>
                  <a:lnTo>
                    <a:pt x="1340863" y="41188"/>
                  </a:lnTo>
                  <a:lnTo>
                    <a:pt x="1340863" y="482873"/>
                  </a:lnTo>
                  <a:lnTo>
                    <a:pt x="1459405" y="482873"/>
                  </a:lnTo>
                  <a:lnTo>
                    <a:pt x="1459405" y="301712"/>
                  </a:lnTo>
                  <a:lnTo>
                    <a:pt x="1403482" y="301712"/>
                  </a:lnTo>
                  <a:lnTo>
                    <a:pt x="1403482" y="261528"/>
                  </a:lnTo>
                  <a:lnTo>
                    <a:pt x="1506286" y="261528"/>
                  </a:lnTo>
                  <a:lnTo>
                    <a:pt x="1506286" y="486891"/>
                  </a:lnTo>
                  <a:cubicBezTo>
                    <a:pt x="1506286" y="497830"/>
                    <a:pt x="1502825" y="506760"/>
                    <a:pt x="1495905" y="513680"/>
                  </a:cubicBezTo>
                  <a:cubicBezTo>
                    <a:pt x="1488984" y="520601"/>
                    <a:pt x="1480055" y="524061"/>
                    <a:pt x="1469116" y="524061"/>
                  </a:cubicBezTo>
                  <a:lnTo>
                    <a:pt x="1331487" y="524061"/>
                  </a:lnTo>
                  <a:cubicBezTo>
                    <a:pt x="1320548" y="524061"/>
                    <a:pt x="1311618" y="520601"/>
                    <a:pt x="1304698" y="513680"/>
                  </a:cubicBezTo>
                  <a:cubicBezTo>
                    <a:pt x="1297777" y="506760"/>
                    <a:pt x="1294317" y="497830"/>
                    <a:pt x="1294317" y="486891"/>
                  </a:cubicBezTo>
                  <a:lnTo>
                    <a:pt x="1294317" y="37170"/>
                  </a:lnTo>
                  <a:cubicBezTo>
                    <a:pt x="1294317" y="26231"/>
                    <a:pt x="1297777" y="17301"/>
                    <a:pt x="1304698" y="10381"/>
                  </a:cubicBezTo>
                  <a:cubicBezTo>
                    <a:pt x="1311618" y="3460"/>
                    <a:pt x="1320548" y="0"/>
                    <a:pt x="1331487" y="0"/>
                  </a:cubicBezTo>
                  <a:close/>
                  <a:moveTo>
                    <a:pt x="1045737" y="0"/>
                  </a:moveTo>
                  <a:lnTo>
                    <a:pt x="1192407" y="0"/>
                  </a:lnTo>
                  <a:cubicBezTo>
                    <a:pt x="1203346" y="0"/>
                    <a:pt x="1212331" y="3460"/>
                    <a:pt x="1219364" y="10381"/>
                  </a:cubicBezTo>
                  <a:cubicBezTo>
                    <a:pt x="1226396" y="17301"/>
                    <a:pt x="1229912" y="26231"/>
                    <a:pt x="1229912" y="37170"/>
                  </a:cubicBezTo>
                  <a:lnTo>
                    <a:pt x="1229912" y="486891"/>
                  </a:lnTo>
                  <a:cubicBezTo>
                    <a:pt x="1229912" y="497830"/>
                    <a:pt x="1226396" y="506760"/>
                    <a:pt x="1219364" y="513680"/>
                  </a:cubicBezTo>
                  <a:cubicBezTo>
                    <a:pt x="1212331" y="520601"/>
                    <a:pt x="1203346" y="524061"/>
                    <a:pt x="1192407" y="524061"/>
                  </a:cubicBezTo>
                  <a:lnTo>
                    <a:pt x="1045737" y="524061"/>
                  </a:lnTo>
                  <a:cubicBezTo>
                    <a:pt x="1034798" y="524061"/>
                    <a:pt x="1025868" y="520601"/>
                    <a:pt x="1018948" y="513680"/>
                  </a:cubicBezTo>
                  <a:cubicBezTo>
                    <a:pt x="1012027" y="506760"/>
                    <a:pt x="1008567" y="497830"/>
                    <a:pt x="1008567" y="486891"/>
                  </a:cubicBezTo>
                  <a:lnTo>
                    <a:pt x="1008567" y="37170"/>
                  </a:lnTo>
                  <a:cubicBezTo>
                    <a:pt x="1008567" y="26231"/>
                    <a:pt x="1012027" y="17301"/>
                    <a:pt x="1018948" y="10381"/>
                  </a:cubicBezTo>
                  <a:cubicBezTo>
                    <a:pt x="1025868" y="3460"/>
                    <a:pt x="1034798" y="0"/>
                    <a:pt x="1045737" y="0"/>
                  </a:cubicBezTo>
                  <a:close/>
                  <a:moveTo>
                    <a:pt x="789492" y="0"/>
                  </a:moveTo>
                  <a:lnTo>
                    <a:pt x="836038" y="0"/>
                  </a:lnTo>
                  <a:lnTo>
                    <a:pt x="836038" y="482873"/>
                  </a:lnTo>
                  <a:lnTo>
                    <a:pt x="956924" y="482873"/>
                  </a:lnTo>
                  <a:lnTo>
                    <a:pt x="956924" y="524061"/>
                  </a:lnTo>
                  <a:lnTo>
                    <a:pt x="789492" y="524061"/>
                  </a:lnTo>
                  <a:close/>
                </a:path>
              </a:pathLst>
            </a:custGeom>
            <a:solidFill>
              <a:srgbClr val="3553A0"/>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5400" b="0" dirty="0">
                <a:solidFill>
                  <a:srgbClr val="3553A0"/>
                </a:solidFill>
                <a:latin typeface="Agency FB" panose="020B0503020202020204" pitchFamily="34" charset="0"/>
                <a:ea typeface="庞门正道标题体" panose="02010600030101010101" pitchFamily="2" charset="-122"/>
              </a:endParaRPr>
            </a:p>
          </p:txBody>
        </p:sp>
        <p:sp>
          <p:nvSpPr>
            <p:cNvPr id="680" name="圆: 空心 679">
              <a:extLst>
                <a:ext uri="{FF2B5EF4-FFF2-40B4-BE49-F238E27FC236}">
                  <a16:creationId xmlns="" xmlns:a16="http://schemas.microsoft.com/office/drawing/2014/main" id="{B330A032-32FD-48C4-99DA-2F74399ECD9A}"/>
                </a:ext>
              </a:extLst>
            </p:cNvPr>
            <p:cNvSpPr/>
            <p:nvPr userDrawn="1"/>
          </p:nvSpPr>
          <p:spPr>
            <a:xfrm>
              <a:off x="1216861" y="-622409"/>
              <a:ext cx="777826" cy="777826"/>
            </a:xfrm>
            <a:prstGeom prst="donut">
              <a:avLst>
                <a:gd name="adj" fmla="val 427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extLst>
      <p:ext uri="{BB962C8B-B14F-4D97-AF65-F5344CB8AC3E}">
        <p14:creationId xmlns:p14="http://schemas.microsoft.com/office/powerpoint/2010/main" val="42594129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39843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83B3DB"/>
        </a:solidFill>
        <a:effectLst/>
      </p:bgPr>
    </p:bg>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802916D8-3573-47DA-8F11-BD4E05522258}"/>
              </a:ext>
            </a:extLst>
          </p:cNvPr>
          <p:cNvSpPr/>
          <p:nvPr userDrawn="1"/>
        </p:nvSpPr>
        <p:spPr>
          <a:xfrm>
            <a:off x="0" y="1130300"/>
            <a:ext cx="12192000" cy="5415280"/>
          </a:xfrm>
          <a:prstGeom prst="rect">
            <a:avLst/>
          </a:prstGeom>
          <a:solidFill>
            <a:schemeClr val="bg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zh-CN" altLang="en-US" b="0" i="0" u="none" strike="noStrike" cap="none" spc="0" normalizeH="0" baseline="0" noProof="0" dirty="0">
              <a:ln>
                <a:noFill/>
              </a:ln>
              <a:solidFill>
                <a:prstClr val="white"/>
              </a:solidFill>
              <a:effectLst/>
              <a:uLnTx/>
              <a:uFillTx/>
              <a:latin typeface="Arial"/>
              <a:ea typeface="微软雅黑"/>
            </a:endParaRPr>
          </a:p>
        </p:txBody>
      </p:sp>
      <p:grpSp>
        <p:nvGrpSpPr>
          <p:cNvPr id="12" name="组合 11">
            <a:extLst>
              <a:ext uri="{FF2B5EF4-FFF2-40B4-BE49-F238E27FC236}">
                <a16:creationId xmlns="" xmlns:a16="http://schemas.microsoft.com/office/drawing/2014/main" id="{693ED081-39D7-4A80-AF97-6C4F33C5F627}"/>
              </a:ext>
            </a:extLst>
          </p:cNvPr>
          <p:cNvGrpSpPr/>
          <p:nvPr userDrawn="1"/>
        </p:nvGrpSpPr>
        <p:grpSpPr>
          <a:xfrm>
            <a:off x="6597460" y="1492773"/>
            <a:ext cx="5558685" cy="5477750"/>
            <a:chOff x="365887" y="1368738"/>
            <a:chExt cx="5558685" cy="5477750"/>
          </a:xfrm>
        </p:grpSpPr>
        <p:sp>
          <p:nvSpPr>
            <p:cNvPr id="14" name="íṣḷiḍé">
              <a:extLst>
                <a:ext uri="{FF2B5EF4-FFF2-40B4-BE49-F238E27FC236}">
                  <a16:creationId xmlns="" xmlns:a16="http://schemas.microsoft.com/office/drawing/2014/main" id="{488CCE30-EA0A-4AAE-8DC5-A029C41615AC}"/>
                </a:ext>
              </a:extLst>
            </p:cNvPr>
            <p:cNvSpPr/>
            <p:nvPr/>
          </p:nvSpPr>
          <p:spPr bwMode="auto">
            <a:xfrm>
              <a:off x="647317" y="2442950"/>
              <a:ext cx="1526707" cy="1475204"/>
            </a:xfrm>
            <a:custGeom>
              <a:avLst/>
              <a:gdLst>
                <a:gd name="T0" fmla="*/ 549 w 830"/>
                <a:gd name="T1" fmla="*/ 802 h 802"/>
                <a:gd name="T2" fmla="*/ 0 w 830"/>
                <a:gd name="T3" fmla="*/ 319 h 802"/>
                <a:gd name="T4" fmla="*/ 280 w 830"/>
                <a:gd name="T5" fmla="*/ 0 h 802"/>
                <a:gd name="T6" fmla="*/ 830 w 830"/>
                <a:gd name="T7" fmla="*/ 483 h 802"/>
                <a:gd name="T8" fmla="*/ 549 w 830"/>
                <a:gd name="T9" fmla="*/ 802 h 802"/>
              </a:gdLst>
              <a:ahLst/>
              <a:cxnLst>
                <a:cxn ang="0">
                  <a:pos x="T0" y="T1"/>
                </a:cxn>
                <a:cxn ang="0">
                  <a:pos x="T2" y="T3"/>
                </a:cxn>
                <a:cxn ang="0">
                  <a:pos x="T4" y="T5"/>
                </a:cxn>
                <a:cxn ang="0">
                  <a:pos x="T6" y="T7"/>
                </a:cxn>
                <a:cxn ang="0">
                  <a:pos x="T8" y="T9"/>
                </a:cxn>
              </a:cxnLst>
              <a:rect l="0" t="0" r="r" b="b"/>
              <a:pathLst>
                <a:path w="830" h="802">
                  <a:moveTo>
                    <a:pt x="549" y="802"/>
                  </a:moveTo>
                  <a:lnTo>
                    <a:pt x="0" y="319"/>
                  </a:lnTo>
                  <a:lnTo>
                    <a:pt x="280" y="0"/>
                  </a:lnTo>
                  <a:lnTo>
                    <a:pt x="830" y="483"/>
                  </a:lnTo>
                  <a:lnTo>
                    <a:pt x="549" y="80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5" name="iśľiḋe">
              <a:extLst>
                <a:ext uri="{FF2B5EF4-FFF2-40B4-BE49-F238E27FC236}">
                  <a16:creationId xmlns="" xmlns:a16="http://schemas.microsoft.com/office/drawing/2014/main" id="{0737CD01-2C6F-4AC2-9F67-1D939E8E883C}"/>
                </a:ext>
              </a:extLst>
            </p:cNvPr>
            <p:cNvSpPr/>
            <p:nvPr/>
          </p:nvSpPr>
          <p:spPr bwMode="auto">
            <a:xfrm>
              <a:off x="365887" y="3129049"/>
              <a:ext cx="1523028" cy="1160665"/>
            </a:xfrm>
            <a:custGeom>
              <a:avLst/>
              <a:gdLst>
                <a:gd name="T0" fmla="*/ 697 w 828"/>
                <a:gd name="T1" fmla="*/ 631 h 631"/>
                <a:gd name="T2" fmla="*/ 0 w 828"/>
                <a:gd name="T3" fmla="*/ 404 h 631"/>
                <a:gd name="T4" fmla="*/ 132 w 828"/>
                <a:gd name="T5" fmla="*/ 0 h 631"/>
                <a:gd name="T6" fmla="*/ 828 w 828"/>
                <a:gd name="T7" fmla="*/ 227 h 631"/>
                <a:gd name="T8" fmla="*/ 697 w 828"/>
                <a:gd name="T9" fmla="*/ 631 h 631"/>
              </a:gdLst>
              <a:ahLst/>
              <a:cxnLst>
                <a:cxn ang="0">
                  <a:pos x="T0" y="T1"/>
                </a:cxn>
                <a:cxn ang="0">
                  <a:pos x="T2" y="T3"/>
                </a:cxn>
                <a:cxn ang="0">
                  <a:pos x="T4" y="T5"/>
                </a:cxn>
                <a:cxn ang="0">
                  <a:pos x="T6" y="T7"/>
                </a:cxn>
                <a:cxn ang="0">
                  <a:pos x="T8" y="T9"/>
                </a:cxn>
              </a:cxnLst>
              <a:rect l="0" t="0" r="r" b="b"/>
              <a:pathLst>
                <a:path w="828" h="631">
                  <a:moveTo>
                    <a:pt x="697" y="631"/>
                  </a:moveTo>
                  <a:lnTo>
                    <a:pt x="0" y="404"/>
                  </a:lnTo>
                  <a:lnTo>
                    <a:pt x="132" y="0"/>
                  </a:lnTo>
                  <a:lnTo>
                    <a:pt x="828" y="227"/>
                  </a:lnTo>
                  <a:lnTo>
                    <a:pt x="697" y="63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 name="íṥ1ïḍè">
              <a:extLst>
                <a:ext uri="{FF2B5EF4-FFF2-40B4-BE49-F238E27FC236}">
                  <a16:creationId xmlns="" xmlns:a16="http://schemas.microsoft.com/office/drawing/2014/main" id="{8A35CD05-4B3D-4A65-9990-152EAF8B9F98}"/>
                </a:ext>
              </a:extLst>
            </p:cNvPr>
            <p:cNvSpPr/>
            <p:nvPr/>
          </p:nvSpPr>
          <p:spPr bwMode="auto">
            <a:xfrm>
              <a:off x="533274" y="4192226"/>
              <a:ext cx="1556137" cy="1372197"/>
            </a:xfrm>
            <a:custGeom>
              <a:avLst/>
              <a:gdLst>
                <a:gd name="T0" fmla="*/ 846 w 846"/>
                <a:gd name="T1" fmla="*/ 362 h 746"/>
                <a:gd name="T2" fmla="*/ 224 w 846"/>
                <a:gd name="T3" fmla="*/ 746 h 746"/>
                <a:gd name="T4" fmla="*/ 0 w 846"/>
                <a:gd name="T5" fmla="*/ 385 h 746"/>
                <a:gd name="T6" fmla="*/ 624 w 846"/>
                <a:gd name="T7" fmla="*/ 0 h 746"/>
                <a:gd name="T8" fmla="*/ 846 w 846"/>
                <a:gd name="T9" fmla="*/ 362 h 746"/>
              </a:gdLst>
              <a:ahLst/>
              <a:cxnLst>
                <a:cxn ang="0">
                  <a:pos x="T0" y="T1"/>
                </a:cxn>
                <a:cxn ang="0">
                  <a:pos x="T2" y="T3"/>
                </a:cxn>
                <a:cxn ang="0">
                  <a:pos x="T4" y="T5"/>
                </a:cxn>
                <a:cxn ang="0">
                  <a:pos x="T6" y="T7"/>
                </a:cxn>
                <a:cxn ang="0">
                  <a:pos x="T8" y="T9"/>
                </a:cxn>
              </a:cxnLst>
              <a:rect l="0" t="0" r="r" b="b"/>
              <a:pathLst>
                <a:path w="846" h="746">
                  <a:moveTo>
                    <a:pt x="846" y="362"/>
                  </a:moveTo>
                  <a:lnTo>
                    <a:pt x="224" y="746"/>
                  </a:lnTo>
                  <a:lnTo>
                    <a:pt x="0" y="385"/>
                  </a:lnTo>
                  <a:lnTo>
                    <a:pt x="624" y="0"/>
                  </a:lnTo>
                  <a:lnTo>
                    <a:pt x="846" y="3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7" name="îSļïḋè">
              <a:extLst>
                <a:ext uri="{FF2B5EF4-FFF2-40B4-BE49-F238E27FC236}">
                  <a16:creationId xmlns="" xmlns:a16="http://schemas.microsoft.com/office/drawing/2014/main" id="{E8B9CB40-CB86-4C32-AC19-8E92C82764FB}"/>
                </a:ext>
              </a:extLst>
            </p:cNvPr>
            <p:cNvSpPr/>
            <p:nvPr/>
          </p:nvSpPr>
          <p:spPr bwMode="auto">
            <a:xfrm>
              <a:off x="1544947" y="5196541"/>
              <a:ext cx="2284542" cy="544464"/>
            </a:xfrm>
            <a:custGeom>
              <a:avLst/>
              <a:gdLst>
                <a:gd name="T0" fmla="*/ 0 w 755"/>
                <a:gd name="T1" fmla="*/ 0 h 180"/>
                <a:gd name="T2" fmla="*/ 0 w 755"/>
                <a:gd name="T3" fmla="*/ 0 h 180"/>
                <a:gd name="T4" fmla="*/ 0 w 755"/>
                <a:gd name="T5" fmla="*/ 126 h 180"/>
                <a:gd name="T6" fmla="*/ 54 w 755"/>
                <a:gd name="T7" fmla="*/ 180 h 180"/>
                <a:gd name="T8" fmla="*/ 755 w 755"/>
                <a:gd name="T9" fmla="*/ 180 h 180"/>
                <a:gd name="T10" fmla="*/ 752 w 755"/>
                <a:gd name="T11" fmla="*/ 179 h 180"/>
                <a:gd name="T12" fmla="*/ 749 w 755"/>
                <a:gd name="T13" fmla="*/ 177 h 180"/>
                <a:gd name="T14" fmla="*/ 746 w 755"/>
                <a:gd name="T15" fmla="*/ 175 h 180"/>
                <a:gd name="T16" fmla="*/ 743 w 755"/>
                <a:gd name="T17" fmla="*/ 174 h 180"/>
                <a:gd name="T18" fmla="*/ 739 w 755"/>
                <a:gd name="T19" fmla="*/ 171 h 180"/>
                <a:gd name="T20" fmla="*/ 737 w 755"/>
                <a:gd name="T21" fmla="*/ 170 h 180"/>
                <a:gd name="T22" fmla="*/ 731 w 755"/>
                <a:gd name="T23" fmla="*/ 166 h 180"/>
                <a:gd name="T24" fmla="*/ 730 w 755"/>
                <a:gd name="T25" fmla="*/ 165 h 180"/>
                <a:gd name="T26" fmla="*/ 725 w 755"/>
                <a:gd name="T27" fmla="*/ 162 h 180"/>
                <a:gd name="T28" fmla="*/ 723 w 755"/>
                <a:gd name="T29" fmla="*/ 161 h 180"/>
                <a:gd name="T30" fmla="*/ 719 w 755"/>
                <a:gd name="T31" fmla="*/ 158 h 180"/>
                <a:gd name="T32" fmla="*/ 717 w 755"/>
                <a:gd name="T33" fmla="*/ 157 h 180"/>
                <a:gd name="T34" fmla="*/ 717 w 755"/>
                <a:gd name="T35" fmla="*/ 157 h 180"/>
                <a:gd name="T36" fmla="*/ 54 w 755"/>
                <a:gd name="T37" fmla="*/ 157 h 180"/>
                <a:gd name="T38" fmla="*/ 0 w 755"/>
                <a:gd name="T39" fmla="*/ 102 h 180"/>
                <a:gd name="T40" fmla="*/ 0 w 755"/>
                <a:gd name="T41" fmla="*/ 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55" h="180">
                  <a:moveTo>
                    <a:pt x="0" y="0"/>
                  </a:moveTo>
                  <a:cubicBezTo>
                    <a:pt x="0" y="0"/>
                    <a:pt x="0" y="0"/>
                    <a:pt x="0" y="0"/>
                  </a:cubicBezTo>
                  <a:cubicBezTo>
                    <a:pt x="0" y="126"/>
                    <a:pt x="0" y="126"/>
                    <a:pt x="0" y="126"/>
                  </a:cubicBezTo>
                  <a:cubicBezTo>
                    <a:pt x="0" y="156"/>
                    <a:pt x="24" y="180"/>
                    <a:pt x="54" y="180"/>
                  </a:cubicBezTo>
                  <a:cubicBezTo>
                    <a:pt x="755" y="180"/>
                    <a:pt x="755" y="180"/>
                    <a:pt x="755" y="180"/>
                  </a:cubicBezTo>
                  <a:cubicBezTo>
                    <a:pt x="754" y="180"/>
                    <a:pt x="753" y="179"/>
                    <a:pt x="752" y="179"/>
                  </a:cubicBezTo>
                  <a:cubicBezTo>
                    <a:pt x="751" y="178"/>
                    <a:pt x="750" y="178"/>
                    <a:pt x="749" y="177"/>
                  </a:cubicBezTo>
                  <a:cubicBezTo>
                    <a:pt x="748" y="177"/>
                    <a:pt x="747" y="176"/>
                    <a:pt x="746" y="175"/>
                  </a:cubicBezTo>
                  <a:cubicBezTo>
                    <a:pt x="745" y="175"/>
                    <a:pt x="744" y="174"/>
                    <a:pt x="743" y="174"/>
                  </a:cubicBezTo>
                  <a:cubicBezTo>
                    <a:pt x="742" y="173"/>
                    <a:pt x="740" y="172"/>
                    <a:pt x="739" y="171"/>
                  </a:cubicBezTo>
                  <a:cubicBezTo>
                    <a:pt x="738" y="171"/>
                    <a:pt x="738" y="170"/>
                    <a:pt x="737" y="170"/>
                  </a:cubicBezTo>
                  <a:cubicBezTo>
                    <a:pt x="735" y="169"/>
                    <a:pt x="733" y="168"/>
                    <a:pt x="731" y="166"/>
                  </a:cubicBezTo>
                  <a:cubicBezTo>
                    <a:pt x="731" y="166"/>
                    <a:pt x="730" y="166"/>
                    <a:pt x="730" y="165"/>
                  </a:cubicBezTo>
                  <a:cubicBezTo>
                    <a:pt x="728" y="164"/>
                    <a:pt x="727" y="163"/>
                    <a:pt x="725" y="162"/>
                  </a:cubicBezTo>
                  <a:cubicBezTo>
                    <a:pt x="725" y="162"/>
                    <a:pt x="724" y="161"/>
                    <a:pt x="723" y="161"/>
                  </a:cubicBezTo>
                  <a:cubicBezTo>
                    <a:pt x="722" y="160"/>
                    <a:pt x="721" y="159"/>
                    <a:pt x="719" y="158"/>
                  </a:cubicBezTo>
                  <a:cubicBezTo>
                    <a:pt x="719" y="158"/>
                    <a:pt x="718" y="157"/>
                    <a:pt x="717" y="157"/>
                  </a:cubicBezTo>
                  <a:cubicBezTo>
                    <a:pt x="717" y="157"/>
                    <a:pt x="717" y="157"/>
                    <a:pt x="717" y="157"/>
                  </a:cubicBezTo>
                  <a:cubicBezTo>
                    <a:pt x="54" y="157"/>
                    <a:pt x="54" y="157"/>
                    <a:pt x="54" y="157"/>
                  </a:cubicBezTo>
                  <a:cubicBezTo>
                    <a:pt x="24" y="157"/>
                    <a:pt x="0" y="132"/>
                    <a:pt x="0" y="102"/>
                  </a:cubicBezTo>
                  <a:cubicBezTo>
                    <a:pt x="0" y="0"/>
                    <a:pt x="0" y="0"/>
                    <a:pt x="0" y="0"/>
                  </a:cubicBezTo>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 name="îṥļíḓé">
              <a:extLst>
                <a:ext uri="{FF2B5EF4-FFF2-40B4-BE49-F238E27FC236}">
                  <a16:creationId xmlns="" xmlns:a16="http://schemas.microsoft.com/office/drawing/2014/main" id="{0F9CEADE-D07E-4695-92CC-8F7AC0F7EB52}"/>
                </a:ext>
              </a:extLst>
            </p:cNvPr>
            <p:cNvSpPr/>
            <p:nvPr/>
          </p:nvSpPr>
          <p:spPr bwMode="auto">
            <a:xfrm>
              <a:off x="1544947" y="1959187"/>
              <a:ext cx="2615635" cy="3711921"/>
            </a:xfrm>
            <a:custGeom>
              <a:avLst/>
              <a:gdLst>
                <a:gd name="T0" fmla="*/ 810 w 864"/>
                <a:gd name="T1" fmla="*/ 1228 h 1228"/>
                <a:gd name="T2" fmla="*/ 54 w 864"/>
                <a:gd name="T3" fmla="*/ 1228 h 1228"/>
                <a:gd name="T4" fmla="*/ 0 w 864"/>
                <a:gd name="T5" fmla="*/ 1173 h 1228"/>
                <a:gd name="T6" fmla="*/ 0 w 864"/>
                <a:gd name="T7" fmla="*/ 54 h 1228"/>
                <a:gd name="T8" fmla="*/ 54 w 864"/>
                <a:gd name="T9" fmla="*/ 0 h 1228"/>
                <a:gd name="T10" fmla="*/ 810 w 864"/>
                <a:gd name="T11" fmla="*/ 0 h 1228"/>
                <a:gd name="T12" fmla="*/ 864 w 864"/>
                <a:gd name="T13" fmla="*/ 54 h 1228"/>
                <a:gd name="T14" fmla="*/ 864 w 864"/>
                <a:gd name="T15" fmla="*/ 1173 h 1228"/>
                <a:gd name="T16" fmla="*/ 810 w 864"/>
                <a:gd name="T17" fmla="*/ 1228 h 1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4" h="1228">
                  <a:moveTo>
                    <a:pt x="810" y="1228"/>
                  </a:moveTo>
                  <a:cubicBezTo>
                    <a:pt x="54" y="1228"/>
                    <a:pt x="54" y="1228"/>
                    <a:pt x="54" y="1228"/>
                  </a:cubicBezTo>
                  <a:cubicBezTo>
                    <a:pt x="24" y="1228"/>
                    <a:pt x="0" y="1203"/>
                    <a:pt x="0" y="1173"/>
                  </a:cubicBezTo>
                  <a:cubicBezTo>
                    <a:pt x="0" y="54"/>
                    <a:pt x="0" y="54"/>
                    <a:pt x="0" y="54"/>
                  </a:cubicBezTo>
                  <a:cubicBezTo>
                    <a:pt x="0" y="24"/>
                    <a:pt x="24" y="0"/>
                    <a:pt x="54" y="0"/>
                  </a:cubicBezTo>
                  <a:cubicBezTo>
                    <a:pt x="810" y="0"/>
                    <a:pt x="810" y="0"/>
                    <a:pt x="810" y="0"/>
                  </a:cubicBezTo>
                  <a:cubicBezTo>
                    <a:pt x="840" y="0"/>
                    <a:pt x="864" y="24"/>
                    <a:pt x="864" y="54"/>
                  </a:cubicBezTo>
                  <a:cubicBezTo>
                    <a:pt x="864" y="1173"/>
                    <a:pt x="864" y="1173"/>
                    <a:pt x="864" y="1173"/>
                  </a:cubicBezTo>
                  <a:cubicBezTo>
                    <a:pt x="864" y="1203"/>
                    <a:pt x="840" y="1228"/>
                    <a:pt x="810" y="1228"/>
                  </a:cubicBezTo>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 name="íṩlidê">
              <a:extLst>
                <a:ext uri="{FF2B5EF4-FFF2-40B4-BE49-F238E27FC236}">
                  <a16:creationId xmlns="" xmlns:a16="http://schemas.microsoft.com/office/drawing/2014/main" id="{D2B132CB-9183-48F3-AF03-D2F632078EEE}"/>
                </a:ext>
              </a:extLst>
            </p:cNvPr>
            <p:cNvSpPr/>
            <p:nvPr/>
          </p:nvSpPr>
          <p:spPr bwMode="auto">
            <a:xfrm>
              <a:off x="1695778" y="2091624"/>
              <a:ext cx="2312134" cy="344336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0" name="íŝlïḑè">
              <a:extLst>
                <a:ext uri="{FF2B5EF4-FFF2-40B4-BE49-F238E27FC236}">
                  <a16:creationId xmlns="" xmlns:a16="http://schemas.microsoft.com/office/drawing/2014/main" id="{D5A77BA5-9EC5-4DA1-A268-959C5E92F85E}"/>
                </a:ext>
              </a:extLst>
            </p:cNvPr>
            <p:cNvSpPr/>
            <p:nvPr/>
          </p:nvSpPr>
          <p:spPr bwMode="auto">
            <a:xfrm>
              <a:off x="1695778" y="2091624"/>
              <a:ext cx="2312134" cy="3443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1" name="íšľiḋè">
              <a:extLst>
                <a:ext uri="{FF2B5EF4-FFF2-40B4-BE49-F238E27FC236}">
                  <a16:creationId xmlns="" xmlns:a16="http://schemas.microsoft.com/office/drawing/2014/main" id="{45F55FFB-0989-48DB-8769-70A054B9A521}"/>
                </a:ext>
              </a:extLst>
            </p:cNvPr>
            <p:cNvSpPr/>
            <p:nvPr/>
          </p:nvSpPr>
          <p:spPr bwMode="auto">
            <a:xfrm>
              <a:off x="3016472" y="2569870"/>
              <a:ext cx="811179" cy="130597"/>
            </a:xfrm>
            <a:prstGeom prst="rect">
              <a:avLst/>
            </a:prstGeom>
            <a:solidFill>
              <a:srgbClr val="CDE1F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2" name="îSlíďè">
              <a:extLst>
                <a:ext uri="{FF2B5EF4-FFF2-40B4-BE49-F238E27FC236}">
                  <a16:creationId xmlns="" xmlns:a16="http://schemas.microsoft.com/office/drawing/2014/main" id="{37B4F54C-2F00-4E96-8330-BAE3D634AB39}"/>
                </a:ext>
              </a:extLst>
            </p:cNvPr>
            <p:cNvSpPr/>
            <p:nvPr/>
          </p:nvSpPr>
          <p:spPr bwMode="auto">
            <a:xfrm>
              <a:off x="1916507" y="3927351"/>
              <a:ext cx="1911143" cy="128758"/>
            </a:xfrm>
            <a:prstGeom prst="rect">
              <a:avLst/>
            </a:prstGeom>
            <a:solidFill>
              <a:srgbClr val="CDE1F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3" name="işļídê">
              <a:extLst>
                <a:ext uri="{FF2B5EF4-FFF2-40B4-BE49-F238E27FC236}">
                  <a16:creationId xmlns="" xmlns:a16="http://schemas.microsoft.com/office/drawing/2014/main" id="{5AABA961-6DB5-428B-9E04-645E73842EA5}"/>
                </a:ext>
              </a:extLst>
            </p:cNvPr>
            <p:cNvSpPr/>
            <p:nvPr/>
          </p:nvSpPr>
          <p:spPr bwMode="auto">
            <a:xfrm>
              <a:off x="2004798" y="4159116"/>
              <a:ext cx="1692254" cy="130597"/>
            </a:xfrm>
            <a:prstGeom prst="rect">
              <a:avLst/>
            </a:prstGeom>
            <a:solidFill>
              <a:srgbClr val="D6D6D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4" name="îşlíḓè">
              <a:extLst>
                <a:ext uri="{FF2B5EF4-FFF2-40B4-BE49-F238E27FC236}">
                  <a16:creationId xmlns="" xmlns:a16="http://schemas.microsoft.com/office/drawing/2014/main" id="{C2D0D91F-95F1-42A3-A850-36D91C4BFA20}"/>
                </a:ext>
              </a:extLst>
            </p:cNvPr>
            <p:cNvSpPr/>
            <p:nvPr/>
          </p:nvSpPr>
          <p:spPr bwMode="auto">
            <a:xfrm>
              <a:off x="2004798" y="4394560"/>
              <a:ext cx="1692254" cy="130597"/>
            </a:xfrm>
            <a:prstGeom prst="rect">
              <a:avLst/>
            </a:prstGeom>
            <a:solidFill>
              <a:srgbClr val="D6D6D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5" name="ïṣļîḋè">
              <a:extLst>
                <a:ext uri="{FF2B5EF4-FFF2-40B4-BE49-F238E27FC236}">
                  <a16:creationId xmlns="" xmlns:a16="http://schemas.microsoft.com/office/drawing/2014/main" id="{D06627C9-C5BB-4274-8E7C-B67E4C2867C1}"/>
                </a:ext>
              </a:extLst>
            </p:cNvPr>
            <p:cNvSpPr/>
            <p:nvPr/>
          </p:nvSpPr>
          <p:spPr bwMode="auto">
            <a:xfrm>
              <a:off x="2004798" y="4394560"/>
              <a:ext cx="1692254" cy="130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6" name="ïṣļiḑè">
              <a:extLst>
                <a:ext uri="{FF2B5EF4-FFF2-40B4-BE49-F238E27FC236}">
                  <a16:creationId xmlns="" xmlns:a16="http://schemas.microsoft.com/office/drawing/2014/main" id="{CDEA29B3-F6E6-440B-9122-A5EF198A497F}"/>
                </a:ext>
              </a:extLst>
            </p:cNvPr>
            <p:cNvSpPr/>
            <p:nvPr/>
          </p:nvSpPr>
          <p:spPr bwMode="auto">
            <a:xfrm>
              <a:off x="2928180" y="5036512"/>
              <a:ext cx="680580" cy="130597"/>
            </a:xfrm>
            <a:prstGeom prst="rect">
              <a:avLst/>
            </a:prstGeom>
            <a:solidFill>
              <a:srgbClr val="CDE1F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7" name="iṣliďé">
              <a:extLst>
                <a:ext uri="{FF2B5EF4-FFF2-40B4-BE49-F238E27FC236}">
                  <a16:creationId xmlns="" xmlns:a16="http://schemas.microsoft.com/office/drawing/2014/main" id="{BBF85B3C-7303-4CC2-9D26-5A9CB000734B}"/>
                </a:ext>
              </a:extLst>
            </p:cNvPr>
            <p:cNvSpPr/>
            <p:nvPr/>
          </p:nvSpPr>
          <p:spPr bwMode="auto">
            <a:xfrm>
              <a:off x="2928180" y="5036512"/>
              <a:ext cx="680580" cy="130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8" name="íşļîde">
              <a:extLst>
                <a:ext uri="{FF2B5EF4-FFF2-40B4-BE49-F238E27FC236}">
                  <a16:creationId xmlns="" xmlns:a16="http://schemas.microsoft.com/office/drawing/2014/main" id="{F3A5D482-5301-4F5B-B962-1A25E48211E8}"/>
                </a:ext>
              </a:extLst>
            </p:cNvPr>
            <p:cNvSpPr/>
            <p:nvPr/>
          </p:nvSpPr>
          <p:spPr bwMode="auto">
            <a:xfrm>
              <a:off x="3016472" y="2911999"/>
              <a:ext cx="680580" cy="128758"/>
            </a:xfrm>
            <a:prstGeom prst="rect">
              <a:avLst/>
            </a:prstGeom>
            <a:solidFill>
              <a:srgbClr val="D6D6D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9" name="íšḷíḍé">
              <a:extLst>
                <a:ext uri="{FF2B5EF4-FFF2-40B4-BE49-F238E27FC236}">
                  <a16:creationId xmlns="" xmlns:a16="http://schemas.microsoft.com/office/drawing/2014/main" id="{68E092B9-D58B-438F-9B4F-4F075FF64A60}"/>
                </a:ext>
              </a:extLst>
            </p:cNvPr>
            <p:cNvSpPr/>
            <p:nvPr/>
          </p:nvSpPr>
          <p:spPr bwMode="auto">
            <a:xfrm>
              <a:off x="3016472" y="3252289"/>
              <a:ext cx="680580" cy="130597"/>
            </a:xfrm>
            <a:prstGeom prst="rect">
              <a:avLst/>
            </a:prstGeom>
            <a:solidFill>
              <a:srgbClr val="D6D6D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30" name="iš1idé">
              <a:extLst>
                <a:ext uri="{FF2B5EF4-FFF2-40B4-BE49-F238E27FC236}">
                  <a16:creationId xmlns="" xmlns:a16="http://schemas.microsoft.com/office/drawing/2014/main" id="{36212D6A-C6BA-4765-BD64-C40C38A2640A}"/>
                </a:ext>
              </a:extLst>
            </p:cNvPr>
            <p:cNvSpPr/>
            <p:nvPr/>
          </p:nvSpPr>
          <p:spPr bwMode="auto">
            <a:xfrm>
              <a:off x="2004798" y="3594418"/>
              <a:ext cx="1692254" cy="130597"/>
            </a:xfrm>
            <a:prstGeom prst="rect">
              <a:avLst/>
            </a:prstGeom>
            <a:solidFill>
              <a:srgbClr val="D6D6D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31" name="ïšḷîḍe">
              <a:extLst>
                <a:ext uri="{FF2B5EF4-FFF2-40B4-BE49-F238E27FC236}">
                  <a16:creationId xmlns="" xmlns:a16="http://schemas.microsoft.com/office/drawing/2014/main" id="{AC027C57-C77A-4456-A408-00DF4C801E90}"/>
                </a:ext>
              </a:extLst>
            </p:cNvPr>
            <p:cNvSpPr/>
            <p:nvPr/>
          </p:nvSpPr>
          <p:spPr bwMode="auto">
            <a:xfrm>
              <a:off x="2374518" y="1959187"/>
              <a:ext cx="952812" cy="193137"/>
            </a:xfrm>
            <a:custGeom>
              <a:avLst/>
              <a:gdLst>
                <a:gd name="T0" fmla="*/ 0 w 315"/>
                <a:gd name="T1" fmla="*/ 0 h 64"/>
                <a:gd name="T2" fmla="*/ 0 w 315"/>
                <a:gd name="T3" fmla="*/ 44 h 64"/>
                <a:gd name="T4" fmla="*/ 20 w 315"/>
                <a:gd name="T5" fmla="*/ 64 h 64"/>
                <a:gd name="T6" fmla="*/ 296 w 315"/>
                <a:gd name="T7" fmla="*/ 64 h 64"/>
                <a:gd name="T8" fmla="*/ 315 w 315"/>
                <a:gd name="T9" fmla="*/ 44 h 64"/>
                <a:gd name="T10" fmla="*/ 315 w 315"/>
                <a:gd name="T11" fmla="*/ 0 h 64"/>
                <a:gd name="T12" fmla="*/ 0 w 315"/>
                <a:gd name="T13" fmla="*/ 0 h 64"/>
              </a:gdLst>
              <a:ahLst/>
              <a:cxnLst>
                <a:cxn ang="0">
                  <a:pos x="T0" y="T1"/>
                </a:cxn>
                <a:cxn ang="0">
                  <a:pos x="T2" y="T3"/>
                </a:cxn>
                <a:cxn ang="0">
                  <a:pos x="T4" y="T5"/>
                </a:cxn>
                <a:cxn ang="0">
                  <a:pos x="T6" y="T7"/>
                </a:cxn>
                <a:cxn ang="0">
                  <a:pos x="T8" y="T9"/>
                </a:cxn>
                <a:cxn ang="0">
                  <a:pos x="T10" y="T11"/>
                </a:cxn>
                <a:cxn ang="0">
                  <a:pos x="T12" y="T13"/>
                </a:cxn>
              </a:cxnLst>
              <a:rect l="0" t="0" r="r" b="b"/>
              <a:pathLst>
                <a:path w="315" h="64">
                  <a:moveTo>
                    <a:pt x="0" y="0"/>
                  </a:moveTo>
                  <a:cubicBezTo>
                    <a:pt x="0" y="44"/>
                    <a:pt x="0" y="44"/>
                    <a:pt x="0" y="44"/>
                  </a:cubicBezTo>
                  <a:cubicBezTo>
                    <a:pt x="0" y="55"/>
                    <a:pt x="9" y="64"/>
                    <a:pt x="20" y="64"/>
                  </a:cubicBezTo>
                  <a:cubicBezTo>
                    <a:pt x="296" y="64"/>
                    <a:pt x="296" y="64"/>
                    <a:pt x="296" y="64"/>
                  </a:cubicBezTo>
                  <a:cubicBezTo>
                    <a:pt x="307" y="64"/>
                    <a:pt x="315" y="55"/>
                    <a:pt x="315" y="44"/>
                  </a:cubicBezTo>
                  <a:cubicBezTo>
                    <a:pt x="315" y="0"/>
                    <a:pt x="315" y="0"/>
                    <a:pt x="315" y="0"/>
                  </a:cubicBezTo>
                  <a:lnTo>
                    <a:pt x="0" y="0"/>
                  </a:lnTo>
                  <a:close/>
                </a:path>
              </a:pathLst>
            </a:custGeom>
            <a:solidFill>
              <a:srgbClr val="68686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2" name="ïşľiḍè">
              <a:extLst>
                <a:ext uri="{FF2B5EF4-FFF2-40B4-BE49-F238E27FC236}">
                  <a16:creationId xmlns="" xmlns:a16="http://schemas.microsoft.com/office/drawing/2014/main" id="{21D005F7-58CE-4996-AB4B-CC41642E382F}"/>
                </a:ext>
              </a:extLst>
            </p:cNvPr>
            <p:cNvSpPr/>
            <p:nvPr/>
          </p:nvSpPr>
          <p:spPr bwMode="auto">
            <a:xfrm>
              <a:off x="2374518" y="2091624"/>
              <a:ext cx="952812" cy="60700"/>
            </a:xfrm>
            <a:custGeom>
              <a:avLst/>
              <a:gdLst>
                <a:gd name="T0" fmla="*/ 0 w 315"/>
                <a:gd name="T1" fmla="*/ 0 h 20"/>
                <a:gd name="T2" fmla="*/ 20 w 315"/>
                <a:gd name="T3" fmla="*/ 20 h 20"/>
                <a:gd name="T4" fmla="*/ 296 w 315"/>
                <a:gd name="T5" fmla="*/ 20 h 20"/>
                <a:gd name="T6" fmla="*/ 315 w 315"/>
                <a:gd name="T7" fmla="*/ 0 h 20"/>
                <a:gd name="T8" fmla="*/ 0 w 315"/>
                <a:gd name="T9" fmla="*/ 0 h 20"/>
              </a:gdLst>
              <a:ahLst/>
              <a:cxnLst>
                <a:cxn ang="0">
                  <a:pos x="T0" y="T1"/>
                </a:cxn>
                <a:cxn ang="0">
                  <a:pos x="T2" y="T3"/>
                </a:cxn>
                <a:cxn ang="0">
                  <a:pos x="T4" y="T5"/>
                </a:cxn>
                <a:cxn ang="0">
                  <a:pos x="T6" y="T7"/>
                </a:cxn>
                <a:cxn ang="0">
                  <a:pos x="T8" y="T9"/>
                </a:cxn>
              </a:cxnLst>
              <a:rect l="0" t="0" r="r" b="b"/>
              <a:pathLst>
                <a:path w="315" h="20">
                  <a:moveTo>
                    <a:pt x="0" y="0"/>
                  </a:moveTo>
                  <a:cubicBezTo>
                    <a:pt x="0" y="11"/>
                    <a:pt x="9" y="20"/>
                    <a:pt x="20" y="20"/>
                  </a:cubicBezTo>
                  <a:cubicBezTo>
                    <a:pt x="296" y="20"/>
                    <a:pt x="296" y="20"/>
                    <a:pt x="296" y="20"/>
                  </a:cubicBezTo>
                  <a:cubicBezTo>
                    <a:pt x="306" y="20"/>
                    <a:pt x="315" y="11"/>
                    <a:pt x="315" y="0"/>
                  </a:cubicBezTo>
                  <a:lnTo>
                    <a:pt x="0" y="0"/>
                  </a:lnTo>
                  <a:close/>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3" name="îṡ1ídê">
              <a:extLst>
                <a:ext uri="{FF2B5EF4-FFF2-40B4-BE49-F238E27FC236}">
                  <a16:creationId xmlns="" xmlns:a16="http://schemas.microsoft.com/office/drawing/2014/main" id="{AD0B3DDD-9B95-4C91-B914-65D74FA17F09}"/>
                </a:ext>
              </a:extLst>
            </p:cNvPr>
            <p:cNvSpPr/>
            <p:nvPr/>
          </p:nvSpPr>
          <p:spPr bwMode="auto">
            <a:xfrm>
              <a:off x="2374518" y="1668561"/>
              <a:ext cx="952812" cy="450654"/>
            </a:xfrm>
            <a:custGeom>
              <a:avLst/>
              <a:gdLst>
                <a:gd name="T0" fmla="*/ 296 w 315"/>
                <a:gd name="T1" fmla="*/ 43 h 149"/>
                <a:gd name="T2" fmla="*/ 200 w 315"/>
                <a:gd name="T3" fmla="*/ 43 h 149"/>
                <a:gd name="T4" fmla="*/ 158 w 315"/>
                <a:gd name="T5" fmla="*/ 0 h 149"/>
                <a:gd name="T6" fmla="*/ 115 w 315"/>
                <a:gd name="T7" fmla="*/ 43 h 149"/>
                <a:gd name="T8" fmla="*/ 20 w 315"/>
                <a:gd name="T9" fmla="*/ 43 h 149"/>
                <a:gd name="T10" fmla="*/ 0 w 315"/>
                <a:gd name="T11" fmla="*/ 63 h 149"/>
                <a:gd name="T12" fmla="*/ 0 w 315"/>
                <a:gd name="T13" fmla="*/ 130 h 149"/>
                <a:gd name="T14" fmla="*/ 20 w 315"/>
                <a:gd name="T15" fmla="*/ 149 h 149"/>
                <a:gd name="T16" fmla="*/ 296 w 315"/>
                <a:gd name="T17" fmla="*/ 149 h 149"/>
                <a:gd name="T18" fmla="*/ 315 w 315"/>
                <a:gd name="T19" fmla="*/ 130 h 149"/>
                <a:gd name="T20" fmla="*/ 315 w 315"/>
                <a:gd name="T21" fmla="*/ 63 h 149"/>
                <a:gd name="T22" fmla="*/ 296 w 315"/>
                <a:gd name="T23" fmla="*/ 43 h 149"/>
                <a:gd name="T24" fmla="*/ 158 w 315"/>
                <a:gd name="T25" fmla="*/ 60 h 149"/>
                <a:gd name="T26" fmla="*/ 141 w 315"/>
                <a:gd name="T27" fmla="*/ 43 h 149"/>
                <a:gd name="T28" fmla="*/ 158 w 315"/>
                <a:gd name="T29" fmla="*/ 26 h 149"/>
                <a:gd name="T30" fmla="*/ 174 w 315"/>
                <a:gd name="T31" fmla="*/ 43 h 149"/>
                <a:gd name="T32" fmla="*/ 158 w 315"/>
                <a:gd name="T33" fmla="*/ 6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5" h="149">
                  <a:moveTo>
                    <a:pt x="296" y="43"/>
                  </a:moveTo>
                  <a:cubicBezTo>
                    <a:pt x="200" y="43"/>
                    <a:pt x="200" y="43"/>
                    <a:pt x="200" y="43"/>
                  </a:cubicBezTo>
                  <a:cubicBezTo>
                    <a:pt x="200" y="19"/>
                    <a:pt x="181" y="0"/>
                    <a:pt x="158" y="0"/>
                  </a:cubicBezTo>
                  <a:cubicBezTo>
                    <a:pt x="134" y="0"/>
                    <a:pt x="115" y="19"/>
                    <a:pt x="115" y="43"/>
                  </a:cubicBezTo>
                  <a:cubicBezTo>
                    <a:pt x="20" y="43"/>
                    <a:pt x="20" y="43"/>
                    <a:pt x="20" y="43"/>
                  </a:cubicBezTo>
                  <a:cubicBezTo>
                    <a:pt x="9" y="43"/>
                    <a:pt x="0" y="52"/>
                    <a:pt x="0" y="63"/>
                  </a:cubicBezTo>
                  <a:cubicBezTo>
                    <a:pt x="0" y="130"/>
                    <a:pt x="0" y="130"/>
                    <a:pt x="0" y="130"/>
                  </a:cubicBezTo>
                  <a:cubicBezTo>
                    <a:pt x="0" y="140"/>
                    <a:pt x="9" y="149"/>
                    <a:pt x="20" y="149"/>
                  </a:cubicBezTo>
                  <a:cubicBezTo>
                    <a:pt x="296" y="149"/>
                    <a:pt x="296" y="149"/>
                    <a:pt x="296" y="149"/>
                  </a:cubicBezTo>
                  <a:cubicBezTo>
                    <a:pt x="307" y="149"/>
                    <a:pt x="315" y="140"/>
                    <a:pt x="315" y="130"/>
                  </a:cubicBezTo>
                  <a:cubicBezTo>
                    <a:pt x="315" y="63"/>
                    <a:pt x="315" y="63"/>
                    <a:pt x="315" y="63"/>
                  </a:cubicBezTo>
                  <a:cubicBezTo>
                    <a:pt x="315" y="52"/>
                    <a:pt x="307" y="43"/>
                    <a:pt x="296" y="43"/>
                  </a:cubicBezTo>
                  <a:close/>
                  <a:moveTo>
                    <a:pt x="158" y="60"/>
                  </a:moveTo>
                  <a:cubicBezTo>
                    <a:pt x="148" y="60"/>
                    <a:pt x="141" y="52"/>
                    <a:pt x="141" y="43"/>
                  </a:cubicBezTo>
                  <a:cubicBezTo>
                    <a:pt x="141" y="34"/>
                    <a:pt x="148" y="26"/>
                    <a:pt x="158" y="26"/>
                  </a:cubicBezTo>
                  <a:cubicBezTo>
                    <a:pt x="167" y="26"/>
                    <a:pt x="174" y="34"/>
                    <a:pt x="174" y="43"/>
                  </a:cubicBezTo>
                  <a:cubicBezTo>
                    <a:pt x="174" y="52"/>
                    <a:pt x="167" y="60"/>
                    <a:pt x="158" y="60"/>
                  </a:cubicBezTo>
                  <a:close/>
                </a:path>
              </a:pathLst>
            </a:custGeom>
            <a:solidFill>
              <a:schemeClr val="bg2">
                <a:lumMod val="9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4" name="î$ļíḋè">
              <a:extLst>
                <a:ext uri="{FF2B5EF4-FFF2-40B4-BE49-F238E27FC236}">
                  <a16:creationId xmlns="" xmlns:a16="http://schemas.microsoft.com/office/drawing/2014/main" id="{E60903DC-4772-4671-8F4A-797F12577016}"/>
                </a:ext>
              </a:extLst>
            </p:cNvPr>
            <p:cNvSpPr/>
            <p:nvPr/>
          </p:nvSpPr>
          <p:spPr bwMode="auto">
            <a:xfrm>
              <a:off x="2374518" y="2007011"/>
              <a:ext cx="952812" cy="112203"/>
            </a:xfrm>
            <a:custGeom>
              <a:avLst/>
              <a:gdLst>
                <a:gd name="T0" fmla="*/ 0 w 315"/>
                <a:gd name="T1" fmla="*/ 0 h 37"/>
                <a:gd name="T2" fmla="*/ 0 w 315"/>
                <a:gd name="T3" fmla="*/ 18 h 37"/>
                <a:gd name="T4" fmla="*/ 20 w 315"/>
                <a:gd name="T5" fmla="*/ 37 h 37"/>
                <a:gd name="T6" fmla="*/ 296 w 315"/>
                <a:gd name="T7" fmla="*/ 37 h 37"/>
                <a:gd name="T8" fmla="*/ 315 w 315"/>
                <a:gd name="T9" fmla="*/ 18 h 37"/>
                <a:gd name="T10" fmla="*/ 315 w 315"/>
                <a:gd name="T11" fmla="*/ 0 h 37"/>
                <a:gd name="T12" fmla="*/ 0 w 315"/>
                <a:gd name="T13" fmla="*/ 0 h 37"/>
              </a:gdLst>
              <a:ahLst/>
              <a:cxnLst>
                <a:cxn ang="0">
                  <a:pos x="T0" y="T1"/>
                </a:cxn>
                <a:cxn ang="0">
                  <a:pos x="T2" y="T3"/>
                </a:cxn>
                <a:cxn ang="0">
                  <a:pos x="T4" y="T5"/>
                </a:cxn>
                <a:cxn ang="0">
                  <a:pos x="T6" y="T7"/>
                </a:cxn>
                <a:cxn ang="0">
                  <a:pos x="T8" y="T9"/>
                </a:cxn>
                <a:cxn ang="0">
                  <a:pos x="T10" y="T11"/>
                </a:cxn>
                <a:cxn ang="0">
                  <a:pos x="T12" y="T13"/>
                </a:cxn>
              </a:cxnLst>
              <a:rect l="0" t="0" r="r" b="b"/>
              <a:pathLst>
                <a:path w="315" h="37">
                  <a:moveTo>
                    <a:pt x="0" y="0"/>
                  </a:moveTo>
                  <a:cubicBezTo>
                    <a:pt x="0" y="18"/>
                    <a:pt x="0" y="18"/>
                    <a:pt x="0" y="18"/>
                  </a:cubicBezTo>
                  <a:cubicBezTo>
                    <a:pt x="0" y="28"/>
                    <a:pt x="9" y="37"/>
                    <a:pt x="20" y="37"/>
                  </a:cubicBezTo>
                  <a:cubicBezTo>
                    <a:pt x="296" y="37"/>
                    <a:pt x="296" y="37"/>
                    <a:pt x="296" y="37"/>
                  </a:cubicBezTo>
                  <a:cubicBezTo>
                    <a:pt x="307" y="37"/>
                    <a:pt x="315" y="28"/>
                    <a:pt x="315" y="18"/>
                  </a:cubicBezTo>
                  <a:cubicBezTo>
                    <a:pt x="315" y="0"/>
                    <a:pt x="315" y="0"/>
                    <a:pt x="315" y="0"/>
                  </a:cubicBezTo>
                  <a:lnTo>
                    <a:pt x="0" y="0"/>
                  </a:lnTo>
                  <a:close/>
                </a:path>
              </a:pathLst>
            </a:custGeom>
            <a:solidFill>
              <a:srgbClr val="CDE1F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5" name="ïṣlïdé">
              <a:extLst>
                <a:ext uri="{FF2B5EF4-FFF2-40B4-BE49-F238E27FC236}">
                  <a16:creationId xmlns="" xmlns:a16="http://schemas.microsoft.com/office/drawing/2014/main" id="{DDA4D88A-1CF2-40AE-A2A5-268824ECCCB3}"/>
                </a:ext>
              </a:extLst>
            </p:cNvPr>
            <p:cNvSpPr/>
            <p:nvPr/>
          </p:nvSpPr>
          <p:spPr bwMode="auto">
            <a:xfrm>
              <a:off x="1990083" y="2571708"/>
              <a:ext cx="807500" cy="811177"/>
            </a:xfrm>
            <a:prstGeom prst="rect">
              <a:avLst/>
            </a:prstGeom>
            <a:solidFill>
              <a:srgbClr val="D6D6D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36" name="íšļîḍê">
              <a:extLst>
                <a:ext uri="{FF2B5EF4-FFF2-40B4-BE49-F238E27FC236}">
                  <a16:creationId xmlns="" xmlns:a16="http://schemas.microsoft.com/office/drawing/2014/main" id="{5305E192-7ADE-4BF8-9488-DD7DDAFFD14E}"/>
                </a:ext>
              </a:extLst>
            </p:cNvPr>
            <p:cNvSpPr/>
            <p:nvPr/>
          </p:nvSpPr>
          <p:spPr bwMode="auto">
            <a:xfrm>
              <a:off x="2047104" y="2632409"/>
              <a:ext cx="693457" cy="693455"/>
            </a:xfrm>
            <a:prstGeom prst="ellipse">
              <a:avLst/>
            </a:prstGeom>
            <a:solidFill>
              <a:srgbClr val="83B3D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7" name="iŝļíḓe">
              <a:extLst>
                <a:ext uri="{FF2B5EF4-FFF2-40B4-BE49-F238E27FC236}">
                  <a16:creationId xmlns="" xmlns:a16="http://schemas.microsoft.com/office/drawing/2014/main" id="{52111C27-FE7E-4DC7-9309-B9F93250FB50}"/>
                </a:ext>
              </a:extLst>
            </p:cNvPr>
            <p:cNvSpPr/>
            <p:nvPr/>
          </p:nvSpPr>
          <p:spPr bwMode="auto">
            <a:xfrm>
              <a:off x="2155630" y="2742774"/>
              <a:ext cx="476407" cy="470888"/>
            </a:xfrm>
            <a:custGeom>
              <a:avLst/>
              <a:gdLst>
                <a:gd name="T0" fmla="*/ 259 w 259"/>
                <a:gd name="T1" fmla="*/ 92 h 256"/>
                <a:gd name="T2" fmla="*/ 166 w 259"/>
                <a:gd name="T3" fmla="*/ 92 h 256"/>
                <a:gd name="T4" fmla="*/ 166 w 259"/>
                <a:gd name="T5" fmla="*/ 0 h 256"/>
                <a:gd name="T6" fmla="*/ 94 w 259"/>
                <a:gd name="T7" fmla="*/ 0 h 256"/>
                <a:gd name="T8" fmla="*/ 94 w 259"/>
                <a:gd name="T9" fmla="*/ 92 h 256"/>
                <a:gd name="T10" fmla="*/ 0 w 259"/>
                <a:gd name="T11" fmla="*/ 92 h 256"/>
                <a:gd name="T12" fmla="*/ 0 w 259"/>
                <a:gd name="T13" fmla="*/ 164 h 256"/>
                <a:gd name="T14" fmla="*/ 94 w 259"/>
                <a:gd name="T15" fmla="*/ 164 h 256"/>
                <a:gd name="T16" fmla="*/ 94 w 259"/>
                <a:gd name="T17" fmla="*/ 256 h 256"/>
                <a:gd name="T18" fmla="*/ 166 w 259"/>
                <a:gd name="T19" fmla="*/ 256 h 256"/>
                <a:gd name="T20" fmla="*/ 166 w 259"/>
                <a:gd name="T21" fmla="*/ 164 h 256"/>
                <a:gd name="T22" fmla="*/ 259 w 259"/>
                <a:gd name="T23" fmla="*/ 164 h 256"/>
                <a:gd name="T24" fmla="*/ 259 w 259"/>
                <a:gd name="T25" fmla="*/ 92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9" h="256">
                  <a:moveTo>
                    <a:pt x="259" y="92"/>
                  </a:moveTo>
                  <a:lnTo>
                    <a:pt x="166" y="92"/>
                  </a:lnTo>
                  <a:lnTo>
                    <a:pt x="166" y="0"/>
                  </a:lnTo>
                  <a:lnTo>
                    <a:pt x="94" y="0"/>
                  </a:lnTo>
                  <a:lnTo>
                    <a:pt x="94" y="92"/>
                  </a:lnTo>
                  <a:lnTo>
                    <a:pt x="0" y="92"/>
                  </a:lnTo>
                  <a:lnTo>
                    <a:pt x="0" y="164"/>
                  </a:lnTo>
                  <a:lnTo>
                    <a:pt x="94" y="164"/>
                  </a:lnTo>
                  <a:lnTo>
                    <a:pt x="94" y="256"/>
                  </a:lnTo>
                  <a:lnTo>
                    <a:pt x="166" y="256"/>
                  </a:lnTo>
                  <a:lnTo>
                    <a:pt x="166" y="164"/>
                  </a:lnTo>
                  <a:lnTo>
                    <a:pt x="259" y="164"/>
                  </a:lnTo>
                  <a:lnTo>
                    <a:pt x="259" y="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8" name="ï$ļíḓe">
              <a:extLst>
                <a:ext uri="{FF2B5EF4-FFF2-40B4-BE49-F238E27FC236}">
                  <a16:creationId xmlns="" xmlns:a16="http://schemas.microsoft.com/office/drawing/2014/main" id="{8A5E7635-3C97-4423-BAA2-BC3B6F63190C}"/>
                </a:ext>
              </a:extLst>
            </p:cNvPr>
            <p:cNvSpPr/>
            <p:nvPr/>
          </p:nvSpPr>
          <p:spPr bwMode="auto">
            <a:xfrm>
              <a:off x="3829489" y="4600574"/>
              <a:ext cx="1935055" cy="2245914"/>
            </a:xfrm>
            <a:custGeom>
              <a:avLst/>
              <a:gdLst>
                <a:gd name="T0" fmla="*/ 109 w 639"/>
                <a:gd name="T1" fmla="*/ 0 h 743"/>
                <a:gd name="T2" fmla="*/ 109 w 639"/>
                <a:gd name="T3" fmla="*/ 299 h 743"/>
                <a:gd name="T4" fmla="*/ 109 w 639"/>
                <a:gd name="T5" fmla="*/ 299 h 743"/>
                <a:gd name="T6" fmla="*/ 109 w 639"/>
                <a:gd name="T7" fmla="*/ 323 h 743"/>
                <a:gd name="T8" fmla="*/ 55 w 639"/>
                <a:gd name="T9" fmla="*/ 377 h 743"/>
                <a:gd name="T10" fmla="*/ 0 w 639"/>
                <a:gd name="T11" fmla="*/ 377 h 743"/>
                <a:gd name="T12" fmla="*/ 1 w 639"/>
                <a:gd name="T13" fmla="*/ 378 h 743"/>
                <a:gd name="T14" fmla="*/ 3 w 639"/>
                <a:gd name="T15" fmla="*/ 379 h 743"/>
                <a:gd name="T16" fmla="*/ 7 w 639"/>
                <a:gd name="T17" fmla="*/ 381 h 743"/>
                <a:gd name="T18" fmla="*/ 9 w 639"/>
                <a:gd name="T19" fmla="*/ 382 h 743"/>
                <a:gd name="T20" fmla="*/ 15 w 639"/>
                <a:gd name="T21" fmla="*/ 385 h 743"/>
                <a:gd name="T22" fmla="*/ 16 w 639"/>
                <a:gd name="T23" fmla="*/ 386 h 743"/>
                <a:gd name="T24" fmla="*/ 21 w 639"/>
                <a:gd name="T25" fmla="*/ 388 h 743"/>
                <a:gd name="T26" fmla="*/ 23 w 639"/>
                <a:gd name="T27" fmla="*/ 390 h 743"/>
                <a:gd name="T28" fmla="*/ 27 w 639"/>
                <a:gd name="T29" fmla="*/ 391 h 743"/>
                <a:gd name="T30" fmla="*/ 30 w 639"/>
                <a:gd name="T31" fmla="*/ 393 h 743"/>
                <a:gd name="T32" fmla="*/ 33 w 639"/>
                <a:gd name="T33" fmla="*/ 394 h 743"/>
                <a:gd name="T34" fmla="*/ 36 w 639"/>
                <a:gd name="T35" fmla="*/ 395 h 743"/>
                <a:gd name="T36" fmla="*/ 39 w 639"/>
                <a:gd name="T37" fmla="*/ 397 h 743"/>
                <a:gd name="T38" fmla="*/ 41 w 639"/>
                <a:gd name="T39" fmla="*/ 398 h 743"/>
                <a:gd name="T40" fmla="*/ 46 w 639"/>
                <a:gd name="T41" fmla="*/ 400 h 743"/>
                <a:gd name="T42" fmla="*/ 47 w 639"/>
                <a:gd name="T43" fmla="*/ 401 h 743"/>
                <a:gd name="T44" fmla="*/ 53 w 639"/>
                <a:gd name="T45" fmla="*/ 403 h 743"/>
                <a:gd name="T46" fmla="*/ 55 w 639"/>
                <a:gd name="T47" fmla="*/ 404 h 743"/>
                <a:gd name="T48" fmla="*/ 58 w 639"/>
                <a:gd name="T49" fmla="*/ 405 h 743"/>
                <a:gd name="T50" fmla="*/ 60 w 639"/>
                <a:gd name="T51" fmla="*/ 406 h 743"/>
                <a:gd name="T52" fmla="*/ 64 w 639"/>
                <a:gd name="T53" fmla="*/ 407 h 743"/>
                <a:gd name="T54" fmla="*/ 66 w 639"/>
                <a:gd name="T55" fmla="*/ 408 h 743"/>
                <a:gd name="T56" fmla="*/ 69 w 639"/>
                <a:gd name="T57" fmla="*/ 410 h 743"/>
                <a:gd name="T58" fmla="*/ 71 w 639"/>
                <a:gd name="T59" fmla="*/ 410 h 743"/>
                <a:gd name="T60" fmla="*/ 75 w 639"/>
                <a:gd name="T61" fmla="*/ 412 h 743"/>
                <a:gd name="T62" fmla="*/ 76 w 639"/>
                <a:gd name="T63" fmla="*/ 412 h 743"/>
                <a:gd name="T64" fmla="*/ 81 w 639"/>
                <a:gd name="T65" fmla="*/ 414 h 743"/>
                <a:gd name="T66" fmla="*/ 82 w 639"/>
                <a:gd name="T67" fmla="*/ 414 h 743"/>
                <a:gd name="T68" fmla="*/ 86 w 639"/>
                <a:gd name="T69" fmla="*/ 416 h 743"/>
                <a:gd name="T70" fmla="*/ 87 w 639"/>
                <a:gd name="T71" fmla="*/ 416 h 743"/>
                <a:gd name="T72" fmla="*/ 90 w 639"/>
                <a:gd name="T73" fmla="*/ 417 h 743"/>
                <a:gd name="T74" fmla="*/ 92 w 639"/>
                <a:gd name="T75" fmla="*/ 418 h 743"/>
                <a:gd name="T76" fmla="*/ 94 w 639"/>
                <a:gd name="T77" fmla="*/ 419 h 743"/>
                <a:gd name="T78" fmla="*/ 96 w 639"/>
                <a:gd name="T79" fmla="*/ 419 h 743"/>
                <a:gd name="T80" fmla="*/ 98 w 639"/>
                <a:gd name="T81" fmla="*/ 420 h 743"/>
                <a:gd name="T82" fmla="*/ 100 w 639"/>
                <a:gd name="T83" fmla="*/ 420 h 743"/>
                <a:gd name="T84" fmla="*/ 103 w 639"/>
                <a:gd name="T85" fmla="*/ 422 h 743"/>
                <a:gd name="T86" fmla="*/ 221 w 639"/>
                <a:gd name="T87" fmla="*/ 501 h 743"/>
                <a:gd name="T88" fmla="*/ 325 w 639"/>
                <a:gd name="T89" fmla="*/ 743 h 743"/>
                <a:gd name="T90" fmla="*/ 639 w 639"/>
                <a:gd name="T91" fmla="*/ 743 h 743"/>
                <a:gd name="T92" fmla="*/ 487 w 639"/>
                <a:gd name="T93" fmla="*/ 518 h 743"/>
                <a:gd name="T94" fmla="*/ 381 w 639"/>
                <a:gd name="T95" fmla="*/ 360 h 743"/>
                <a:gd name="T96" fmla="*/ 340 w 639"/>
                <a:gd name="T97" fmla="*/ 259 h 743"/>
                <a:gd name="T98" fmla="*/ 341 w 639"/>
                <a:gd name="T99" fmla="*/ 258 h 743"/>
                <a:gd name="T100" fmla="*/ 330 w 639"/>
                <a:gd name="T101" fmla="*/ 234 h 743"/>
                <a:gd name="T102" fmla="*/ 306 w 639"/>
                <a:gd name="T103" fmla="*/ 177 h 743"/>
                <a:gd name="T104" fmla="*/ 213 w 639"/>
                <a:gd name="T105" fmla="*/ 16 h 743"/>
                <a:gd name="T106" fmla="*/ 130 w 639"/>
                <a:gd name="T107" fmla="*/ 1 h 743"/>
                <a:gd name="T108" fmla="*/ 130 w 639"/>
                <a:gd name="T109" fmla="*/ 1 h 743"/>
                <a:gd name="T110" fmla="*/ 121 w 639"/>
                <a:gd name="T111" fmla="*/ 0 h 743"/>
                <a:gd name="T112" fmla="*/ 120 w 639"/>
                <a:gd name="T113" fmla="*/ 0 h 743"/>
                <a:gd name="T114" fmla="*/ 116 w 639"/>
                <a:gd name="T115" fmla="*/ 0 h 743"/>
                <a:gd name="T116" fmla="*/ 115 w 639"/>
                <a:gd name="T117" fmla="*/ 0 h 743"/>
                <a:gd name="T118" fmla="*/ 112 w 639"/>
                <a:gd name="T119" fmla="*/ 0 h 743"/>
                <a:gd name="T120" fmla="*/ 111 w 639"/>
                <a:gd name="T121" fmla="*/ 0 h 743"/>
                <a:gd name="T122" fmla="*/ 109 w 639"/>
                <a:gd name="T123" fmla="*/ 0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39" h="743">
                  <a:moveTo>
                    <a:pt x="109" y="0"/>
                  </a:moveTo>
                  <a:cubicBezTo>
                    <a:pt x="109" y="299"/>
                    <a:pt x="109" y="299"/>
                    <a:pt x="109" y="299"/>
                  </a:cubicBezTo>
                  <a:cubicBezTo>
                    <a:pt x="109" y="299"/>
                    <a:pt x="109" y="299"/>
                    <a:pt x="109" y="299"/>
                  </a:cubicBezTo>
                  <a:cubicBezTo>
                    <a:pt x="109" y="323"/>
                    <a:pt x="109" y="323"/>
                    <a:pt x="109" y="323"/>
                  </a:cubicBezTo>
                  <a:cubicBezTo>
                    <a:pt x="109" y="353"/>
                    <a:pt x="85" y="377"/>
                    <a:pt x="55" y="377"/>
                  </a:cubicBezTo>
                  <a:cubicBezTo>
                    <a:pt x="0" y="377"/>
                    <a:pt x="0" y="377"/>
                    <a:pt x="0" y="377"/>
                  </a:cubicBezTo>
                  <a:cubicBezTo>
                    <a:pt x="0" y="377"/>
                    <a:pt x="0" y="378"/>
                    <a:pt x="1" y="378"/>
                  </a:cubicBezTo>
                  <a:cubicBezTo>
                    <a:pt x="1" y="378"/>
                    <a:pt x="2" y="379"/>
                    <a:pt x="3" y="379"/>
                  </a:cubicBezTo>
                  <a:cubicBezTo>
                    <a:pt x="4" y="380"/>
                    <a:pt x="6" y="381"/>
                    <a:pt x="7" y="381"/>
                  </a:cubicBezTo>
                  <a:cubicBezTo>
                    <a:pt x="8" y="382"/>
                    <a:pt x="8" y="382"/>
                    <a:pt x="9" y="382"/>
                  </a:cubicBezTo>
                  <a:cubicBezTo>
                    <a:pt x="11" y="383"/>
                    <a:pt x="13" y="384"/>
                    <a:pt x="15" y="385"/>
                  </a:cubicBezTo>
                  <a:cubicBezTo>
                    <a:pt x="15" y="386"/>
                    <a:pt x="16" y="386"/>
                    <a:pt x="16" y="386"/>
                  </a:cubicBezTo>
                  <a:cubicBezTo>
                    <a:pt x="18" y="387"/>
                    <a:pt x="20" y="388"/>
                    <a:pt x="21" y="388"/>
                  </a:cubicBezTo>
                  <a:cubicBezTo>
                    <a:pt x="22" y="389"/>
                    <a:pt x="23" y="389"/>
                    <a:pt x="23" y="390"/>
                  </a:cubicBezTo>
                  <a:cubicBezTo>
                    <a:pt x="25" y="390"/>
                    <a:pt x="26" y="391"/>
                    <a:pt x="27" y="391"/>
                  </a:cubicBezTo>
                  <a:cubicBezTo>
                    <a:pt x="28" y="392"/>
                    <a:pt x="29" y="392"/>
                    <a:pt x="30" y="393"/>
                  </a:cubicBezTo>
                  <a:cubicBezTo>
                    <a:pt x="31" y="393"/>
                    <a:pt x="32" y="394"/>
                    <a:pt x="33" y="394"/>
                  </a:cubicBezTo>
                  <a:cubicBezTo>
                    <a:pt x="34" y="395"/>
                    <a:pt x="35" y="395"/>
                    <a:pt x="36" y="395"/>
                  </a:cubicBezTo>
                  <a:cubicBezTo>
                    <a:pt x="37" y="396"/>
                    <a:pt x="38" y="396"/>
                    <a:pt x="39" y="397"/>
                  </a:cubicBezTo>
                  <a:cubicBezTo>
                    <a:pt x="40" y="397"/>
                    <a:pt x="41" y="398"/>
                    <a:pt x="41" y="398"/>
                  </a:cubicBezTo>
                  <a:cubicBezTo>
                    <a:pt x="43" y="399"/>
                    <a:pt x="45" y="399"/>
                    <a:pt x="46" y="400"/>
                  </a:cubicBezTo>
                  <a:cubicBezTo>
                    <a:pt x="47" y="401"/>
                    <a:pt x="47" y="401"/>
                    <a:pt x="47" y="401"/>
                  </a:cubicBezTo>
                  <a:cubicBezTo>
                    <a:pt x="49" y="401"/>
                    <a:pt x="51" y="402"/>
                    <a:pt x="53" y="403"/>
                  </a:cubicBezTo>
                  <a:cubicBezTo>
                    <a:pt x="53" y="403"/>
                    <a:pt x="54" y="403"/>
                    <a:pt x="55" y="404"/>
                  </a:cubicBezTo>
                  <a:cubicBezTo>
                    <a:pt x="56" y="404"/>
                    <a:pt x="57" y="405"/>
                    <a:pt x="58" y="405"/>
                  </a:cubicBezTo>
                  <a:cubicBezTo>
                    <a:pt x="59" y="406"/>
                    <a:pt x="60" y="406"/>
                    <a:pt x="60" y="406"/>
                  </a:cubicBezTo>
                  <a:cubicBezTo>
                    <a:pt x="62" y="407"/>
                    <a:pt x="63" y="407"/>
                    <a:pt x="64" y="407"/>
                  </a:cubicBezTo>
                  <a:cubicBezTo>
                    <a:pt x="65" y="408"/>
                    <a:pt x="65" y="408"/>
                    <a:pt x="66" y="408"/>
                  </a:cubicBezTo>
                  <a:cubicBezTo>
                    <a:pt x="67" y="409"/>
                    <a:pt x="68" y="409"/>
                    <a:pt x="69" y="410"/>
                  </a:cubicBezTo>
                  <a:cubicBezTo>
                    <a:pt x="70" y="410"/>
                    <a:pt x="70" y="410"/>
                    <a:pt x="71" y="410"/>
                  </a:cubicBezTo>
                  <a:cubicBezTo>
                    <a:pt x="72" y="411"/>
                    <a:pt x="74" y="411"/>
                    <a:pt x="75" y="412"/>
                  </a:cubicBezTo>
                  <a:cubicBezTo>
                    <a:pt x="75" y="412"/>
                    <a:pt x="76" y="412"/>
                    <a:pt x="76" y="412"/>
                  </a:cubicBezTo>
                  <a:cubicBezTo>
                    <a:pt x="78" y="413"/>
                    <a:pt x="79" y="413"/>
                    <a:pt x="81" y="414"/>
                  </a:cubicBezTo>
                  <a:cubicBezTo>
                    <a:pt x="82" y="414"/>
                    <a:pt x="82" y="414"/>
                    <a:pt x="82" y="414"/>
                  </a:cubicBezTo>
                  <a:cubicBezTo>
                    <a:pt x="83" y="415"/>
                    <a:pt x="84" y="415"/>
                    <a:pt x="86" y="416"/>
                  </a:cubicBezTo>
                  <a:cubicBezTo>
                    <a:pt x="86" y="416"/>
                    <a:pt x="87" y="416"/>
                    <a:pt x="87" y="416"/>
                  </a:cubicBezTo>
                  <a:cubicBezTo>
                    <a:pt x="88" y="417"/>
                    <a:pt x="89" y="417"/>
                    <a:pt x="90" y="417"/>
                  </a:cubicBezTo>
                  <a:cubicBezTo>
                    <a:pt x="91" y="417"/>
                    <a:pt x="91" y="418"/>
                    <a:pt x="92" y="418"/>
                  </a:cubicBezTo>
                  <a:cubicBezTo>
                    <a:pt x="93" y="418"/>
                    <a:pt x="93" y="418"/>
                    <a:pt x="94" y="419"/>
                  </a:cubicBezTo>
                  <a:cubicBezTo>
                    <a:pt x="95" y="419"/>
                    <a:pt x="95" y="419"/>
                    <a:pt x="96" y="419"/>
                  </a:cubicBezTo>
                  <a:cubicBezTo>
                    <a:pt x="97" y="420"/>
                    <a:pt x="98" y="420"/>
                    <a:pt x="98" y="420"/>
                  </a:cubicBezTo>
                  <a:cubicBezTo>
                    <a:pt x="99" y="420"/>
                    <a:pt x="99" y="420"/>
                    <a:pt x="100" y="420"/>
                  </a:cubicBezTo>
                  <a:cubicBezTo>
                    <a:pt x="101" y="421"/>
                    <a:pt x="102" y="421"/>
                    <a:pt x="103" y="422"/>
                  </a:cubicBezTo>
                  <a:cubicBezTo>
                    <a:pt x="142" y="434"/>
                    <a:pt x="174" y="433"/>
                    <a:pt x="221" y="501"/>
                  </a:cubicBezTo>
                  <a:cubicBezTo>
                    <a:pt x="251" y="544"/>
                    <a:pt x="296" y="662"/>
                    <a:pt x="325" y="743"/>
                  </a:cubicBezTo>
                  <a:cubicBezTo>
                    <a:pt x="639" y="743"/>
                    <a:pt x="639" y="743"/>
                    <a:pt x="639" y="743"/>
                  </a:cubicBezTo>
                  <a:cubicBezTo>
                    <a:pt x="591" y="671"/>
                    <a:pt x="523" y="569"/>
                    <a:pt x="487" y="518"/>
                  </a:cubicBezTo>
                  <a:cubicBezTo>
                    <a:pt x="427" y="434"/>
                    <a:pt x="401" y="395"/>
                    <a:pt x="381" y="360"/>
                  </a:cubicBezTo>
                  <a:cubicBezTo>
                    <a:pt x="369" y="338"/>
                    <a:pt x="356" y="301"/>
                    <a:pt x="340" y="259"/>
                  </a:cubicBezTo>
                  <a:cubicBezTo>
                    <a:pt x="341" y="259"/>
                    <a:pt x="341" y="258"/>
                    <a:pt x="341" y="258"/>
                  </a:cubicBezTo>
                  <a:cubicBezTo>
                    <a:pt x="344" y="247"/>
                    <a:pt x="339" y="237"/>
                    <a:pt x="330" y="234"/>
                  </a:cubicBezTo>
                  <a:cubicBezTo>
                    <a:pt x="323" y="215"/>
                    <a:pt x="315" y="196"/>
                    <a:pt x="306" y="177"/>
                  </a:cubicBezTo>
                  <a:cubicBezTo>
                    <a:pt x="271" y="107"/>
                    <a:pt x="234" y="42"/>
                    <a:pt x="213" y="16"/>
                  </a:cubicBezTo>
                  <a:cubicBezTo>
                    <a:pt x="199" y="0"/>
                    <a:pt x="163" y="1"/>
                    <a:pt x="130" y="1"/>
                  </a:cubicBezTo>
                  <a:cubicBezTo>
                    <a:pt x="130" y="1"/>
                    <a:pt x="130" y="1"/>
                    <a:pt x="130" y="1"/>
                  </a:cubicBezTo>
                  <a:cubicBezTo>
                    <a:pt x="127" y="1"/>
                    <a:pt x="124" y="1"/>
                    <a:pt x="121" y="0"/>
                  </a:cubicBezTo>
                  <a:cubicBezTo>
                    <a:pt x="120" y="0"/>
                    <a:pt x="120" y="0"/>
                    <a:pt x="120" y="0"/>
                  </a:cubicBezTo>
                  <a:cubicBezTo>
                    <a:pt x="119" y="0"/>
                    <a:pt x="118" y="0"/>
                    <a:pt x="116" y="0"/>
                  </a:cubicBezTo>
                  <a:cubicBezTo>
                    <a:pt x="115" y="0"/>
                    <a:pt x="115" y="0"/>
                    <a:pt x="115" y="0"/>
                  </a:cubicBezTo>
                  <a:cubicBezTo>
                    <a:pt x="114" y="0"/>
                    <a:pt x="113" y="0"/>
                    <a:pt x="112" y="0"/>
                  </a:cubicBezTo>
                  <a:cubicBezTo>
                    <a:pt x="111" y="0"/>
                    <a:pt x="111" y="0"/>
                    <a:pt x="111" y="0"/>
                  </a:cubicBezTo>
                  <a:cubicBezTo>
                    <a:pt x="110" y="0"/>
                    <a:pt x="109" y="0"/>
                    <a:pt x="109" y="0"/>
                  </a:cubicBezTo>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9" name="îŝḷíḑê">
              <a:extLst>
                <a:ext uri="{FF2B5EF4-FFF2-40B4-BE49-F238E27FC236}">
                  <a16:creationId xmlns="" xmlns:a16="http://schemas.microsoft.com/office/drawing/2014/main" id="{4D87257D-4563-4DEF-A9FE-085C7E584B0C}"/>
                </a:ext>
              </a:extLst>
            </p:cNvPr>
            <p:cNvSpPr/>
            <p:nvPr/>
          </p:nvSpPr>
          <p:spPr bwMode="auto">
            <a:xfrm>
              <a:off x="3715446" y="5505562"/>
              <a:ext cx="445136" cy="235444"/>
            </a:xfrm>
            <a:custGeom>
              <a:avLst/>
              <a:gdLst>
                <a:gd name="T0" fmla="*/ 147 w 147"/>
                <a:gd name="T1" fmla="*/ 0 h 78"/>
                <a:gd name="T2" fmla="*/ 93 w 147"/>
                <a:gd name="T3" fmla="*/ 55 h 78"/>
                <a:gd name="T4" fmla="*/ 0 w 147"/>
                <a:gd name="T5" fmla="*/ 55 h 78"/>
                <a:gd name="T6" fmla="*/ 0 w 147"/>
                <a:gd name="T7" fmla="*/ 55 h 78"/>
                <a:gd name="T8" fmla="*/ 2 w 147"/>
                <a:gd name="T9" fmla="*/ 56 h 78"/>
                <a:gd name="T10" fmla="*/ 6 w 147"/>
                <a:gd name="T11" fmla="*/ 59 h 78"/>
                <a:gd name="T12" fmla="*/ 8 w 147"/>
                <a:gd name="T13" fmla="*/ 60 h 78"/>
                <a:gd name="T14" fmla="*/ 13 w 147"/>
                <a:gd name="T15" fmla="*/ 63 h 78"/>
                <a:gd name="T16" fmla="*/ 14 w 147"/>
                <a:gd name="T17" fmla="*/ 64 h 78"/>
                <a:gd name="T18" fmla="*/ 20 w 147"/>
                <a:gd name="T19" fmla="*/ 68 h 78"/>
                <a:gd name="T20" fmla="*/ 22 w 147"/>
                <a:gd name="T21" fmla="*/ 69 h 78"/>
                <a:gd name="T22" fmla="*/ 26 w 147"/>
                <a:gd name="T23" fmla="*/ 72 h 78"/>
                <a:gd name="T24" fmla="*/ 29 w 147"/>
                <a:gd name="T25" fmla="*/ 73 h 78"/>
                <a:gd name="T26" fmla="*/ 32 w 147"/>
                <a:gd name="T27" fmla="*/ 75 h 78"/>
                <a:gd name="T28" fmla="*/ 35 w 147"/>
                <a:gd name="T29" fmla="*/ 77 h 78"/>
                <a:gd name="T30" fmla="*/ 38 w 147"/>
                <a:gd name="T31" fmla="*/ 78 h 78"/>
                <a:gd name="T32" fmla="*/ 93 w 147"/>
                <a:gd name="T33" fmla="*/ 78 h 78"/>
                <a:gd name="T34" fmla="*/ 147 w 147"/>
                <a:gd name="T35" fmla="*/ 24 h 78"/>
                <a:gd name="T36" fmla="*/ 147 w 147"/>
                <a:gd name="T37"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7" h="78">
                  <a:moveTo>
                    <a:pt x="147" y="0"/>
                  </a:moveTo>
                  <a:cubicBezTo>
                    <a:pt x="147" y="30"/>
                    <a:pt x="123" y="55"/>
                    <a:pt x="93" y="55"/>
                  </a:cubicBezTo>
                  <a:cubicBezTo>
                    <a:pt x="0" y="55"/>
                    <a:pt x="0" y="55"/>
                    <a:pt x="0" y="55"/>
                  </a:cubicBezTo>
                  <a:cubicBezTo>
                    <a:pt x="0" y="55"/>
                    <a:pt x="0" y="55"/>
                    <a:pt x="0" y="55"/>
                  </a:cubicBezTo>
                  <a:cubicBezTo>
                    <a:pt x="1" y="55"/>
                    <a:pt x="2" y="56"/>
                    <a:pt x="2" y="56"/>
                  </a:cubicBezTo>
                  <a:cubicBezTo>
                    <a:pt x="4" y="57"/>
                    <a:pt x="5" y="58"/>
                    <a:pt x="6" y="59"/>
                  </a:cubicBezTo>
                  <a:cubicBezTo>
                    <a:pt x="7" y="59"/>
                    <a:pt x="8" y="60"/>
                    <a:pt x="8" y="60"/>
                  </a:cubicBezTo>
                  <a:cubicBezTo>
                    <a:pt x="10" y="61"/>
                    <a:pt x="11" y="62"/>
                    <a:pt x="13" y="63"/>
                  </a:cubicBezTo>
                  <a:cubicBezTo>
                    <a:pt x="13" y="64"/>
                    <a:pt x="14" y="64"/>
                    <a:pt x="14" y="64"/>
                  </a:cubicBezTo>
                  <a:cubicBezTo>
                    <a:pt x="16" y="66"/>
                    <a:pt x="18" y="67"/>
                    <a:pt x="20" y="68"/>
                  </a:cubicBezTo>
                  <a:cubicBezTo>
                    <a:pt x="21" y="68"/>
                    <a:pt x="21" y="69"/>
                    <a:pt x="22" y="69"/>
                  </a:cubicBezTo>
                  <a:cubicBezTo>
                    <a:pt x="23" y="70"/>
                    <a:pt x="25" y="71"/>
                    <a:pt x="26" y="72"/>
                  </a:cubicBezTo>
                  <a:cubicBezTo>
                    <a:pt x="27" y="72"/>
                    <a:pt x="28" y="73"/>
                    <a:pt x="29" y="73"/>
                  </a:cubicBezTo>
                  <a:cubicBezTo>
                    <a:pt x="30" y="74"/>
                    <a:pt x="31" y="75"/>
                    <a:pt x="32" y="75"/>
                  </a:cubicBezTo>
                  <a:cubicBezTo>
                    <a:pt x="33" y="76"/>
                    <a:pt x="34" y="76"/>
                    <a:pt x="35" y="77"/>
                  </a:cubicBezTo>
                  <a:cubicBezTo>
                    <a:pt x="36" y="77"/>
                    <a:pt x="37" y="78"/>
                    <a:pt x="38" y="78"/>
                  </a:cubicBezTo>
                  <a:cubicBezTo>
                    <a:pt x="93" y="78"/>
                    <a:pt x="93" y="78"/>
                    <a:pt x="93" y="78"/>
                  </a:cubicBezTo>
                  <a:cubicBezTo>
                    <a:pt x="123" y="78"/>
                    <a:pt x="147" y="54"/>
                    <a:pt x="147" y="24"/>
                  </a:cubicBezTo>
                  <a:cubicBezTo>
                    <a:pt x="147" y="0"/>
                    <a:pt x="147" y="0"/>
                    <a:pt x="147" y="0"/>
                  </a:cubicBezTo>
                </a:path>
              </a:pathLst>
            </a:custGeom>
            <a:solidFill>
              <a:srgbClr val="B4B4B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0" name="iṩļíďé">
              <a:extLst>
                <a:ext uri="{FF2B5EF4-FFF2-40B4-BE49-F238E27FC236}">
                  <a16:creationId xmlns="" xmlns:a16="http://schemas.microsoft.com/office/drawing/2014/main" id="{245686B2-7232-49F3-BCE1-A85732FEFA73}"/>
                </a:ext>
              </a:extLst>
            </p:cNvPr>
            <p:cNvSpPr/>
            <p:nvPr/>
          </p:nvSpPr>
          <p:spPr bwMode="auto">
            <a:xfrm>
              <a:off x="3562775" y="4538034"/>
              <a:ext cx="597808" cy="1133074"/>
            </a:xfrm>
            <a:custGeom>
              <a:avLst/>
              <a:gdLst>
                <a:gd name="T0" fmla="*/ 147 w 197"/>
                <a:gd name="T1" fmla="*/ 0 h 375"/>
                <a:gd name="T2" fmla="*/ 147 w 197"/>
                <a:gd name="T3" fmla="*/ 330 h 375"/>
                <a:gd name="T4" fmla="*/ 0 w 197"/>
                <a:gd name="T5" fmla="*/ 330 h 375"/>
                <a:gd name="T6" fmla="*/ 7 w 197"/>
                <a:gd name="T7" fmla="*/ 337 h 375"/>
                <a:gd name="T8" fmla="*/ 33 w 197"/>
                <a:gd name="T9" fmla="*/ 362 h 375"/>
                <a:gd name="T10" fmla="*/ 33 w 197"/>
                <a:gd name="T11" fmla="*/ 362 h 375"/>
                <a:gd name="T12" fmla="*/ 34 w 197"/>
                <a:gd name="T13" fmla="*/ 363 h 375"/>
                <a:gd name="T14" fmla="*/ 39 w 197"/>
                <a:gd name="T15" fmla="*/ 366 h 375"/>
                <a:gd name="T16" fmla="*/ 41 w 197"/>
                <a:gd name="T17" fmla="*/ 368 h 375"/>
                <a:gd name="T18" fmla="*/ 44 w 197"/>
                <a:gd name="T19" fmla="*/ 371 h 375"/>
                <a:gd name="T20" fmla="*/ 47 w 197"/>
                <a:gd name="T21" fmla="*/ 372 h 375"/>
                <a:gd name="T22" fmla="*/ 50 w 197"/>
                <a:gd name="T23" fmla="*/ 375 h 375"/>
                <a:gd name="T24" fmla="*/ 143 w 197"/>
                <a:gd name="T25" fmla="*/ 375 h 375"/>
                <a:gd name="T26" fmla="*/ 197 w 197"/>
                <a:gd name="T27" fmla="*/ 320 h 375"/>
                <a:gd name="T28" fmla="*/ 197 w 197"/>
                <a:gd name="T29" fmla="*/ 320 h 375"/>
                <a:gd name="T30" fmla="*/ 197 w 197"/>
                <a:gd name="T31" fmla="*/ 21 h 375"/>
                <a:gd name="T32" fmla="*/ 195 w 197"/>
                <a:gd name="T33" fmla="*/ 21 h 375"/>
                <a:gd name="T34" fmla="*/ 194 w 197"/>
                <a:gd name="T35" fmla="*/ 20 h 375"/>
                <a:gd name="T36" fmla="*/ 191 w 197"/>
                <a:gd name="T37" fmla="*/ 20 h 375"/>
                <a:gd name="T38" fmla="*/ 190 w 197"/>
                <a:gd name="T39" fmla="*/ 20 h 375"/>
                <a:gd name="T40" fmla="*/ 187 w 197"/>
                <a:gd name="T41" fmla="*/ 20 h 375"/>
                <a:gd name="T42" fmla="*/ 186 w 197"/>
                <a:gd name="T43" fmla="*/ 19 h 375"/>
                <a:gd name="T44" fmla="*/ 183 w 197"/>
                <a:gd name="T45" fmla="*/ 19 h 375"/>
                <a:gd name="T46" fmla="*/ 182 w 197"/>
                <a:gd name="T47" fmla="*/ 19 h 375"/>
                <a:gd name="T48" fmla="*/ 180 w 197"/>
                <a:gd name="T49" fmla="*/ 18 h 375"/>
                <a:gd name="T50" fmla="*/ 178 w 197"/>
                <a:gd name="T51" fmla="*/ 18 h 375"/>
                <a:gd name="T52" fmla="*/ 176 w 197"/>
                <a:gd name="T53" fmla="*/ 17 h 375"/>
                <a:gd name="T54" fmla="*/ 175 w 197"/>
                <a:gd name="T55" fmla="*/ 17 h 375"/>
                <a:gd name="T56" fmla="*/ 173 w 197"/>
                <a:gd name="T57" fmla="*/ 16 h 375"/>
                <a:gd name="T58" fmla="*/ 172 w 197"/>
                <a:gd name="T59" fmla="*/ 15 h 375"/>
                <a:gd name="T60" fmla="*/ 169 w 197"/>
                <a:gd name="T61" fmla="*/ 14 h 375"/>
                <a:gd name="T62" fmla="*/ 166 w 197"/>
                <a:gd name="T63" fmla="*/ 12 h 375"/>
                <a:gd name="T64" fmla="*/ 165 w 197"/>
                <a:gd name="T65" fmla="*/ 12 h 375"/>
                <a:gd name="T66" fmla="*/ 163 w 197"/>
                <a:gd name="T67" fmla="*/ 11 h 375"/>
                <a:gd name="T68" fmla="*/ 162 w 197"/>
                <a:gd name="T69" fmla="*/ 10 h 375"/>
                <a:gd name="T70" fmla="*/ 160 w 197"/>
                <a:gd name="T71" fmla="*/ 9 h 375"/>
                <a:gd name="T72" fmla="*/ 158 w 197"/>
                <a:gd name="T73" fmla="*/ 7 h 375"/>
                <a:gd name="T74" fmla="*/ 157 w 197"/>
                <a:gd name="T75" fmla="*/ 6 h 375"/>
                <a:gd name="T76" fmla="*/ 155 w 197"/>
                <a:gd name="T77" fmla="*/ 5 h 375"/>
                <a:gd name="T78" fmla="*/ 153 w 197"/>
                <a:gd name="T79" fmla="*/ 4 h 375"/>
                <a:gd name="T80" fmla="*/ 151 w 197"/>
                <a:gd name="T81" fmla="*/ 2 h 375"/>
                <a:gd name="T82" fmla="*/ 150 w 197"/>
                <a:gd name="T83" fmla="*/ 2 h 375"/>
                <a:gd name="T84" fmla="*/ 147 w 197"/>
                <a:gd name="T85" fmla="*/ 0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7" h="375">
                  <a:moveTo>
                    <a:pt x="147" y="0"/>
                  </a:moveTo>
                  <a:cubicBezTo>
                    <a:pt x="147" y="330"/>
                    <a:pt x="147" y="330"/>
                    <a:pt x="147" y="330"/>
                  </a:cubicBezTo>
                  <a:cubicBezTo>
                    <a:pt x="0" y="330"/>
                    <a:pt x="0" y="330"/>
                    <a:pt x="0" y="330"/>
                  </a:cubicBezTo>
                  <a:cubicBezTo>
                    <a:pt x="3" y="332"/>
                    <a:pt x="5" y="335"/>
                    <a:pt x="7" y="337"/>
                  </a:cubicBezTo>
                  <a:cubicBezTo>
                    <a:pt x="15" y="346"/>
                    <a:pt x="24" y="354"/>
                    <a:pt x="33" y="362"/>
                  </a:cubicBezTo>
                  <a:cubicBezTo>
                    <a:pt x="33" y="362"/>
                    <a:pt x="33" y="362"/>
                    <a:pt x="33" y="362"/>
                  </a:cubicBezTo>
                  <a:cubicBezTo>
                    <a:pt x="34" y="363"/>
                    <a:pt x="34" y="363"/>
                    <a:pt x="34" y="363"/>
                  </a:cubicBezTo>
                  <a:cubicBezTo>
                    <a:pt x="35" y="364"/>
                    <a:pt x="37" y="365"/>
                    <a:pt x="39" y="366"/>
                  </a:cubicBezTo>
                  <a:cubicBezTo>
                    <a:pt x="39" y="367"/>
                    <a:pt x="40" y="367"/>
                    <a:pt x="41" y="368"/>
                  </a:cubicBezTo>
                  <a:cubicBezTo>
                    <a:pt x="42" y="369"/>
                    <a:pt x="43" y="370"/>
                    <a:pt x="44" y="371"/>
                  </a:cubicBezTo>
                  <a:cubicBezTo>
                    <a:pt x="45" y="371"/>
                    <a:pt x="46" y="372"/>
                    <a:pt x="47" y="372"/>
                  </a:cubicBezTo>
                  <a:cubicBezTo>
                    <a:pt x="48" y="373"/>
                    <a:pt x="49" y="374"/>
                    <a:pt x="50" y="375"/>
                  </a:cubicBezTo>
                  <a:cubicBezTo>
                    <a:pt x="143" y="375"/>
                    <a:pt x="143" y="375"/>
                    <a:pt x="143" y="375"/>
                  </a:cubicBezTo>
                  <a:cubicBezTo>
                    <a:pt x="173" y="375"/>
                    <a:pt x="197" y="350"/>
                    <a:pt x="197" y="320"/>
                  </a:cubicBezTo>
                  <a:cubicBezTo>
                    <a:pt x="197" y="320"/>
                    <a:pt x="197" y="320"/>
                    <a:pt x="197" y="320"/>
                  </a:cubicBezTo>
                  <a:cubicBezTo>
                    <a:pt x="197" y="21"/>
                    <a:pt x="197" y="21"/>
                    <a:pt x="197" y="21"/>
                  </a:cubicBezTo>
                  <a:cubicBezTo>
                    <a:pt x="196" y="21"/>
                    <a:pt x="196" y="21"/>
                    <a:pt x="195" y="21"/>
                  </a:cubicBezTo>
                  <a:cubicBezTo>
                    <a:pt x="194" y="20"/>
                    <a:pt x="194" y="20"/>
                    <a:pt x="194" y="20"/>
                  </a:cubicBezTo>
                  <a:cubicBezTo>
                    <a:pt x="193" y="20"/>
                    <a:pt x="192" y="20"/>
                    <a:pt x="191" y="20"/>
                  </a:cubicBezTo>
                  <a:cubicBezTo>
                    <a:pt x="191" y="20"/>
                    <a:pt x="191" y="20"/>
                    <a:pt x="190" y="20"/>
                  </a:cubicBezTo>
                  <a:cubicBezTo>
                    <a:pt x="189" y="20"/>
                    <a:pt x="188" y="20"/>
                    <a:pt x="187" y="20"/>
                  </a:cubicBezTo>
                  <a:cubicBezTo>
                    <a:pt x="187" y="20"/>
                    <a:pt x="186" y="19"/>
                    <a:pt x="186" y="19"/>
                  </a:cubicBezTo>
                  <a:cubicBezTo>
                    <a:pt x="185" y="19"/>
                    <a:pt x="184" y="19"/>
                    <a:pt x="183" y="19"/>
                  </a:cubicBezTo>
                  <a:cubicBezTo>
                    <a:pt x="183" y="19"/>
                    <a:pt x="183" y="19"/>
                    <a:pt x="182" y="19"/>
                  </a:cubicBezTo>
                  <a:cubicBezTo>
                    <a:pt x="181" y="18"/>
                    <a:pt x="180" y="18"/>
                    <a:pt x="180" y="18"/>
                  </a:cubicBezTo>
                  <a:cubicBezTo>
                    <a:pt x="179" y="18"/>
                    <a:pt x="179" y="18"/>
                    <a:pt x="178" y="18"/>
                  </a:cubicBezTo>
                  <a:cubicBezTo>
                    <a:pt x="178" y="18"/>
                    <a:pt x="177" y="17"/>
                    <a:pt x="176" y="17"/>
                  </a:cubicBezTo>
                  <a:cubicBezTo>
                    <a:pt x="176" y="17"/>
                    <a:pt x="175" y="17"/>
                    <a:pt x="175" y="17"/>
                  </a:cubicBezTo>
                  <a:cubicBezTo>
                    <a:pt x="175" y="17"/>
                    <a:pt x="174" y="16"/>
                    <a:pt x="173" y="16"/>
                  </a:cubicBezTo>
                  <a:cubicBezTo>
                    <a:pt x="173" y="16"/>
                    <a:pt x="172" y="16"/>
                    <a:pt x="172" y="15"/>
                  </a:cubicBezTo>
                  <a:cubicBezTo>
                    <a:pt x="171" y="15"/>
                    <a:pt x="170" y="15"/>
                    <a:pt x="169" y="14"/>
                  </a:cubicBezTo>
                  <a:cubicBezTo>
                    <a:pt x="168" y="14"/>
                    <a:pt x="167" y="13"/>
                    <a:pt x="166" y="12"/>
                  </a:cubicBezTo>
                  <a:cubicBezTo>
                    <a:pt x="166" y="12"/>
                    <a:pt x="165" y="12"/>
                    <a:pt x="165" y="12"/>
                  </a:cubicBezTo>
                  <a:cubicBezTo>
                    <a:pt x="164" y="11"/>
                    <a:pt x="164" y="11"/>
                    <a:pt x="163" y="11"/>
                  </a:cubicBezTo>
                  <a:cubicBezTo>
                    <a:pt x="163" y="10"/>
                    <a:pt x="162" y="10"/>
                    <a:pt x="162" y="10"/>
                  </a:cubicBezTo>
                  <a:cubicBezTo>
                    <a:pt x="161" y="9"/>
                    <a:pt x="161" y="9"/>
                    <a:pt x="160" y="9"/>
                  </a:cubicBezTo>
                  <a:cubicBezTo>
                    <a:pt x="159" y="8"/>
                    <a:pt x="159" y="8"/>
                    <a:pt x="158" y="7"/>
                  </a:cubicBezTo>
                  <a:cubicBezTo>
                    <a:pt x="158" y="7"/>
                    <a:pt x="157" y="7"/>
                    <a:pt x="157" y="6"/>
                  </a:cubicBezTo>
                  <a:cubicBezTo>
                    <a:pt x="156" y="6"/>
                    <a:pt x="155" y="6"/>
                    <a:pt x="155" y="5"/>
                  </a:cubicBezTo>
                  <a:cubicBezTo>
                    <a:pt x="154" y="5"/>
                    <a:pt x="154" y="4"/>
                    <a:pt x="153" y="4"/>
                  </a:cubicBezTo>
                  <a:cubicBezTo>
                    <a:pt x="152" y="4"/>
                    <a:pt x="152" y="3"/>
                    <a:pt x="151" y="2"/>
                  </a:cubicBezTo>
                  <a:cubicBezTo>
                    <a:pt x="150" y="2"/>
                    <a:pt x="150" y="2"/>
                    <a:pt x="150" y="2"/>
                  </a:cubicBezTo>
                  <a:cubicBezTo>
                    <a:pt x="149" y="1"/>
                    <a:pt x="148" y="1"/>
                    <a:pt x="147" y="0"/>
                  </a:cubicBezTo>
                </a:path>
              </a:pathLst>
            </a:cu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1" name="ïsḻîḓé">
              <a:extLst>
                <a:ext uri="{FF2B5EF4-FFF2-40B4-BE49-F238E27FC236}">
                  <a16:creationId xmlns="" xmlns:a16="http://schemas.microsoft.com/office/drawing/2014/main" id="{B3DFC568-A983-426B-A87E-6CF2078D439E}"/>
                </a:ext>
              </a:extLst>
            </p:cNvPr>
            <p:cNvSpPr/>
            <p:nvPr/>
          </p:nvSpPr>
          <p:spPr bwMode="auto">
            <a:xfrm>
              <a:off x="3121317" y="4379845"/>
              <a:ext cx="886594" cy="1155147"/>
            </a:xfrm>
            <a:custGeom>
              <a:avLst/>
              <a:gdLst>
                <a:gd name="T0" fmla="*/ 173 w 293"/>
                <a:gd name="T1" fmla="*/ 197 h 382"/>
                <a:gd name="T2" fmla="*/ 203 w 293"/>
                <a:gd name="T3" fmla="*/ 205 h 382"/>
                <a:gd name="T4" fmla="*/ 127 w 293"/>
                <a:gd name="T5" fmla="*/ 186 h 382"/>
                <a:gd name="T6" fmla="*/ 139 w 293"/>
                <a:gd name="T7" fmla="*/ 189 h 382"/>
                <a:gd name="T8" fmla="*/ 221 w 293"/>
                <a:gd name="T9" fmla="*/ 209 h 382"/>
                <a:gd name="T10" fmla="*/ 283 w 293"/>
                <a:gd name="T11" fmla="*/ 172 h 382"/>
                <a:gd name="T12" fmla="*/ 256 w 293"/>
                <a:gd name="T13" fmla="*/ 210 h 382"/>
                <a:gd name="T14" fmla="*/ 198 w 293"/>
                <a:gd name="T15" fmla="*/ 0 h 382"/>
                <a:gd name="T16" fmla="*/ 187 w 293"/>
                <a:gd name="T17" fmla="*/ 5 h 382"/>
                <a:gd name="T18" fmla="*/ 190 w 293"/>
                <a:gd name="T19" fmla="*/ 48 h 382"/>
                <a:gd name="T20" fmla="*/ 117 w 293"/>
                <a:gd name="T21" fmla="*/ 120 h 382"/>
                <a:gd name="T22" fmla="*/ 68 w 293"/>
                <a:gd name="T23" fmla="*/ 171 h 382"/>
                <a:gd name="T24" fmla="*/ 31 w 293"/>
                <a:gd name="T25" fmla="*/ 172 h 382"/>
                <a:gd name="T26" fmla="*/ 23 w 293"/>
                <a:gd name="T27" fmla="*/ 172 h 382"/>
                <a:gd name="T28" fmla="*/ 16 w 293"/>
                <a:gd name="T29" fmla="*/ 175 h 382"/>
                <a:gd name="T30" fmla="*/ 6 w 293"/>
                <a:gd name="T31" fmla="*/ 174 h 382"/>
                <a:gd name="T32" fmla="*/ 0 w 293"/>
                <a:gd name="T33" fmla="*/ 177 h 382"/>
                <a:gd name="T34" fmla="*/ 13 w 293"/>
                <a:gd name="T35" fmla="*/ 186 h 382"/>
                <a:gd name="T36" fmla="*/ 57 w 293"/>
                <a:gd name="T37" fmla="*/ 210 h 382"/>
                <a:gd name="T38" fmla="*/ 56 w 293"/>
                <a:gd name="T39" fmla="*/ 217 h 382"/>
                <a:gd name="T40" fmla="*/ 161 w 293"/>
                <a:gd name="T41" fmla="*/ 246 h 382"/>
                <a:gd name="T42" fmla="*/ 245 w 293"/>
                <a:gd name="T43" fmla="*/ 298 h 382"/>
                <a:gd name="T44" fmla="*/ 244 w 293"/>
                <a:gd name="T45" fmla="*/ 298 h 382"/>
                <a:gd name="T46" fmla="*/ 244 w 293"/>
                <a:gd name="T47" fmla="*/ 298 h 382"/>
                <a:gd name="T48" fmla="*/ 241 w 293"/>
                <a:gd name="T49" fmla="*/ 297 h 382"/>
                <a:gd name="T50" fmla="*/ 238 w 293"/>
                <a:gd name="T51" fmla="*/ 296 h 382"/>
                <a:gd name="T52" fmla="*/ 234 w 293"/>
                <a:gd name="T53" fmla="*/ 295 h 382"/>
                <a:gd name="T54" fmla="*/ 231 w 293"/>
                <a:gd name="T55" fmla="*/ 295 h 382"/>
                <a:gd name="T56" fmla="*/ 228 w 293"/>
                <a:gd name="T57" fmla="*/ 294 h 382"/>
                <a:gd name="T58" fmla="*/ 224 w 293"/>
                <a:gd name="T59" fmla="*/ 294 h 382"/>
                <a:gd name="T60" fmla="*/ 221 w 293"/>
                <a:gd name="T61" fmla="*/ 294 h 382"/>
                <a:gd name="T62" fmla="*/ 218 w 293"/>
                <a:gd name="T63" fmla="*/ 294 h 382"/>
                <a:gd name="T64" fmla="*/ 218 w 293"/>
                <a:gd name="T65" fmla="*/ 294 h 382"/>
                <a:gd name="T66" fmla="*/ 161 w 293"/>
                <a:gd name="T67" fmla="*/ 280 h 382"/>
                <a:gd name="T68" fmla="*/ 161 w 293"/>
                <a:gd name="T69" fmla="*/ 257 h 382"/>
                <a:gd name="T70" fmla="*/ 72 w 293"/>
                <a:gd name="T71" fmla="*/ 260 h 382"/>
                <a:gd name="T72" fmla="*/ 146 w 293"/>
                <a:gd name="T73" fmla="*/ 382 h 382"/>
                <a:gd name="T74" fmla="*/ 293 w 293"/>
                <a:gd name="T75" fmla="*/ 52 h 382"/>
                <a:gd name="T76" fmla="*/ 292 w 293"/>
                <a:gd name="T77" fmla="*/ 51 h 382"/>
                <a:gd name="T78" fmla="*/ 198 w 293"/>
                <a:gd name="T79" fmla="*/ 0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93" h="382">
                  <a:moveTo>
                    <a:pt x="203" y="205"/>
                  </a:moveTo>
                  <a:cubicBezTo>
                    <a:pt x="173" y="197"/>
                    <a:pt x="173" y="197"/>
                    <a:pt x="173" y="197"/>
                  </a:cubicBezTo>
                  <a:cubicBezTo>
                    <a:pt x="180" y="196"/>
                    <a:pt x="186" y="194"/>
                    <a:pt x="191" y="191"/>
                  </a:cubicBezTo>
                  <a:cubicBezTo>
                    <a:pt x="194" y="198"/>
                    <a:pt x="198" y="202"/>
                    <a:pt x="203" y="205"/>
                  </a:cubicBezTo>
                  <a:moveTo>
                    <a:pt x="139" y="189"/>
                  </a:moveTo>
                  <a:cubicBezTo>
                    <a:pt x="127" y="186"/>
                    <a:pt x="127" y="186"/>
                    <a:pt x="127" y="186"/>
                  </a:cubicBezTo>
                  <a:cubicBezTo>
                    <a:pt x="129" y="184"/>
                    <a:pt x="131" y="182"/>
                    <a:pt x="133" y="180"/>
                  </a:cubicBezTo>
                  <a:cubicBezTo>
                    <a:pt x="135" y="184"/>
                    <a:pt x="137" y="187"/>
                    <a:pt x="139" y="189"/>
                  </a:cubicBezTo>
                  <a:moveTo>
                    <a:pt x="260" y="219"/>
                  </a:moveTo>
                  <a:cubicBezTo>
                    <a:pt x="221" y="209"/>
                    <a:pt x="221" y="209"/>
                    <a:pt x="221" y="209"/>
                  </a:cubicBezTo>
                  <a:cubicBezTo>
                    <a:pt x="234" y="209"/>
                    <a:pt x="248" y="203"/>
                    <a:pt x="254" y="199"/>
                  </a:cubicBezTo>
                  <a:cubicBezTo>
                    <a:pt x="262" y="193"/>
                    <a:pt x="275" y="181"/>
                    <a:pt x="283" y="172"/>
                  </a:cubicBezTo>
                  <a:cubicBezTo>
                    <a:pt x="284" y="174"/>
                    <a:pt x="285" y="176"/>
                    <a:pt x="286" y="178"/>
                  </a:cubicBezTo>
                  <a:cubicBezTo>
                    <a:pt x="272" y="194"/>
                    <a:pt x="256" y="210"/>
                    <a:pt x="256" y="210"/>
                  </a:cubicBezTo>
                  <a:cubicBezTo>
                    <a:pt x="257" y="214"/>
                    <a:pt x="258" y="216"/>
                    <a:pt x="260" y="219"/>
                  </a:cubicBezTo>
                  <a:moveTo>
                    <a:pt x="198" y="0"/>
                  </a:moveTo>
                  <a:cubicBezTo>
                    <a:pt x="197" y="0"/>
                    <a:pt x="196" y="0"/>
                    <a:pt x="195" y="0"/>
                  </a:cubicBezTo>
                  <a:cubicBezTo>
                    <a:pt x="193" y="1"/>
                    <a:pt x="190" y="2"/>
                    <a:pt x="187" y="5"/>
                  </a:cubicBezTo>
                  <a:cubicBezTo>
                    <a:pt x="190" y="5"/>
                    <a:pt x="190" y="5"/>
                    <a:pt x="190" y="5"/>
                  </a:cubicBezTo>
                  <a:cubicBezTo>
                    <a:pt x="190" y="48"/>
                    <a:pt x="190" y="48"/>
                    <a:pt x="190" y="48"/>
                  </a:cubicBezTo>
                  <a:cubicBezTo>
                    <a:pt x="156" y="48"/>
                    <a:pt x="156" y="48"/>
                    <a:pt x="156" y="48"/>
                  </a:cubicBezTo>
                  <a:cubicBezTo>
                    <a:pt x="138" y="77"/>
                    <a:pt x="122" y="111"/>
                    <a:pt x="117" y="120"/>
                  </a:cubicBezTo>
                  <a:cubicBezTo>
                    <a:pt x="110" y="133"/>
                    <a:pt x="84" y="156"/>
                    <a:pt x="70" y="169"/>
                  </a:cubicBezTo>
                  <a:cubicBezTo>
                    <a:pt x="69" y="169"/>
                    <a:pt x="69" y="170"/>
                    <a:pt x="68" y="171"/>
                  </a:cubicBezTo>
                  <a:cubicBezTo>
                    <a:pt x="66" y="173"/>
                    <a:pt x="63" y="175"/>
                    <a:pt x="62" y="176"/>
                  </a:cubicBezTo>
                  <a:cubicBezTo>
                    <a:pt x="31" y="172"/>
                    <a:pt x="31" y="172"/>
                    <a:pt x="31" y="172"/>
                  </a:cubicBezTo>
                  <a:cubicBezTo>
                    <a:pt x="29" y="172"/>
                    <a:pt x="27" y="172"/>
                    <a:pt x="25" y="172"/>
                  </a:cubicBezTo>
                  <a:cubicBezTo>
                    <a:pt x="24" y="172"/>
                    <a:pt x="23" y="172"/>
                    <a:pt x="23" y="172"/>
                  </a:cubicBezTo>
                  <a:cubicBezTo>
                    <a:pt x="21" y="172"/>
                    <a:pt x="20" y="172"/>
                    <a:pt x="18" y="173"/>
                  </a:cubicBezTo>
                  <a:cubicBezTo>
                    <a:pt x="18" y="174"/>
                    <a:pt x="17" y="174"/>
                    <a:pt x="16" y="175"/>
                  </a:cubicBezTo>
                  <a:cubicBezTo>
                    <a:pt x="16" y="175"/>
                    <a:pt x="16" y="175"/>
                    <a:pt x="16" y="175"/>
                  </a:cubicBezTo>
                  <a:cubicBezTo>
                    <a:pt x="6" y="174"/>
                    <a:pt x="6" y="174"/>
                    <a:pt x="6" y="174"/>
                  </a:cubicBezTo>
                  <a:cubicBezTo>
                    <a:pt x="5" y="174"/>
                    <a:pt x="5" y="174"/>
                    <a:pt x="4" y="174"/>
                  </a:cubicBezTo>
                  <a:cubicBezTo>
                    <a:pt x="2" y="174"/>
                    <a:pt x="1" y="175"/>
                    <a:pt x="0" y="177"/>
                  </a:cubicBezTo>
                  <a:cubicBezTo>
                    <a:pt x="0" y="180"/>
                    <a:pt x="1" y="181"/>
                    <a:pt x="4" y="182"/>
                  </a:cubicBezTo>
                  <a:cubicBezTo>
                    <a:pt x="13" y="186"/>
                    <a:pt x="13" y="186"/>
                    <a:pt x="13" y="186"/>
                  </a:cubicBezTo>
                  <a:cubicBezTo>
                    <a:pt x="14" y="191"/>
                    <a:pt x="19" y="194"/>
                    <a:pt x="25" y="196"/>
                  </a:cubicBezTo>
                  <a:cubicBezTo>
                    <a:pt x="57" y="210"/>
                    <a:pt x="57" y="210"/>
                    <a:pt x="57" y="210"/>
                  </a:cubicBezTo>
                  <a:cubicBezTo>
                    <a:pt x="56" y="214"/>
                    <a:pt x="56" y="214"/>
                    <a:pt x="56" y="214"/>
                  </a:cubicBezTo>
                  <a:cubicBezTo>
                    <a:pt x="56" y="215"/>
                    <a:pt x="56" y="216"/>
                    <a:pt x="56" y="217"/>
                  </a:cubicBezTo>
                  <a:cubicBezTo>
                    <a:pt x="161" y="217"/>
                    <a:pt x="161" y="217"/>
                    <a:pt x="161" y="217"/>
                  </a:cubicBezTo>
                  <a:cubicBezTo>
                    <a:pt x="161" y="246"/>
                    <a:pt x="161" y="246"/>
                    <a:pt x="161" y="246"/>
                  </a:cubicBezTo>
                  <a:cubicBezTo>
                    <a:pt x="266" y="276"/>
                    <a:pt x="266" y="276"/>
                    <a:pt x="266" y="276"/>
                  </a:cubicBezTo>
                  <a:cubicBezTo>
                    <a:pt x="257" y="287"/>
                    <a:pt x="248" y="295"/>
                    <a:pt x="245" y="298"/>
                  </a:cubicBezTo>
                  <a:cubicBezTo>
                    <a:pt x="245" y="298"/>
                    <a:pt x="245" y="298"/>
                    <a:pt x="245" y="298"/>
                  </a:cubicBezTo>
                  <a:cubicBezTo>
                    <a:pt x="244" y="298"/>
                    <a:pt x="244" y="298"/>
                    <a:pt x="244" y="298"/>
                  </a:cubicBezTo>
                  <a:cubicBezTo>
                    <a:pt x="244" y="298"/>
                    <a:pt x="244" y="298"/>
                    <a:pt x="244" y="298"/>
                  </a:cubicBezTo>
                  <a:cubicBezTo>
                    <a:pt x="244" y="298"/>
                    <a:pt x="244" y="298"/>
                    <a:pt x="244" y="298"/>
                  </a:cubicBezTo>
                  <a:cubicBezTo>
                    <a:pt x="244" y="298"/>
                    <a:pt x="244" y="298"/>
                    <a:pt x="244" y="298"/>
                  </a:cubicBezTo>
                  <a:cubicBezTo>
                    <a:pt x="243" y="298"/>
                    <a:pt x="242" y="297"/>
                    <a:pt x="241" y="297"/>
                  </a:cubicBezTo>
                  <a:cubicBezTo>
                    <a:pt x="241" y="297"/>
                    <a:pt x="240" y="297"/>
                    <a:pt x="240" y="297"/>
                  </a:cubicBezTo>
                  <a:cubicBezTo>
                    <a:pt x="239" y="297"/>
                    <a:pt x="238" y="296"/>
                    <a:pt x="238" y="296"/>
                  </a:cubicBezTo>
                  <a:cubicBezTo>
                    <a:pt x="237" y="296"/>
                    <a:pt x="237" y="296"/>
                    <a:pt x="236" y="296"/>
                  </a:cubicBezTo>
                  <a:cubicBezTo>
                    <a:pt x="236" y="296"/>
                    <a:pt x="235" y="295"/>
                    <a:pt x="234" y="295"/>
                  </a:cubicBezTo>
                  <a:cubicBezTo>
                    <a:pt x="234" y="295"/>
                    <a:pt x="233" y="295"/>
                    <a:pt x="233" y="295"/>
                  </a:cubicBezTo>
                  <a:cubicBezTo>
                    <a:pt x="232" y="295"/>
                    <a:pt x="232" y="295"/>
                    <a:pt x="231" y="295"/>
                  </a:cubicBezTo>
                  <a:cubicBezTo>
                    <a:pt x="231" y="295"/>
                    <a:pt x="230" y="294"/>
                    <a:pt x="230" y="294"/>
                  </a:cubicBezTo>
                  <a:cubicBezTo>
                    <a:pt x="229" y="294"/>
                    <a:pt x="228" y="294"/>
                    <a:pt x="228" y="294"/>
                  </a:cubicBezTo>
                  <a:cubicBezTo>
                    <a:pt x="227" y="294"/>
                    <a:pt x="227" y="294"/>
                    <a:pt x="227" y="294"/>
                  </a:cubicBezTo>
                  <a:cubicBezTo>
                    <a:pt x="226" y="294"/>
                    <a:pt x="225" y="294"/>
                    <a:pt x="224" y="294"/>
                  </a:cubicBezTo>
                  <a:cubicBezTo>
                    <a:pt x="224" y="294"/>
                    <a:pt x="224" y="294"/>
                    <a:pt x="224" y="294"/>
                  </a:cubicBezTo>
                  <a:cubicBezTo>
                    <a:pt x="223" y="294"/>
                    <a:pt x="222" y="294"/>
                    <a:pt x="221" y="294"/>
                  </a:cubicBezTo>
                  <a:cubicBezTo>
                    <a:pt x="221" y="294"/>
                    <a:pt x="221" y="294"/>
                    <a:pt x="221" y="294"/>
                  </a:cubicBezTo>
                  <a:cubicBezTo>
                    <a:pt x="220" y="294"/>
                    <a:pt x="219" y="294"/>
                    <a:pt x="218" y="294"/>
                  </a:cubicBezTo>
                  <a:cubicBezTo>
                    <a:pt x="218" y="294"/>
                    <a:pt x="218" y="294"/>
                    <a:pt x="218" y="294"/>
                  </a:cubicBezTo>
                  <a:cubicBezTo>
                    <a:pt x="218" y="294"/>
                    <a:pt x="218" y="294"/>
                    <a:pt x="218" y="294"/>
                  </a:cubicBezTo>
                  <a:cubicBezTo>
                    <a:pt x="212" y="294"/>
                    <a:pt x="208" y="294"/>
                    <a:pt x="208" y="294"/>
                  </a:cubicBezTo>
                  <a:cubicBezTo>
                    <a:pt x="195" y="281"/>
                    <a:pt x="169" y="280"/>
                    <a:pt x="161" y="280"/>
                  </a:cubicBezTo>
                  <a:cubicBezTo>
                    <a:pt x="159" y="280"/>
                    <a:pt x="158" y="280"/>
                    <a:pt x="158" y="280"/>
                  </a:cubicBezTo>
                  <a:cubicBezTo>
                    <a:pt x="160" y="271"/>
                    <a:pt x="161" y="263"/>
                    <a:pt x="161" y="257"/>
                  </a:cubicBezTo>
                  <a:cubicBezTo>
                    <a:pt x="161" y="260"/>
                    <a:pt x="161" y="260"/>
                    <a:pt x="161" y="260"/>
                  </a:cubicBezTo>
                  <a:cubicBezTo>
                    <a:pt x="72" y="260"/>
                    <a:pt x="72" y="260"/>
                    <a:pt x="72" y="260"/>
                  </a:cubicBezTo>
                  <a:cubicBezTo>
                    <a:pt x="71" y="284"/>
                    <a:pt x="48" y="291"/>
                    <a:pt x="58" y="313"/>
                  </a:cubicBezTo>
                  <a:cubicBezTo>
                    <a:pt x="82" y="364"/>
                    <a:pt x="101" y="335"/>
                    <a:pt x="146" y="382"/>
                  </a:cubicBezTo>
                  <a:cubicBezTo>
                    <a:pt x="293" y="382"/>
                    <a:pt x="293" y="382"/>
                    <a:pt x="293" y="382"/>
                  </a:cubicBezTo>
                  <a:cubicBezTo>
                    <a:pt x="293" y="52"/>
                    <a:pt x="293" y="52"/>
                    <a:pt x="293" y="52"/>
                  </a:cubicBezTo>
                  <a:cubicBezTo>
                    <a:pt x="293" y="52"/>
                    <a:pt x="293" y="52"/>
                    <a:pt x="293" y="52"/>
                  </a:cubicBezTo>
                  <a:cubicBezTo>
                    <a:pt x="292" y="51"/>
                    <a:pt x="292" y="51"/>
                    <a:pt x="292" y="51"/>
                  </a:cubicBezTo>
                  <a:cubicBezTo>
                    <a:pt x="290" y="50"/>
                    <a:pt x="289" y="49"/>
                    <a:pt x="288" y="49"/>
                  </a:cubicBezTo>
                  <a:cubicBezTo>
                    <a:pt x="257" y="28"/>
                    <a:pt x="217" y="0"/>
                    <a:pt x="198" y="0"/>
                  </a:cubicBezTo>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2" name="ïṧḻiḍè">
              <a:extLst>
                <a:ext uri="{FF2B5EF4-FFF2-40B4-BE49-F238E27FC236}">
                  <a16:creationId xmlns="" xmlns:a16="http://schemas.microsoft.com/office/drawing/2014/main" id="{FDD10E42-0AF5-446E-8505-594AE77730E5}"/>
                </a:ext>
              </a:extLst>
            </p:cNvPr>
            <p:cNvSpPr/>
            <p:nvPr/>
          </p:nvSpPr>
          <p:spPr bwMode="auto">
            <a:xfrm>
              <a:off x="3594045" y="4394560"/>
              <a:ext cx="103007" cy="130597"/>
            </a:xfrm>
            <a:custGeom>
              <a:avLst/>
              <a:gdLst>
                <a:gd name="T0" fmla="*/ 34 w 34"/>
                <a:gd name="T1" fmla="*/ 0 h 43"/>
                <a:gd name="T2" fmla="*/ 31 w 34"/>
                <a:gd name="T3" fmla="*/ 0 h 43"/>
                <a:gd name="T4" fmla="*/ 0 w 34"/>
                <a:gd name="T5" fmla="*/ 43 h 43"/>
                <a:gd name="T6" fmla="*/ 34 w 34"/>
                <a:gd name="T7" fmla="*/ 43 h 43"/>
                <a:gd name="T8" fmla="*/ 34 w 34"/>
                <a:gd name="T9" fmla="*/ 0 h 43"/>
              </a:gdLst>
              <a:ahLst/>
              <a:cxnLst>
                <a:cxn ang="0">
                  <a:pos x="T0" y="T1"/>
                </a:cxn>
                <a:cxn ang="0">
                  <a:pos x="T2" y="T3"/>
                </a:cxn>
                <a:cxn ang="0">
                  <a:pos x="T4" y="T5"/>
                </a:cxn>
                <a:cxn ang="0">
                  <a:pos x="T6" y="T7"/>
                </a:cxn>
                <a:cxn ang="0">
                  <a:pos x="T8" y="T9"/>
                </a:cxn>
              </a:cxnLst>
              <a:rect l="0" t="0" r="r" b="b"/>
              <a:pathLst>
                <a:path w="34" h="43">
                  <a:moveTo>
                    <a:pt x="34" y="0"/>
                  </a:moveTo>
                  <a:cubicBezTo>
                    <a:pt x="31" y="0"/>
                    <a:pt x="31" y="0"/>
                    <a:pt x="31" y="0"/>
                  </a:cubicBezTo>
                  <a:cubicBezTo>
                    <a:pt x="22" y="8"/>
                    <a:pt x="11" y="24"/>
                    <a:pt x="0" y="43"/>
                  </a:cubicBezTo>
                  <a:cubicBezTo>
                    <a:pt x="34" y="43"/>
                    <a:pt x="34" y="43"/>
                    <a:pt x="34" y="43"/>
                  </a:cubicBezTo>
                  <a:cubicBezTo>
                    <a:pt x="34" y="0"/>
                    <a:pt x="34" y="0"/>
                    <a:pt x="34" y="0"/>
                  </a:cubicBezTo>
                </a:path>
              </a:pathLst>
            </a:custGeom>
            <a:solidFill>
              <a:srgbClr val="B4B4B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3" name="i$ľíḑe">
              <a:extLst>
                <a:ext uri="{FF2B5EF4-FFF2-40B4-BE49-F238E27FC236}">
                  <a16:creationId xmlns="" xmlns:a16="http://schemas.microsoft.com/office/drawing/2014/main" id="{BE895C5D-E395-4D9C-96FB-D661B63728E3}"/>
                </a:ext>
              </a:extLst>
            </p:cNvPr>
            <p:cNvSpPr/>
            <p:nvPr/>
          </p:nvSpPr>
          <p:spPr bwMode="auto">
            <a:xfrm>
              <a:off x="3290543" y="5036512"/>
              <a:ext cx="318218" cy="130597"/>
            </a:xfrm>
            <a:custGeom>
              <a:avLst/>
              <a:gdLst>
                <a:gd name="T0" fmla="*/ 105 w 105"/>
                <a:gd name="T1" fmla="*/ 0 h 43"/>
                <a:gd name="T2" fmla="*/ 0 w 105"/>
                <a:gd name="T3" fmla="*/ 0 h 43"/>
                <a:gd name="T4" fmla="*/ 3 w 105"/>
                <a:gd name="T5" fmla="*/ 3 h 43"/>
                <a:gd name="T6" fmla="*/ 13 w 105"/>
                <a:gd name="T7" fmla="*/ 6 h 43"/>
                <a:gd name="T8" fmla="*/ 13 w 105"/>
                <a:gd name="T9" fmla="*/ 6 h 43"/>
                <a:gd name="T10" fmla="*/ 17 w 105"/>
                <a:gd name="T11" fmla="*/ 3 h 43"/>
                <a:gd name="T12" fmla="*/ 19 w 105"/>
                <a:gd name="T13" fmla="*/ 4 h 43"/>
                <a:gd name="T14" fmla="*/ 14 w 105"/>
                <a:gd name="T15" fmla="*/ 26 h 43"/>
                <a:gd name="T16" fmla="*/ 16 w 105"/>
                <a:gd name="T17" fmla="*/ 43 h 43"/>
                <a:gd name="T18" fmla="*/ 105 w 105"/>
                <a:gd name="T19" fmla="*/ 43 h 43"/>
                <a:gd name="T20" fmla="*/ 105 w 105"/>
                <a:gd name="T21" fmla="*/ 40 h 43"/>
                <a:gd name="T22" fmla="*/ 103 w 105"/>
                <a:gd name="T23" fmla="*/ 28 h 43"/>
                <a:gd name="T24" fmla="*/ 105 w 105"/>
                <a:gd name="T25" fmla="*/ 29 h 43"/>
                <a:gd name="T26" fmla="*/ 105 w 105"/>
                <a:gd name="T27"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 h="43">
                  <a:moveTo>
                    <a:pt x="105" y="0"/>
                  </a:moveTo>
                  <a:cubicBezTo>
                    <a:pt x="0" y="0"/>
                    <a:pt x="0" y="0"/>
                    <a:pt x="0" y="0"/>
                  </a:cubicBezTo>
                  <a:cubicBezTo>
                    <a:pt x="0" y="1"/>
                    <a:pt x="1" y="3"/>
                    <a:pt x="3" y="3"/>
                  </a:cubicBezTo>
                  <a:cubicBezTo>
                    <a:pt x="13" y="6"/>
                    <a:pt x="13" y="6"/>
                    <a:pt x="13" y="6"/>
                  </a:cubicBezTo>
                  <a:cubicBezTo>
                    <a:pt x="13" y="6"/>
                    <a:pt x="13" y="6"/>
                    <a:pt x="13" y="6"/>
                  </a:cubicBezTo>
                  <a:cubicBezTo>
                    <a:pt x="15" y="6"/>
                    <a:pt x="16" y="5"/>
                    <a:pt x="17" y="3"/>
                  </a:cubicBezTo>
                  <a:cubicBezTo>
                    <a:pt x="19" y="4"/>
                    <a:pt x="19" y="4"/>
                    <a:pt x="19" y="4"/>
                  </a:cubicBezTo>
                  <a:cubicBezTo>
                    <a:pt x="13" y="9"/>
                    <a:pt x="11" y="17"/>
                    <a:pt x="14" y="26"/>
                  </a:cubicBezTo>
                  <a:cubicBezTo>
                    <a:pt x="16" y="33"/>
                    <a:pt x="17" y="38"/>
                    <a:pt x="16" y="43"/>
                  </a:cubicBezTo>
                  <a:cubicBezTo>
                    <a:pt x="105" y="43"/>
                    <a:pt x="105" y="43"/>
                    <a:pt x="105" y="43"/>
                  </a:cubicBezTo>
                  <a:cubicBezTo>
                    <a:pt x="105" y="40"/>
                    <a:pt x="105" y="40"/>
                    <a:pt x="105" y="40"/>
                  </a:cubicBezTo>
                  <a:cubicBezTo>
                    <a:pt x="105" y="35"/>
                    <a:pt x="104" y="31"/>
                    <a:pt x="103" y="28"/>
                  </a:cubicBezTo>
                  <a:cubicBezTo>
                    <a:pt x="105" y="29"/>
                    <a:pt x="105" y="29"/>
                    <a:pt x="105" y="29"/>
                  </a:cubicBezTo>
                  <a:cubicBezTo>
                    <a:pt x="105" y="0"/>
                    <a:pt x="105" y="0"/>
                    <a:pt x="105" y="0"/>
                  </a:cubicBezTo>
                </a:path>
              </a:pathLst>
            </a:custGeom>
            <a:solidFill>
              <a:srgbClr val="59A2E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4" name="ïṥḻiḍè">
              <a:extLst>
                <a:ext uri="{FF2B5EF4-FFF2-40B4-BE49-F238E27FC236}">
                  <a16:creationId xmlns="" xmlns:a16="http://schemas.microsoft.com/office/drawing/2014/main" id="{201E277D-577D-4E29-8F7F-77464C62D304}"/>
                </a:ext>
              </a:extLst>
            </p:cNvPr>
            <p:cNvSpPr/>
            <p:nvPr/>
          </p:nvSpPr>
          <p:spPr bwMode="auto">
            <a:xfrm>
              <a:off x="3524148" y="4407436"/>
              <a:ext cx="487443" cy="356845"/>
            </a:xfrm>
            <a:custGeom>
              <a:avLst/>
              <a:gdLst>
                <a:gd name="T0" fmla="*/ 147 w 161"/>
                <a:gd name="T1" fmla="*/ 25 h 118"/>
                <a:gd name="T2" fmla="*/ 147 w 161"/>
                <a:gd name="T3" fmla="*/ 0 h 118"/>
                <a:gd name="T4" fmla="*/ 72 w 161"/>
                <a:gd name="T5" fmla="*/ 0 h 118"/>
                <a:gd name="T6" fmla="*/ 56 w 161"/>
                <a:gd name="T7" fmla="*/ 28 h 118"/>
                <a:gd name="T8" fmla="*/ 0 w 161"/>
                <a:gd name="T9" fmla="*/ 85 h 118"/>
                <a:gd name="T10" fmla="*/ 64 w 161"/>
                <a:gd name="T11" fmla="*/ 95 h 118"/>
                <a:gd name="T12" fmla="*/ 102 w 161"/>
                <a:gd name="T13" fmla="*/ 58 h 118"/>
                <a:gd name="T14" fmla="*/ 147 w 161"/>
                <a:gd name="T15" fmla="*/ 25 h 1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1" h="118">
                  <a:moveTo>
                    <a:pt x="147" y="25"/>
                  </a:moveTo>
                  <a:cubicBezTo>
                    <a:pt x="147" y="0"/>
                    <a:pt x="147" y="0"/>
                    <a:pt x="147" y="0"/>
                  </a:cubicBezTo>
                  <a:cubicBezTo>
                    <a:pt x="72" y="0"/>
                    <a:pt x="72" y="0"/>
                    <a:pt x="72" y="0"/>
                  </a:cubicBezTo>
                  <a:cubicBezTo>
                    <a:pt x="63" y="14"/>
                    <a:pt x="59" y="23"/>
                    <a:pt x="56" y="28"/>
                  </a:cubicBezTo>
                  <a:cubicBezTo>
                    <a:pt x="47" y="45"/>
                    <a:pt x="0" y="85"/>
                    <a:pt x="0" y="85"/>
                  </a:cubicBezTo>
                  <a:cubicBezTo>
                    <a:pt x="11" y="118"/>
                    <a:pt x="51" y="104"/>
                    <a:pt x="64" y="95"/>
                  </a:cubicBezTo>
                  <a:cubicBezTo>
                    <a:pt x="77" y="86"/>
                    <a:pt x="102" y="58"/>
                    <a:pt x="102" y="58"/>
                  </a:cubicBezTo>
                  <a:cubicBezTo>
                    <a:pt x="104" y="58"/>
                    <a:pt x="161" y="18"/>
                    <a:pt x="147" y="25"/>
                  </a:cubicBezTo>
                  <a:close/>
                </a:path>
              </a:pathLst>
            </a:custGeom>
            <a:solidFill>
              <a:srgbClr val="D6AA9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5" name="ïSlîḓê">
              <a:extLst>
                <a:ext uri="{FF2B5EF4-FFF2-40B4-BE49-F238E27FC236}">
                  <a16:creationId xmlns="" xmlns:a16="http://schemas.microsoft.com/office/drawing/2014/main" id="{549E6C66-58E3-4251-9F2D-642BA1664AFE}"/>
                </a:ext>
              </a:extLst>
            </p:cNvPr>
            <p:cNvSpPr/>
            <p:nvPr/>
          </p:nvSpPr>
          <p:spPr bwMode="auto">
            <a:xfrm>
              <a:off x="3697052" y="4407436"/>
              <a:ext cx="491122" cy="386275"/>
            </a:xfrm>
            <a:custGeom>
              <a:avLst/>
              <a:gdLst>
                <a:gd name="T0" fmla="*/ 148 w 162"/>
                <a:gd name="T1" fmla="*/ 35 h 128"/>
                <a:gd name="T2" fmla="*/ 148 w 162"/>
                <a:gd name="T3" fmla="*/ 0 h 128"/>
                <a:gd name="T4" fmla="*/ 79 w 162"/>
                <a:gd name="T5" fmla="*/ 0 h 128"/>
                <a:gd name="T6" fmla="*/ 57 w 162"/>
                <a:gd name="T7" fmla="*/ 38 h 128"/>
                <a:gd name="T8" fmla="*/ 0 w 162"/>
                <a:gd name="T9" fmla="*/ 96 h 128"/>
                <a:gd name="T10" fmla="*/ 64 w 162"/>
                <a:gd name="T11" fmla="*/ 106 h 128"/>
                <a:gd name="T12" fmla="*/ 103 w 162"/>
                <a:gd name="T13" fmla="*/ 69 h 128"/>
                <a:gd name="T14" fmla="*/ 148 w 162"/>
                <a:gd name="T15" fmla="*/ 35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2" h="128">
                  <a:moveTo>
                    <a:pt x="148" y="35"/>
                  </a:moveTo>
                  <a:cubicBezTo>
                    <a:pt x="148" y="0"/>
                    <a:pt x="148" y="0"/>
                    <a:pt x="148" y="0"/>
                  </a:cubicBezTo>
                  <a:cubicBezTo>
                    <a:pt x="79" y="0"/>
                    <a:pt x="79" y="0"/>
                    <a:pt x="79" y="0"/>
                  </a:cubicBezTo>
                  <a:cubicBezTo>
                    <a:pt x="67" y="20"/>
                    <a:pt x="60" y="33"/>
                    <a:pt x="57" y="38"/>
                  </a:cubicBezTo>
                  <a:cubicBezTo>
                    <a:pt x="47" y="56"/>
                    <a:pt x="0" y="96"/>
                    <a:pt x="0" y="96"/>
                  </a:cubicBezTo>
                  <a:cubicBezTo>
                    <a:pt x="12" y="128"/>
                    <a:pt x="52" y="115"/>
                    <a:pt x="64" y="106"/>
                  </a:cubicBezTo>
                  <a:cubicBezTo>
                    <a:pt x="77" y="97"/>
                    <a:pt x="103" y="69"/>
                    <a:pt x="103" y="69"/>
                  </a:cubicBezTo>
                  <a:cubicBezTo>
                    <a:pt x="104" y="69"/>
                    <a:pt x="162" y="29"/>
                    <a:pt x="148" y="35"/>
                  </a:cubicBezTo>
                  <a:close/>
                </a:path>
              </a:pathLst>
            </a:custGeom>
            <a:solidFill>
              <a:srgbClr val="D6AA9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6" name="íṧḷïḍé">
              <a:extLst>
                <a:ext uri="{FF2B5EF4-FFF2-40B4-BE49-F238E27FC236}">
                  <a16:creationId xmlns="" xmlns:a16="http://schemas.microsoft.com/office/drawing/2014/main" id="{00BE5E5A-7837-4E47-B439-2C81B365EB2C}"/>
                </a:ext>
              </a:extLst>
            </p:cNvPr>
            <p:cNvSpPr/>
            <p:nvPr/>
          </p:nvSpPr>
          <p:spPr bwMode="auto">
            <a:xfrm>
              <a:off x="3897547" y="4407436"/>
              <a:ext cx="410188" cy="454333"/>
            </a:xfrm>
            <a:custGeom>
              <a:avLst/>
              <a:gdLst>
                <a:gd name="T0" fmla="*/ 124 w 136"/>
                <a:gd name="T1" fmla="*/ 57 h 150"/>
                <a:gd name="T2" fmla="*/ 124 w 136"/>
                <a:gd name="T3" fmla="*/ 0 h 150"/>
                <a:gd name="T4" fmla="*/ 79 w 136"/>
                <a:gd name="T5" fmla="*/ 0 h 150"/>
                <a:gd name="T6" fmla="*/ 48 w 136"/>
                <a:gd name="T7" fmla="*/ 60 h 150"/>
                <a:gd name="T8" fmla="*/ 0 w 136"/>
                <a:gd name="T9" fmla="*/ 118 h 150"/>
                <a:gd name="T10" fmla="*/ 54 w 136"/>
                <a:gd name="T11" fmla="*/ 128 h 150"/>
                <a:gd name="T12" fmla="*/ 86 w 136"/>
                <a:gd name="T13" fmla="*/ 91 h 150"/>
                <a:gd name="T14" fmla="*/ 124 w 136"/>
                <a:gd name="T15" fmla="*/ 57 h 1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6" h="150">
                  <a:moveTo>
                    <a:pt x="124" y="57"/>
                  </a:moveTo>
                  <a:cubicBezTo>
                    <a:pt x="124" y="0"/>
                    <a:pt x="124" y="0"/>
                    <a:pt x="124" y="0"/>
                  </a:cubicBezTo>
                  <a:cubicBezTo>
                    <a:pt x="79" y="0"/>
                    <a:pt x="79" y="0"/>
                    <a:pt x="79" y="0"/>
                  </a:cubicBezTo>
                  <a:cubicBezTo>
                    <a:pt x="60" y="31"/>
                    <a:pt x="51" y="53"/>
                    <a:pt x="48" y="60"/>
                  </a:cubicBezTo>
                  <a:cubicBezTo>
                    <a:pt x="40" y="77"/>
                    <a:pt x="0" y="118"/>
                    <a:pt x="0" y="118"/>
                  </a:cubicBezTo>
                  <a:cubicBezTo>
                    <a:pt x="10" y="150"/>
                    <a:pt x="43" y="136"/>
                    <a:pt x="54" y="128"/>
                  </a:cubicBezTo>
                  <a:cubicBezTo>
                    <a:pt x="65" y="119"/>
                    <a:pt x="86" y="91"/>
                    <a:pt x="86" y="91"/>
                  </a:cubicBezTo>
                  <a:cubicBezTo>
                    <a:pt x="87" y="91"/>
                    <a:pt x="136" y="51"/>
                    <a:pt x="124" y="57"/>
                  </a:cubicBezTo>
                  <a:close/>
                </a:path>
              </a:pathLst>
            </a:custGeom>
            <a:solidFill>
              <a:srgbClr val="D6AA9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7" name="ísľiḍê">
              <a:extLst>
                <a:ext uri="{FF2B5EF4-FFF2-40B4-BE49-F238E27FC236}">
                  <a16:creationId xmlns="" xmlns:a16="http://schemas.microsoft.com/office/drawing/2014/main" id="{CA677470-7298-4387-B30E-384A9B9D5FBA}"/>
                </a:ext>
              </a:extLst>
            </p:cNvPr>
            <p:cNvSpPr/>
            <p:nvPr/>
          </p:nvSpPr>
          <p:spPr bwMode="auto">
            <a:xfrm>
              <a:off x="3261112" y="4111292"/>
              <a:ext cx="2663460" cy="2735196"/>
            </a:xfrm>
            <a:custGeom>
              <a:avLst/>
              <a:gdLst>
                <a:gd name="T0" fmla="*/ 14 w 880"/>
                <a:gd name="T1" fmla="*/ 183 h 905"/>
                <a:gd name="T2" fmla="*/ 71 w 880"/>
                <a:gd name="T3" fmla="*/ 125 h 905"/>
                <a:gd name="T4" fmla="*/ 149 w 880"/>
                <a:gd name="T5" fmla="*/ 5 h 905"/>
                <a:gd name="T6" fmla="*/ 269 w 880"/>
                <a:gd name="T7" fmla="*/ 71 h 905"/>
                <a:gd name="T8" fmla="*/ 401 w 880"/>
                <a:gd name="T9" fmla="*/ 94 h 905"/>
                <a:gd name="T10" fmla="*/ 494 w 880"/>
                <a:gd name="T11" fmla="*/ 256 h 905"/>
                <a:gd name="T12" fmla="*/ 569 w 880"/>
                <a:gd name="T13" fmla="*/ 439 h 905"/>
                <a:gd name="T14" fmla="*/ 675 w 880"/>
                <a:gd name="T15" fmla="*/ 598 h 905"/>
                <a:gd name="T16" fmla="*/ 880 w 880"/>
                <a:gd name="T17" fmla="*/ 905 h 905"/>
                <a:gd name="T18" fmla="*/ 541 w 880"/>
                <a:gd name="T19" fmla="*/ 905 h 905"/>
                <a:gd name="T20" fmla="*/ 409 w 880"/>
                <a:gd name="T21" fmla="*/ 581 h 905"/>
                <a:gd name="T22" fmla="*/ 291 w 880"/>
                <a:gd name="T23" fmla="*/ 501 h 905"/>
                <a:gd name="T24" fmla="*/ 107 w 880"/>
                <a:gd name="T25" fmla="*/ 395 h 905"/>
                <a:gd name="T26" fmla="*/ 12 w 880"/>
                <a:gd name="T27" fmla="*/ 319 h 905"/>
                <a:gd name="T28" fmla="*/ 24 w 880"/>
                <a:gd name="T29" fmla="*/ 249 h 905"/>
                <a:gd name="T30" fmla="*/ 98 w 880"/>
                <a:gd name="T31" fmla="*/ 228 h 905"/>
                <a:gd name="T32" fmla="*/ 112 w 880"/>
                <a:gd name="T33" fmla="*/ 285 h 905"/>
                <a:gd name="T34" fmla="*/ 162 w 880"/>
                <a:gd name="T35" fmla="*/ 300 h 905"/>
                <a:gd name="T36" fmla="*/ 198 w 880"/>
                <a:gd name="T37" fmla="*/ 304 h 905"/>
                <a:gd name="T38" fmla="*/ 246 w 880"/>
                <a:gd name="T39" fmla="*/ 219 h 905"/>
                <a:gd name="T40" fmla="*/ 162 w 880"/>
                <a:gd name="T41" fmla="*/ 121 h 905"/>
                <a:gd name="T42" fmla="*/ 117 w 880"/>
                <a:gd name="T43" fmla="*/ 156 h 905"/>
                <a:gd name="T44" fmla="*/ 78 w 880"/>
                <a:gd name="T45" fmla="*/ 193 h 905"/>
                <a:gd name="T46" fmla="*/ 14 w 880"/>
                <a:gd name="T47" fmla="*/ 183 h 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80" h="905">
                  <a:moveTo>
                    <a:pt x="14" y="183"/>
                  </a:moveTo>
                  <a:cubicBezTo>
                    <a:pt x="14" y="183"/>
                    <a:pt x="61" y="143"/>
                    <a:pt x="71" y="125"/>
                  </a:cubicBezTo>
                  <a:cubicBezTo>
                    <a:pt x="80" y="108"/>
                    <a:pt x="127" y="9"/>
                    <a:pt x="149" y="5"/>
                  </a:cubicBezTo>
                  <a:cubicBezTo>
                    <a:pt x="171" y="0"/>
                    <a:pt x="240" y="54"/>
                    <a:pt x="269" y="71"/>
                  </a:cubicBezTo>
                  <a:cubicBezTo>
                    <a:pt x="298" y="87"/>
                    <a:pt x="379" y="68"/>
                    <a:pt x="401" y="94"/>
                  </a:cubicBezTo>
                  <a:cubicBezTo>
                    <a:pt x="422" y="120"/>
                    <a:pt x="459" y="185"/>
                    <a:pt x="494" y="256"/>
                  </a:cubicBezTo>
                  <a:cubicBezTo>
                    <a:pt x="528" y="327"/>
                    <a:pt x="549" y="403"/>
                    <a:pt x="569" y="439"/>
                  </a:cubicBezTo>
                  <a:cubicBezTo>
                    <a:pt x="589" y="474"/>
                    <a:pt x="615" y="514"/>
                    <a:pt x="675" y="598"/>
                  </a:cubicBezTo>
                  <a:cubicBezTo>
                    <a:pt x="734" y="683"/>
                    <a:pt x="880" y="905"/>
                    <a:pt x="880" y="905"/>
                  </a:cubicBezTo>
                  <a:cubicBezTo>
                    <a:pt x="541" y="905"/>
                    <a:pt x="541" y="905"/>
                    <a:pt x="541" y="905"/>
                  </a:cubicBezTo>
                  <a:cubicBezTo>
                    <a:pt x="541" y="905"/>
                    <a:pt x="456" y="649"/>
                    <a:pt x="409" y="581"/>
                  </a:cubicBezTo>
                  <a:cubicBezTo>
                    <a:pt x="362" y="513"/>
                    <a:pt x="330" y="514"/>
                    <a:pt x="291" y="501"/>
                  </a:cubicBezTo>
                  <a:cubicBezTo>
                    <a:pt x="252" y="489"/>
                    <a:pt x="157" y="452"/>
                    <a:pt x="107" y="395"/>
                  </a:cubicBezTo>
                  <a:cubicBezTo>
                    <a:pt x="56" y="338"/>
                    <a:pt x="38" y="373"/>
                    <a:pt x="12" y="319"/>
                  </a:cubicBezTo>
                  <a:cubicBezTo>
                    <a:pt x="0" y="292"/>
                    <a:pt x="36" y="287"/>
                    <a:pt x="24" y="249"/>
                  </a:cubicBezTo>
                  <a:cubicBezTo>
                    <a:pt x="13" y="210"/>
                    <a:pt x="79" y="209"/>
                    <a:pt x="98" y="228"/>
                  </a:cubicBezTo>
                  <a:cubicBezTo>
                    <a:pt x="107" y="237"/>
                    <a:pt x="121" y="250"/>
                    <a:pt x="112" y="285"/>
                  </a:cubicBezTo>
                  <a:cubicBezTo>
                    <a:pt x="112" y="285"/>
                    <a:pt x="146" y="284"/>
                    <a:pt x="162" y="300"/>
                  </a:cubicBezTo>
                  <a:cubicBezTo>
                    <a:pt x="162" y="300"/>
                    <a:pt x="182" y="297"/>
                    <a:pt x="198" y="304"/>
                  </a:cubicBezTo>
                  <a:cubicBezTo>
                    <a:pt x="198" y="304"/>
                    <a:pt x="247" y="263"/>
                    <a:pt x="246" y="219"/>
                  </a:cubicBezTo>
                  <a:cubicBezTo>
                    <a:pt x="245" y="175"/>
                    <a:pt x="233" y="154"/>
                    <a:pt x="162" y="121"/>
                  </a:cubicBezTo>
                  <a:cubicBezTo>
                    <a:pt x="162" y="121"/>
                    <a:pt x="136" y="154"/>
                    <a:pt x="117" y="156"/>
                  </a:cubicBezTo>
                  <a:cubicBezTo>
                    <a:pt x="117" y="156"/>
                    <a:pt x="91" y="184"/>
                    <a:pt x="78" y="193"/>
                  </a:cubicBezTo>
                  <a:cubicBezTo>
                    <a:pt x="65" y="202"/>
                    <a:pt x="26" y="215"/>
                    <a:pt x="14" y="183"/>
                  </a:cubicBezTo>
                  <a:close/>
                </a:path>
              </a:pathLst>
            </a:custGeom>
            <a:solidFill>
              <a:srgbClr val="EBBEA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8" name="iṩlídè">
              <a:extLst>
                <a:ext uri="{FF2B5EF4-FFF2-40B4-BE49-F238E27FC236}">
                  <a16:creationId xmlns="" xmlns:a16="http://schemas.microsoft.com/office/drawing/2014/main" id="{D43FEC37-C711-4459-AA93-6BC4A4DD1523}"/>
                </a:ext>
              </a:extLst>
            </p:cNvPr>
            <p:cNvSpPr/>
            <p:nvPr/>
          </p:nvSpPr>
          <p:spPr bwMode="auto">
            <a:xfrm>
              <a:off x="3316294" y="4742208"/>
              <a:ext cx="301663" cy="204173"/>
            </a:xfrm>
            <a:custGeom>
              <a:avLst/>
              <a:gdLst>
                <a:gd name="T0" fmla="*/ 80 w 100"/>
                <a:gd name="T1" fmla="*/ 19 h 67"/>
                <a:gd name="T2" fmla="*/ 5 w 100"/>
                <a:gd name="T3" fmla="*/ 36 h 67"/>
                <a:gd name="T4" fmla="*/ 8 w 100"/>
                <a:gd name="T5" fmla="*/ 37 h 67"/>
                <a:gd name="T6" fmla="*/ 12 w 100"/>
                <a:gd name="T7" fmla="*/ 35 h 67"/>
                <a:gd name="T8" fmla="*/ 96 w 100"/>
                <a:gd name="T9" fmla="*/ 67 h 67"/>
                <a:gd name="T10" fmla="*/ 80 w 100"/>
                <a:gd name="T11" fmla="*/ 19 h 67"/>
              </a:gdLst>
              <a:ahLst/>
              <a:cxnLst>
                <a:cxn ang="0">
                  <a:pos x="T0" y="T1"/>
                </a:cxn>
                <a:cxn ang="0">
                  <a:pos x="T2" y="T3"/>
                </a:cxn>
                <a:cxn ang="0">
                  <a:pos x="T4" y="T5"/>
                </a:cxn>
                <a:cxn ang="0">
                  <a:pos x="T6" y="T7"/>
                </a:cxn>
                <a:cxn ang="0">
                  <a:pos x="T8" y="T9"/>
                </a:cxn>
                <a:cxn ang="0">
                  <a:pos x="T10" y="T11"/>
                </a:cxn>
              </a:cxnLst>
              <a:rect l="0" t="0" r="r" b="b"/>
              <a:pathLst>
                <a:path w="100" h="67">
                  <a:moveTo>
                    <a:pt x="80" y="19"/>
                  </a:moveTo>
                  <a:cubicBezTo>
                    <a:pt x="62" y="0"/>
                    <a:pt x="0" y="1"/>
                    <a:pt x="5" y="36"/>
                  </a:cubicBezTo>
                  <a:cubicBezTo>
                    <a:pt x="8" y="37"/>
                    <a:pt x="8" y="37"/>
                    <a:pt x="8" y="37"/>
                  </a:cubicBezTo>
                  <a:cubicBezTo>
                    <a:pt x="9" y="37"/>
                    <a:pt x="11" y="36"/>
                    <a:pt x="12" y="35"/>
                  </a:cubicBezTo>
                  <a:cubicBezTo>
                    <a:pt x="96" y="67"/>
                    <a:pt x="96" y="67"/>
                    <a:pt x="96" y="67"/>
                  </a:cubicBezTo>
                  <a:cubicBezTo>
                    <a:pt x="100" y="39"/>
                    <a:pt x="88" y="27"/>
                    <a:pt x="80" y="19"/>
                  </a:cubicBezTo>
                  <a:close/>
                </a:path>
              </a:pathLst>
            </a:custGeom>
            <a:solidFill>
              <a:srgbClr val="EBBEA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49" name="íṣḻíḍè">
              <a:extLst>
                <a:ext uri="{FF2B5EF4-FFF2-40B4-BE49-F238E27FC236}">
                  <a16:creationId xmlns="" xmlns:a16="http://schemas.microsoft.com/office/drawing/2014/main" id="{756AAF12-1538-482D-B4FD-CC0130B7606B}"/>
                </a:ext>
              </a:extLst>
            </p:cNvPr>
            <p:cNvSpPr/>
            <p:nvPr/>
          </p:nvSpPr>
          <p:spPr bwMode="auto">
            <a:xfrm>
              <a:off x="3781665" y="4900396"/>
              <a:ext cx="904988" cy="408348"/>
            </a:xfrm>
            <a:custGeom>
              <a:avLst/>
              <a:gdLst>
                <a:gd name="T0" fmla="*/ 256 w 299"/>
                <a:gd name="T1" fmla="*/ 126 h 135"/>
                <a:gd name="T2" fmla="*/ 256 w 299"/>
                <a:gd name="T3" fmla="*/ 126 h 135"/>
                <a:gd name="T4" fmla="*/ 273 w 299"/>
                <a:gd name="T5" fmla="*/ 132 h 135"/>
                <a:gd name="T6" fmla="*/ 295 w 299"/>
                <a:gd name="T7" fmla="*/ 118 h 135"/>
                <a:gd name="T8" fmla="*/ 287 w 299"/>
                <a:gd name="T9" fmla="*/ 94 h 135"/>
                <a:gd name="T10" fmla="*/ 263 w 299"/>
                <a:gd name="T11" fmla="*/ 86 h 135"/>
                <a:gd name="T12" fmla="*/ 263 w 299"/>
                <a:gd name="T13" fmla="*/ 85 h 135"/>
                <a:gd name="T14" fmla="*/ 263 w 299"/>
                <a:gd name="T15" fmla="*/ 83 h 135"/>
                <a:gd name="T16" fmla="*/ 263 w 299"/>
                <a:gd name="T17" fmla="*/ 82 h 135"/>
                <a:gd name="T18" fmla="*/ 262 w 299"/>
                <a:gd name="T19" fmla="*/ 81 h 135"/>
                <a:gd name="T20" fmla="*/ 262 w 299"/>
                <a:gd name="T21" fmla="*/ 80 h 135"/>
                <a:gd name="T22" fmla="*/ 261 w 299"/>
                <a:gd name="T23" fmla="*/ 78 h 135"/>
                <a:gd name="T24" fmla="*/ 260 w 299"/>
                <a:gd name="T25" fmla="*/ 77 h 135"/>
                <a:gd name="T26" fmla="*/ 259 w 299"/>
                <a:gd name="T27" fmla="*/ 76 h 135"/>
                <a:gd name="T28" fmla="*/ 259 w 299"/>
                <a:gd name="T29" fmla="*/ 75 h 135"/>
                <a:gd name="T30" fmla="*/ 258 w 299"/>
                <a:gd name="T31" fmla="*/ 74 h 135"/>
                <a:gd name="T32" fmla="*/ 257 w 299"/>
                <a:gd name="T33" fmla="*/ 73 h 135"/>
                <a:gd name="T34" fmla="*/ 256 w 299"/>
                <a:gd name="T35" fmla="*/ 72 h 135"/>
                <a:gd name="T36" fmla="*/ 256 w 299"/>
                <a:gd name="T37" fmla="*/ 71 h 135"/>
                <a:gd name="T38" fmla="*/ 255 w 299"/>
                <a:gd name="T39" fmla="*/ 71 h 135"/>
                <a:gd name="T40" fmla="*/ 254 w 299"/>
                <a:gd name="T41" fmla="*/ 70 h 135"/>
                <a:gd name="T42" fmla="*/ 253 w 299"/>
                <a:gd name="T43" fmla="*/ 69 h 135"/>
                <a:gd name="T44" fmla="*/ 252 w 299"/>
                <a:gd name="T45" fmla="*/ 69 h 135"/>
                <a:gd name="T46" fmla="*/ 250 w 299"/>
                <a:gd name="T47" fmla="*/ 68 h 135"/>
                <a:gd name="T48" fmla="*/ 80 w 299"/>
                <a:gd name="T49" fmla="*/ 10 h 135"/>
                <a:gd name="T50" fmla="*/ 78 w 299"/>
                <a:gd name="T51" fmla="*/ 5 h 135"/>
                <a:gd name="T52" fmla="*/ 68 w 299"/>
                <a:gd name="T53" fmla="*/ 1 h 135"/>
                <a:gd name="T54" fmla="*/ 62 w 299"/>
                <a:gd name="T55" fmla="*/ 3 h 135"/>
                <a:gd name="T56" fmla="*/ 60 w 299"/>
                <a:gd name="T57" fmla="*/ 3 h 135"/>
                <a:gd name="T58" fmla="*/ 26 w 299"/>
                <a:gd name="T59" fmla="*/ 43 h 135"/>
                <a:gd name="T60" fmla="*/ 0 w 299"/>
                <a:gd name="T61" fmla="*/ 38 h 135"/>
                <a:gd name="T62" fmla="*/ 43 w 299"/>
                <a:gd name="T63" fmla="*/ 55 h 135"/>
                <a:gd name="T64" fmla="*/ 46 w 299"/>
                <a:gd name="T65" fmla="*/ 60 h 135"/>
                <a:gd name="T66" fmla="*/ 56 w 299"/>
                <a:gd name="T67" fmla="*/ 64 h 135"/>
                <a:gd name="T68" fmla="*/ 61 w 299"/>
                <a:gd name="T69" fmla="*/ 62 h 135"/>
                <a:gd name="T70" fmla="*/ 228 w 299"/>
                <a:gd name="T71" fmla="*/ 128 h 135"/>
                <a:gd name="T72" fmla="*/ 250 w 299"/>
                <a:gd name="T73" fmla="*/ 123 h 135"/>
                <a:gd name="T74" fmla="*/ 256 w 299"/>
                <a:gd name="T75" fmla="*/ 126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99" h="135">
                  <a:moveTo>
                    <a:pt x="256" y="126"/>
                  </a:moveTo>
                  <a:cubicBezTo>
                    <a:pt x="256" y="126"/>
                    <a:pt x="256" y="126"/>
                    <a:pt x="256" y="126"/>
                  </a:cubicBezTo>
                  <a:cubicBezTo>
                    <a:pt x="273" y="132"/>
                    <a:pt x="273" y="132"/>
                    <a:pt x="273" y="132"/>
                  </a:cubicBezTo>
                  <a:cubicBezTo>
                    <a:pt x="281" y="135"/>
                    <a:pt x="291" y="129"/>
                    <a:pt x="295" y="118"/>
                  </a:cubicBezTo>
                  <a:cubicBezTo>
                    <a:pt x="299" y="108"/>
                    <a:pt x="295" y="96"/>
                    <a:pt x="287" y="94"/>
                  </a:cubicBezTo>
                  <a:cubicBezTo>
                    <a:pt x="263" y="86"/>
                    <a:pt x="263" y="86"/>
                    <a:pt x="263" y="86"/>
                  </a:cubicBezTo>
                  <a:cubicBezTo>
                    <a:pt x="263" y="85"/>
                    <a:pt x="263" y="85"/>
                    <a:pt x="263" y="85"/>
                  </a:cubicBezTo>
                  <a:cubicBezTo>
                    <a:pt x="263" y="83"/>
                    <a:pt x="263" y="83"/>
                    <a:pt x="263" y="83"/>
                  </a:cubicBezTo>
                  <a:cubicBezTo>
                    <a:pt x="263" y="83"/>
                    <a:pt x="263" y="83"/>
                    <a:pt x="263" y="82"/>
                  </a:cubicBezTo>
                  <a:cubicBezTo>
                    <a:pt x="262" y="81"/>
                    <a:pt x="262" y="81"/>
                    <a:pt x="262" y="81"/>
                  </a:cubicBezTo>
                  <a:cubicBezTo>
                    <a:pt x="262" y="81"/>
                    <a:pt x="262" y="80"/>
                    <a:pt x="262" y="80"/>
                  </a:cubicBezTo>
                  <a:cubicBezTo>
                    <a:pt x="261" y="79"/>
                    <a:pt x="261" y="78"/>
                    <a:pt x="261" y="78"/>
                  </a:cubicBezTo>
                  <a:cubicBezTo>
                    <a:pt x="260" y="77"/>
                    <a:pt x="260" y="77"/>
                    <a:pt x="260" y="77"/>
                  </a:cubicBezTo>
                  <a:cubicBezTo>
                    <a:pt x="260" y="76"/>
                    <a:pt x="260" y="76"/>
                    <a:pt x="259" y="76"/>
                  </a:cubicBezTo>
                  <a:cubicBezTo>
                    <a:pt x="259" y="75"/>
                    <a:pt x="259" y="75"/>
                    <a:pt x="259" y="75"/>
                  </a:cubicBezTo>
                  <a:cubicBezTo>
                    <a:pt x="258" y="74"/>
                    <a:pt x="258" y="74"/>
                    <a:pt x="258" y="74"/>
                  </a:cubicBezTo>
                  <a:cubicBezTo>
                    <a:pt x="257" y="73"/>
                    <a:pt x="257" y="73"/>
                    <a:pt x="257" y="73"/>
                  </a:cubicBezTo>
                  <a:cubicBezTo>
                    <a:pt x="256" y="72"/>
                    <a:pt x="256" y="72"/>
                    <a:pt x="256" y="72"/>
                  </a:cubicBezTo>
                  <a:cubicBezTo>
                    <a:pt x="256" y="71"/>
                    <a:pt x="256" y="71"/>
                    <a:pt x="256" y="71"/>
                  </a:cubicBezTo>
                  <a:cubicBezTo>
                    <a:pt x="255" y="71"/>
                    <a:pt x="255" y="71"/>
                    <a:pt x="255" y="71"/>
                  </a:cubicBezTo>
                  <a:cubicBezTo>
                    <a:pt x="254" y="70"/>
                    <a:pt x="254" y="70"/>
                    <a:pt x="254" y="70"/>
                  </a:cubicBezTo>
                  <a:cubicBezTo>
                    <a:pt x="253" y="70"/>
                    <a:pt x="253" y="69"/>
                    <a:pt x="253" y="69"/>
                  </a:cubicBezTo>
                  <a:cubicBezTo>
                    <a:pt x="252" y="69"/>
                    <a:pt x="252" y="69"/>
                    <a:pt x="252" y="69"/>
                  </a:cubicBezTo>
                  <a:cubicBezTo>
                    <a:pt x="251" y="69"/>
                    <a:pt x="250" y="68"/>
                    <a:pt x="250" y="68"/>
                  </a:cubicBezTo>
                  <a:cubicBezTo>
                    <a:pt x="80" y="10"/>
                    <a:pt x="80" y="10"/>
                    <a:pt x="80" y="10"/>
                  </a:cubicBezTo>
                  <a:cubicBezTo>
                    <a:pt x="81" y="7"/>
                    <a:pt x="80" y="5"/>
                    <a:pt x="78" y="5"/>
                  </a:cubicBezTo>
                  <a:cubicBezTo>
                    <a:pt x="68" y="1"/>
                    <a:pt x="68" y="1"/>
                    <a:pt x="68" y="1"/>
                  </a:cubicBezTo>
                  <a:cubicBezTo>
                    <a:pt x="66" y="0"/>
                    <a:pt x="64" y="1"/>
                    <a:pt x="62" y="3"/>
                  </a:cubicBezTo>
                  <a:cubicBezTo>
                    <a:pt x="60" y="3"/>
                    <a:pt x="60" y="3"/>
                    <a:pt x="60" y="3"/>
                  </a:cubicBezTo>
                  <a:cubicBezTo>
                    <a:pt x="46" y="26"/>
                    <a:pt x="26" y="43"/>
                    <a:pt x="26" y="43"/>
                  </a:cubicBezTo>
                  <a:cubicBezTo>
                    <a:pt x="17" y="39"/>
                    <a:pt x="8" y="38"/>
                    <a:pt x="0" y="38"/>
                  </a:cubicBezTo>
                  <a:cubicBezTo>
                    <a:pt x="43" y="55"/>
                    <a:pt x="43" y="55"/>
                    <a:pt x="43" y="55"/>
                  </a:cubicBezTo>
                  <a:cubicBezTo>
                    <a:pt x="43" y="58"/>
                    <a:pt x="44" y="60"/>
                    <a:pt x="46" y="60"/>
                  </a:cubicBezTo>
                  <a:cubicBezTo>
                    <a:pt x="56" y="64"/>
                    <a:pt x="56" y="64"/>
                    <a:pt x="56" y="64"/>
                  </a:cubicBezTo>
                  <a:cubicBezTo>
                    <a:pt x="58" y="65"/>
                    <a:pt x="60" y="64"/>
                    <a:pt x="61" y="62"/>
                  </a:cubicBezTo>
                  <a:cubicBezTo>
                    <a:pt x="228" y="128"/>
                    <a:pt x="228" y="128"/>
                    <a:pt x="228" y="128"/>
                  </a:cubicBezTo>
                  <a:cubicBezTo>
                    <a:pt x="235" y="130"/>
                    <a:pt x="243" y="128"/>
                    <a:pt x="250" y="123"/>
                  </a:cubicBezTo>
                  <a:lnTo>
                    <a:pt x="256" y="126"/>
                  </a:lnTo>
                  <a:close/>
                </a:path>
              </a:pathLst>
            </a:custGeom>
            <a:solidFill>
              <a:srgbClr val="EBBEA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0" name="ïṧḷîḓê">
              <a:extLst>
                <a:ext uri="{FF2B5EF4-FFF2-40B4-BE49-F238E27FC236}">
                  <a16:creationId xmlns="" xmlns:a16="http://schemas.microsoft.com/office/drawing/2014/main" id="{91923812-E829-40B9-9FF5-75E4AA56BCCB}"/>
                </a:ext>
              </a:extLst>
            </p:cNvPr>
            <p:cNvSpPr/>
            <p:nvPr/>
          </p:nvSpPr>
          <p:spPr bwMode="auto">
            <a:xfrm>
              <a:off x="3342046" y="4688865"/>
              <a:ext cx="82774" cy="38627"/>
            </a:xfrm>
            <a:custGeom>
              <a:avLst/>
              <a:gdLst>
                <a:gd name="T0" fmla="*/ 27 w 27"/>
                <a:gd name="T1" fmla="*/ 11 h 13"/>
                <a:gd name="T2" fmla="*/ 20 w 27"/>
                <a:gd name="T3" fmla="*/ 9 h 13"/>
                <a:gd name="T4" fmla="*/ 17 w 27"/>
                <a:gd name="T5" fmla="*/ 4 h 13"/>
                <a:gd name="T6" fmla="*/ 9 w 27"/>
                <a:gd name="T7" fmla="*/ 1 h 13"/>
                <a:gd name="T8" fmla="*/ 4 w 27"/>
                <a:gd name="T9" fmla="*/ 4 h 13"/>
                <a:gd name="T10" fmla="*/ 2 w 27"/>
                <a:gd name="T11" fmla="*/ 9 h 13"/>
                <a:gd name="T12" fmla="*/ 0 w 27"/>
                <a:gd name="T13" fmla="*/ 8 h 13"/>
                <a:gd name="T14" fmla="*/ 27 w 27"/>
                <a:gd name="T15" fmla="*/ 11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 h="13">
                  <a:moveTo>
                    <a:pt x="27" y="11"/>
                  </a:moveTo>
                  <a:cubicBezTo>
                    <a:pt x="20" y="9"/>
                    <a:pt x="20" y="9"/>
                    <a:pt x="20" y="9"/>
                  </a:cubicBezTo>
                  <a:cubicBezTo>
                    <a:pt x="20" y="7"/>
                    <a:pt x="19" y="5"/>
                    <a:pt x="17" y="4"/>
                  </a:cubicBezTo>
                  <a:cubicBezTo>
                    <a:pt x="9" y="1"/>
                    <a:pt x="9" y="1"/>
                    <a:pt x="9" y="1"/>
                  </a:cubicBezTo>
                  <a:cubicBezTo>
                    <a:pt x="7" y="0"/>
                    <a:pt x="5" y="2"/>
                    <a:pt x="4" y="4"/>
                  </a:cubicBezTo>
                  <a:cubicBezTo>
                    <a:pt x="2" y="9"/>
                    <a:pt x="2" y="9"/>
                    <a:pt x="2" y="9"/>
                  </a:cubicBezTo>
                  <a:cubicBezTo>
                    <a:pt x="0" y="8"/>
                    <a:pt x="0" y="8"/>
                    <a:pt x="0" y="8"/>
                  </a:cubicBezTo>
                  <a:cubicBezTo>
                    <a:pt x="8" y="13"/>
                    <a:pt x="18" y="13"/>
                    <a:pt x="27" y="11"/>
                  </a:cubicBezTo>
                  <a:close/>
                </a:path>
              </a:pathLst>
            </a:custGeom>
            <a:solidFill>
              <a:srgbClr val="EBBEA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1" name="is1iḑé">
              <a:extLst>
                <a:ext uri="{FF2B5EF4-FFF2-40B4-BE49-F238E27FC236}">
                  <a16:creationId xmlns="" xmlns:a16="http://schemas.microsoft.com/office/drawing/2014/main" id="{1E4BB8D8-8ECB-4895-8630-55DA7F299041}"/>
                </a:ext>
              </a:extLst>
            </p:cNvPr>
            <p:cNvSpPr/>
            <p:nvPr/>
          </p:nvSpPr>
          <p:spPr bwMode="auto">
            <a:xfrm>
              <a:off x="3663943" y="5380482"/>
              <a:ext cx="1309657" cy="1466006"/>
            </a:xfrm>
            <a:custGeom>
              <a:avLst/>
              <a:gdLst>
                <a:gd name="T0" fmla="*/ 174 w 433"/>
                <a:gd name="T1" fmla="*/ 60 h 485"/>
                <a:gd name="T2" fmla="*/ 0 w 433"/>
                <a:gd name="T3" fmla="*/ 0 h 485"/>
                <a:gd name="T4" fmla="*/ 158 w 433"/>
                <a:gd name="T5" fmla="*/ 81 h 485"/>
                <a:gd name="T6" fmla="*/ 276 w 433"/>
                <a:gd name="T7" fmla="*/ 161 h 485"/>
                <a:gd name="T8" fmla="*/ 408 w 433"/>
                <a:gd name="T9" fmla="*/ 485 h 485"/>
                <a:gd name="T10" fmla="*/ 433 w 433"/>
                <a:gd name="T11" fmla="*/ 485 h 485"/>
                <a:gd name="T12" fmla="*/ 292 w 433"/>
                <a:gd name="T13" fmla="*/ 146 h 485"/>
                <a:gd name="T14" fmla="*/ 174 w 433"/>
                <a:gd name="T15" fmla="*/ 60 h 4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3" h="485">
                  <a:moveTo>
                    <a:pt x="174" y="60"/>
                  </a:moveTo>
                  <a:cubicBezTo>
                    <a:pt x="151" y="52"/>
                    <a:pt x="74" y="25"/>
                    <a:pt x="0" y="0"/>
                  </a:cubicBezTo>
                  <a:cubicBezTo>
                    <a:pt x="52" y="43"/>
                    <a:pt x="125" y="71"/>
                    <a:pt x="158" y="81"/>
                  </a:cubicBezTo>
                  <a:cubicBezTo>
                    <a:pt x="197" y="94"/>
                    <a:pt x="229" y="93"/>
                    <a:pt x="276" y="161"/>
                  </a:cubicBezTo>
                  <a:cubicBezTo>
                    <a:pt x="323" y="229"/>
                    <a:pt x="408" y="485"/>
                    <a:pt x="408" y="485"/>
                  </a:cubicBezTo>
                  <a:cubicBezTo>
                    <a:pt x="433" y="485"/>
                    <a:pt x="433" y="485"/>
                    <a:pt x="433" y="485"/>
                  </a:cubicBezTo>
                  <a:cubicBezTo>
                    <a:pt x="433" y="485"/>
                    <a:pt x="339" y="219"/>
                    <a:pt x="292" y="146"/>
                  </a:cubicBezTo>
                  <a:cubicBezTo>
                    <a:pt x="245" y="72"/>
                    <a:pt x="213" y="73"/>
                    <a:pt x="174" y="60"/>
                  </a:cubicBezTo>
                  <a:close/>
                </a:path>
              </a:pathLst>
            </a:custGeom>
            <a:solidFill>
              <a:srgbClr val="EBBEA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2" name="î$ḷïdè">
              <a:extLst>
                <a:ext uri="{FF2B5EF4-FFF2-40B4-BE49-F238E27FC236}">
                  <a16:creationId xmlns="" xmlns:a16="http://schemas.microsoft.com/office/drawing/2014/main" id="{F5152872-A991-4F19-867E-0F7DF742304D}"/>
                </a:ext>
              </a:extLst>
            </p:cNvPr>
            <p:cNvSpPr/>
            <p:nvPr/>
          </p:nvSpPr>
          <p:spPr bwMode="auto">
            <a:xfrm>
              <a:off x="4671937" y="5023637"/>
              <a:ext cx="200496" cy="158189"/>
            </a:xfrm>
            <a:custGeom>
              <a:avLst/>
              <a:gdLst>
                <a:gd name="T0" fmla="*/ 0 w 66"/>
                <a:gd name="T1" fmla="*/ 38 h 52"/>
                <a:gd name="T2" fmla="*/ 41 w 66"/>
                <a:gd name="T3" fmla="*/ 50 h 52"/>
                <a:gd name="T4" fmla="*/ 63 w 66"/>
                <a:gd name="T5" fmla="*/ 35 h 52"/>
                <a:gd name="T6" fmla="*/ 51 w 66"/>
                <a:gd name="T7" fmla="*/ 10 h 52"/>
                <a:gd name="T8" fmla="*/ 10 w 66"/>
                <a:gd name="T9" fmla="*/ 0 h 52"/>
                <a:gd name="T10" fmla="*/ 0 w 66"/>
                <a:gd name="T11" fmla="*/ 38 h 52"/>
              </a:gdLst>
              <a:ahLst/>
              <a:cxnLst>
                <a:cxn ang="0">
                  <a:pos x="T0" y="T1"/>
                </a:cxn>
                <a:cxn ang="0">
                  <a:pos x="T2" y="T3"/>
                </a:cxn>
                <a:cxn ang="0">
                  <a:pos x="T4" y="T5"/>
                </a:cxn>
                <a:cxn ang="0">
                  <a:pos x="T6" y="T7"/>
                </a:cxn>
                <a:cxn ang="0">
                  <a:pos x="T8" y="T9"/>
                </a:cxn>
                <a:cxn ang="0">
                  <a:pos x="T10" y="T11"/>
                </a:cxn>
              </a:cxnLst>
              <a:rect l="0" t="0" r="r" b="b"/>
              <a:pathLst>
                <a:path w="66" h="52">
                  <a:moveTo>
                    <a:pt x="0" y="38"/>
                  </a:moveTo>
                  <a:cubicBezTo>
                    <a:pt x="41" y="50"/>
                    <a:pt x="41" y="50"/>
                    <a:pt x="41" y="50"/>
                  </a:cubicBezTo>
                  <a:cubicBezTo>
                    <a:pt x="50" y="52"/>
                    <a:pt x="60" y="46"/>
                    <a:pt x="63" y="35"/>
                  </a:cubicBezTo>
                  <a:cubicBezTo>
                    <a:pt x="66" y="24"/>
                    <a:pt x="61" y="13"/>
                    <a:pt x="51" y="10"/>
                  </a:cubicBezTo>
                  <a:cubicBezTo>
                    <a:pt x="10" y="0"/>
                    <a:pt x="10" y="0"/>
                    <a:pt x="10" y="0"/>
                  </a:cubicBezTo>
                  <a:lnTo>
                    <a:pt x="0" y="38"/>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3" name="îṧ1ïdê">
              <a:extLst>
                <a:ext uri="{FF2B5EF4-FFF2-40B4-BE49-F238E27FC236}">
                  <a16:creationId xmlns="" xmlns:a16="http://schemas.microsoft.com/office/drawing/2014/main" id="{B37F0640-75E4-4FB1-BF9C-7C5978541FCA}"/>
                </a:ext>
              </a:extLst>
            </p:cNvPr>
            <p:cNvSpPr/>
            <p:nvPr/>
          </p:nvSpPr>
          <p:spPr bwMode="auto">
            <a:xfrm>
              <a:off x="4671937" y="5023637"/>
              <a:ext cx="200496" cy="158189"/>
            </a:xfrm>
            <a:custGeom>
              <a:avLst/>
              <a:gdLst>
                <a:gd name="T0" fmla="*/ 0 w 66"/>
                <a:gd name="T1" fmla="*/ 38 h 52"/>
                <a:gd name="T2" fmla="*/ 41 w 66"/>
                <a:gd name="T3" fmla="*/ 50 h 52"/>
                <a:gd name="T4" fmla="*/ 63 w 66"/>
                <a:gd name="T5" fmla="*/ 35 h 52"/>
                <a:gd name="T6" fmla="*/ 51 w 66"/>
                <a:gd name="T7" fmla="*/ 10 h 52"/>
                <a:gd name="T8" fmla="*/ 10 w 66"/>
                <a:gd name="T9" fmla="*/ 0 h 52"/>
                <a:gd name="T10" fmla="*/ 0 w 66"/>
                <a:gd name="T11" fmla="*/ 38 h 52"/>
              </a:gdLst>
              <a:ahLst/>
              <a:cxnLst>
                <a:cxn ang="0">
                  <a:pos x="T0" y="T1"/>
                </a:cxn>
                <a:cxn ang="0">
                  <a:pos x="T2" y="T3"/>
                </a:cxn>
                <a:cxn ang="0">
                  <a:pos x="T4" y="T5"/>
                </a:cxn>
                <a:cxn ang="0">
                  <a:pos x="T6" y="T7"/>
                </a:cxn>
                <a:cxn ang="0">
                  <a:pos x="T8" y="T9"/>
                </a:cxn>
                <a:cxn ang="0">
                  <a:pos x="T10" y="T11"/>
                </a:cxn>
              </a:cxnLst>
              <a:rect l="0" t="0" r="r" b="b"/>
              <a:pathLst>
                <a:path w="66" h="52">
                  <a:moveTo>
                    <a:pt x="0" y="38"/>
                  </a:moveTo>
                  <a:cubicBezTo>
                    <a:pt x="41" y="50"/>
                    <a:pt x="41" y="50"/>
                    <a:pt x="41" y="50"/>
                  </a:cubicBezTo>
                  <a:cubicBezTo>
                    <a:pt x="50" y="52"/>
                    <a:pt x="60" y="46"/>
                    <a:pt x="63" y="35"/>
                  </a:cubicBezTo>
                  <a:cubicBezTo>
                    <a:pt x="66" y="24"/>
                    <a:pt x="61" y="13"/>
                    <a:pt x="51" y="10"/>
                  </a:cubicBezTo>
                  <a:cubicBezTo>
                    <a:pt x="10" y="0"/>
                    <a:pt x="10" y="0"/>
                    <a:pt x="10" y="0"/>
                  </a:cubicBezTo>
                  <a:lnTo>
                    <a:pt x="0" y="38"/>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4" name="iṣḻïḋe">
              <a:extLst>
                <a:ext uri="{FF2B5EF4-FFF2-40B4-BE49-F238E27FC236}">
                  <a16:creationId xmlns="" xmlns:a16="http://schemas.microsoft.com/office/drawing/2014/main" id="{8DFDE6FE-9E6D-44EB-B9CF-3D572854F5E7}"/>
                </a:ext>
              </a:extLst>
            </p:cNvPr>
            <p:cNvSpPr/>
            <p:nvPr/>
          </p:nvSpPr>
          <p:spPr bwMode="auto">
            <a:xfrm>
              <a:off x="4671937" y="5023637"/>
              <a:ext cx="200496" cy="158189"/>
            </a:xfrm>
            <a:custGeom>
              <a:avLst/>
              <a:gdLst>
                <a:gd name="T0" fmla="*/ 0 w 66"/>
                <a:gd name="T1" fmla="*/ 38 h 52"/>
                <a:gd name="T2" fmla="*/ 41 w 66"/>
                <a:gd name="T3" fmla="*/ 50 h 52"/>
                <a:gd name="T4" fmla="*/ 63 w 66"/>
                <a:gd name="T5" fmla="*/ 35 h 52"/>
                <a:gd name="T6" fmla="*/ 51 w 66"/>
                <a:gd name="T7" fmla="*/ 10 h 52"/>
                <a:gd name="T8" fmla="*/ 10 w 66"/>
                <a:gd name="T9" fmla="*/ 0 h 52"/>
                <a:gd name="T10" fmla="*/ 0 w 66"/>
                <a:gd name="T11" fmla="*/ 38 h 52"/>
              </a:gdLst>
              <a:ahLst/>
              <a:cxnLst>
                <a:cxn ang="0">
                  <a:pos x="T0" y="T1"/>
                </a:cxn>
                <a:cxn ang="0">
                  <a:pos x="T2" y="T3"/>
                </a:cxn>
                <a:cxn ang="0">
                  <a:pos x="T4" y="T5"/>
                </a:cxn>
                <a:cxn ang="0">
                  <a:pos x="T6" y="T7"/>
                </a:cxn>
                <a:cxn ang="0">
                  <a:pos x="T8" y="T9"/>
                </a:cxn>
                <a:cxn ang="0">
                  <a:pos x="T10" y="T11"/>
                </a:cxn>
              </a:cxnLst>
              <a:rect l="0" t="0" r="r" b="b"/>
              <a:pathLst>
                <a:path w="66" h="52">
                  <a:moveTo>
                    <a:pt x="0" y="38"/>
                  </a:moveTo>
                  <a:cubicBezTo>
                    <a:pt x="41" y="50"/>
                    <a:pt x="41" y="50"/>
                    <a:pt x="41" y="50"/>
                  </a:cubicBezTo>
                  <a:cubicBezTo>
                    <a:pt x="50" y="52"/>
                    <a:pt x="60" y="46"/>
                    <a:pt x="63" y="35"/>
                  </a:cubicBezTo>
                  <a:cubicBezTo>
                    <a:pt x="66" y="24"/>
                    <a:pt x="61" y="13"/>
                    <a:pt x="51" y="10"/>
                  </a:cubicBezTo>
                  <a:cubicBezTo>
                    <a:pt x="10" y="0"/>
                    <a:pt x="10" y="0"/>
                    <a:pt x="10" y="0"/>
                  </a:cubicBezTo>
                  <a:lnTo>
                    <a:pt x="0" y="38"/>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5" name="işľídé">
              <a:extLst>
                <a:ext uri="{FF2B5EF4-FFF2-40B4-BE49-F238E27FC236}">
                  <a16:creationId xmlns="" xmlns:a16="http://schemas.microsoft.com/office/drawing/2014/main" id="{14B37E9C-98D3-4329-8235-FD136C6C291F}"/>
                </a:ext>
              </a:extLst>
            </p:cNvPr>
            <p:cNvSpPr/>
            <p:nvPr/>
          </p:nvSpPr>
          <p:spPr bwMode="auto">
            <a:xfrm>
              <a:off x="4671937" y="5023637"/>
              <a:ext cx="106686" cy="134276"/>
            </a:xfrm>
            <a:custGeom>
              <a:avLst/>
              <a:gdLst>
                <a:gd name="T0" fmla="*/ 33 w 35"/>
                <a:gd name="T1" fmla="*/ 26 h 44"/>
                <a:gd name="T2" fmla="*/ 32 w 35"/>
                <a:gd name="T3" fmla="*/ 5 h 44"/>
                <a:gd name="T4" fmla="*/ 10 w 35"/>
                <a:gd name="T5" fmla="*/ 0 h 44"/>
                <a:gd name="T6" fmla="*/ 0 w 35"/>
                <a:gd name="T7" fmla="*/ 38 h 44"/>
                <a:gd name="T8" fmla="*/ 21 w 35"/>
                <a:gd name="T9" fmla="*/ 44 h 44"/>
                <a:gd name="T10" fmla="*/ 33 w 35"/>
                <a:gd name="T11" fmla="*/ 26 h 44"/>
              </a:gdLst>
              <a:ahLst/>
              <a:cxnLst>
                <a:cxn ang="0">
                  <a:pos x="T0" y="T1"/>
                </a:cxn>
                <a:cxn ang="0">
                  <a:pos x="T2" y="T3"/>
                </a:cxn>
                <a:cxn ang="0">
                  <a:pos x="T4" y="T5"/>
                </a:cxn>
                <a:cxn ang="0">
                  <a:pos x="T6" y="T7"/>
                </a:cxn>
                <a:cxn ang="0">
                  <a:pos x="T8" y="T9"/>
                </a:cxn>
                <a:cxn ang="0">
                  <a:pos x="T10" y="T11"/>
                </a:cxn>
              </a:cxnLst>
              <a:rect l="0" t="0" r="r" b="b"/>
              <a:pathLst>
                <a:path w="35" h="44">
                  <a:moveTo>
                    <a:pt x="33" y="26"/>
                  </a:moveTo>
                  <a:cubicBezTo>
                    <a:pt x="35" y="19"/>
                    <a:pt x="34" y="12"/>
                    <a:pt x="32" y="5"/>
                  </a:cubicBezTo>
                  <a:cubicBezTo>
                    <a:pt x="10" y="0"/>
                    <a:pt x="10" y="0"/>
                    <a:pt x="10" y="0"/>
                  </a:cubicBezTo>
                  <a:cubicBezTo>
                    <a:pt x="0" y="38"/>
                    <a:pt x="0" y="38"/>
                    <a:pt x="0" y="38"/>
                  </a:cubicBezTo>
                  <a:cubicBezTo>
                    <a:pt x="21" y="44"/>
                    <a:pt x="21" y="44"/>
                    <a:pt x="21" y="44"/>
                  </a:cubicBezTo>
                  <a:cubicBezTo>
                    <a:pt x="27" y="40"/>
                    <a:pt x="31" y="34"/>
                    <a:pt x="33" y="26"/>
                  </a:cubicBez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6" name="ïŝľîďè">
              <a:extLst>
                <a:ext uri="{FF2B5EF4-FFF2-40B4-BE49-F238E27FC236}">
                  <a16:creationId xmlns="" xmlns:a16="http://schemas.microsoft.com/office/drawing/2014/main" id="{D9DF2319-3252-4A79-B4C9-32F90F492D3A}"/>
                </a:ext>
              </a:extLst>
            </p:cNvPr>
            <p:cNvSpPr/>
            <p:nvPr/>
          </p:nvSpPr>
          <p:spPr bwMode="auto">
            <a:xfrm>
              <a:off x="3121317" y="4652077"/>
              <a:ext cx="57022" cy="40467"/>
            </a:xfrm>
            <a:custGeom>
              <a:avLst/>
              <a:gdLst>
                <a:gd name="T0" fmla="*/ 4 w 19"/>
                <a:gd name="T1" fmla="*/ 8 h 13"/>
                <a:gd name="T2" fmla="*/ 16 w 19"/>
                <a:gd name="T3" fmla="*/ 13 h 13"/>
                <a:gd name="T4" fmla="*/ 19 w 19"/>
                <a:gd name="T5" fmla="*/ 2 h 13"/>
                <a:gd name="T6" fmla="*/ 6 w 19"/>
                <a:gd name="T7" fmla="*/ 0 h 13"/>
                <a:gd name="T8" fmla="*/ 0 w 19"/>
                <a:gd name="T9" fmla="*/ 3 h 13"/>
                <a:gd name="T10" fmla="*/ 4 w 19"/>
                <a:gd name="T11" fmla="*/ 8 h 13"/>
              </a:gdLst>
              <a:ahLst/>
              <a:cxnLst>
                <a:cxn ang="0">
                  <a:pos x="T0" y="T1"/>
                </a:cxn>
                <a:cxn ang="0">
                  <a:pos x="T2" y="T3"/>
                </a:cxn>
                <a:cxn ang="0">
                  <a:pos x="T4" y="T5"/>
                </a:cxn>
                <a:cxn ang="0">
                  <a:pos x="T6" y="T7"/>
                </a:cxn>
                <a:cxn ang="0">
                  <a:pos x="T8" y="T9"/>
                </a:cxn>
                <a:cxn ang="0">
                  <a:pos x="T10" y="T11"/>
                </a:cxn>
              </a:cxnLst>
              <a:rect l="0" t="0" r="r" b="b"/>
              <a:pathLst>
                <a:path w="19" h="13">
                  <a:moveTo>
                    <a:pt x="4" y="8"/>
                  </a:moveTo>
                  <a:cubicBezTo>
                    <a:pt x="16" y="13"/>
                    <a:pt x="16" y="13"/>
                    <a:pt x="16" y="13"/>
                  </a:cubicBezTo>
                  <a:cubicBezTo>
                    <a:pt x="19" y="2"/>
                    <a:pt x="19" y="2"/>
                    <a:pt x="19" y="2"/>
                  </a:cubicBezTo>
                  <a:cubicBezTo>
                    <a:pt x="6" y="0"/>
                    <a:pt x="6" y="0"/>
                    <a:pt x="6" y="0"/>
                  </a:cubicBezTo>
                  <a:cubicBezTo>
                    <a:pt x="3" y="0"/>
                    <a:pt x="1" y="0"/>
                    <a:pt x="0" y="3"/>
                  </a:cubicBezTo>
                  <a:cubicBezTo>
                    <a:pt x="0" y="6"/>
                    <a:pt x="1" y="7"/>
                    <a:pt x="4" y="8"/>
                  </a:cubicBez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7" name="ïSḷîḑê">
              <a:extLst>
                <a:ext uri="{FF2B5EF4-FFF2-40B4-BE49-F238E27FC236}">
                  <a16:creationId xmlns="" xmlns:a16="http://schemas.microsoft.com/office/drawing/2014/main" id="{B2823FC6-9BF4-45E0-B011-2A6E66D04A25}"/>
                </a:ext>
              </a:extLst>
            </p:cNvPr>
            <p:cNvSpPr/>
            <p:nvPr/>
          </p:nvSpPr>
          <p:spPr bwMode="auto">
            <a:xfrm>
              <a:off x="3154427" y="4642880"/>
              <a:ext cx="182102" cy="125080"/>
            </a:xfrm>
            <a:custGeom>
              <a:avLst/>
              <a:gdLst>
                <a:gd name="T0" fmla="*/ 14 w 60"/>
                <a:gd name="T1" fmla="*/ 25 h 41"/>
                <a:gd name="T2" fmla="*/ 50 w 60"/>
                <a:gd name="T3" fmla="*/ 41 h 41"/>
                <a:gd name="T4" fmla="*/ 60 w 60"/>
                <a:gd name="T5" fmla="*/ 6 h 41"/>
                <a:gd name="T6" fmla="*/ 20 w 60"/>
                <a:gd name="T7" fmla="*/ 2 h 41"/>
                <a:gd name="T8" fmla="*/ 3 w 60"/>
                <a:gd name="T9" fmla="*/ 10 h 41"/>
                <a:gd name="T10" fmla="*/ 14 w 60"/>
                <a:gd name="T11" fmla="*/ 25 h 41"/>
              </a:gdLst>
              <a:ahLst/>
              <a:cxnLst>
                <a:cxn ang="0">
                  <a:pos x="T0" y="T1"/>
                </a:cxn>
                <a:cxn ang="0">
                  <a:pos x="T2" y="T3"/>
                </a:cxn>
                <a:cxn ang="0">
                  <a:pos x="T4" y="T5"/>
                </a:cxn>
                <a:cxn ang="0">
                  <a:pos x="T6" y="T7"/>
                </a:cxn>
                <a:cxn ang="0">
                  <a:pos x="T8" y="T9"/>
                </a:cxn>
                <a:cxn ang="0">
                  <a:pos x="T10" y="T11"/>
                </a:cxn>
              </a:cxnLst>
              <a:rect l="0" t="0" r="r" b="b"/>
              <a:pathLst>
                <a:path w="60" h="41">
                  <a:moveTo>
                    <a:pt x="14" y="25"/>
                  </a:moveTo>
                  <a:cubicBezTo>
                    <a:pt x="50" y="41"/>
                    <a:pt x="50" y="41"/>
                    <a:pt x="50" y="41"/>
                  </a:cubicBezTo>
                  <a:cubicBezTo>
                    <a:pt x="60" y="6"/>
                    <a:pt x="60" y="6"/>
                    <a:pt x="60" y="6"/>
                  </a:cubicBezTo>
                  <a:cubicBezTo>
                    <a:pt x="20" y="2"/>
                    <a:pt x="20" y="2"/>
                    <a:pt x="20" y="2"/>
                  </a:cubicBezTo>
                  <a:cubicBezTo>
                    <a:pt x="12" y="0"/>
                    <a:pt x="5" y="0"/>
                    <a:pt x="3" y="10"/>
                  </a:cubicBezTo>
                  <a:cubicBezTo>
                    <a:pt x="0" y="19"/>
                    <a:pt x="6" y="23"/>
                    <a:pt x="14" y="25"/>
                  </a:cubicBez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8" name="îṥļíḓé">
              <a:extLst>
                <a:ext uri="{FF2B5EF4-FFF2-40B4-BE49-F238E27FC236}">
                  <a16:creationId xmlns="" xmlns:a16="http://schemas.microsoft.com/office/drawing/2014/main" id="{A7DBE6CF-AA20-44A0-968C-6CE24DE90641}"/>
                </a:ext>
              </a:extLst>
            </p:cNvPr>
            <p:cNvSpPr/>
            <p:nvPr/>
          </p:nvSpPr>
          <p:spPr bwMode="auto">
            <a:xfrm>
              <a:off x="3161784" y="4642880"/>
              <a:ext cx="174744" cy="79094"/>
            </a:xfrm>
            <a:custGeom>
              <a:avLst/>
              <a:gdLst>
                <a:gd name="T0" fmla="*/ 52 w 58"/>
                <a:gd name="T1" fmla="*/ 26 h 26"/>
                <a:gd name="T2" fmla="*/ 58 w 58"/>
                <a:gd name="T3" fmla="*/ 6 h 26"/>
                <a:gd name="T4" fmla="*/ 18 w 58"/>
                <a:gd name="T5" fmla="*/ 2 h 26"/>
                <a:gd name="T6" fmla="*/ 1 w 58"/>
                <a:gd name="T7" fmla="*/ 10 h 26"/>
                <a:gd name="T8" fmla="*/ 0 w 58"/>
                <a:gd name="T9" fmla="*/ 12 h 26"/>
                <a:gd name="T10" fmla="*/ 52 w 58"/>
                <a:gd name="T11" fmla="*/ 26 h 26"/>
              </a:gdLst>
              <a:ahLst/>
              <a:cxnLst>
                <a:cxn ang="0">
                  <a:pos x="T0" y="T1"/>
                </a:cxn>
                <a:cxn ang="0">
                  <a:pos x="T2" y="T3"/>
                </a:cxn>
                <a:cxn ang="0">
                  <a:pos x="T4" y="T5"/>
                </a:cxn>
                <a:cxn ang="0">
                  <a:pos x="T6" y="T7"/>
                </a:cxn>
                <a:cxn ang="0">
                  <a:pos x="T8" y="T9"/>
                </a:cxn>
                <a:cxn ang="0">
                  <a:pos x="T10" y="T11"/>
                </a:cxn>
              </a:cxnLst>
              <a:rect l="0" t="0" r="r" b="b"/>
              <a:pathLst>
                <a:path w="58" h="26">
                  <a:moveTo>
                    <a:pt x="52" y="26"/>
                  </a:moveTo>
                  <a:cubicBezTo>
                    <a:pt x="58" y="6"/>
                    <a:pt x="58" y="6"/>
                    <a:pt x="58" y="6"/>
                  </a:cubicBezTo>
                  <a:cubicBezTo>
                    <a:pt x="18" y="2"/>
                    <a:pt x="18" y="2"/>
                    <a:pt x="18" y="2"/>
                  </a:cubicBezTo>
                  <a:cubicBezTo>
                    <a:pt x="10" y="0"/>
                    <a:pt x="3" y="0"/>
                    <a:pt x="1" y="10"/>
                  </a:cubicBezTo>
                  <a:cubicBezTo>
                    <a:pt x="1" y="10"/>
                    <a:pt x="0" y="11"/>
                    <a:pt x="0" y="12"/>
                  </a:cubicBezTo>
                  <a:lnTo>
                    <a:pt x="52" y="26"/>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59" name="íşļïḍe">
              <a:extLst>
                <a:ext uri="{FF2B5EF4-FFF2-40B4-BE49-F238E27FC236}">
                  <a16:creationId xmlns="" xmlns:a16="http://schemas.microsoft.com/office/drawing/2014/main" id="{6A142158-38C1-4943-A965-9CDDA566235D}"/>
                </a:ext>
              </a:extLst>
            </p:cNvPr>
            <p:cNvSpPr/>
            <p:nvPr/>
          </p:nvSpPr>
          <p:spPr bwMode="auto">
            <a:xfrm>
              <a:off x="3327331" y="4652077"/>
              <a:ext cx="1432898" cy="529749"/>
            </a:xfrm>
            <a:custGeom>
              <a:avLst/>
              <a:gdLst>
                <a:gd name="T0" fmla="*/ 0 w 473"/>
                <a:gd name="T1" fmla="*/ 45 h 175"/>
                <a:gd name="T2" fmla="*/ 434 w 473"/>
                <a:gd name="T3" fmla="*/ 171 h 175"/>
                <a:gd name="T4" fmla="*/ 469 w 473"/>
                <a:gd name="T5" fmla="*/ 147 h 175"/>
                <a:gd name="T6" fmla="*/ 451 w 473"/>
                <a:gd name="T7" fmla="*/ 110 h 175"/>
                <a:gd name="T8" fmla="*/ 12 w 473"/>
                <a:gd name="T9" fmla="*/ 0 h 175"/>
                <a:gd name="T10" fmla="*/ 0 w 473"/>
                <a:gd name="T11" fmla="*/ 45 h 175"/>
              </a:gdLst>
              <a:ahLst/>
              <a:cxnLst>
                <a:cxn ang="0">
                  <a:pos x="T0" y="T1"/>
                </a:cxn>
                <a:cxn ang="0">
                  <a:pos x="T2" y="T3"/>
                </a:cxn>
                <a:cxn ang="0">
                  <a:pos x="T4" y="T5"/>
                </a:cxn>
                <a:cxn ang="0">
                  <a:pos x="T6" y="T7"/>
                </a:cxn>
                <a:cxn ang="0">
                  <a:pos x="T8" y="T9"/>
                </a:cxn>
                <a:cxn ang="0">
                  <a:pos x="T10" y="T11"/>
                </a:cxn>
              </a:cxnLst>
              <a:rect l="0" t="0" r="r" b="b"/>
              <a:pathLst>
                <a:path w="473" h="175">
                  <a:moveTo>
                    <a:pt x="0" y="45"/>
                  </a:moveTo>
                  <a:cubicBezTo>
                    <a:pt x="434" y="171"/>
                    <a:pt x="434" y="171"/>
                    <a:pt x="434" y="171"/>
                  </a:cubicBezTo>
                  <a:cubicBezTo>
                    <a:pt x="449" y="175"/>
                    <a:pt x="464" y="164"/>
                    <a:pt x="469" y="147"/>
                  </a:cubicBezTo>
                  <a:cubicBezTo>
                    <a:pt x="473" y="130"/>
                    <a:pt x="465" y="113"/>
                    <a:pt x="451" y="110"/>
                  </a:cubicBezTo>
                  <a:cubicBezTo>
                    <a:pt x="12" y="0"/>
                    <a:pt x="12" y="0"/>
                    <a:pt x="12" y="0"/>
                  </a:cubicBezTo>
                  <a:lnTo>
                    <a:pt x="0" y="45"/>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0" name="ïśḻiďé">
              <a:extLst>
                <a:ext uri="{FF2B5EF4-FFF2-40B4-BE49-F238E27FC236}">
                  <a16:creationId xmlns="" xmlns:a16="http://schemas.microsoft.com/office/drawing/2014/main" id="{A4EF0134-4FF5-40C6-8183-062D8DDD2DCF}"/>
                </a:ext>
              </a:extLst>
            </p:cNvPr>
            <p:cNvSpPr/>
            <p:nvPr/>
          </p:nvSpPr>
          <p:spPr bwMode="auto">
            <a:xfrm>
              <a:off x="3349404" y="4652077"/>
              <a:ext cx="1403467" cy="423063"/>
            </a:xfrm>
            <a:custGeom>
              <a:avLst/>
              <a:gdLst>
                <a:gd name="T0" fmla="*/ 463 w 464"/>
                <a:gd name="T1" fmla="*/ 140 h 140"/>
                <a:gd name="T2" fmla="*/ 444 w 464"/>
                <a:gd name="T3" fmla="*/ 110 h 140"/>
                <a:gd name="T4" fmla="*/ 5 w 464"/>
                <a:gd name="T5" fmla="*/ 0 h 140"/>
                <a:gd name="T6" fmla="*/ 0 w 464"/>
                <a:gd name="T7" fmla="*/ 16 h 140"/>
                <a:gd name="T8" fmla="*/ 463 w 464"/>
                <a:gd name="T9" fmla="*/ 140 h 140"/>
              </a:gdLst>
              <a:ahLst/>
              <a:cxnLst>
                <a:cxn ang="0">
                  <a:pos x="T0" y="T1"/>
                </a:cxn>
                <a:cxn ang="0">
                  <a:pos x="T2" y="T3"/>
                </a:cxn>
                <a:cxn ang="0">
                  <a:pos x="T4" y="T5"/>
                </a:cxn>
                <a:cxn ang="0">
                  <a:pos x="T6" y="T7"/>
                </a:cxn>
                <a:cxn ang="0">
                  <a:pos x="T8" y="T9"/>
                </a:cxn>
              </a:cxnLst>
              <a:rect l="0" t="0" r="r" b="b"/>
              <a:pathLst>
                <a:path w="464" h="140">
                  <a:moveTo>
                    <a:pt x="463" y="140"/>
                  </a:moveTo>
                  <a:cubicBezTo>
                    <a:pt x="464" y="126"/>
                    <a:pt x="456" y="113"/>
                    <a:pt x="444" y="110"/>
                  </a:cubicBezTo>
                  <a:cubicBezTo>
                    <a:pt x="5" y="0"/>
                    <a:pt x="5" y="0"/>
                    <a:pt x="5" y="0"/>
                  </a:cubicBezTo>
                  <a:cubicBezTo>
                    <a:pt x="0" y="16"/>
                    <a:pt x="0" y="16"/>
                    <a:pt x="0" y="16"/>
                  </a:cubicBezTo>
                  <a:lnTo>
                    <a:pt x="463" y="140"/>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1" name="iś1iďè">
              <a:extLst>
                <a:ext uri="{FF2B5EF4-FFF2-40B4-BE49-F238E27FC236}">
                  <a16:creationId xmlns="" xmlns:a16="http://schemas.microsoft.com/office/drawing/2014/main" id="{D32C3EF2-8EB5-4E6D-89D7-319ACCC5E0BC}"/>
                </a:ext>
              </a:extLst>
            </p:cNvPr>
            <p:cNvSpPr/>
            <p:nvPr/>
          </p:nvSpPr>
          <p:spPr bwMode="auto">
            <a:xfrm>
              <a:off x="4199209" y="4929827"/>
              <a:ext cx="492961" cy="182101"/>
            </a:xfrm>
            <a:custGeom>
              <a:avLst/>
              <a:gdLst>
                <a:gd name="T0" fmla="*/ 0 w 163"/>
                <a:gd name="T1" fmla="*/ 15 h 60"/>
                <a:gd name="T2" fmla="*/ 149 w 163"/>
                <a:gd name="T3" fmla="*/ 58 h 60"/>
                <a:gd name="T4" fmla="*/ 161 w 163"/>
                <a:gd name="T5" fmla="*/ 50 h 60"/>
                <a:gd name="T6" fmla="*/ 155 w 163"/>
                <a:gd name="T7" fmla="*/ 37 h 60"/>
                <a:gd name="T8" fmla="*/ 4 w 163"/>
                <a:gd name="T9" fmla="*/ 0 h 60"/>
                <a:gd name="T10" fmla="*/ 0 w 163"/>
                <a:gd name="T11" fmla="*/ 15 h 60"/>
              </a:gdLst>
              <a:ahLst/>
              <a:cxnLst>
                <a:cxn ang="0">
                  <a:pos x="T0" y="T1"/>
                </a:cxn>
                <a:cxn ang="0">
                  <a:pos x="T2" y="T3"/>
                </a:cxn>
                <a:cxn ang="0">
                  <a:pos x="T4" y="T5"/>
                </a:cxn>
                <a:cxn ang="0">
                  <a:pos x="T6" y="T7"/>
                </a:cxn>
                <a:cxn ang="0">
                  <a:pos x="T8" y="T9"/>
                </a:cxn>
                <a:cxn ang="0">
                  <a:pos x="T10" y="T11"/>
                </a:cxn>
              </a:cxnLst>
              <a:rect l="0" t="0" r="r" b="b"/>
              <a:pathLst>
                <a:path w="163" h="60">
                  <a:moveTo>
                    <a:pt x="0" y="15"/>
                  </a:moveTo>
                  <a:cubicBezTo>
                    <a:pt x="149" y="58"/>
                    <a:pt x="149" y="58"/>
                    <a:pt x="149" y="58"/>
                  </a:cubicBezTo>
                  <a:cubicBezTo>
                    <a:pt x="154" y="60"/>
                    <a:pt x="160" y="56"/>
                    <a:pt x="161" y="50"/>
                  </a:cubicBezTo>
                  <a:cubicBezTo>
                    <a:pt x="163" y="44"/>
                    <a:pt x="160" y="38"/>
                    <a:pt x="155" y="37"/>
                  </a:cubicBezTo>
                  <a:cubicBezTo>
                    <a:pt x="4" y="0"/>
                    <a:pt x="4" y="0"/>
                    <a:pt x="4" y="0"/>
                  </a:cubicBezTo>
                  <a:lnTo>
                    <a:pt x="0" y="15"/>
                  </a:lnTo>
                  <a:close/>
                </a:path>
              </a:pathLst>
            </a:custGeom>
            <a:solidFill>
              <a:schemeClr val="bg2">
                <a:lumMod val="9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2" name="işḻîde">
              <a:extLst>
                <a:ext uri="{FF2B5EF4-FFF2-40B4-BE49-F238E27FC236}">
                  <a16:creationId xmlns="" xmlns:a16="http://schemas.microsoft.com/office/drawing/2014/main" id="{C400C616-817B-4766-943E-FD1A19BCE3DB}"/>
                </a:ext>
              </a:extLst>
            </p:cNvPr>
            <p:cNvSpPr/>
            <p:nvPr/>
          </p:nvSpPr>
          <p:spPr bwMode="auto">
            <a:xfrm>
              <a:off x="3991357" y="4810266"/>
              <a:ext cx="110364" cy="198656"/>
            </a:xfrm>
            <a:custGeom>
              <a:avLst/>
              <a:gdLst>
                <a:gd name="T0" fmla="*/ 21 w 37"/>
                <a:gd name="T1" fmla="*/ 1 h 66"/>
                <a:gd name="T2" fmla="*/ 33 w 37"/>
                <a:gd name="T3" fmla="*/ 4 h 66"/>
                <a:gd name="T4" fmla="*/ 36 w 37"/>
                <a:gd name="T5" fmla="*/ 11 h 66"/>
                <a:gd name="T6" fmla="*/ 22 w 37"/>
                <a:gd name="T7" fmla="*/ 61 h 66"/>
                <a:gd name="T8" fmla="*/ 16 w 37"/>
                <a:gd name="T9" fmla="*/ 65 h 66"/>
                <a:gd name="T10" fmla="*/ 4 w 37"/>
                <a:gd name="T11" fmla="*/ 62 h 66"/>
                <a:gd name="T12" fmla="*/ 1 w 37"/>
                <a:gd name="T13" fmla="*/ 56 h 66"/>
                <a:gd name="T14" fmla="*/ 15 w 37"/>
                <a:gd name="T15" fmla="*/ 5 h 66"/>
                <a:gd name="T16" fmla="*/ 21 w 37"/>
                <a:gd name="T17" fmla="*/ 1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66">
                  <a:moveTo>
                    <a:pt x="21" y="1"/>
                  </a:moveTo>
                  <a:cubicBezTo>
                    <a:pt x="33" y="4"/>
                    <a:pt x="33" y="4"/>
                    <a:pt x="33" y="4"/>
                  </a:cubicBezTo>
                  <a:cubicBezTo>
                    <a:pt x="35" y="5"/>
                    <a:pt x="37" y="8"/>
                    <a:pt x="36" y="11"/>
                  </a:cubicBezTo>
                  <a:cubicBezTo>
                    <a:pt x="22" y="61"/>
                    <a:pt x="22" y="61"/>
                    <a:pt x="22" y="61"/>
                  </a:cubicBezTo>
                  <a:cubicBezTo>
                    <a:pt x="21" y="64"/>
                    <a:pt x="19" y="66"/>
                    <a:pt x="16" y="65"/>
                  </a:cubicBezTo>
                  <a:cubicBezTo>
                    <a:pt x="4" y="62"/>
                    <a:pt x="4" y="62"/>
                    <a:pt x="4" y="62"/>
                  </a:cubicBezTo>
                  <a:cubicBezTo>
                    <a:pt x="2" y="61"/>
                    <a:pt x="0" y="59"/>
                    <a:pt x="1" y="56"/>
                  </a:cubicBezTo>
                  <a:cubicBezTo>
                    <a:pt x="15" y="5"/>
                    <a:pt x="15" y="5"/>
                    <a:pt x="15" y="5"/>
                  </a:cubicBezTo>
                  <a:cubicBezTo>
                    <a:pt x="16" y="2"/>
                    <a:pt x="18" y="0"/>
                    <a:pt x="21" y="1"/>
                  </a:cubicBezTo>
                  <a:close/>
                </a:path>
              </a:pathLst>
            </a:custGeom>
            <a:solidFill>
              <a:schemeClr val="bg2">
                <a:lumMod val="9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3" name="iṩ1iḍé">
              <a:extLst>
                <a:ext uri="{FF2B5EF4-FFF2-40B4-BE49-F238E27FC236}">
                  <a16:creationId xmlns="" xmlns:a16="http://schemas.microsoft.com/office/drawing/2014/main" id="{B07F2B06-B05E-4E05-A691-1829F31377A5}"/>
                </a:ext>
              </a:extLst>
            </p:cNvPr>
            <p:cNvSpPr/>
            <p:nvPr/>
          </p:nvSpPr>
          <p:spPr bwMode="auto">
            <a:xfrm>
              <a:off x="3288704" y="4633683"/>
              <a:ext cx="93810" cy="169225"/>
            </a:xfrm>
            <a:custGeom>
              <a:avLst/>
              <a:gdLst>
                <a:gd name="T0" fmla="*/ 18 w 31"/>
                <a:gd name="T1" fmla="*/ 1 h 56"/>
                <a:gd name="T2" fmla="*/ 28 w 31"/>
                <a:gd name="T3" fmla="*/ 3 h 56"/>
                <a:gd name="T4" fmla="*/ 30 w 31"/>
                <a:gd name="T5" fmla="*/ 9 h 56"/>
                <a:gd name="T6" fmla="*/ 19 w 31"/>
                <a:gd name="T7" fmla="*/ 51 h 56"/>
                <a:gd name="T8" fmla="*/ 14 w 31"/>
                <a:gd name="T9" fmla="*/ 55 h 56"/>
                <a:gd name="T10" fmla="*/ 4 w 31"/>
                <a:gd name="T11" fmla="*/ 53 h 56"/>
                <a:gd name="T12" fmla="*/ 1 w 31"/>
                <a:gd name="T13" fmla="*/ 47 h 56"/>
                <a:gd name="T14" fmla="*/ 12 w 31"/>
                <a:gd name="T15" fmla="*/ 4 h 56"/>
                <a:gd name="T16" fmla="*/ 18 w 31"/>
                <a:gd name="T17" fmla="*/ 1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56">
                  <a:moveTo>
                    <a:pt x="18" y="1"/>
                  </a:moveTo>
                  <a:cubicBezTo>
                    <a:pt x="28" y="3"/>
                    <a:pt x="28" y="3"/>
                    <a:pt x="28" y="3"/>
                  </a:cubicBezTo>
                  <a:cubicBezTo>
                    <a:pt x="30" y="4"/>
                    <a:pt x="31" y="6"/>
                    <a:pt x="30" y="9"/>
                  </a:cubicBezTo>
                  <a:cubicBezTo>
                    <a:pt x="19" y="51"/>
                    <a:pt x="19" y="51"/>
                    <a:pt x="19" y="51"/>
                  </a:cubicBezTo>
                  <a:cubicBezTo>
                    <a:pt x="18" y="54"/>
                    <a:pt x="16" y="56"/>
                    <a:pt x="14" y="55"/>
                  </a:cubicBezTo>
                  <a:cubicBezTo>
                    <a:pt x="4" y="53"/>
                    <a:pt x="4" y="53"/>
                    <a:pt x="4" y="53"/>
                  </a:cubicBezTo>
                  <a:cubicBezTo>
                    <a:pt x="2" y="52"/>
                    <a:pt x="0" y="49"/>
                    <a:pt x="1" y="47"/>
                  </a:cubicBezTo>
                  <a:cubicBezTo>
                    <a:pt x="12" y="4"/>
                    <a:pt x="12" y="4"/>
                    <a:pt x="12" y="4"/>
                  </a:cubicBezTo>
                  <a:cubicBezTo>
                    <a:pt x="13" y="2"/>
                    <a:pt x="16" y="0"/>
                    <a:pt x="18" y="1"/>
                  </a:cubicBezTo>
                  <a:close/>
                </a:path>
              </a:pathLst>
            </a:custGeom>
            <a:solidFill>
              <a:schemeClr val="bg2">
                <a:lumMod val="9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4" name="íṣ1ïďe">
              <a:extLst>
                <a:ext uri="{FF2B5EF4-FFF2-40B4-BE49-F238E27FC236}">
                  <a16:creationId xmlns="" xmlns:a16="http://schemas.microsoft.com/office/drawing/2014/main" id="{4C8E4586-C384-4CDD-989F-E9254C00DD3F}"/>
                </a:ext>
              </a:extLst>
            </p:cNvPr>
            <p:cNvSpPr/>
            <p:nvPr/>
          </p:nvSpPr>
          <p:spPr bwMode="auto">
            <a:xfrm>
              <a:off x="3261112" y="4742208"/>
              <a:ext cx="366042" cy="605164"/>
            </a:xfrm>
            <a:custGeom>
              <a:avLst/>
              <a:gdLst>
                <a:gd name="T0" fmla="*/ 121 w 121"/>
                <a:gd name="T1" fmla="*/ 76 h 200"/>
                <a:gd name="T2" fmla="*/ 112 w 121"/>
                <a:gd name="T3" fmla="*/ 76 h 200"/>
                <a:gd name="T4" fmla="*/ 98 w 121"/>
                <a:gd name="T5" fmla="*/ 19 h 200"/>
                <a:gd name="T6" fmla="*/ 24 w 121"/>
                <a:gd name="T7" fmla="*/ 40 h 200"/>
                <a:gd name="T8" fmla="*/ 12 w 121"/>
                <a:gd name="T9" fmla="*/ 110 h 200"/>
                <a:gd name="T10" fmla="*/ 107 w 121"/>
                <a:gd name="T11" fmla="*/ 186 h 200"/>
                <a:gd name="T12" fmla="*/ 121 w 121"/>
                <a:gd name="T13" fmla="*/ 200 h 200"/>
                <a:gd name="T14" fmla="*/ 121 w 121"/>
                <a:gd name="T15" fmla="*/ 76 h 2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1" h="200">
                  <a:moveTo>
                    <a:pt x="121" y="76"/>
                  </a:moveTo>
                  <a:cubicBezTo>
                    <a:pt x="115" y="76"/>
                    <a:pt x="112" y="76"/>
                    <a:pt x="112" y="76"/>
                  </a:cubicBezTo>
                  <a:cubicBezTo>
                    <a:pt x="121" y="41"/>
                    <a:pt x="107" y="28"/>
                    <a:pt x="98" y="19"/>
                  </a:cubicBezTo>
                  <a:cubicBezTo>
                    <a:pt x="79" y="0"/>
                    <a:pt x="13" y="1"/>
                    <a:pt x="24" y="40"/>
                  </a:cubicBezTo>
                  <a:cubicBezTo>
                    <a:pt x="36" y="78"/>
                    <a:pt x="0" y="83"/>
                    <a:pt x="12" y="110"/>
                  </a:cubicBezTo>
                  <a:cubicBezTo>
                    <a:pt x="38" y="164"/>
                    <a:pt x="56" y="129"/>
                    <a:pt x="107" y="186"/>
                  </a:cubicBezTo>
                  <a:cubicBezTo>
                    <a:pt x="111" y="191"/>
                    <a:pt x="116" y="196"/>
                    <a:pt x="121" y="200"/>
                  </a:cubicBezTo>
                  <a:lnTo>
                    <a:pt x="121" y="76"/>
                  </a:lnTo>
                  <a:close/>
                </a:path>
              </a:pathLst>
            </a:custGeom>
            <a:solidFill>
              <a:srgbClr val="EBBEA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5" name="i$líďé">
              <a:extLst>
                <a:ext uri="{FF2B5EF4-FFF2-40B4-BE49-F238E27FC236}">
                  <a16:creationId xmlns="" xmlns:a16="http://schemas.microsoft.com/office/drawing/2014/main" id="{5DAB5024-6B8D-4660-A572-61FD99AF75C7}"/>
                </a:ext>
              </a:extLst>
            </p:cNvPr>
            <p:cNvSpPr/>
            <p:nvPr/>
          </p:nvSpPr>
          <p:spPr bwMode="auto">
            <a:xfrm>
              <a:off x="3303419" y="4217977"/>
              <a:ext cx="323735" cy="542624"/>
            </a:xfrm>
            <a:custGeom>
              <a:avLst/>
              <a:gdLst>
                <a:gd name="T0" fmla="*/ 107 w 107"/>
                <a:gd name="T1" fmla="*/ 0 h 180"/>
                <a:gd name="T2" fmla="*/ 57 w 107"/>
                <a:gd name="T3" fmla="*/ 90 h 180"/>
                <a:gd name="T4" fmla="*/ 0 w 107"/>
                <a:gd name="T5" fmla="*/ 148 h 180"/>
                <a:gd name="T6" fmla="*/ 64 w 107"/>
                <a:gd name="T7" fmla="*/ 158 h 180"/>
                <a:gd name="T8" fmla="*/ 103 w 107"/>
                <a:gd name="T9" fmla="*/ 121 h 180"/>
                <a:gd name="T10" fmla="*/ 107 w 107"/>
                <a:gd name="T11" fmla="*/ 120 h 180"/>
                <a:gd name="T12" fmla="*/ 107 w 107"/>
                <a:gd name="T13" fmla="*/ 0 h 180"/>
              </a:gdLst>
              <a:ahLst/>
              <a:cxnLst>
                <a:cxn ang="0">
                  <a:pos x="T0" y="T1"/>
                </a:cxn>
                <a:cxn ang="0">
                  <a:pos x="T2" y="T3"/>
                </a:cxn>
                <a:cxn ang="0">
                  <a:pos x="T4" y="T5"/>
                </a:cxn>
                <a:cxn ang="0">
                  <a:pos x="T6" y="T7"/>
                </a:cxn>
                <a:cxn ang="0">
                  <a:pos x="T8" y="T9"/>
                </a:cxn>
                <a:cxn ang="0">
                  <a:pos x="T10" y="T11"/>
                </a:cxn>
                <a:cxn ang="0">
                  <a:pos x="T12" y="T13"/>
                </a:cxn>
              </a:cxnLst>
              <a:rect l="0" t="0" r="r" b="b"/>
              <a:pathLst>
                <a:path w="107" h="180">
                  <a:moveTo>
                    <a:pt x="107" y="0"/>
                  </a:moveTo>
                  <a:cubicBezTo>
                    <a:pt x="86" y="32"/>
                    <a:pt x="63" y="79"/>
                    <a:pt x="57" y="90"/>
                  </a:cubicBezTo>
                  <a:cubicBezTo>
                    <a:pt x="47" y="108"/>
                    <a:pt x="0" y="148"/>
                    <a:pt x="0" y="148"/>
                  </a:cubicBezTo>
                  <a:cubicBezTo>
                    <a:pt x="12" y="180"/>
                    <a:pt x="51" y="167"/>
                    <a:pt x="64" y="158"/>
                  </a:cubicBezTo>
                  <a:cubicBezTo>
                    <a:pt x="77" y="149"/>
                    <a:pt x="103" y="121"/>
                    <a:pt x="103" y="121"/>
                  </a:cubicBezTo>
                  <a:cubicBezTo>
                    <a:pt x="104" y="121"/>
                    <a:pt x="105" y="121"/>
                    <a:pt x="107" y="120"/>
                  </a:cubicBezTo>
                  <a:lnTo>
                    <a:pt x="107" y="0"/>
                  </a:lnTo>
                  <a:close/>
                </a:path>
              </a:pathLst>
            </a:custGeom>
            <a:solidFill>
              <a:srgbClr val="EBBEA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6" name="íš1iḍè">
              <a:extLst>
                <a:ext uri="{FF2B5EF4-FFF2-40B4-BE49-F238E27FC236}">
                  <a16:creationId xmlns="" xmlns:a16="http://schemas.microsoft.com/office/drawing/2014/main" id="{4E2A9E28-AAB7-46C2-A449-60424932ECD1}"/>
                </a:ext>
              </a:extLst>
            </p:cNvPr>
            <p:cNvSpPr/>
            <p:nvPr/>
          </p:nvSpPr>
          <p:spPr bwMode="auto">
            <a:xfrm>
              <a:off x="3993196" y="4271320"/>
              <a:ext cx="518712" cy="257517"/>
            </a:xfrm>
            <a:custGeom>
              <a:avLst/>
              <a:gdLst>
                <a:gd name="T0" fmla="*/ 0 w 171"/>
                <a:gd name="T1" fmla="*/ 0 h 85"/>
                <a:gd name="T2" fmla="*/ 0 w 171"/>
                <a:gd name="T3" fmla="*/ 0 h 85"/>
                <a:gd name="T4" fmla="*/ 101 w 171"/>
                <a:gd name="T5" fmla="*/ 56 h 85"/>
                <a:gd name="T6" fmla="*/ 96 w 171"/>
                <a:gd name="T7" fmla="*/ 26 h 85"/>
                <a:gd name="T8" fmla="*/ 96 w 171"/>
                <a:gd name="T9" fmla="*/ 26 h 85"/>
                <a:gd name="T10" fmla="*/ 27 w 171"/>
                <a:gd name="T11" fmla="*/ 18 h 85"/>
                <a:gd name="T12" fmla="*/ 0 w 1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171" h="85">
                  <a:moveTo>
                    <a:pt x="0" y="0"/>
                  </a:moveTo>
                  <a:cubicBezTo>
                    <a:pt x="0" y="0"/>
                    <a:pt x="0" y="0"/>
                    <a:pt x="0" y="0"/>
                  </a:cubicBezTo>
                  <a:cubicBezTo>
                    <a:pt x="1" y="1"/>
                    <a:pt x="31" y="27"/>
                    <a:pt x="101" y="56"/>
                  </a:cubicBezTo>
                  <a:cubicBezTo>
                    <a:pt x="171" y="85"/>
                    <a:pt x="96" y="26"/>
                    <a:pt x="96" y="26"/>
                  </a:cubicBezTo>
                  <a:cubicBezTo>
                    <a:pt x="96" y="26"/>
                    <a:pt x="96" y="26"/>
                    <a:pt x="96" y="26"/>
                  </a:cubicBezTo>
                  <a:cubicBezTo>
                    <a:pt x="69" y="25"/>
                    <a:pt x="41" y="26"/>
                    <a:pt x="27" y="18"/>
                  </a:cubicBezTo>
                  <a:cubicBezTo>
                    <a:pt x="20" y="14"/>
                    <a:pt x="11" y="7"/>
                    <a:pt x="0" y="0"/>
                  </a:cubicBezTo>
                  <a:close/>
                </a:path>
              </a:pathLst>
            </a:custGeom>
            <a:solidFill>
              <a:srgbClr val="EBBEA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7" name="ïṡļíḍê">
              <a:extLst>
                <a:ext uri="{FF2B5EF4-FFF2-40B4-BE49-F238E27FC236}">
                  <a16:creationId xmlns="" xmlns:a16="http://schemas.microsoft.com/office/drawing/2014/main" id="{1118D8AA-074D-4A9C-AE36-E0BD43411369}"/>
                </a:ext>
              </a:extLst>
            </p:cNvPr>
            <p:cNvSpPr/>
            <p:nvPr/>
          </p:nvSpPr>
          <p:spPr bwMode="auto">
            <a:xfrm>
              <a:off x="3706248" y="4412954"/>
              <a:ext cx="45986" cy="91970"/>
            </a:xfrm>
            <a:custGeom>
              <a:avLst/>
              <a:gdLst>
                <a:gd name="T0" fmla="*/ 15 w 15"/>
                <a:gd name="T1" fmla="*/ 21 h 30"/>
                <a:gd name="T2" fmla="*/ 3 w 15"/>
                <a:gd name="T3" fmla="*/ 0 h 30"/>
                <a:gd name="T4" fmla="*/ 7 w 15"/>
                <a:gd name="T5" fmla="*/ 30 h 30"/>
                <a:gd name="T6" fmla="*/ 15 w 15"/>
                <a:gd name="T7" fmla="*/ 21 h 30"/>
              </a:gdLst>
              <a:ahLst/>
              <a:cxnLst>
                <a:cxn ang="0">
                  <a:pos x="T0" y="T1"/>
                </a:cxn>
                <a:cxn ang="0">
                  <a:pos x="T2" y="T3"/>
                </a:cxn>
                <a:cxn ang="0">
                  <a:pos x="T4" y="T5"/>
                </a:cxn>
                <a:cxn ang="0">
                  <a:pos x="T6" y="T7"/>
                </a:cxn>
              </a:cxnLst>
              <a:rect l="0" t="0" r="r" b="b"/>
              <a:pathLst>
                <a:path w="15" h="30">
                  <a:moveTo>
                    <a:pt x="15" y="21"/>
                  </a:moveTo>
                  <a:cubicBezTo>
                    <a:pt x="15" y="21"/>
                    <a:pt x="6" y="13"/>
                    <a:pt x="3" y="0"/>
                  </a:cubicBezTo>
                  <a:cubicBezTo>
                    <a:pt x="3" y="0"/>
                    <a:pt x="0" y="22"/>
                    <a:pt x="7" y="30"/>
                  </a:cubicBezTo>
                  <a:lnTo>
                    <a:pt x="15" y="21"/>
                  </a:lnTo>
                  <a:close/>
                </a:path>
              </a:pathLst>
            </a:custGeom>
            <a:solidFill>
              <a:srgbClr val="EBBEA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8" name="îŝḻíḑe">
              <a:extLst>
                <a:ext uri="{FF2B5EF4-FFF2-40B4-BE49-F238E27FC236}">
                  <a16:creationId xmlns="" xmlns:a16="http://schemas.microsoft.com/office/drawing/2014/main" id="{51D441E6-2E06-45A9-B933-BE9101191A2E}"/>
                </a:ext>
              </a:extLst>
            </p:cNvPr>
            <p:cNvSpPr/>
            <p:nvPr/>
          </p:nvSpPr>
          <p:spPr bwMode="auto">
            <a:xfrm>
              <a:off x="3297900" y="4990528"/>
              <a:ext cx="108526" cy="99328"/>
            </a:xfrm>
            <a:custGeom>
              <a:avLst/>
              <a:gdLst>
                <a:gd name="T0" fmla="*/ 0 w 36"/>
                <a:gd name="T1" fmla="*/ 28 h 33"/>
                <a:gd name="T2" fmla="*/ 36 w 36"/>
                <a:gd name="T3" fmla="*/ 1 h 33"/>
                <a:gd name="T4" fmla="*/ 3 w 36"/>
                <a:gd name="T5" fmla="*/ 33 h 33"/>
                <a:gd name="T6" fmla="*/ 0 w 36"/>
                <a:gd name="T7" fmla="*/ 28 h 33"/>
              </a:gdLst>
              <a:ahLst/>
              <a:cxnLst>
                <a:cxn ang="0">
                  <a:pos x="T0" y="T1"/>
                </a:cxn>
                <a:cxn ang="0">
                  <a:pos x="T2" y="T3"/>
                </a:cxn>
                <a:cxn ang="0">
                  <a:pos x="T4" y="T5"/>
                </a:cxn>
                <a:cxn ang="0">
                  <a:pos x="T6" y="T7"/>
                </a:cxn>
              </a:cxnLst>
              <a:rect l="0" t="0" r="r" b="b"/>
              <a:pathLst>
                <a:path w="36" h="33">
                  <a:moveTo>
                    <a:pt x="0" y="28"/>
                  </a:moveTo>
                  <a:cubicBezTo>
                    <a:pt x="0" y="28"/>
                    <a:pt x="11" y="0"/>
                    <a:pt x="36" y="1"/>
                  </a:cubicBezTo>
                  <a:cubicBezTo>
                    <a:pt x="36" y="1"/>
                    <a:pt x="6" y="17"/>
                    <a:pt x="3" y="33"/>
                  </a:cubicBezTo>
                  <a:lnTo>
                    <a:pt x="0" y="28"/>
                  </a:lnTo>
                  <a:close/>
                </a:path>
              </a:pathLst>
            </a:custGeom>
            <a:solidFill>
              <a:srgbClr val="EBBEA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69" name="išḻiḑè">
              <a:extLst>
                <a:ext uri="{FF2B5EF4-FFF2-40B4-BE49-F238E27FC236}">
                  <a16:creationId xmlns="" xmlns:a16="http://schemas.microsoft.com/office/drawing/2014/main" id="{462B4A20-A3A1-4689-8673-F1A7E26E3646}"/>
                </a:ext>
              </a:extLst>
            </p:cNvPr>
            <p:cNvSpPr/>
            <p:nvPr/>
          </p:nvSpPr>
          <p:spPr bwMode="auto">
            <a:xfrm>
              <a:off x="4160582" y="2707824"/>
              <a:ext cx="1223206" cy="1484400"/>
            </a:xfrm>
            <a:custGeom>
              <a:avLst/>
              <a:gdLst>
                <a:gd name="T0" fmla="*/ 392 w 404"/>
                <a:gd name="T1" fmla="*/ 0 h 491"/>
                <a:gd name="T2" fmla="*/ 393 w 404"/>
                <a:gd name="T3" fmla="*/ 17 h 491"/>
                <a:gd name="T4" fmla="*/ 354 w 404"/>
                <a:gd name="T5" fmla="*/ 228 h 491"/>
                <a:gd name="T6" fmla="*/ 315 w 404"/>
                <a:gd name="T7" fmla="*/ 438 h 491"/>
                <a:gd name="T8" fmla="*/ 315 w 404"/>
                <a:gd name="T9" fmla="*/ 439 h 491"/>
                <a:gd name="T10" fmla="*/ 314 w 404"/>
                <a:gd name="T11" fmla="*/ 440 h 491"/>
                <a:gd name="T12" fmla="*/ 273 w 404"/>
                <a:gd name="T13" fmla="*/ 474 h 491"/>
                <a:gd name="T14" fmla="*/ 266 w 404"/>
                <a:gd name="T15" fmla="*/ 473 h 491"/>
                <a:gd name="T16" fmla="*/ 264 w 404"/>
                <a:gd name="T17" fmla="*/ 473 h 491"/>
                <a:gd name="T18" fmla="*/ 264 w 404"/>
                <a:gd name="T19" fmla="*/ 473 h 491"/>
                <a:gd name="T20" fmla="*/ 152 w 404"/>
                <a:gd name="T21" fmla="*/ 452 h 491"/>
                <a:gd name="T22" fmla="*/ 0 w 404"/>
                <a:gd name="T23" fmla="*/ 424 h 491"/>
                <a:gd name="T24" fmla="*/ 0 w 404"/>
                <a:gd name="T25" fmla="*/ 439 h 491"/>
                <a:gd name="T26" fmla="*/ 2 w 404"/>
                <a:gd name="T27" fmla="*/ 440 h 491"/>
                <a:gd name="T28" fmla="*/ 273 w 404"/>
                <a:gd name="T29" fmla="*/ 490 h 491"/>
                <a:gd name="T30" fmla="*/ 281 w 404"/>
                <a:gd name="T31" fmla="*/ 491 h 491"/>
                <a:gd name="T32" fmla="*/ 324 w 404"/>
                <a:gd name="T33" fmla="*/ 455 h 491"/>
                <a:gd name="T34" fmla="*/ 402 w 404"/>
                <a:gd name="T35" fmla="*/ 35 h 491"/>
                <a:gd name="T36" fmla="*/ 392 w 404"/>
                <a:gd name="T37" fmla="*/ 0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04" h="491">
                  <a:moveTo>
                    <a:pt x="392" y="0"/>
                  </a:moveTo>
                  <a:cubicBezTo>
                    <a:pt x="394" y="5"/>
                    <a:pt x="394" y="11"/>
                    <a:pt x="393" y="17"/>
                  </a:cubicBezTo>
                  <a:cubicBezTo>
                    <a:pt x="354" y="228"/>
                    <a:pt x="354" y="228"/>
                    <a:pt x="354" y="228"/>
                  </a:cubicBezTo>
                  <a:cubicBezTo>
                    <a:pt x="315" y="438"/>
                    <a:pt x="315" y="438"/>
                    <a:pt x="315" y="438"/>
                  </a:cubicBezTo>
                  <a:cubicBezTo>
                    <a:pt x="315" y="438"/>
                    <a:pt x="315" y="438"/>
                    <a:pt x="315" y="439"/>
                  </a:cubicBezTo>
                  <a:cubicBezTo>
                    <a:pt x="314" y="440"/>
                    <a:pt x="314" y="440"/>
                    <a:pt x="314" y="440"/>
                  </a:cubicBezTo>
                  <a:cubicBezTo>
                    <a:pt x="311" y="460"/>
                    <a:pt x="293" y="474"/>
                    <a:pt x="273" y="474"/>
                  </a:cubicBezTo>
                  <a:cubicBezTo>
                    <a:pt x="271" y="474"/>
                    <a:pt x="268" y="474"/>
                    <a:pt x="266" y="473"/>
                  </a:cubicBezTo>
                  <a:cubicBezTo>
                    <a:pt x="264" y="473"/>
                    <a:pt x="264" y="473"/>
                    <a:pt x="264" y="473"/>
                  </a:cubicBezTo>
                  <a:cubicBezTo>
                    <a:pt x="264" y="473"/>
                    <a:pt x="264" y="473"/>
                    <a:pt x="264" y="473"/>
                  </a:cubicBezTo>
                  <a:cubicBezTo>
                    <a:pt x="152" y="452"/>
                    <a:pt x="152" y="452"/>
                    <a:pt x="152" y="452"/>
                  </a:cubicBezTo>
                  <a:cubicBezTo>
                    <a:pt x="0" y="424"/>
                    <a:pt x="0" y="424"/>
                    <a:pt x="0" y="424"/>
                  </a:cubicBezTo>
                  <a:cubicBezTo>
                    <a:pt x="0" y="439"/>
                    <a:pt x="0" y="439"/>
                    <a:pt x="0" y="439"/>
                  </a:cubicBezTo>
                  <a:cubicBezTo>
                    <a:pt x="1" y="439"/>
                    <a:pt x="1" y="440"/>
                    <a:pt x="2" y="440"/>
                  </a:cubicBezTo>
                  <a:cubicBezTo>
                    <a:pt x="273" y="490"/>
                    <a:pt x="273" y="490"/>
                    <a:pt x="273" y="490"/>
                  </a:cubicBezTo>
                  <a:cubicBezTo>
                    <a:pt x="276" y="490"/>
                    <a:pt x="278" y="491"/>
                    <a:pt x="281" y="491"/>
                  </a:cubicBezTo>
                  <a:cubicBezTo>
                    <a:pt x="302" y="491"/>
                    <a:pt x="320" y="476"/>
                    <a:pt x="324" y="455"/>
                  </a:cubicBezTo>
                  <a:cubicBezTo>
                    <a:pt x="402" y="35"/>
                    <a:pt x="402" y="35"/>
                    <a:pt x="402" y="35"/>
                  </a:cubicBezTo>
                  <a:cubicBezTo>
                    <a:pt x="404" y="22"/>
                    <a:pt x="400" y="9"/>
                    <a:pt x="392" y="0"/>
                  </a:cubicBezTo>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70" name="íṩlidé">
              <a:extLst>
                <a:ext uri="{FF2B5EF4-FFF2-40B4-BE49-F238E27FC236}">
                  <a16:creationId xmlns="" xmlns:a16="http://schemas.microsoft.com/office/drawing/2014/main" id="{D28CC4C4-5A57-4DB9-9D1A-28453AF85FA0}"/>
                </a:ext>
              </a:extLst>
            </p:cNvPr>
            <p:cNvSpPr/>
            <p:nvPr/>
          </p:nvSpPr>
          <p:spPr bwMode="auto">
            <a:xfrm>
              <a:off x="4066772" y="3947584"/>
              <a:ext cx="93810" cy="88291"/>
            </a:xfrm>
            <a:custGeom>
              <a:avLst/>
              <a:gdLst>
                <a:gd name="T0" fmla="*/ 0 w 31"/>
                <a:gd name="T1" fmla="*/ 0 h 29"/>
                <a:gd name="T2" fmla="*/ 31 w 31"/>
                <a:gd name="T3" fmla="*/ 29 h 29"/>
                <a:gd name="T4" fmla="*/ 31 w 31"/>
                <a:gd name="T5" fmla="*/ 14 h 29"/>
                <a:gd name="T6" fmla="*/ 22 w 31"/>
                <a:gd name="T7" fmla="*/ 13 h 29"/>
                <a:gd name="T8" fmla="*/ 0 w 31"/>
                <a:gd name="T9" fmla="*/ 0 h 29"/>
              </a:gdLst>
              <a:ahLst/>
              <a:cxnLst>
                <a:cxn ang="0">
                  <a:pos x="T0" y="T1"/>
                </a:cxn>
                <a:cxn ang="0">
                  <a:pos x="T2" y="T3"/>
                </a:cxn>
                <a:cxn ang="0">
                  <a:pos x="T4" y="T5"/>
                </a:cxn>
                <a:cxn ang="0">
                  <a:pos x="T6" y="T7"/>
                </a:cxn>
                <a:cxn ang="0">
                  <a:pos x="T8" y="T9"/>
                </a:cxn>
              </a:cxnLst>
              <a:rect l="0" t="0" r="r" b="b"/>
              <a:pathLst>
                <a:path w="31" h="29">
                  <a:moveTo>
                    <a:pt x="0" y="0"/>
                  </a:moveTo>
                  <a:cubicBezTo>
                    <a:pt x="4" y="14"/>
                    <a:pt x="16" y="26"/>
                    <a:pt x="31" y="29"/>
                  </a:cubicBezTo>
                  <a:cubicBezTo>
                    <a:pt x="31" y="14"/>
                    <a:pt x="31" y="14"/>
                    <a:pt x="31" y="14"/>
                  </a:cubicBezTo>
                  <a:cubicBezTo>
                    <a:pt x="22" y="13"/>
                    <a:pt x="22" y="13"/>
                    <a:pt x="22" y="13"/>
                  </a:cubicBezTo>
                  <a:cubicBezTo>
                    <a:pt x="13" y="11"/>
                    <a:pt x="6" y="7"/>
                    <a:pt x="0" y="0"/>
                  </a:cubicBezTo>
                </a:path>
              </a:pathLst>
            </a:cu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71" name="iṥ1íḋe">
              <a:extLst>
                <a:ext uri="{FF2B5EF4-FFF2-40B4-BE49-F238E27FC236}">
                  <a16:creationId xmlns="" xmlns:a16="http://schemas.microsoft.com/office/drawing/2014/main" id="{169929C8-9F75-4702-94AA-9FEF2301BCD8}"/>
                </a:ext>
              </a:extLst>
            </p:cNvPr>
            <p:cNvSpPr/>
            <p:nvPr/>
          </p:nvSpPr>
          <p:spPr bwMode="auto">
            <a:xfrm>
              <a:off x="4020787" y="2444790"/>
              <a:ext cx="1340928" cy="1708808"/>
            </a:xfrm>
            <a:custGeom>
              <a:avLst/>
              <a:gdLst>
                <a:gd name="T0" fmla="*/ 310 w 443"/>
                <a:gd name="T1" fmla="*/ 560 h 565"/>
                <a:gd name="T2" fmla="*/ 39 w 443"/>
                <a:gd name="T3" fmla="*/ 510 h 565"/>
                <a:gd name="T4" fmla="*/ 4 w 443"/>
                <a:gd name="T5" fmla="*/ 459 h 565"/>
                <a:gd name="T6" fmla="*/ 82 w 443"/>
                <a:gd name="T7" fmla="*/ 39 h 565"/>
                <a:gd name="T8" fmla="*/ 133 w 443"/>
                <a:gd name="T9" fmla="*/ 5 h 565"/>
                <a:gd name="T10" fmla="*/ 403 w 443"/>
                <a:gd name="T11" fmla="*/ 55 h 565"/>
                <a:gd name="T12" fmla="*/ 438 w 443"/>
                <a:gd name="T13" fmla="*/ 106 h 565"/>
                <a:gd name="T14" fmla="*/ 361 w 443"/>
                <a:gd name="T15" fmla="*/ 525 h 565"/>
                <a:gd name="T16" fmla="*/ 310 w 443"/>
                <a:gd name="T17" fmla="*/ 56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3" h="565">
                  <a:moveTo>
                    <a:pt x="310" y="560"/>
                  </a:moveTo>
                  <a:cubicBezTo>
                    <a:pt x="39" y="510"/>
                    <a:pt x="39" y="510"/>
                    <a:pt x="39" y="510"/>
                  </a:cubicBezTo>
                  <a:cubicBezTo>
                    <a:pt x="15" y="506"/>
                    <a:pt x="0" y="483"/>
                    <a:pt x="4" y="459"/>
                  </a:cubicBezTo>
                  <a:cubicBezTo>
                    <a:pt x="82" y="39"/>
                    <a:pt x="82" y="39"/>
                    <a:pt x="82" y="39"/>
                  </a:cubicBezTo>
                  <a:cubicBezTo>
                    <a:pt x="86" y="16"/>
                    <a:pt x="109" y="0"/>
                    <a:pt x="133" y="5"/>
                  </a:cubicBezTo>
                  <a:cubicBezTo>
                    <a:pt x="403" y="55"/>
                    <a:pt x="403" y="55"/>
                    <a:pt x="403" y="55"/>
                  </a:cubicBezTo>
                  <a:cubicBezTo>
                    <a:pt x="427" y="59"/>
                    <a:pt x="443" y="82"/>
                    <a:pt x="438" y="106"/>
                  </a:cubicBezTo>
                  <a:cubicBezTo>
                    <a:pt x="361" y="525"/>
                    <a:pt x="361" y="525"/>
                    <a:pt x="361" y="525"/>
                  </a:cubicBezTo>
                  <a:cubicBezTo>
                    <a:pt x="356" y="549"/>
                    <a:pt x="333" y="565"/>
                    <a:pt x="310" y="560"/>
                  </a:cubicBezTo>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72" name="ïş1îḋe">
              <a:extLst>
                <a:ext uri="{FF2B5EF4-FFF2-40B4-BE49-F238E27FC236}">
                  <a16:creationId xmlns="" xmlns:a16="http://schemas.microsoft.com/office/drawing/2014/main" id="{C5BF133A-7EDB-4197-AEE0-E383667713D6}"/>
                </a:ext>
              </a:extLst>
            </p:cNvPr>
            <p:cNvSpPr/>
            <p:nvPr/>
          </p:nvSpPr>
          <p:spPr bwMode="auto">
            <a:xfrm>
              <a:off x="4020787" y="2444790"/>
              <a:ext cx="1340928" cy="1708808"/>
            </a:xfrm>
            <a:custGeom>
              <a:avLst/>
              <a:gdLst>
                <a:gd name="T0" fmla="*/ 310 w 443"/>
                <a:gd name="T1" fmla="*/ 560 h 565"/>
                <a:gd name="T2" fmla="*/ 39 w 443"/>
                <a:gd name="T3" fmla="*/ 510 h 565"/>
                <a:gd name="T4" fmla="*/ 4 w 443"/>
                <a:gd name="T5" fmla="*/ 459 h 565"/>
                <a:gd name="T6" fmla="*/ 82 w 443"/>
                <a:gd name="T7" fmla="*/ 39 h 565"/>
                <a:gd name="T8" fmla="*/ 133 w 443"/>
                <a:gd name="T9" fmla="*/ 5 h 565"/>
                <a:gd name="T10" fmla="*/ 403 w 443"/>
                <a:gd name="T11" fmla="*/ 55 h 565"/>
                <a:gd name="T12" fmla="*/ 438 w 443"/>
                <a:gd name="T13" fmla="*/ 106 h 565"/>
                <a:gd name="T14" fmla="*/ 361 w 443"/>
                <a:gd name="T15" fmla="*/ 525 h 565"/>
                <a:gd name="T16" fmla="*/ 310 w 443"/>
                <a:gd name="T17" fmla="*/ 56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3" h="565">
                  <a:moveTo>
                    <a:pt x="310" y="560"/>
                  </a:moveTo>
                  <a:cubicBezTo>
                    <a:pt x="39" y="510"/>
                    <a:pt x="39" y="510"/>
                    <a:pt x="39" y="510"/>
                  </a:cubicBezTo>
                  <a:cubicBezTo>
                    <a:pt x="15" y="506"/>
                    <a:pt x="0" y="483"/>
                    <a:pt x="4" y="459"/>
                  </a:cubicBezTo>
                  <a:cubicBezTo>
                    <a:pt x="82" y="39"/>
                    <a:pt x="82" y="39"/>
                    <a:pt x="82" y="39"/>
                  </a:cubicBezTo>
                  <a:cubicBezTo>
                    <a:pt x="86" y="16"/>
                    <a:pt x="109" y="0"/>
                    <a:pt x="133" y="5"/>
                  </a:cubicBezTo>
                  <a:cubicBezTo>
                    <a:pt x="403" y="55"/>
                    <a:pt x="403" y="55"/>
                    <a:pt x="403" y="55"/>
                  </a:cubicBezTo>
                  <a:cubicBezTo>
                    <a:pt x="427" y="59"/>
                    <a:pt x="443" y="82"/>
                    <a:pt x="438" y="106"/>
                  </a:cubicBezTo>
                  <a:cubicBezTo>
                    <a:pt x="361" y="525"/>
                    <a:pt x="361" y="525"/>
                    <a:pt x="361" y="525"/>
                  </a:cubicBezTo>
                  <a:cubicBezTo>
                    <a:pt x="356" y="549"/>
                    <a:pt x="333" y="565"/>
                    <a:pt x="310" y="560"/>
                  </a:cubicBezTo>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73" name="islíḋè">
              <a:extLst>
                <a:ext uri="{FF2B5EF4-FFF2-40B4-BE49-F238E27FC236}">
                  <a16:creationId xmlns="" xmlns:a16="http://schemas.microsoft.com/office/drawing/2014/main" id="{186513F8-6396-452A-890F-43092E4A95BE}"/>
                </a:ext>
              </a:extLst>
            </p:cNvPr>
            <p:cNvSpPr/>
            <p:nvPr/>
          </p:nvSpPr>
          <p:spPr bwMode="auto">
            <a:xfrm>
              <a:off x="4269107" y="2457665"/>
              <a:ext cx="1077892" cy="250159"/>
            </a:xfrm>
            <a:custGeom>
              <a:avLst/>
              <a:gdLst>
                <a:gd name="T0" fmla="*/ 335 w 356"/>
                <a:gd name="T1" fmla="*/ 55 h 83"/>
                <a:gd name="T2" fmla="*/ 336 w 356"/>
                <a:gd name="T3" fmla="*/ 56 h 83"/>
                <a:gd name="T4" fmla="*/ 356 w 356"/>
                <a:gd name="T5" fmla="*/ 82 h 83"/>
                <a:gd name="T6" fmla="*/ 356 w 356"/>
                <a:gd name="T7" fmla="*/ 83 h 83"/>
                <a:gd name="T8" fmla="*/ 335 w 356"/>
                <a:gd name="T9" fmla="*/ 55 h 83"/>
                <a:gd name="T10" fmla="*/ 36 w 356"/>
                <a:gd name="T11" fmla="*/ 0 h 83"/>
                <a:gd name="T12" fmla="*/ 0 w 356"/>
                <a:gd name="T13" fmla="*/ 34 h 83"/>
                <a:gd name="T14" fmla="*/ 0 w 356"/>
                <a:gd name="T15" fmla="*/ 35 h 83"/>
                <a:gd name="T16" fmla="*/ 35 w 356"/>
                <a:gd name="T17" fmla="*/ 0 h 83"/>
                <a:gd name="T18" fmla="*/ 36 w 356"/>
                <a:gd name="T19" fmla="*/ 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6" h="83">
                  <a:moveTo>
                    <a:pt x="335" y="55"/>
                  </a:moveTo>
                  <a:cubicBezTo>
                    <a:pt x="336" y="56"/>
                    <a:pt x="336" y="56"/>
                    <a:pt x="336" y="56"/>
                  </a:cubicBezTo>
                  <a:cubicBezTo>
                    <a:pt x="346" y="62"/>
                    <a:pt x="353" y="71"/>
                    <a:pt x="356" y="82"/>
                  </a:cubicBezTo>
                  <a:cubicBezTo>
                    <a:pt x="356" y="82"/>
                    <a:pt x="356" y="82"/>
                    <a:pt x="356" y="83"/>
                  </a:cubicBezTo>
                  <a:cubicBezTo>
                    <a:pt x="354" y="71"/>
                    <a:pt x="346" y="61"/>
                    <a:pt x="335" y="55"/>
                  </a:cubicBezTo>
                  <a:moveTo>
                    <a:pt x="36" y="0"/>
                  </a:moveTo>
                  <a:cubicBezTo>
                    <a:pt x="19" y="2"/>
                    <a:pt x="4" y="15"/>
                    <a:pt x="0" y="34"/>
                  </a:cubicBezTo>
                  <a:cubicBezTo>
                    <a:pt x="0" y="35"/>
                    <a:pt x="0" y="35"/>
                    <a:pt x="0" y="35"/>
                  </a:cubicBezTo>
                  <a:cubicBezTo>
                    <a:pt x="4" y="17"/>
                    <a:pt x="18" y="4"/>
                    <a:pt x="35" y="0"/>
                  </a:cubicBezTo>
                  <a:cubicBezTo>
                    <a:pt x="35" y="0"/>
                    <a:pt x="36" y="0"/>
                    <a:pt x="36" y="0"/>
                  </a:cubicBezTo>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74" name="iṣļiḍe">
              <a:extLst>
                <a:ext uri="{FF2B5EF4-FFF2-40B4-BE49-F238E27FC236}">
                  <a16:creationId xmlns="" xmlns:a16="http://schemas.microsoft.com/office/drawing/2014/main" id="{69B6578D-6AE1-47F9-8D77-BA18D62971B0}"/>
                </a:ext>
              </a:extLst>
            </p:cNvPr>
            <p:cNvSpPr/>
            <p:nvPr/>
          </p:nvSpPr>
          <p:spPr bwMode="auto">
            <a:xfrm>
              <a:off x="5231117" y="2705986"/>
              <a:ext cx="121401" cy="691617"/>
            </a:xfrm>
            <a:custGeom>
              <a:avLst/>
              <a:gdLst>
                <a:gd name="T0" fmla="*/ 38 w 40"/>
                <a:gd name="T1" fmla="*/ 0 h 229"/>
                <a:gd name="T2" fmla="*/ 39 w 40"/>
                <a:gd name="T3" fmla="*/ 12 h 229"/>
                <a:gd name="T4" fmla="*/ 38 w 40"/>
                <a:gd name="T5" fmla="*/ 20 h 229"/>
                <a:gd name="T6" fmla="*/ 0 w 40"/>
                <a:gd name="T7" fmla="*/ 229 h 229"/>
                <a:gd name="T8" fmla="*/ 39 w 40"/>
                <a:gd name="T9" fmla="*/ 18 h 229"/>
                <a:gd name="T10" fmla="*/ 38 w 40"/>
                <a:gd name="T11" fmla="*/ 1 h 229"/>
                <a:gd name="T12" fmla="*/ 38 w 40"/>
                <a:gd name="T13" fmla="*/ 0 h 229"/>
              </a:gdLst>
              <a:ahLst/>
              <a:cxnLst>
                <a:cxn ang="0">
                  <a:pos x="T0" y="T1"/>
                </a:cxn>
                <a:cxn ang="0">
                  <a:pos x="T2" y="T3"/>
                </a:cxn>
                <a:cxn ang="0">
                  <a:pos x="T4" y="T5"/>
                </a:cxn>
                <a:cxn ang="0">
                  <a:pos x="T6" y="T7"/>
                </a:cxn>
                <a:cxn ang="0">
                  <a:pos x="T8" y="T9"/>
                </a:cxn>
                <a:cxn ang="0">
                  <a:pos x="T10" y="T11"/>
                </a:cxn>
                <a:cxn ang="0">
                  <a:pos x="T12" y="T13"/>
                </a:cxn>
              </a:cxnLst>
              <a:rect l="0" t="0" r="r" b="b"/>
              <a:pathLst>
                <a:path w="40" h="229">
                  <a:moveTo>
                    <a:pt x="38" y="0"/>
                  </a:moveTo>
                  <a:cubicBezTo>
                    <a:pt x="39" y="4"/>
                    <a:pt x="39" y="7"/>
                    <a:pt x="39" y="12"/>
                  </a:cubicBezTo>
                  <a:cubicBezTo>
                    <a:pt x="39" y="14"/>
                    <a:pt x="39" y="17"/>
                    <a:pt x="38" y="20"/>
                  </a:cubicBezTo>
                  <a:cubicBezTo>
                    <a:pt x="0" y="229"/>
                    <a:pt x="0" y="229"/>
                    <a:pt x="0" y="229"/>
                  </a:cubicBezTo>
                  <a:cubicBezTo>
                    <a:pt x="39" y="18"/>
                    <a:pt x="39" y="18"/>
                    <a:pt x="39" y="18"/>
                  </a:cubicBezTo>
                  <a:cubicBezTo>
                    <a:pt x="40" y="12"/>
                    <a:pt x="40" y="6"/>
                    <a:pt x="38" y="1"/>
                  </a:cubicBezTo>
                  <a:cubicBezTo>
                    <a:pt x="38" y="0"/>
                    <a:pt x="38" y="0"/>
                    <a:pt x="38" y="0"/>
                  </a:cubicBezTo>
                </a:path>
              </a:pathLst>
            </a:custGeom>
            <a:solidFill>
              <a:srgbClr val="B4B4B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75" name="îślïḓê">
              <a:extLst>
                <a:ext uri="{FF2B5EF4-FFF2-40B4-BE49-F238E27FC236}">
                  <a16:creationId xmlns="" xmlns:a16="http://schemas.microsoft.com/office/drawing/2014/main" id="{6C6E5C54-C8B4-4587-BAAB-35507FE70C8C}"/>
                </a:ext>
              </a:extLst>
            </p:cNvPr>
            <p:cNvSpPr/>
            <p:nvPr/>
          </p:nvSpPr>
          <p:spPr bwMode="auto">
            <a:xfrm>
              <a:off x="4024466" y="3835381"/>
              <a:ext cx="42307" cy="112203"/>
            </a:xfrm>
            <a:custGeom>
              <a:avLst/>
              <a:gdLst>
                <a:gd name="T0" fmla="*/ 3 w 14"/>
                <a:gd name="T1" fmla="*/ 0 h 37"/>
                <a:gd name="T2" fmla="*/ 3 w 14"/>
                <a:gd name="T3" fmla="*/ 1 h 37"/>
                <a:gd name="T4" fmla="*/ 14 w 14"/>
                <a:gd name="T5" fmla="*/ 37 h 37"/>
                <a:gd name="T6" fmla="*/ 13 w 14"/>
                <a:gd name="T7" fmla="*/ 36 h 37"/>
                <a:gd name="T8" fmla="*/ 2 w 14"/>
                <a:gd name="T9" fmla="*/ 7 h 37"/>
                <a:gd name="T10" fmla="*/ 3 w 14"/>
                <a:gd name="T11" fmla="*/ 0 h 37"/>
              </a:gdLst>
              <a:ahLst/>
              <a:cxnLst>
                <a:cxn ang="0">
                  <a:pos x="T0" y="T1"/>
                </a:cxn>
                <a:cxn ang="0">
                  <a:pos x="T2" y="T3"/>
                </a:cxn>
                <a:cxn ang="0">
                  <a:pos x="T4" y="T5"/>
                </a:cxn>
                <a:cxn ang="0">
                  <a:pos x="T6" y="T7"/>
                </a:cxn>
                <a:cxn ang="0">
                  <a:pos x="T8" y="T9"/>
                </a:cxn>
                <a:cxn ang="0">
                  <a:pos x="T10" y="T11"/>
                </a:cxn>
              </a:cxnLst>
              <a:rect l="0" t="0" r="r" b="b"/>
              <a:pathLst>
                <a:path w="14" h="37">
                  <a:moveTo>
                    <a:pt x="3" y="0"/>
                  </a:moveTo>
                  <a:cubicBezTo>
                    <a:pt x="3" y="1"/>
                    <a:pt x="3" y="1"/>
                    <a:pt x="3" y="1"/>
                  </a:cubicBezTo>
                  <a:cubicBezTo>
                    <a:pt x="0" y="15"/>
                    <a:pt x="5" y="28"/>
                    <a:pt x="14" y="37"/>
                  </a:cubicBezTo>
                  <a:cubicBezTo>
                    <a:pt x="14" y="37"/>
                    <a:pt x="13" y="36"/>
                    <a:pt x="13" y="36"/>
                  </a:cubicBezTo>
                  <a:cubicBezTo>
                    <a:pt x="6" y="28"/>
                    <a:pt x="2" y="18"/>
                    <a:pt x="2" y="7"/>
                  </a:cubicBezTo>
                  <a:cubicBezTo>
                    <a:pt x="2" y="5"/>
                    <a:pt x="3" y="2"/>
                    <a:pt x="3" y="0"/>
                  </a:cubicBezTo>
                </a:path>
              </a:pathLst>
            </a:cu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76" name="iŝľïḋê">
              <a:extLst>
                <a:ext uri="{FF2B5EF4-FFF2-40B4-BE49-F238E27FC236}">
                  <a16:creationId xmlns="" xmlns:a16="http://schemas.microsoft.com/office/drawing/2014/main" id="{4B111613-0489-43E1-931F-F4EBFDA24F0F}"/>
                </a:ext>
              </a:extLst>
            </p:cNvPr>
            <p:cNvSpPr/>
            <p:nvPr/>
          </p:nvSpPr>
          <p:spPr bwMode="auto">
            <a:xfrm>
              <a:off x="4160582" y="3989891"/>
              <a:ext cx="459852" cy="84613"/>
            </a:xfrm>
            <a:custGeom>
              <a:avLst/>
              <a:gdLst>
                <a:gd name="T0" fmla="*/ 0 w 250"/>
                <a:gd name="T1" fmla="*/ 0 h 46"/>
                <a:gd name="T2" fmla="*/ 0 w 250"/>
                <a:gd name="T3" fmla="*/ 0 h 46"/>
                <a:gd name="T4" fmla="*/ 250 w 250"/>
                <a:gd name="T5" fmla="*/ 46 h 46"/>
                <a:gd name="T6" fmla="*/ 0 w 250"/>
                <a:gd name="T7" fmla="*/ 0 h 46"/>
              </a:gdLst>
              <a:ahLst/>
              <a:cxnLst>
                <a:cxn ang="0">
                  <a:pos x="T0" y="T1"/>
                </a:cxn>
                <a:cxn ang="0">
                  <a:pos x="T2" y="T3"/>
                </a:cxn>
                <a:cxn ang="0">
                  <a:pos x="T4" y="T5"/>
                </a:cxn>
                <a:cxn ang="0">
                  <a:pos x="T6" y="T7"/>
                </a:cxn>
              </a:cxnLst>
              <a:rect l="0" t="0" r="r" b="b"/>
              <a:pathLst>
                <a:path w="250" h="46">
                  <a:moveTo>
                    <a:pt x="0" y="0"/>
                  </a:moveTo>
                  <a:lnTo>
                    <a:pt x="0" y="0"/>
                  </a:lnTo>
                  <a:lnTo>
                    <a:pt x="250" y="46"/>
                  </a:lnTo>
                  <a:lnTo>
                    <a:pt x="0" y="0"/>
                  </a:lnTo>
                  <a:close/>
                </a:path>
              </a:pathLst>
            </a:custGeom>
            <a:solidFill>
              <a:srgbClr val="B4B4B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77" name="ï$ľïḍé">
              <a:extLst>
                <a:ext uri="{FF2B5EF4-FFF2-40B4-BE49-F238E27FC236}">
                  <a16:creationId xmlns="" xmlns:a16="http://schemas.microsoft.com/office/drawing/2014/main" id="{CD0E66A6-F0EE-40B5-9B20-48883DA8BA3F}"/>
                </a:ext>
              </a:extLst>
            </p:cNvPr>
            <p:cNvSpPr/>
            <p:nvPr/>
          </p:nvSpPr>
          <p:spPr bwMode="auto">
            <a:xfrm>
              <a:off x="4160582" y="3989891"/>
              <a:ext cx="459852" cy="84613"/>
            </a:xfrm>
            <a:custGeom>
              <a:avLst/>
              <a:gdLst>
                <a:gd name="T0" fmla="*/ 0 w 250"/>
                <a:gd name="T1" fmla="*/ 0 h 46"/>
                <a:gd name="T2" fmla="*/ 0 w 250"/>
                <a:gd name="T3" fmla="*/ 0 h 46"/>
                <a:gd name="T4" fmla="*/ 250 w 250"/>
                <a:gd name="T5" fmla="*/ 46 h 46"/>
                <a:gd name="T6" fmla="*/ 0 w 250"/>
                <a:gd name="T7" fmla="*/ 0 h 46"/>
              </a:gdLst>
              <a:ahLst/>
              <a:cxnLst>
                <a:cxn ang="0">
                  <a:pos x="T0" y="T1"/>
                </a:cxn>
                <a:cxn ang="0">
                  <a:pos x="T2" y="T3"/>
                </a:cxn>
                <a:cxn ang="0">
                  <a:pos x="T4" y="T5"/>
                </a:cxn>
                <a:cxn ang="0">
                  <a:pos x="T6" y="T7"/>
                </a:cxn>
              </a:cxnLst>
              <a:rect l="0" t="0" r="r" b="b"/>
              <a:pathLst>
                <a:path w="250" h="46">
                  <a:moveTo>
                    <a:pt x="0" y="0"/>
                  </a:moveTo>
                  <a:lnTo>
                    <a:pt x="0" y="0"/>
                  </a:lnTo>
                  <a:lnTo>
                    <a:pt x="250" y="4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78" name="ïṡļïdè">
              <a:extLst>
                <a:ext uri="{FF2B5EF4-FFF2-40B4-BE49-F238E27FC236}">
                  <a16:creationId xmlns="" xmlns:a16="http://schemas.microsoft.com/office/drawing/2014/main" id="{84C4794A-3ECA-4108-AA83-68CBEF37E00B}"/>
                </a:ext>
              </a:extLst>
            </p:cNvPr>
            <p:cNvSpPr/>
            <p:nvPr/>
          </p:nvSpPr>
          <p:spPr bwMode="auto">
            <a:xfrm>
              <a:off x="4063093" y="3945745"/>
              <a:ext cx="97489" cy="44146"/>
            </a:xfrm>
            <a:custGeom>
              <a:avLst/>
              <a:gdLst>
                <a:gd name="T0" fmla="*/ 0 w 32"/>
                <a:gd name="T1" fmla="*/ 0 h 15"/>
                <a:gd name="T2" fmla="*/ 1 w 32"/>
                <a:gd name="T3" fmla="*/ 1 h 15"/>
                <a:gd name="T4" fmla="*/ 23 w 32"/>
                <a:gd name="T5" fmla="*/ 14 h 15"/>
                <a:gd name="T6" fmla="*/ 32 w 32"/>
                <a:gd name="T7" fmla="*/ 15 h 15"/>
                <a:gd name="T8" fmla="*/ 32 w 32"/>
                <a:gd name="T9" fmla="*/ 15 h 15"/>
                <a:gd name="T10" fmla="*/ 25 w 32"/>
                <a:gd name="T11" fmla="*/ 14 h 15"/>
                <a:gd name="T12" fmla="*/ 0 w 32"/>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32" h="15">
                  <a:moveTo>
                    <a:pt x="0" y="0"/>
                  </a:moveTo>
                  <a:cubicBezTo>
                    <a:pt x="0" y="0"/>
                    <a:pt x="1" y="1"/>
                    <a:pt x="1" y="1"/>
                  </a:cubicBezTo>
                  <a:cubicBezTo>
                    <a:pt x="7" y="8"/>
                    <a:pt x="14" y="12"/>
                    <a:pt x="23" y="14"/>
                  </a:cubicBezTo>
                  <a:cubicBezTo>
                    <a:pt x="32" y="15"/>
                    <a:pt x="32" y="15"/>
                    <a:pt x="32" y="15"/>
                  </a:cubicBezTo>
                  <a:cubicBezTo>
                    <a:pt x="32" y="15"/>
                    <a:pt x="32" y="15"/>
                    <a:pt x="32" y="15"/>
                  </a:cubicBezTo>
                  <a:cubicBezTo>
                    <a:pt x="25" y="14"/>
                    <a:pt x="25" y="14"/>
                    <a:pt x="25" y="14"/>
                  </a:cubicBezTo>
                  <a:cubicBezTo>
                    <a:pt x="15" y="12"/>
                    <a:pt x="7" y="7"/>
                    <a:pt x="0" y="0"/>
                  </a:cubicBezTo>
                </a:path>
              </a:pathLst>
            </a:custGeom>
            <a:solidFill>
              <a:srgbClr val="5A5A5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79" name="i$liďè">
              <a:extLst>
                <a:ext uri="{FF2B5EF4-FFF2-40B4-BE49-F238E27FC236}">
                  <a16:creationId xmlns="" xmlns:a16="http://schemas.microsoft.com/office/drawing/2014/main" id="{9B0B8F0F-7FBC-416E-A241-20229DC84B5E}"/>
                </a:ext>
              </a:extLst>
            </p:cNvPr>
            <p:cNvSpPr/>
            <p:nvPr/>
          </p:nvSpPr>
          <p:spPr bwMode="auto">
            <a:xfrm>
              <a:off x="4958884" y="4035876"/>
              <a:ext cx="154510" cy="104846"/>
            </a:xfrm>
            <a:custGeom>
              <a:avLst/>
              <a:gdLst>
                <a:gd name="T0" fmla="*/ 51 w 51"/>
                <a:gd name="T1" fmla="*/ 0 h 35"/>
                <a:gd name="T2" fmla="*/ 8 w 51"/>
                <a:gd name="T3" fmla="*/ 35 h 35"/>
                <a:gd name="T4" fmla="*/ 0 w 51"/>
                <a:gd name="T5" fmla="*/ 34 h 35"/>
                <a:gd name="T6" fmla="*/ 2 w 51"/>
                <a:gd name="T7" fmla="*/ 34 h 35"/>
                <a:gd name="T8" fmla="*/ 9 w 51"/>
                <a:gd name="T9" fmla="*/ 35 h 35"/>
                <a:gd name="T10" fmla="*/ 50 w 51"/>
                <a:gd name="T11" fmla="*/ 1 h 35"/>
                <a:gd name="T12" fmla="*/ 51 w 51"/>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51" h="35">
                  <a:moveTo>
                    <a:pt x="51" y="0"/>
                  </a:moveTo>
                  <a:cubicBezTo>
                    <a:pt x="47" y="20"/>
                    <a:pt x="28" y="35"/>
                    <a:pt x="8" y="35"/>
                  </a:cubicBezTo>
                  <a:cubicBezTo>
                    <a:pt x="5" y="35"/>
                    <a:pt x="3" y="35"/>
                    <a:pt x="0" y="34"/>
                  </a:cubicBezTo>
                  <a:cubicBezTo>
                    <a:pt x="2" y="34"/>
                    <a:pt x="2" y="34"/>
                    <a:pt x="2" y="34"/>
                  </a:cubicBezTo>
                  <a:cubicBezTo>
                    <a:pt x="4" y="35"/>
                    <a:pt x="7" y="35"/>
                    <a:pt x="9" y="35"/>
                  </a:cubicBezTo>
                  <a:cubicBezTo>
                    <a:pt x="29" y="35"/>
                    <a:pt x="47" y="21"/>
                    <a:pt x="50" y="1"/>
                  </a:cubicBezTo>
                  <a:cubicBezTo>
                    <a:pt x="51" y="0"/>
                    <a:pt x="51" y="0"/>
                    <a:pt x="51" y="0"/>
                  </a:cubicBezTo>
                </a:path>
              </a:pathLst>
            </a:custGeom>
            <a:solidFill>
              <a:srgbClr val="B4B4B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0" name="iṧ1iḓê">
              <a:extLst>
                <a:ext uri="{FF2B5EF4-FFF2-40B4-BE49-F238E27FC236}">
                  <a16:creationId xmlns="" xmlns:a16="http://schemas.microsoft.com/office/drawing/2014/main" id="{2E8B0679-C4C5-4C36-B075-B0AC50BFA6CA}"/>
                </a:ext>
              </a:extLst>
            </p:cNvPr>
            <p:cNvSpPr/>
            <p:nvPr/>
          </p:nvSpPr>
          <p:spPr bwMode="auto">
            <a:xfrm>
              <a:off x="4029984" y="2457665"/>
              <a:ext cx="1320694" cy="1683056"/>
            </a:xfrm>
            <a:custGeom>
              <a:avLst/>
              <a:gdLst>
                <a:gd name="T0" fmla="*/ 114 w 436"/>
                <a:gd name="T1" fmla="*/ 0 h 557"/>
                <a:gd name="T2" fmla="*/ 79 w 436"/>
                <a:gd name="T3" fmla="*/ 35 h 557"/>
                <a:gd name="T4" fmla="*/ 1 w 436"/>
                <a:gd name="T5" fmla="*/ 456 h 557"/>
                <a:gd name="T6" fmla="*/ 0 w 436"/>
                <a:gd name="T7" fmla="*/ 463 h 557"/>
                <a:gd name="T8" fmla="*/ 36 w 436"/>
                <a:gd name="T9" fmla="*/ 506 h 557"/>
                <a:gd name="T10" fmla="*/ 195 w 436"/>
                <a:gd name="T11" fmla="*/ 535 h 557"/>
                <a:gd name="T12" fmla="*/ 307 w 436"/>
                <a:gd name="T13" fmla="*/ 556 h 557"/>
                <a:gd name="T14" fmla="*/ 315 w 436"/>
                <a:gd name="T15" fmla="*/ 557 h 557"/>
                <a:gd name="T16" fmla="*/ 358 w 436"/>
                <a:gd name="T17" fmla="*/ 522 h 557"/>
                <a:gd name="T18" fmla="*/ 397 w 436"/>
                <a:gd name="T19" fmla="*/ 311 h 557"/>
                <a:gd name="T20" fmla="*/ 435 w 436"/>
                <a:gd name="T21" fmla="*/ 102 h 557"/>
                <a:gd name="T22" fmla="*/ 436 w 436"/>
                <a:gd name="T23" fmla="*/ 94 h 557"/>
                <a:gd name="T24" fmla="*/ 435 w 436"/>
                <a:gd name="T25" fmla="*/ 82 h 557"/>
                <a:gd name="T26" fmla="*/ 415 w 436"/>
                <a:gd name="T27" fmla="*/ 56 h 557"/>
                <a:gd name="T28" fmla="*/ 422 w 436"/>
                <a:gd name="T29" fmla="*/ 88 h 557"/>
                <a:gd name="T30" fmla="*/ 347 w 436"/>
                <a:gd name="T31" fmla="*/ 492 h 557"/>
                <a:gd name="T32" fmla="*/ 309 w 436"/>
                <a:gd name="T33" fmla="*/ 525 h 557"/>
                <a:gd name="T34" fmla="*/ 302 w 436"/>
                <a:gd name="T35" fmla="*/ 524 h 557"/>
                <a:gd name="T36" fmla="*/ 52 w 436"/>
                <a:gd name="T37" fmla="*/ 478 h 557"/>
                <a:gd name="T38" fmla="*/ 22 w 436"/>
                <a:gd name="T39" fmla="*/ 431 h 557"/>
                <a:gd name="T40" fmla="*/ 97 w 436"/>
                <a:gd name="T41" fmla="*/ 27 h 557"/>
                <a:gd name="T42" fmla="*/ 114 w 436"/>
                <a:gd name="T43" fmla="*/ 0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36" h="557">
                  <a:moveTo>
                    <a:pt x="114" y="0"/>
                  </a:moveTo>
                  <a:cubicBezTo>
                    <a:pt x="97" y="4"/>
                    <a:pt x="83" y="17"/>
                    <a:pt x="79" y="35"/>
                  </a:cubicBezTo>
                  <a:cubicBezTo>
                    <a:pt x="1" y="456"/>
                    <a:pt x="1" y="456"/>
                    <a:pt x="1" y="456"/>
                  </a:cubicBezTo>
                  <a:cubicBezTo>
                    <a:pt x="1" y="458"/>
                    <a:pt x="0" y="461"/>
                    <a:pt x="0" y="463"/>
                  </a:cubicBezTo>
                  <a:cubicBezTo>
                    <a:pt x="0" y="484"/>
                    <a:pt x="15" y="502"/>
                    <a:pt x="36" y="506"/>
                  </a:cubicBezTo>
                  <a:cubicBezTo>
                    <a:pt x="195" y="535"/>
                    <a:pt x="195" y="535"/>
                    <a:pt x="195" y="535"/>
                  </a:cubicBezTo>
                  <a:cubicBezTo>
                    <a:pt x="307" y="556"/>
                    <a:pt x="307" y="556"/>
                    <a:pt x="307" y="556"/>
                  </a:cubicBezTo>
                  <a:cubicBezTo>
                    <a:pt x="310" y="557"/>
                    <a:pt x="312" y="557"/>
                    <a:pt x="315" y="557"/>
                  </a:cubicBezTo>
                  <a:cubicBezTo>
                    <a:pt x="335" y="557"/>
                    <a:pt x="354" y="542"/>
                    <a:pt x="358" y="522"/>
                  </a:cubicBezTo>
                  <a:cubicBezTo>
                    <a:pt x="397" y="311"/>
                    <a:pt x="397" y="311"/>
                    <a:pt x="397" y="311"/>
                  </a:cubicBezTo>
                  <a:cubicBezTo>
                    <a:pt x="435" y="102"/>
                    <a:pt x="435" y="102"/>
                    <a:pt x="435" y="102"/>
                  </a:cubicBezTo>
                  <a:cubicBezTo>
                    <a:pt x="436" y="99"/>
                    <a:pt x="436" y="96"/>
                    <a:pt x="436" y="94"/>
                  </a:cubicBezTo>
                  <a:cubicBezTo>
                    <a:pt x="436" y="89"/>
                    <a:pt x="436" y="86"/>
                    <a:pt x="435" y="82"/>
                  </a:cubicBezTo>
                  <a:cubicBezTo>
                    <a:pt x="432" y="71"/>
                    <a:pt x="425" y="62"/>
                    <a:pt x="415" y="56"/>
                  </a:cubicBezTo>
                  <a:cubicBezTo>
                    <a:pt x="421" y="65"/>
                    <a:pt x="424" y="76"/>
                    <a:pt x="422" y="88"/>
                  </a:cubicBezTo>
                  <a:cubicBezTo>
                    <a:pt x="347" y="492"/>
                    <a:pt x="347" y="492"/>
                    <a:pt x="347" y="492"/>
                  </a:cubicBezTo>
                  <a:cubicBezTo>
                    <a:pt x="344" y="511"/>
                    <a:pt x="327" y="525"/>
                    <a:pt x="309" y="525"/>
                  </a:cubicBezTo>
                  <a:cubicBezTo>
                    <a:pt x="307" y="525"/>
                    <a:pt x="304" y="524"/>
                    <a:pt x="302" y="524"/>
                  </a:cubicBezTo>
                  <a:cubicBezTo>
                    <a:pt x="52" y="478"/>
                    <a:pt x="52" y="478"/>
                    <a:pt x="52" y="478"/>
                  </a:cubicBezTo>
                  <a:cubicBezTo>
                    <a:pt x="31" y="474"/>
                    <a:pt x="18" y="453"/>
                    <a:pt x="22" y="431"/>
                  </a:cubicBezTo>
                  <a:cubicBezTo>
                    <a:pt x="97" y="27"/>
                    <a:pt x="97" y="27"/>
                    <a:pt x="97" y="27"/>
                  </a:cubicBezTo>
                  <a:cubicBezTo>
                    <a:pt x="99" y="16"/>
                    <a:pt x="105" y="6"/>
                    <a:pt x="114" y="0"/>
                  </a:cubicBezTo>
                </a:path>
              </a:pathLst>
            </a:cu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1" name="ïsliḑé">
              <a:extLst>
                <a:ext uri="{FF2B5EF4-FFF2-40B4-BE49-F238E27FC236}">
                  <a16:creationId xmlns="" xmlns:a16="http://schemas.microsoft.com/office/drawing/2014/main" id="{2EA71CAE-20E5-44E5-9E17-D86475FEBCDD}"/>
                </a:ext>
              </a:extLst>
            </p:cNvPr>
            <p:cNvSpPr/>
            <p:nvPr/>
          </p:nvSpPr>
          <p:spPr bwMode="auto">
            <a:xfrm>
              <a:off x="4329808" y="2602979"/>
              <a:ext cx="908667" cy="395472"/>
            </a:xfrm>
            <a:custGeom>
              <a:avLst/>
              <a:gdLst>
                <a:gd name="T0" fmla="*/ 252 w 300"/>
                <a:gd name="T1" fmla="*/ 127 h 131"/>
                <a:gd name="T2" fmla="*/ 32 w 300"/>
                <a:gd name="T3" fmla="*/ 86 h 131"/>
                <a:gd name="T4" fmla="*/ 4 w 300"/>
                <a:gd name="T5" fmla="*/ 45 h 131"/>
                <a:gd name="T6" fmla="*/ 6 w 300"/>
                <a:gd name="T7" fmla="*/ 32 h 131"/>
                <a:gd name="T8" fmla="*/ 48 w 300"/>
                <a:gd name="T9" fmla="*/ 3 h 131"/>
                <a:gd name="T10" fmla="*/ 268 w 300"/>
                <a:gd name="T11" fmla="*/ 44 h 131"/>
                <a:gd name="T12" fmla="*/ 296 w 300"/>
                <a:gd name="T13" fmla="*/ 85 h 131"/>
                <a:gd name="T14" fmla="*/ 294 w 300"/>
                <a:gd name="T15" fmla="*/ 99 h 131"/>
                <a:gd name="T16" fmla="*/ 252 w 300"/>
                <a:gd name="T17" fmla="*/ 127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0" h="131">
                  <a:moveTo>
                    <a:pt x="252" y="127"/>
                  </a:moveTo>
                  <a:cubicBezTo>
                    <a:pt x="32" y="86"/>
                    <a:pt x="32" y="86"/>
                    <a:pt x="32" y="86"/>
                  </a:cubicBezTo>
                  <a:cubicBezTo>
                    <a:pt x="13" y="83"/>
                    <a:pt x="0" y="64"/>
                    <a:pt x="4" y="45"/>
                  </a:cubicBezTo>
                  <a:cubicBezTo>
                    <a:pt x="6" y="32"/>
                    <a:pt x="6" y="32"/>
                    <a:pt x="6" y="32"/>
                  </a:cubicBezTo>
                  <a:cubicBezTo>
                    <a:pt x="10" y="12"/>
                    <a:pt x="28" y="0"/>
                    <a:pt x="48" y="3"/>
                  </a:cubicBezTo>
                  <a:cubicBezTo>
                    <a:pt x="268" y="44"/>
                    <a:pt x="268" y="44"/>
                    <a:pt x="268" y="44"/>
                  </a:cubicBezTo>
                  <a:cubicBezTo>
                    <a:pt x="287" y="48"/>
                    <a:pt x="300" y="66"/>
                    <a:pt x="296" y="85"/>
                  </a:cubicBezTo>
                  <a:cubicBezTo>
                    <a:pt x="294" y="99"/>
                    <a:pt x="294" y="99"/>
                    <a:pt x="294" y="99"/>
                  </a:cubicBezTo>
                  <a:cubicBezTo>
                    <a:pt x="290" y="118"/>
                    <a:pt x="272" y="131"/>
                    <a:pt x="252" y="127"/>
                  </a:cubicBezTo>
                </a:path>
              </a:pathLst>
            </a:custGeom>
            <a:solidFill>
              <a:srgbClr val="CDE1F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2" name="î$ḻíḍe">
              <a:extLst>
                <a:ext uri="{FF2B5EF4-FFF2-40B4-BE49-F238E27FC236}">
                  <a16:creationId xmlns="" xmlns:a16="http://schemas.microsoft.com/office/drawing/2014/main" id="{CC04A613-5FFC-4AA1-8A70-4EC56D7DB2D4}"/>
                </a:ext>
              </a:extLst>
            </p:cNvPr>
            <p:cNvSpPr/>
            <p:nvPr/>
          </p:nvSpPr>
          <p:spPr bwMode="auto">
            <a:xfrm>
              <a:off x="4339004" y="2602979"/>
              <a:ext cx="899470" cy="310859"/>
            </a:xfrm>
            <a:custGeom>
              <a:avLst/>
              <a:gdLst>
                <a:gd name="T0" fmla="*/ 266 w 297"/>
                <a:gd name="T1" fmla="*/ 44 h 103"/>
                <a:gd name="T2" fmla="*/ 43 w 297"/>
                <a:gd name="T3" fmla="*/ 3 h 103"/>
                <a:gd name="T4" fmla="*/ 3 w 297"/>
                <a:gd name="T5" fmla="*/ 30 h 103"/>
                <a:gd name="T6" fmla="*/ 0 w 297"/>
                <a:gd name="T7" fmla="*/ 47 h 103"/>
                <a:gd name="T8" fmla="*/ 0 w 297"/>
                <a:gd name="T9" fmla="*/ 49 h 103"/>
                <a:gd name="T10" fmla="*/ 39 w 297"/>
                <a:gd name="T11" fmla="*/ 24 h 103"/>
                <a:gd name="T12" fmla="*/ 262 w 297"/>
                <a:gd name="T13" fmla="*/ 65 h 103"/>
                <a:gd name="T14" fmla="*/ 290 w 297"/>
                <a:gd name="T15" fmla="*/ 103 h 103"/>
                <a:gd name="T16" fmla="*/ 290 w 297"/>
                <a:gd name="T17" fmla="*/ 100 h 103"/>
                <a:gd name="T18" fmla="*/ 293 w 297"/>
                <a:gd name="T19" fmla="*/ 84 h 103"/>
                <a:gd name="T20" fmla="*/ 266 w 297"/>
                <a:gd name="T21" fmla="*/ 44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7" h="103">
                  <a:moveTo>
                    <a:pt x="266" y="44"/>
                  </a:moveTo>
                  <a:cubicBezTo>
                    <a:pt x="43" y="3"/>
                    <a:pt x="43" y="3"/>
                    <a:pt x="43" y="3"/>
                  </a:cubicBezTo>
                  <a:cubicBezTo>
                    <a:pt x="25" y="0"/>
                    <a:pt x="7" y="12"/>
                    <a:pt x="3" y="30"/>
                  </a:cubicBezTo>
                  <a:cubicBezTo>
                    <a:pt x="0" y="47"/>
                    <a:pt x="0" y="47"/>
                    <a:pt x="0" y="47"/>
                  </a:cubicBezTo>
                  <a:cubicBezTo>
                    <a:pt x="0" y="47"/>
                    <a:pt x="0" y="48"/>
                    <a:pt x="0" y="49"/>
                  </a:cubicBezTo>
                  <a:cubicBezTo>
                    <a:pt x="5" y="32"/>
                    <a:pt x="22" y="21"/>
                    <a:pt x="39" y="24"/>
                  </a:cubicBezTo>
                  <a:cubicBezTo>
                    <a:pt x="262" y="65"/>
                    <a:pt x="262" y="65"/>
                    <a:pt x="262" y="65"/>
                  </a:cubicBezTo>
                  <a:cubicBezTo>
                    <a:pt x="280" y="69"/>
                    <a:pt x="292" y="85"/>
                    <a:pt x="290" y="103"/>
                  </a:cubicBezTo>
                  <a:cubicBezTo>
                    <a:pt x="290" y="102"/>
                    <a:pt x="290" y="101"/>
                    <a:pt x="290" y="100"/>
                  </a:cubicBezTo>
                  <a:cubicBezTo>
                    <a:pt x="293" y="84"/>
                    <a:pt x="293" y="84"/>
                    <a:pt x="293" y="84"/>
                  </a:cubicBezTo>
                  <a:cubicBezTo>
                    <a:pt x="297" y="65"/>
                    <a:pt x="285" y="48"/>
                    <a:pt x="266" y="44"/>
                  </a:cubicBezTo>
                </a:path>
              </a:pathLst>
            </a:custGeom>
            <a:solidFill>
              <a:srgbClr val="CDE1F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3" name="ïś1ïḋe">
              <a:extLst>
                <a:ext uri="{FF2B5EF4-FFF2-40B4-BE49-F238E27FC236}">
                  <a16:creationId xmlns="" xmlns:a16="http://schemas.microsoft.com/office/drawing/2014/main" id="{0B9097CF-D2E5-4B48-8BF9-6919FD4D66BD}"/>
                </a:ext>
              </a:extLst>
            </p:cNvPr>
            <p:cNvSpPr/>
            <p:nvPr/>
          </p:nvSpPr>
          <p:spPr bwMode="auto">
            <a:xfrm>
              <a:off x="4620434" y="2899123"/>
              <a:ext cx="108526" cy="20233"/>
            </a:xfrm>
            <a:custGeom>
              <a:avLst/>
              <a:gdLst>
                <a:gd name="T0" fmla="*/ 0 w 59"/>
                <a:gd name="T1" fmla="*/ 0 h 11"/>
                <a:gd name="T2" fmla="*/ 0 w 59"/>
                <a:gd name="T3" fmla="*/ 0 h 11"/>
                <a:gd name="T4" fmla="*/ 59 w 59"/>
                <a:gd name="T5" fmla="*/ 11 h 11"/>
                <a:gd name="T6" fmla="*/ 0 w 59"/>
                <a:gd name="T7" fmla="*/ 0 h 11"/>
              </a:gdLst>
              <a:ahLst/>
              <a:cxnLst>
                <a:cxn ang="0">
                  <a:pos x="T0" y="T1"/>
                </a:cxn>
                <a:cxn ang="0">
                  <a:pos x="T2" y="T3"/>
                </a:cxn>
                <a:cxn ang="0">
                  <a:pos x="T4" y="T5"/>
                </a:cxn>
                <a:cxn ang="0">
                  <a:pos x="T6" y="T7"/>
                </a:cxn>
              </a:cxnLst>
              <a:rect l="0" t="0" r="r" b="b"/>
              <a:pathLst>
                <a:path w="59" h="11">
                  <a:moveTo>
                    <a:pt x="0" y="0"/>
                  </a:moveTo>
                  <a:lnTo>
                    <a:pt x="0" y="0"/>
                  </a:lnTo>
                  <a:lnTo>
                    <a:pt x="59" y="11"/>
                  </a:lnTo>
                  <a:lnTo>
                    <a:pt x="0" y="0"/>
                  </a:lnTo>
                  <a:close/>
                </a:path>
              </a:pathLst>
            </a:cu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4" name="íṧlïḓè">
              <a:extLst>
                <a:ext uri="{FF2B5EF4-FFF2-40B4-BE49-F238E27FC236}">
                  <a16:creationId xmlns="" xmlns:a16="http://schemas.microsoft.com/office/drawing/2014/main" id="{7470FD37-DC16-47B7-BD5D-5B20192FD9C8}"/>
                </a:ext>
              </a:extLst>
            </p:cNvPr>
            <p:cNvSpPr/>
            <p:nvPr/>
          </p:nvSpPr>
          <p:spPr bwMode="auto">
            <a:xfrm>
              <a:off x="4620434" y="2899123"/>
              <a:ext cx="108526" cy="20233"/>
            </a:xfrm>
            <a:custGeom>
              <a:avLst/>
              <a:gdLst>
                <a:gd name="T0" fmla="*/ 0 w 59"/>
                <a:gd name="T1" fmla="*/ 0 h 11"/>
                <a:gd name="T2" fmla="*/ 0 w 59"/>
                <a:gd name="T3" fmla="*/ 0 h 11"/>
                <a:gd name="T4" fmla="*/ 59 w 59"/>
                <a:gd name="T5" fmla="*/ 11 h 11"/>
                <a:gd name="T6" fmla="*/ 0 w 59"/>
                <a:gd name="T7" fmla="*/ 0 h 11"/>
              </a:gdLst>
              <a:ahLst/>
              <a:cxnLst>
                <a:cxn ang="0">
                  <a:pos x="T0" y="T1"/>
                </a:cxn>
                <a:cxn ang="0">
                  <a:pos x="T2" y="T3"/>
                </a:cxn>
                <a:cxn ang="0">
                  <a:pos x="T4" y="T5"/>
                </a:cxn>
                <a:cxn ang="0">
                  <a:pos x="T6" y="T7"/>
                </a:cxn>
              </a:cxnLst>
              <a:rect l="0" t="0" r="r" b="b"/>
              <a:pathLst>
                <a:path w="59" h="11">
                  <a:moveTo>
                    <a:pt x="0" y="0"/>
                  </a:moveTo>
                  <a:lnTo>
                    <a:pt x="0" y="0"/>
                  </a:lnTo>
                  <a:lnTo>
                    <a:pt x="59" y="1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5" name="îşḷïḓè">
              <a:extLst>
                <a:ext uri="{FF2B5EF4-FFF2-40B4-BE49-F238E27FC236}">
                  <a16:creationId xmlns="" xmlns:a16="http://schemas.microsoft.com/office/drawing/2014/main" id="{C321CCE6-83A6-47FD-A49B-067979DCA3E9}"/>
                </a:ext>
              </a:extLst>
            </p:cNvPr>
            <p:cNvSpPr/>
            <p:nvPr/>
          </p:nvSpPr>
          <p:spPr bwMode="auto">
            <a:xfrm>
              <a:off x="4620434" y="2705986"/>
              <a:ext cx="378918" cy="213371"/>
            </a:xfrm>
            <a:custGeom>
              <a:avLst/>
              <a:gdLst>
                <a:gd name="T0" fmla="*/ 73 w 125"/>
                <a:gd name="T1" fmla="*/ 14 h 71"/>
                <a:gd name="T2" fmla="*/ 0 w 125"/>
                <a:gd name="T3" fmla="*/ 64 h 71"/>
                <a:gd name="T4" fmla="*/ 36 w 125"/>
                <a:gd name="T5" fmla="*/ 71 h 71"/>
                <a:gd name="T6" fmla="*/ 109 w 125"/>
                <a:gd name="T7" fmla="*/ 20 h 71"/>
                <a:gd name="T8" fmla="*/ 73 w 125"/>
                <a:gd name="T9" fmla="*/ 14 h 71"/>
                <a:gd name="T10" fmla="*/ 120 w 125"/>
                <a:gd name="T11" fmla="*/ 0 h 71"/>
                <a:gd name="T12" fmla="*/ 125 w 125"/>
                <a:gd name="T13" fmla="*/ 1 h 71"/>
                <a:gd name="T14" fmla="*/ 125 w 125"/>
                <a:gd name="T15" fmla="*/ 1 h 71"/>
                <a:gd name="T16" fmla="*/ 120 w 125"/>
                <a:gd name="T17"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5" h="71">
                  <a:moveTo>
                    <a:pt x="73" y="14"/>
                  </a:moveTo>
                  <a:cubicBezTo>
                    <a:pt x="49" y="30"/>
                    <a:pt x="24" y="47"/>
                    <a:pt x="0" y="64"/>
                  </a:cubicBezTo>
                  <a:cubicBezTo>
                    <a:pt x="36" y="71"/>
                    <a:pt x="36" y="71"/>
                    <a:pt x="36" y="71"/>
                  </a:cubicBezTo>
                  <a:cubicBezTo>
                    <a:pt x="109" y="20"/>
                    <a:pt x="109" y="20"/>
                    <a:pt x="109" y="20"/>
                  </a:cubicBezTo>
                  <a:cubicBezTo>
                    <a:pt x="73" y="14"/>
                    <a:pt x="73" y="14"/>
                    <a:pt x="73" y="14"/>
                  </a:cubicBezTo>
                  <a:moveTo>
                    <a:pt x="120" y="0"/>
                  </a:moveTo>
                  <a:cubicBezTo>
                    <a:pt x="125" y="1"/>
                    <a:pt x="125" y="1"/>
                    <a:pt x="125" y="1"/>
                  </a:cubicBezTo>
                  <a:cubicBezTo>
                    <a:pt x="125" y="1"/>
                    <a:pt x="125" y="1"/>
                    <a:pt x="125" y="1"/>
                  </a:cubicBezTo>
                  <a:cubicBezTo>
                    <a:pt x="120" y="0"/>
                    <a:pt x="120" y="0"/>
                    <a:pt x="120" y="0"/>
                  </a:cubicBezTo>
                </a:path>
              </a:pathLst>
            </a:custGeom>
            <a:solidFill>
              <a:srgbClr val="59A2E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6" name="îŝľîďè">
              <a:extLst>
                <a:ext uri="{FF2B5EF4-FFF2-40B4-BE49-F238E27FC236}">
                  <a16:creationId xmlns="" xmlns:a16="http://schemas.microsoft.com/office/drawing/2014/main" id="{930AA3EB-FCF7-4DAC-AC23-F25D386C565F}"/>
                </a:ext>
              </a:extLst>
            </p:cNvPr>
            <p:cNvSpPr/>
            <p:nvPr/>
          </p:nvSpPr>
          <p:spPr bwMode="auto">
            <a:xfrm>
              <a:off x="4841162" y="2693109"/>
              <a:ext cx="182102" cy="73576"/>
            </a:xfrm>
            <a:custGeom>
              <a:avLst/>
              <a:gdLst>
                <a:gd name="T0" fmla="*/ 25 w 60"/>
                <a:gd name="T1" fmla="*/ 0 h 24"/>
                <a:gd name="T2" fmla="*/ 0 w 60"/>
                <a:gd name="T3" fmla="*/ 18 h 24"/>
                <a:gd name="T4" fmla="*/ 36 w 60"/>
                <a:gd name="T5" fmla="*/ 24 h 24"/>
                <a:gd name="T6" fmla="*/ 60 w 60"/>
                <a:gd name="T7" fmla="*/ 8 h 24"/>
                <a:gd name="T8" fmla="*/ 52 w 60"/>
                <a:gd name="T9" fmla="*/ 5 h 24"/>
                <a:gd name="T10" fmla="*/ 47 w 60"/>
                <a:gd name="T11" fmla="*/ 4 h 24"/>
                <a:gd name="T12" fmla="*/ 25 w 60"/>
                <a:gd name="T13" fmla="*/ 0 h 24"/>
              </a:gdLst>
              <a:ahLst/>
              <a:cxnLst>
                <a:cxn ang="0">
                  <a:pos x="T0" y="T1"/>
                </a:cxn>
                <a:cxn ang="0">
                  <a:pos x="T2" y="T3"/>
                </a:cxn>
                <a:cxn ang="0">
                  <a:pos x="T4" y="T5"/>
                </a:cxn>
                <a:cxn ang="0">
                  <a:pos x="T6" y="T7"/>
                </a:cxn>
                <a:cxn ang="0">
                  <a:pos x="T8" y="T9"/>
                </a:cxn>
                <a:cxn ang="0">
                  <a:pos x="T10" y="T11"/>
                </a:cxn>
                <a:cxn ang="0">
                  <a:pos x="T12" y="T13"/>
                </a:cxn>
              </a:cxnLst>
              <a:rect l="0" t="0" r="r" b="b"/>
              <a:pathLst>
                <a:path w="60" h="24">
                  <a:moveTo>
                    <a:pt x="25" y="0"/>
                  </a:moveTo>
                  <a:cubicBezTo>
                    <a:pt x="17" y="6"/>
                    <a:pt x="8" y="12"/>
                    <a:pt x="0" y="18"/>
                  </a:cubicBezTo>
                  <a:cubicBezTo>
                    <a:pt x="36" y="24"/>
                    <a:pt x="36" y="24"/>
                    <a:pt x="36" y="24"/>
                  </a:cubicBezTo>
                  <a:cubicBezTo>
                    <a:pt x="60" y="8"/>
                    <a:pt x="60" y="8"/>
                    <a:pt x="60" y="8"/>
                  </a:cubicBezTo>
                  <a:cubicBezTo>
                    <a:pt x="58" y="7"/>
                    <a:pt x="55" y="6"/>
                    <a:pt x="52" y="5"/>
                  </a:cubicBezTo>
                  <a:cubicBezTo>
                    <a:pt x="47" y="4"/>
                    <a:pt x="47" y="4"/>
                    <a:pt x="47" y="4"/>
                  </a:cubicBezTo>
                  <a:cubicBezTo>
                    <a:pt x="25" y="0"/>
                    <a:pt x="25" y="0"/>
                    <a:pt x="25" y="0"/>
                  </a:cubicBezTo>
                </a:path>
              </a:pathLst>
            </a:custGeom>
            <a:solidFill>
              <a:srgbClr val="59A2E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7" name="íṧḷiḋê">
              <a:extLst>
                <a:ext uri="{FF2B5EF4-FFF2-40B4-BE49-F238E27FC236}">
                  <a16:creationId xmlns="" xmlns:a16="http://schemas.microsoft.com/office/drawing/2014/main" id="{FAC73E3D-9EDE-4715-A646-0806BBDDCE57}"/>
                </a:ext>
              </a:extLst>
            </p:cNvPr>
            <p:cNvSpPr/>
            <p:nvPr/>
          </p:nvSpPr>
          <p:spPr bwMode="auto">
            <a:xfrm>
              <a:off x="4743673" y="2663679"/>
              <a:ext cx="82774" cy="14715"/>
            </a:xfrm>
            <a:custGeom>
              <a:avLst/>
              <a:gdLst>
                <a:gd name="T0" fmla="*/ 0 w 45"/>
                <a:gd name="T1" fmla="*/ 0 h 8"/>
                <a:gd name="T2" fmla="*/ 0 w 45"/>
                <a:gd name="T3" fmla="*/ 0 h 8"/>
                <a:gd name="T4" fmla="*/ 20 w 45"/>
                <a:gd name="T5" fmla="*/ 3 h 8"/>
                <a:gd name="T6" fmla="*/ 45 w 45"/>
                <a:gd name="T7" fmla="*/ 8 h 8"/>
                <a:gd name="T8" fmla="*/ 0 w 45"/>
                <a:gd name="T9" fmla="*/ 0 h 8"/>
              </a:gdLst>
              <a:ahLst/>
              <a:cxnLst>
                <a:cxn ang="0">
                  <a:pos x="T0" y="T1"/>
                </a:cxn>
                <a:cxn ang="0">
                  <a:pos x="T2" y="T3"/>
                </a:cxn>
                <a:cxn ang="0">
                  <a:pos x="T4" y="T5"/>
                </a:cxn>
                <a:cxn ang="0">
                  <a:pos x="T6" y="T7"/>
                </a:cxn>
                <a:cxn ang="0">
                  <a:pos x="T8" y="T9"/>
                </a:cxn>
              </a:cxnLst>
              <a:rect l="0" t="0" r="r" b="b"/>
              <a:pathLst>
                <a:path w="45" h="8">
                  <a:moveTo>
                    <a:pt x="0" y="0"/>
                  </a:moveTo>
                  <a:lnTo>
                    <a:pt x="0" y="0"/>
                  </a:lnTo>
                  <a:lnTo>
                    <a:pt x="20" y="3"/>
                  </a:lnTo>
                  <a:lnTo>
                    <a:pt x="45" y="8"/>
                  </a:lnTo>
                  <a:lnTo>
                    <a:pt x="0" y="0"/>
                  </a:lnTo>
                  <a:close/>
                </a:path>
              </a:pathLst>
            </a:cu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8" name="îṣḷiḋé">
              <a:extLst>
                <a:ext uri="{FF2B5EF4-FFF2-40B4-BE49-F238E27FC236}">
                  <a16:creationId xmlns="" xmlns:a16="http://schemas.microsoft.com/office/drawing/2014/main" id="{14E49BCA-4185-4918-A268-CD0E6C840BD1}"/>
                </a:ext>
              </a:extLst>
            </p:cNvPr>
            <p:cNvSpPr/>
            <p:nvPr/>
          </p:nvSpPr>
          <p:spPr bwMode="auto">
            <a:xfrm>
              <a:off x="4743673" y="2663679"/>
              <a:ext cx="82774" cy="14715"/>
            </a:xfrm>
            <a:custGeom>
              <a:avLst/>
              <a:gdLst>
                <a:gd name="T0" fmla="*/ 0 w 45"/>
                <a:gd name="T1" fmla="*/ 0 h 8"/>
                <a:gd name="T2" fmla="*/ 0 w 45"/>
                <a:gd name="T3" fmla="*/ 0 h 8"/>
                <a:gd name="T4" fmla="*/ 20 w 45"/>
                <a:gd name="T5" fmla="*/ 3 h 8"/>
                <a:gd name="T6" fmla="*/ 45 w 45"/>
                <a:gd name="T7" fmla="*/ 8 h 8"/>
                <a:gd name="T8" fmla="*/ 0 w 45"/>
                <a:gd name="T9" fmla="*/ 0 h 8"/>
              </a:gdLst>
              <a:ahLst/>
              <a:cxnLst>
                <a:cxn ang="0">
                  <a:pos x="T0" y="T1"/>
                </a:cxn>
                <a:cxn ang="0">
                  <a:pos x="T2" y="T3"/>
                </a:cxn>
                <a:cxn ang="0">
                  <a:pos x="T4" y="T5"/>
                </a:cxn>
                <a:cxn ang="0">
                  <a:pos x="T6" y="T7"/>
                </a:cxn>
                <a:cxn ang="0">
                  <a:pos x="T8" y="T9"/>
                </a:cxn>
              </a:cxnLst>
              <a:rect l="0" t="0" r="r" b="b"/>
              <a:pathLst>
                <a:path w="45" h="8">
                  <a:moveTo>
                    <a:pt x="0" y="0"/>
                  </a:moveTo>
                  <a:lnTo>
                    <a:pt x="0" y="0"/>
                  </a:lnTo>
                  <a:lnTo>
                    <a:pt x="20" y="3"/>
                  </a:lnTo>
                  <a:lnTo>
                    <a:pt x="45" y="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9" name="íśľiḓê">
              <a:extLst>
                <a:ext uri="{FF2B5EF4-FFF2-40B4-BE49-F238E27FC236}">
                  <a16:creationId xmlns="" xmlns:a16="http://schemas.microsoft.com/office/drawing/2014/main" id="{93772914-D1C1-4634-BC7F-17238814243D}"/>
                </a:ext>
              </a:extLst>
            </p:cNvPr>
            <p:cNvSpPr/>
            <p:nvPr/>
          </p:nvSpPr>
          <p:spPr bwMode="auto">
            <a:xfrm>
              <a:off x="4447530" y="2669197"/>
              <a:ext cx="380758" cy="215210"/>
            </a:xfrm>
            <a:custGeom>
              <a:avLst/>
              <a:gdLst>
                <a:gd name="T0" fmla="*/ 73 w 126"/>
                <a:gd name="T1" fmla="*/ 15 h 71"/>
                <a:gd name="T2" fmla="*/ 0 w 126"/>
                <a:gd name="T3" fmla="*/ 66 h 71"/>
                <a:gd name="T4" fmla="*/ 28 w 126"/>
                <a:gd name="T5" fmla="*/ 71 h 71"/>
                <a:gd name="T6" fmla="*/ 101 w 126"/>
                <a:gd name="T7" fmla="*/ 20 h 71"/>
                <a:gd name="T8" fmla="*/ 73 w 126"/>
                <a:gd name="T9" fmla="*/ 15 h 71"/>
                <a:gd name="T10" fmla="*/ 110 w 126"/>
                <a:gd name="T11" fmla="*/ 0 h 71"/>
                <a:gd name="T12" fmla="*/ 126 w 126"/>
                <a:gd name="T13" fmla="*/ 3 h 71"/>
                <a:gd name="T14" fmla="*/ 126 w 126"/>
                <a:gd name="T15" fmla="*/ 3 h 71"/>
                <a:gd name="T16" fmla="*/ 125 w 126"/>
                <a:gd name="T17" fmla="*/ 3 h 71"/>
                <a:gd name="T18" fmla="*/ 110 w 126"/>
                <a:gd name="T19"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 h="71">
                  <a:moveTo>
                    <a:pt x="73" y="15"/>
                  </a:moveTo>
                  <a:cubicBezTo>
                    <a:pt x="49" y="32"/>
                    <a:pt x="24" y="49"/>
                    <a:pt x="0" y="66"/>
                  </a:cubicBezTo>
                  <a:cubicBezTo>
                    <a:pt x="28" y="71"/>
                    <a:pt x="28" y="71"/>
                    <a:pt x="28" y="71"/>
                  </a:cubicBezTo>
                  <a:cubicBezTo>
                    <a:pt x="52" y="54"/>
                    <a:pt x="77" y="37"/>
                    <a:pt x="101" y="20"/>
                  </a:cubicBezTo>
                  <a:cubicBezTo>
                    <a:pt x="73" y="15"/>
                    <a:pt x="73" y="15"/>
                    <a:pt x="73" y="15"/>
                  </a:cubicBezTo>
                  <a:moveTo>
                    <a:pt x="110" y="0"/>
                  </a:moveTo>
                  <a:cubicBezTo>
                    <a:pt x="126" y="3"/>
                    <a:pt x="126" y="3"/>
                    <a:pt x="126" y="3"/>
                  </a:cubicBezTo>
                  <a:cubicBezTo>
                    <a:pt x="126" y="3"/>
                    <a:pt x="126" y="3"/>
                    <a:pt x="126" y="3"/>
                  </a:cubicBezTo>
                  <a:cubicBezTo>
                    <a:pt x="125" y="3"/>
                    <a:pt x="125" y="3"/>
                    <a:pt x="125" y="3"/>
                  </a:cubicBezTo>
                  <a:cubicBezTo>
                    <a:pt x="110" y="0"/>
                    <a:pt x="110" y="0"/>
                    <a:pt x="110" y="0"/>
                  </a:cubicBezTo>
                </a:path>
              </a:pathLst>
            </a:custGeom>
            <a:solidFill>
              <a:srgbClr val="59A2E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0" name="îSlïḍé">
              <a:extLst>
                <a:ext uri="{FF2B5EF4-FFF2-40B4-BE49-F238E27FC236}">
                  <a16:creationId xmlns="" xmlns:a16="http://schemas.microsoft.com/office/drawing/2014/main" id="{1376CB6E-EB34-4444-8C20-441446D6C37F}"/>
                </a:ext>
              </a:extLst>
            </p:cNvPr>
            <p:cNvSpPr/>
            <p:nvPr/>
          </p:nvSpPr>
          <p:spPr bwMode="auto">
            <a:xfrm>
              <a:off x="4668258" y="2663679"/>
              <a:ext cx="160029" cy="66219"/>
            </a:xfrm>
            <a:custGeom>
              <a:avLst/>
              <a:gdLst>
                <a:gd name="T0" fmla="*/ 25 w 53"/>
                <a:gd name="T1" fmla="*/ 0 h 22"/>
                <a:gd name="T2" fmla="*/ 0 w 53"/>
                <a:gd name="T3" fmla="*/ 17 h 22"/>
                <a:gd name="T4" fmla="*/ 28 w 53"/>
                <a:gd name="T5" fmla="*/ 22 h 22"/>
                <a:gd name="T6" fmla="*/ 53 w 53"/>
                <a:gd name="T7" fmla="*/ 5 h 22"/>
                <a:gd name="T8" fmla="*/ 37 w 53"/>
                <a:gd name="T9" fmla="*/ 2 h 22"/>
                <a:gd name="T10" fmla="*/ 25 w 53"/>
                <a:gd name="T11" fmla="*/ 0 h 22"/>
              </a:gdLst>
              <a:ahLst/>
              <a:cxnLst>
                <a:cxn ang="0">
                  <a:pos x="T0" y="T1"/>
                </a:cxn>
                <a:cxn ang="0">
                  <a:pos x="T2" y="T3"/>
                </a:cxn>
                <a:cxn ang="0">
                  <a:pos x="T4" y="T5"/>
                </a:cxn>
                <a:cxn ang="0">
                  <a:pos x="T6" y="T7"/>
                </a:cxn>
                <a:cxn ang="0">
                  <a:pos x="T8" y="T9"/>
                </a:cxn>
                <a:cxn ang="0">
                  <a:pos x="T10" y="T11"/>
                </a:cxn>
              </a:cxnLst>
              <a:rect l="0" t="0" r="r" b="b"/>
              <a:pathLst>
                <a:path w="53" h="22">
                  <a:moveTo>
                    <a:pt x="25" y="0"/>
                  </a:moveTo>
                  <a:cubicBezTo>
                    <a:pt x="17" y="6"/>
                    <a:pt x="9" y="11"/>
                    <a:pt x="0" y="17"/>
                  </a:cubicBezTo>
                  <a:cubicBezTo>
                    <a:pt x="28" y="22"/>
                    <a:pt x="28" y="22"/>
                    <a:pt x="28" y="22"/>
                  </a:cubicBezTo>
                  <a:cubicBezTo>
                    <a:pt x="37" y="17"/>
                    <a:pt x="45" y="11"/>
                    <a:pt x="53" y="5"/>
                  </a:cubicBezTo>
                  <a:cubicBezTo>
                    <a:pt x="37" y="2"/>
                    <a:pt x="37" y="2"/>
                    <a:pt x="37" y="2"/>
                  </a:cubicBezTo>
                  <a:cubicBezTo>
                    <a:pt x="25" y="0"/>
                    <a:pt x="25" y="0"/>
                    <a:pt x="25" y="0"/>
                  </a:cubicBezTo>
                </a:path>
              </a:pathLst>
            </a:custGeom>
            <a:solidFill>
              <a:srgbClr val="59A2E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1" name="ïṧļíḓé">
              <a:extLst>
                <a:ext uri="{FF2B5EF4-FFF2-40B4-BE49-F238E27FC236}">
                  <a16:creationId xmlns="" xmlns:a16="http://schemas.microsoft.com/office/drawing/2014/main" id="{48C065CB-8DC0-4F86-BE5F-E968FD8CD1B3}"/>
                </a:ext>
              </a:extLst>
            </p:cNvPr>
            <p:cNvSpPr/>
            <p:nvPr/>
          </p:nvSpPr>
          <p:spPr bwMode="auto">
            <a:xfrm>
              <a:off x="4333486" y="3040758"/>
              <a:ext cx="189459" cy="191298"/>
            </a:xfrm>
            <a:custGeom>
              <a:avLst/>
              <a:gdLst>
                <a:gd name="T0" fmla="*/ 38 w 63"/>
                <a:gd name="T1" fmla="*/ 61 h 63"/>
                <a:gd name="T2" fmla="*/ 14 w 63"/>
                <a:gd name="T3" fmla="*/ 57 h 63"/>
                <a:gd name="T4" fmla="*/ 1 w 63"/>
                <a:gd name="T5" fmla="*/ 38 h 63"/>
                <a:gd name="T6" fmla="*/ 6 w 63"/>
                <a:gd name="T7" fmla="*/ 14 h 63"/>
                <a:gd name="T8" fmla="*/ 25 w 63"/>
                <a:gd name="T9" fmla="*/ 1 h 63"/>
                <a:gd name="T10" fmla="*/ 48 w 63"/>
                <a:gd name="T11" fmla="*/ 6 h 63"/>
                <a:gd name="T12" fmla="*/ 61 w 63"/>
                <a:gd name="T13" fmla="*/ 24 h 63"/>
                <a:gd name="T14" fmla="*/ 57 w 63"/>
                <a:gd name="T15" fmla="*/ 48 h 63"/>
                <a:gd name="T16" fmla="*/ 38 w 63"/>
                <a:gd name="T17" fmla="*/ 6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63">
                  <a:moveTo>
                    <a:pt x="38" y="61"/>
                  </a:moveTo>
                  <a:cubicBezTo>
                    <a:pt x="14" y="57"/>
                    <a:pt x="14" y="57"/>
                    <a:pt x="14" y="57"/>
                  </a:cubicBezTo>
                  <a:cubicBezTo>
                    <a:pt x="5" y="55"/>
                    <a:pt x="0" y="47"/>
                    <a:pt x="1" y="38"/>
                  </a:cubicBezTo>
                  <a:cubicBezTo>
                    <a:pt x="6" y="14"/>
                    <a:pt x="6" y="14"/>
                    <a:pt x="6" y="14"/>
                  </a:cubicBezTo>
                  <a:cubicBezTo>
                    <a:pt x="7" y="5"/>
                    <a:pt x="16" y="0"/>
                    <a:pt x="25" y="1"/>
                  </a:cubicBezTo>
                  <a:cubicBezTo>
                    <a:pt x="48" y="6"/>
                    <a:pt x="48" y="6"/>
                    <a:pt x="48" y="6"/>
                  </a:cubicBezTo>
                  <a:cubicBezTo>
                    <a:pt x="57" y="7"/>
                    <a:pt x="63" y="16"/>
                    <a:pt x="61" y="24"/>
                  </a:cubicBezTo>
                  <a:cubicBezTo>
                    <a:pt x="57" y="48"/>
                    <a:pt x="57" y="48"/>
                    <a:pt x="57" y="48"/>
                  </a:cubicBezTo>
                  <a:cubicBezTo>
                    <a:pt x="55" y="57"/>
                    <a:pt x="47" y="63"/>
                    <a:pt x="38" y="61"/>
                  </a:cubicBezTo>
                  <a:close/>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2" name="î$ľîḑé">
              <a:extLst>
                <a:ext uri="{FF2B5EF4-FFF2-40B4-BE49-F238E27FC236}">
                  <a16:creationId xmlns="" xmlns:a16="http://schemas.microsoft.com/office/drawing/2014/main" id="{D62B4F15-31A6-4A53-9859-B7D7A9F2C68D}"/>
                </a:ext>
              </a:extLst>
            </p:cNvPr>
            <p:cNvSpPr/>
            <p:nvPr/>
          </p:nvSpPr>
          <p:spPr bwMode="auto">
            <a:xfrm>
              <a:off x="4541339" y="3077546"/>
              <a:ext cx="191298" cy="193137"/>
            </a:xfrm>
            <a:custGeom>
              <a:avLst/>
              <a:gdLst>
                <a:gd name="T0" fmla="*/ 38 w 63"/>
                <a:gd name="T1" fmla="*/ 62 h 64"/>
                <a:gd name="T2" fmla="*/ 14 w 63"/>
                <a:gd name="T3" fmla="*/ 58 h 64"/>
                <a:gd name="T4" fmla="*/ 1 w 63"/>
                <a:gd name="T5" fmla="*/ 39 h 64"/>
                <a:gd name="T6" fmla="*/ 6 w 63"/>
                <a:gd name="T7" fmla="*/ 15 h 64"/>
                <a:gd name="T8" fmla="*/ 24 w 63"/>
                <a:gd name="T9" fmla="*/ 2 h 64"/>
                <a:gd name="T10" fmla="*/ 48 w 63"/>
                <a:gd name="T11" fmla="*/ 6 h 64"/>
                <a:gd name="T12" fmla="*/ 61 w 63"/>
                <a:gd name="T13" fmla="*/ 25 h 64"/>
                <a:gd name="T14" fmla="*/ 57 w 63"/>
                <a:gd name="T15" fmla="*/ 49 h 64"/>
                <a:gd name="T16" fmla="*/ 38 w 63"/>
                <a:gd name="T17" fmla="*/ 6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64">
                  <a:moveTo>
                    <a:pt x="38" y="62"/>
                  </a:moveTo>
                  <a:cubicBezTo>
                    <a:pt x="14" y="58"/>
                    <a:pt x="14" y="58"/>
                    <a:pt x="14" y="58"/>
                  </a:cubicBezTo>
                  <a:cubicBezTo>
                    <a:pt x="5" y="56"/>
                    <a:pt x="0" y="48"/>
                    <a:pt x="1" y="39"/>
                  </a:cubicBezTo>
                  <a:cubicBezTo>
                    <a:pt x="6" y="15"/>
                    <a:pt x="6" y="15"/>
                    <a:pt x="6" y="15"/>
                  </a:cubicBezTo>
                  <a:cubicBezTo>
                    <a:pt x="7" y="6"/>
                    <a:pt x="16" y="0"/>
                    <a:pt x="24" y="2"/>
                  </a:cubicBezTo>
                  <a:cubicBezTo>
                    <a:pt x="48" y="6"/>
                    <a:pt x="48" y="6"/>
                    <a:pt x="48" y="6"/>
                  </a:cubicBezTo>
                  <a:cubicBezTo>
                    <a:pt x="57" y="8"/>
                    <a:pt x="63" y="16"/>
                    <a:pt x="61" y="25"/>
                  </a:cubicBezTo>
                  <a:cubicBezTo>
                    <a:pt x="57" y="49"/>
                    <a:pt x="57" y="49"/>
                    <a:pt x="57" y="49"/>
                  </a:cubicBezTo>
                  <a:cubicBezTo>
                    <a:pt x="55" y="58"/>
                    <a:pt x="47" y="64"/>
                    <a:pt x="38" y="62"/>
                  </a:cubicBezTo>
                  <a:close/>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3" name="íṡļíḋe">
              <a:extLst>
                <a:ext uri="{FF2B5EF4-FFF2-40B4-BE49-F238E27FC236}">
                  <a16:creationId xmlns="" xmlns:a16="http://schemas.microsoft.com/office/drawing/2014/main" id="{AC5BEDBA-87A5-414A-AE3F-E5201C29A23B}"/>
                </a:ext>
              </a:extLst>
            </p:cNvPr>
            <p:cNvSpPr/>
            <p:nvPr/>
          </p:nvSpPr>
          <p:spPr bwMode="auto">
            <a:xfrm>
              <a:off x="4747352" y="3116173"/>
              <a:ext cx="193138" cy="191298"/>
            </a:xfrm>
            <a:custGeom>
              <a:avLst/>
              <a:gdLst>
                <a:gd name="T0" fmla="*/ 39 w 64"/>
                <a:gd name="T1" fmla="*/ 62 h 63"/>
                <a:gd name="T2" fmla="*/ 15 w 64"/>
                <a:gd name="T3" fmla="*/ 57 h 63"/>
                <a:gd name="T4" fmla="*/ 2 w 64"/>
                <a:gd name="T5" fmla="*/ 38 h 63"/>
                <a:gd name="T6" fmla="*/ 6 w 64"/>
                <a:gd name="T7" fmla="*/ 15 h 63"/>
                <a:gd name="T8" fmla="*/ 25 w 64"/>
                <a:gd name="T9" fmla="*/ 2 h 63"/>
                <a:gd name="T10" fmla="*/ 49 w 64"/>
                <a:gd name="T11" fmla="*/ 6 h 63"/>
                <a:gd name="T12" fmla="*/ 62 w 64"/>
                <a:gd name="T13" fmla="*/ 25 h 63"/>
                <a:gd name="T14" fmla="*/ 58 w 64"/>
                <a:gd name="T15" fmla="*/ 49 h 63"/>
                <a:gd name="T16" fmla="*/ 39 w 64"/>
                <a:gd name="T17" fmla="*/ 6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63">
                  <a:moveTo>
                    <a:pt x="39" y="62"/>
                  </a:moveTo>
                  <a:cubicBezTo>
                    <a:pt x="15" y="57"/>
                    <a:pt x="15" y="57"/>
                    <a:pt x="15" y="57"/>
                  </a:cubicBezTo>
                  <a:cubicBezTo>
                    <a:pt x="6" y="56"/>
                    <a:pt x="0" y="47"/>
                    <a:pt x="2" y="38"/>
                  </a:cubicBezTo>
                  <a:cubicBezTo>
                    <a:pt x="6" y="15"/>
                    <a:pt x="6" y="15"/>
                    <a:pt x="6" y="15"/>
                  </a:cubicBezTo>
                  <a:cubicBezTo>
                    <a:pt x="8" y="6"/>
                    <a:pt x="16" y="0"/>
                    <a:pt x="25" y="2"/>
                  </a:cubicBezTo>
                  <a:cubicBezTo>
                    <a:pt x="49" y="6"/>
                    <a:pt x="49" y="6"/>
                    <a:pt x="49" y="6"/>
                  </a:cubicBezTo>
                  <a:cubicBezTo>
                    <a:pt x="58" y="8"/>
                    <a:pt x="64" y="16"/>
                    <a:pt x="62" y="25"/>
                  </a:cubicBezTo>
                  <a:cubicBezTo>
                    <a:pt x="58" y="49"/>
                    <a:pt x="58" y="49"/>
                    <a:pt x="58" y="49"/>
                  </a:cubicBezTo>
                  <a:cubicBezTo>
                    <a:pt x="56" y="58"/>
                    <a:pt x="48" y="63"/>
                    <a:pt x="39" y="62"/>
                  </a:cubicBezTo>
                  <a:close/>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4" name="îṩḷiḑè">
              <a:extLst>
                <a:ext uri="{FF2B5EF4-FFF2-40B4-BE49-F238E27FC236}">
                  <a16:creationId xmlns="" xmlns:a16="http://schemas.microsoft.com/office/drawing/2014/main" id="{31EA7E1F-0FA4-412B-A8D2-24B4341750C3}"/>
                </a:ext>
              </a:extLst>
            </p:cNvPr>
            <p:cNvSpPr/>
            <p:nvPr/>
          </p:nvSpPr>
          <p:spPr bwMode="auto">
            <a:xfrm>
              <a:off x="4293019" y="3241252"/>
              <a:ext cx="193138" cy="193137"/>
            </a:xfrm>
            <a:custGeom>
              <a:avLst/>
              <a:gdLst>
                <a:gd name="T0" fmla="*/ 39 w 64"/>
                <a:gd name="T1" fmla="*/ 62 h 64"/>
                <a:gd name="T2" fmla="*/ 15 w 64"/>
                <a:gd name="T3" fmla="*/ 58 h 64"/>
                <a:gd name="T4" fmla="*/ 2 w 64"/>
                <a:gd name="T5" fmla="*/ 39 h 64"/>
                <a:gd name="T6" fmla="*/ 6 w 64"/>
                <a:gd name="T7" fmla="*/ 15 h 64"/>
                <a:gd name="T8" fmla="*/ 25 w 64"/>
                <a:gd name="T9" fmla="*/ 2 h 64"/>
                <a:gd name="T10" fmla="*/ 49 w 64"/>
                <a:gd name="T11" fmla="*/ 6 h 64"/>
                <a:gd name="T12" fmla="*/ 62 w 64"/>
                <a:gd name="T13" fmla="*/ 25 h 64"/>
                <a:gd name="T14" fmla="*/ 58 w 64"/>
                <a:gd name="T15" fmla="*/ 49 h 64"/>
                <a:gd name="T16" fmla="*/ 39 w 64"/>
                <a:gd name="T17" fmla="*/ 6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64">
                  <a:moveTo>
                    <a:pt x="39" y="62"/>
                  </a:moveTo>
                  <a:cubicBezTo>
                    <a:pt x="15" y="58"/>
                    <a:pt x="15" y="58"/>
                    <a:pt x="15" y="58"/>
                  </a:cubicBezTo>
                  <a:cubicBezTo>
                    <a:pt x="6" y="56"/>
                    <a:pt x="0" y="48"/>
                    <a:pt x="2" y="39"/>
                  </a:cubicBezTo>
                  <a:cubicBezTo>
                    <a:pt x="6" y="15"/>
                    <a:pt x="6" y="15"/>
                    <a:pt x="6" y="15"/>
                  </a:cubicBezTo>
                  <a:cubicBezTo>
                    <a:pt x="8" y="6"/>
                    <a:pt x="16" y="0"/>
                    <a:pt x="25" y="2"/>
                  </a:cubicBezTo>
                  <a:cubicBezTo>
                    <a:pt x="49" y="6"/>
                    <a:pt x="49" y="6"/>
                    <a:pt x="49" y="6"/>
                  </a:cubicBezTo>
                  <a:cubicBezTo>
                    <a:pt x="58" y="8"/>
                    <a:pt x="64" y="16"/>
                    <a:pt x="62" y="25"/>
                  </a:cubicBezTo>
                  <a:cubicBezTo>
                    <a:pt x="58" y="49"/>
                    <a:pt x="58" y="49"/>
                    <a:pt x="58" y="49"/>
                  </a:cubicBezTo>
                  <a:cubicBezTo>
                    <a:pt x="56" y="58"/>
                    <a:pt x="48" y="64"/>
                    <a:pt x="39" y="62"/>
                  </a:cubicBezTo>
                  <a:close/>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5" name="ïṥ1íďê">
              <a:extLst>
                <a:ext uri="{FF2B5EF4-FFF2-40B4-BE49-F238E27FC236}">
                  <a16:creationId xmlns="" xmlns:a16="http://schemas.microsoft.com/office/drawing/2014/main" id="{40C2A19E-1C00-4870-8685-D65EB12E67FD}"/>
                </a:ext>
              </a:extLst>
            </p:cNvPr>
            <p:cNvSpPr/>
            <p:nvPr/>
          </p:nvSpPr>
          <p:spPr bwMode="auto">
            <a:xfrm>
              <a:off x="4502712" y="3279880"/>
              <a:ext cx="189459" cy="191298"/>
            </a:xfrm>
            <a:custGeom>
              <a:avLst/>
              <a:gdLst>
                <a:gd name="T0" fmla="*/ 39 w 63"/>
                <a:gd name="T1" fmla="*/ 62 h 63"/>
                <a:gd name="T2" fmla="*/ 15 w 63"/>
                <a:gd name="T3" fmla="*/ 57 h 63"/>
                <a:gd name="T4" fmla="*/ 2 w 63"/>
                <a:gd name="T5" fmla="*/ 39 h 63"/>
                <a:gd name="T6" fmla="*/ 6 w 63"/>
                <a:gd name="T7" fmla="*/ 15 h 63"/>
                <a:gd name="T8" fmla="*/ 25 w 63"/>
                <a:gd name="T9" fmla="*/ 2 h 63"/>
                <a:gd name="T10" fmla="*/ 49 w 63"/>
                <a:gd name="T11" fmla="*/ 6 h 63"/>
                <a:gd name="T12" fmla="*/ 62 w 63"/>
                <a:gd name="T13" fmla="*/ 25 h 63"/>
                <a:gd name="T14" fmla="*/ 57 w 63"/>
                <a:gd name="T15" fmla="*/ 49 h 63"/>
                <a:gd name="T16" fmla="*/ 39 w 63"/>
                <a:gd name="T17" fmla="*/ 6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63">
                  <a:moveTo>
                    <a:pt x="39" y="62"/>
                  </a:moveTo>
                  <a:cubicBezTo>
                    <a:pt x="15" y="57"/>
                    <a:pt x="15" y="57"/>
                    <a:pt x="15" y="57"/>
                  </a:cubicBezTo>
                  <a:cubicBezTo>
                    <a:pt x="6" y="56"/>
                    <a:pt x="0" y="47"/>
                    <a:pt x="2" y="39"/>
                  </a:cubicBezTo>
                  <a:cubicBezTo>
                    <a:pt x="6" y="15"/>
                    <a:pt x="6" y="15"/>
                    <a:pt x="6" y="15"/>
                  </a:cubicBezTo>
                  <a:cubicBezTo>
                    <a:pt x="8" y="6"/>
                    <a:pt x="16" y="0"/>
                    <a:pt x="25" y="2"/>
                  </a:cubicBezTo>
                  <a:cubicBezTo>
                    <a:pt x="49" y="6"/>
                    <a:pt x="49" y="6"/>
                    <a:pt x="49" y="6"/>
                  </a:cubicBezTo>
                  <a:cubicBezTo>
                    <a:pt x="58" y="8"/>
                    <a:pt x="63" y="16"/>
                    <a:pt x="62" y="25"/>
                  </a:cubicBezTo>
                  <a:cubicBezTo>
                    <a:pt x="57" y="49"/>
                    <a:pt x="57" y="49"/>
                    <a:pt x="57" y="49"/>
                  </a:cubicBezTo>
                  <a:cubicBezTo>
                    <a:pt x="56" y="58"/>
                    <a:pt x="47" y="63"/>
                    <a:pt x="39" y="62"/>
                  </a:cubicBezTo>
                  <a:close/>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6" name="iṣliḋè">
              <a:extLst>
                <a:ext uri="{FF2B5EF4-FFF2-40B4-BE49-F238E27FC236}">
                  <a16:creationId xmlns="" xmlns:a16="http://schemas.microsoft.com/office/drawing/2014/main" id="{560FC0DB-6339-47BF-A683-FD8202FB36E3}"/>
                </a:ext>
              </a:extLst>
            </p:cNvPr>
            <p:cNvSpPr/>
            <p:nvPr/>
          </p:nvSpPr>
          <p:spPr bwMode="auto">
            <a:xfrm>
              <a:off x="4710564" y="3318507"/>
              <a:ext cx="191298" cy="191298"/>
            </a:xfrm>
            <a:custGeom>
              <a:avLst/>
              <a:gdLst>
                <a:gd name="T0" fmla="*/ 38 w 63"/>
                <a:gd name="T1" fmla="*/ 62 h 63"/>
                <a:gd name="T2" fmla="*/ 15 w 63"/>
                <a:gd name="T3" fmla="*/ 57 h 63"/>
                <a:gd name="T4" fmla="*/ 2 w 63"/>
                <a:gd name="T5" fmla="*/ 38 h 63"/>
                <a:gd name="T6" fmla="*/ 6 w 63"/>
                <a:gd name="T7" fmla="*/ 14 h 63"/>
                <a:gd name="T8" fmla="*/ 25 w 63"/>
                <a:gd name="T9" fmla="*/ 2 h 63"/>
                <a:gd name="T10" fmla="*/ 49 w 63"/>
                <a:gd name="T11" fmla="*/ 6 h 63"/>
                <a:gd name="T12" fmla="*/ 62 w 63"/>
                <a:gd name="T13" fmla="*/ 25 h 63"/>
                <a:gd name="T14" fmla="*/ 57 w 63"/>
                <a:gd name="T15" fmla="*/ 49 h 63"/>
                <a:gd name="T16" fmla="*/ 38 w 63"/>
                <a:gd name="T17" fmla="*/ 6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63">
                  <a:moveTo>
                    <a:pt x="38" y="62"/>
                  </a:moveTo>
                  <a:cubicBezTo>
                    <a:pt x="15" y="57"/>
                    <a:pt x="15" y="57"/>
                    <a:pt x="15" y="57"/>
                  </a:cubicBezTo>
                  <a:cubicBezTo>
                    <a:pt x="6" y="56"/>
                    <a:pt x="0" y="47"/>
                    <a:pt x="2" y="38"/>
                  </a:cubicBezTo>
                  <a:cubicBezTo>
                    <a:pt x="6" y="14"/>
                    <a:pt x="6" y="14"/>
                    <a:pt x="6" y="14"/>
                  </a:cubicBezTo>
                  <a:cubicBezTo>
                    <a:pt x="8" y="6"/>
                    <a:pt x="16" y="0"/>
                    <a:pt x="25" y="2"/>
                  </a:cubicBezTo>
                  <a:cubicBezTo>
                    <a:pt x="49" y="6"/>
                    <a:pt x="49" y="6"/>
                    <a:pt x="49" y="6"/>
                  </a:cubicBezTo>
                  <a:cubicBezTo>
                    <a:pt x="58" y="8"/>
                    <a:pt x="63" y="16"/>
                    <a:pt x="62" y="25"/>
                  </a:cubicBezTo>
                  <a:cubicBezTo>
                    <a:pt x="57" y="49"/>
                    <a:pt x="57" y="49"/>
                    <a:pt x="57" y="49"/>
                  </a:cubicBezTo>
                  <a:cubicBezTo>
                    <a:pt x="56" y="57"/>
                    <a:pt x="47" y="63"/>
                    <a:pt x="38" y="62"/>
                  </a:cubicBezTo>
                  <a:close/>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7" name="i$ḻiḑe">
              <a:extLst>
                <a:ext uri="{FF2B5EF4-FFF2-40B4-BE49-F238E27FC236}">
                  <a16:creationId xmlns="" xmlns:a16="http://schemas.microsoft.com/office/drawing/2014/main" id="{85A92534-6D61-4B2D-BC48-344ACB2A249B}"/>
                </a:ext>
              </a:extLst>
            </p:cNvPr>
            <p:cNvSpPr/>
            <p:nvPr/>
          </p:nvSpPr>
          <p:spPr bwMode="auto">
            <a:xfrm>
              <a:off x="4256231" y="3443587"/>
              <a:ext cx="191298" cy="193137"/>
            </a:xfrm>
            <a:custGeom>
              <a:avLst/>
              <a:gdLst>
                <a:gd name="T0" fmla="*/ 38 w 63"/>
                <a:gd name="T1" fmla="*/ 62 h 64"/>
                <a:gd name="T2" fmla="*/ 15 w 63"/>
                <a:gd name="T3" fmla="*/ 57 h 64"/>
                <a:gd name="T4" fmla="*/ 2 w 63"/>
                <a:gd name="T5" fmla="*/ 39 h 64"/>
                <a:gd name="T6" fmla="*/ 6 w 63"/>
                <a:gd name="T7" fmla="*/ 15 h 64"/>
                <a:gd name="T8" fmla="*/ 25 w 63"/>
                <a:gd name="T9" fmla="*/ 2 h 64"/>
                <a:gd name="T10" fmla="*/ 49 w 63"/>
                <a:gd name="T11" fmla="*/ 6 h 64"/>
                <a:gd name="T12" fmla="*/ 62 w 63"/>
                <a:gd name="T13" fmla="*/ 25 h 64"/>
                <a:gd name="T14" fmla="*/ 57 w 63"/>
                <a:gd name="T15" fmla="*/ 49 h 64"/>
                <a:gd name="T16" fmla="*/ 38 w 63"/>
                <a:gd name="T17" fmla="*/ 6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64">
                  <a:moveTo>
                    <a:pt x="38" y="62"/>
                  </a:moveTo>
                  <a:cubicBezTo>
                    <a:pt x="15" y="57"/>
                    <a:pt x="15" y="57"/>
                    <a:pt x="15" y="57"/>
                  </a:cubicBezTo>
                  <a:cubicBezTo>
                    <a:pt x="6" y="56"/>
                    <a:pt x="0" y="47"/>
                    <a:pt x="2" y="39"/>
                  </a:cubicBezTo>
                  <a:cubicBezTo>
                    <a:pt x="6" y="15"/>
                    <a:pt x="6" y="15"/>
                    <a:pt x="6" y="15"/>
                  </a:cubicBezTo>
                  <a:cubicBezTo>
                    <a:pt x="8" y="6"/>
                    <a:pt x="16" y="0"/>
                    <a:pt x="25" y="2"/>
                  </a:cubicBezTo>
                  <a:cubicBezTo>
                    <a:pt x="49" y="6"/>
                    <a:pt x="49" y="6"/>
                    <a:pt x="49" y="6"/>
                  </a:cubicBezTo>
                  <a:cubicBezTo>
                    <a:pt x="57" y="8"/>
                    <a:pt x="63" y="16"/>
                    <a:pt x="62" y="25"/>
                  </a:cubicBezTo>
                  <a:cubicBezTo>
                    <a:pt x="57" y="49"/>
                    <a:pt x="57" y="49"/>
                    <a:pt x="57" y="49"/>
                  </a:cubicBezTo>
                  <a:cubicBezTo>
                    <a:pt x="56" y="58"/>
                    <a:pt x="47" y="64"/>
                    <a:pt x="38" y="62"/>
                  </a:cubicBezTo>
                  <a:close/>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8" name="íṣḷïḓè">
              <a:extLst>
                <a:ext uri="{FF2B5EF4-FFF2-40B4-BE49-F238E27FC236}">
                  <a16:creationId xmlns="" xmlns:a16="http://schemas.microsoft.com/office/drawing/2014/main" id="{8D273063-E1B9-4FF9-813B-4B22A1DFBA53}"/>
                </a:ext>
              </a:extLst>
            </p:cNvPr>
            <p:cNvSpPr/>
            <p:nvPr/>
          </p:nvSpPr>
          <p:spPr bwMode="auto">
            <a:xfrm>
              <a:off x="4465924" y="3482215"/>
              <a:ext cx="191298" cy="191298"/>
            </a:xfrm>
            <a:custGeom>
              <a:avLst/>
              <a:gdLst>
                <a:gd name="T0" fmla="*/ 38 w 63"/>
                <a:gd name="T1" fmla="*/ 62 h 63"/>
                <a:gd name="T2" fmla="*/ 14 w 63"/>
                <a:gd name="T3" fmla="*/ 57 h 63"/>
                <a:gd name="T4" fmla="*/ 1 w 63"/>
                <a:gd name="T5" fmla="*/ 38 h 63"/>
                <a:gd name="T6" fmla="*/ 6 w 63"/>
                <a:gd name="T7" fmla="*/ 15 h 63"/>
                <a:gd name="T8" fmla="*/ 25 w 63"/>
                <a:gd name="T9" fmla="*/ 2 h 63"/>
                <a:gd name="T10" fmla="*/ 48 w 63"/>
                <a:gd name="T11" fmla="*/ 6 h 63"/>
                <a:gd name="T12" fmla="*/ 61 w 63"/>
                <a:gd name="T13" fmla="*/ 25 h 63"/>
                <a:gd name="T14" fmla="*/ 57 w 63"/>
                <a:gd name="T15" fmla="*/ 49 h 63"/>
                <a:gd name="T16" fmla="*/ 38 w 63"/>
                <a:gd name="T17" fmla="*/ 6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63">
                  <a:moveTo>
                    <a:pt x="38" y="62"/>
                  </a:moveTo>
                  <a:cubicBezTo>
                    <a:pt x="14" y="57"/>
                    <a:pt x="14" y="57"/>
                    <a:pt x="14" y="57"/>
                  </a:cubicBezTo>
                  <a:cubicBezTo>
                    <a:pt x="6" y="56"/>
                    <a:pt x="0" y="47"/>
                    <a:pt x="1" y="38"/>
                  </a:cubicBezTo>
                  <a:cubicBezTo>
                    <a:pt x="6" y="15"/>
                    <a:pt x="6" y="15"/>
                    <a:pt x="6" y="15"/>
                  </a:cubicBezTo>
                  <a:cubicBezTo>
                    <a:pt x="7" y="6"/>
                    <a:pt x="16" y="0"/>
                    <a:pt x="25" y="2"/>
                  </a:cubicBezTo>
                  <a:cubicBezTo>
                    <a:pt x="48" y="6"/>
                    <a:pt x="48" y="6"/>
                    <a:pt x="48" y="6"/>
                  </a:cubicBezTo>
                  <a:cubicBezTo>
                    <a:pt x="57" y="8"/>
                    <a:pt x="63" y="16"/>
                    <a:pt x="61" y="25"/>
                  </a:cubicBezTo>
                  <a:cubicBezTo>
                    <a:pt x="57" y="49"/>
                    <a:pt x="57" y="49"/>
                    <a:pt x="57" y="49"/>
                  </a:cubicBezTo>
                  <a:cubicBezTo>
                    <a:pt x="55" y="57"/>
                    <a:pt x="47" y="63"/>
                    <a:pt x="38" y="62"/>
                  </a:cubicBezTo>
                  <a:close/>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9" name="í$ḻidê">
              <a:extLst>
                <a:ext uri="{FF2B5EF4-FFF2-40B4-BE49-F238E27FC236}">
                  <a16:creationId xmlns="" xmlns:a16="http://schemas.microsoft.com/office/drawing/2014/main" id="{86354B24-BC22-40C8-88AD-378BEC82CCE3}"/>
                </a:ext>
              </a:extLst>
            </p:cNvPr>
            <p:cNvSpPr/>
            <p:nvPr/>
          </p:nvSpPr>
          <p:spPr bwMode="auto">
            <a:xfrm>
              <a:off x="4675616" y="3522682"/>
              <a:ext cx="189459" cy="189458"/>
            </a:xfrm>
            <a:custGeom>
              <a:avLst/>
              <a:gdLst>
                <a:gd name="T0" fmla="*/ 38 w 63"/>
                <a:gd name="T1" fmla="*/ 61 h 63"/>
                <a:gd name="T2" fmla="*/ 14 w 63"/>
                <a:gd name="T3" fmla="*/ 57 h 63"/>
                <a:gd name="T4" fmla="*/ 1 w 63"/>
                <a:gd name="T5" fmla="*/ 38 h 63"/>
                <a:gd name="T6" fmla="*/ 6 w 63"/>
                <a:gd name="T7" fmla="*/ 14 h 63"/>
                <a:gd name="T8" fmla="*/ 25 w 63"/>
                <a:gd name="T9" fmla="*/ 1 h 63"/>
                <a:gd name="T10" fmla="*/ 48 w 63"/>
                <a:gd name="T11" fmla="*/ 6 h 63"/>
                <a:gd name="T12" fmla="*/ 61 w 63"/>
                <a:gd name="T13" fmla="*/ 25 h 63"/>
                <a:gd name="T14" fmla="*/ 57 w 63"/>
                <a:gd name="T15" fmla="*/ 48 h 63"/>
                <a:gd name="T16" fmla="*/ 38 w 63"/>
                <a:gd name="T17" fmla="*/ 6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63">
                  <a:moveTo>
                    <a:pt x="38" y="61"/>
                  </a:moveTo>
                  <a:cubicBezTo>
                    <a:pt x="14" y="57"/>
                    <a:pt x="14" y="57"/>
                    <a:pt x="14" y="57"/>
                  </a:cubicBezTo>
                  <a:cubicBezTo>
                    <a:pt x="5" y="55"/>
                    <a:pt x="0" y="47"/>
                    <a:pt x="1" y="38"/>
                  </a:cubicBezTo>
                  <a:cubicBezTo>
                    <a:pt x="6" y="14"/>
                    <a:pt x="6" y="14"/>
                    <a:pt x="6" y="14"/>
                  </a:cubicBezTo>
                  <a:cubicBezTo>
                    <a:pt x="7" y="6"/>
                    <a:pt x="16" y="0"/>
                    <a:pt x="25" y="1"/>
                  </a:cubicBezTo>
                  <a:cubicBezTo>
                    <a:pt x="48" y="6"/>
                    <a:pt x="48" y="6"/>
                    <a:pt x="48" y="6"/>
                  </a:cubicBezTo>
                  <a:cubicBezTo>
                    <a:pt x="57" y="7"/>
                    <a:pt x="63" y="16"/>
                    <a:pt x="61" y="25"/>
                  </a:cubicBezTo>
                  <a:cubicBezTo>
                    <a:pt x="57" y="48"/>
                    <a:pt x="57" y="48"/>
                    <a:pt x="57" y="48"/>
                  </a:cubicBezTo>
                  <a:cubicBezTo>
                    <a:pt x="55" y="57"/>
                    <a:pt x="47" y="63"/>
                    <a:pt x="38" y="61"/>
                  </a:cubicBezTo>
                  <a:close/>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0" name="ïṣliḍe">
              <a:extLst>
                <a:ext uri="{FF2B5EF4-FFF2-40B4-BE49-F238E27FC236}">
                  <a16:creationId xmlns="" xmlns:a16="http://schemas.microsoft.com/office/drawing/2014/main" id="{25FDFF71-5E90-42AA-BF83-011217402EEB}"/>
                </a:ext>
              </a:extLst>
            </p:cNvPr>
            <p:cNvSpPr/>
            <p:nvPr/>
          </p:nvSpPr>
          <p:spPr bwMode="auto">
            <a:xfrm>
              <a:off x="4221282" y="3645922"/>
              <a:ext cx="189459" cy="189458"/>
            </a:xfrm>
            <a:custGeom>
              <a:avLst/>
              <a:gdLst>
                <a:gd name="T0" fmla="*/ 38 w 63"/>
                <a:gd name="T1" fmla="*/ 62 h 63"/>
                <a:gd name="T2" fmla="*/ 14 w 63"/>
                <a:gd name="T3" fmla="*/ 57 h 63"/>
                <a:gd name="T4" fmla="*/ 1 w 63"/>
                <a:gd name="T5" fmla="*/ 38 h 63"/>
                <a:gd name="T6" fmla="*/ 6 w 63"/>
                <a:gd name="T7" fmla="*/ 15 h 63"/>
                <a:gd name="T8" fmla="*/ 24 w 63"/>
                <a:gd name="T9" fmla="*/ 2 h 63"/>
                <a:gd name="T10" fmla="*/ 48 w 63"/>
                <a:gd name="T11" fmla="*/ 6 h 63"/>
                <a:gd name="T12" fmla="*/ 61 w 63"/>
                <a:gd name="T13" fmla="*/ 25 h 63"/>
                <a:gd name="T14" fmla="*/ 57 w 63"/>
                <a:gd name="T15" fmla="*/ 49 h 63"/>
                <a:gd name="T16" fmla="*/ 38 w 63"/>
                <a:gd name="T17" fmla="*/ 6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63">
                  <a:moveTo>
                    <a:pt x="38" y="62"/>
                  </a:moveTo>
                  <a:cubicBezTo>
                    <a:pt x="14" y="57"/>
                    <a:pt x="14" y="57"/>
                    <a:pt x="14" y="57"/>
                  </a:cubicBezTo>
                  <a:cubicBezTo>
                    <a:pt x="5" y="56"/>
                    <a:pt x="0" y="47"/>
                    <a:pt x="1" y="38"/>
                  </a:cubicBezTo>
                  <a:cubicBezTo>
                    <a:pt x="6" y="15"/>
                    <a:pt x="6" y="15"/>
                    <a:pt x="6" y="15"/>
                  </a:cubicBezTo>
                  <a:cubicBezTo>
                    <a:pt x="7" y="6"/>
                    <a:pt x="16" y="0"/>
                    <a:pt x="24" y="2"/>
                  </a:cubicBezTo>
                  <a:cubicBezTo>
                    <a:pt x="48" y="6"/>
                    <a:pt x="48" y="6"/>
                    <a:pt x="48" y="6"/>
                  </a:cubicBezTo>
                  <a:cubicBezTo>
                    <a:pt x="57" y="8"/>
                    <a:pt x="63" y="16"/>
                    <a:pt x="61" y="25"/>
                  </a:cubicBezTo>
                  <a:cubicBezTo>
                    <a:pt x="57" y="49"/>
                    <a:pt x="57" y="49"/>
                    <a:pt x="57" y="49"/>
                  </a:cubicBezTo>
                  <a:cubicBezTo>
                    <a:pt x="55" y="58"/>
                    <a:pt x="47" y="63"/>
                    <a:pt x="38" y="62"/>
                  </a:cubicBezTo>
                  <a:close/>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1" name="î$lîḓê">
              <a:extLst>
                <a:ext uri="{FF2B5EF4-FFF2-40B4-BE49-F238E27FC236}">
                  <a16:creationId xmlns="" xmlns:a16="http://schemas.microsoft.com/office/drawing/2014/main" id="{E6ABBD33-0924-416E-9ECB-A1B433C61B76}"/>
                </a:ext>
              </a:extLst>
            </p:cNvPr>
            <p:cNvSpPr/>
            <p:nvPr/>
          </p:nvSpPr>
          <p:spPr bwMode="auto">
            <a:xfrm>
              <a:off x="4427295" y="3684550"/>
              <a:ext cx="193138" cy="191298"/>
            </a:xfrm>
            <a:custGeom>
              <a:avLst/>
              <a:gdLst>
                <a:gd name="T0" fmla="*/ 39 w 64"/>
                <a:gd name="T1" fmla="*/ 61 h 63"/>
                <a:gd name="T2" fmla="*/ 15 w 64"/>
                <a:gd name="T3" fmla="*/ 57 h 63"/>
                <a:gd name="T4" fmla="*/ 2 w 64"/>
                <a:gd name="T5" fmla="*/ 38 h 63"/>
                <a:gd name="T6" fmla="*/ 6 w 64"/>
                <a:gd name="T7" fmla="*/ 14 h 63"/>
                <a:gd name="T8" fmla="*/ 25 w 64"/>
                <a:gd name="T9" fmla="*/ 1 h 63"/>
                <a:gd name="T10" fmla="*/ 49 w 64"/>
                <a:gd name="T11" fmla="*/ 6 h 63"/>
                <a:gd name="T12" fmla="*/ 62 w 64"/>
                <a:gd name="T13" fmla="*/ 25 h 63"/>
                <a:gd name="T14" fmla="*/ 58 w 64"/>
                <a:gd name="T15" fmla="*/ 49 h 63"/>
                <a:gd name="T16" fmla="*/ 39 w 64"/>
                <a:gd name="T17" fmla="*/ 6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63">
                  <a:moveTo>
                    <a:pt x="39" y="61"/>
                  </a:moveTo>
                  <a:cubicBezTo>
                    <a:pt x="15" y="57"/>
                    <a:pt x="15" y="57"/>
                    <a:pt x="15" y="57"/>
                  </a:cubicBezTo>
                  <a:cubicBezTo>
                    <a:pt x="6" y="55"/>
                    <a:pt x="0" y="47"/>
                    <a:pt x="2" y="38"/>
                  </a:cubicBezTo>
                  <a:cubicBezTo>
                    <a:pt x="6" y="14"/>
                    <a:pt x="6" y="14"/>
                    <a:pt x="6" y="14"/>
                  </a:cubicBezTo>
                  <a:cubicBezTo>
                    <a:pt x="8" y="6"/>
                    <a:pt x="16" y="0"/>
                    <a:pt x="25" y="1"/>
                  </a:cubicBezTo>
                  <a:cubicBezTo>
                    <a:pt x="49" y="6"/>
                    <a:pt x="49" y="6"/>
                    <a:pt x="49" y="6"/>
                  </a:cubicBezTo>
                  <a:cubicBezTo>
                    <a:pt x="58" y="7"/>
                    <a:pt x="64" y="16"/>
                    <a:pt x="62" y="25"/>
                  </a:cubicBezTo>
                  <a:cubicBezTo>
                    <a:pt x="58" y="49"/>
                    <a:pt x="58" y="49"/>
                    <a:pt x="58" y="49"/>
                  </a:cubicBezTo>
                  <a:cubicBezTo>
                    <a:pt x="56" y="57"/>
                    <a:pt x="48" y="63"/>
                    <a:pt x="39" y="61"/>
                  </a:cubicBezTo>
                  <a:close/>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2" name="í$1iḋe">
              <a:extLst>
                <a:ext uri="{FF2B5EF4-FFF2-40B4-BE49-F238E27FC236}">
                  <a16:creationId xmlns="" xmlns:a16="http://schemas.microsoft.com/office/drawing/2014/main" id="{08F13F2B-FC0A-4623-813F-314A9EF64C1C}"/>
                </a:ext>
              </a:extLst>
            </p:cNvPr>
            <p:cNvSpPr/>
            <p:nvPr/>
          </p:nvSpPr>
          <p:spPr bwMode="auto">
            <a:xfrm>
              <a:off x="4635149" y="3725017"/>
              <a:ext cx="193138" cy="189458"/>
            </a:xfrm>
            <a:custGeom>
              <a:avLst/>
              <a:gdLst>
                <a:gd name="T0" fmla="*/ 39 w 64"/>
                <a:gd name="T1" fmla="*/ 61 h 63"/>
                <a:gd name="T2" fmla="*/ 15 w 64"/>
                <a:gd name="T3" fmla="*/ 57 h 63"/>
                <a:gd name="T4" fmla="*/ 2 w 64"/>
                <a:gd name="T5" fmla="*/ 38 h 63"/>
                <a:gd name="T6" fmla="*/ 6 w 64"/>
                <a:gd name="T7" fmla="*/ 14 h 63"/>
                <a:gd name="T8" fmla="*/ 25 w 64"/>
                <a:gd name="T9" fmla="*/ 1 h 63"/>
                <a:gd name="T10" fmla="*/ 49 w 64"/>
                <a:gd name="T11" fmla="*/ 6 h 63"/>
                <a:gd name="T12" fmla="*/ 62 w 64"/>
                <a:gd name="T13" fmla="*/ 24 h 63"/>
                <a:gd name="T14" fmla="*/ 58 w 64"/>
                <a:gd name="T15" fmla="*/ 48 h 63"/>
                <a:gd name="T16" fmla="*/ 39 w 64"/>
                <a:gd name="T17" fmla="*/ 6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63">
                  <a:moveTo>
                    <a:pt x="39" y="61"/>
                  </a:moveTo>
                  <a:cubicBezTo>
                    <a:pt x="15" y="57"/>
                    <a:pt x="15" y="57"/>
                    <a:pt x="15" y="57"/>
                  </a:cubicBezTo>
                  <a:cubicBezTo>
                    <a:pt x="6" y="55"/>
                    <a:pt x="0" y="47"/>
                    <a:pt x="2" y="38"/>
                  </a:cubicBezTo>
                  <a:cubicBezTo>
                    <a:pt x="6" y="14"/>
                    <a:pt x="6" y="14"/>
                    <a:pt x="6" y="14"/>
                  </a:cubicBezTo>
                  <a:cubicBezTo>
                    <a:pt x="8" y="5"/>
                    <a:pt x="16" y="0"/>
                    <a:pt x="25" y="1"/>
                  </a:cubicBezTo>
                  <a:cubicBezTo>
                    <a:pt x="49" y="6"/>
                    <a:pt x="49" y="6"/>
                    <a:pt x="49" y="6"/>
                  </a:cubicBezTo>
                  <a:cubicBezTo>
                    <a:pt x="58" y="7"/>
                    <a:pt x="64" y="16"/>
                    <a:pt x="62" y="24"/>
                  </a:cubicBezTo>
                  <a:cubicBezTo>
                    <a:pt x="58" y="48"/>
                    <a:pt x="58" y="48"/>
                    <a:pt x="58" y="48"/>
                  </a:cubicBezTo>
                  <a:cubicBezTo>
                    <a:pt x="56" y="57"/>
                    <a:pt x="47" y="63"/>
                    <a:pt x="39" y="61"/>
                  </a:cubicBezTo>
                  <a:close/>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3" name="íŝḻîďê">
              <a:extLst>
                <a:ext uri="{FF2B5EF4-FFF2-40B4-BE49-F238E27FC236}">
                  <a16:creationId xmlns="" xmlns:a16="http://schemas.microsoft.com/office/drawing/2014/main" id="{1BEB4125-08C7-4231-8E77-9E5AA3814113}"/>
                </a:ext>
              </a:extLst>
            </p:cNvPr>
            <p:cNvSpPr/>
            <p:nvPr/>
          </p:nvSpPr>
          <p:spPr bwMode="auto">
            <a:xfrm>
              <a:off x="4957044" y="3156640"/>
              <a:ext cx="193138" cy="189458"/>
            </a:xfrm>
            <a:custGeom>
              <a:avLst/>
              <a:gdLst>
                <a:gd name="T0" fmla="*/ 39 w 64"/>
                <a:gd name="T1" fmla="*/ 62 h 63"/>
                <a:gd name="T2" fmla="*/ 15 w 64"/>
                <a:gd name="T3" fmla="*/ 57 h 63"/>
                <a:gd name="T4" fmla="*/ 2 w 64"/>
                <a:gd name="T5" fmla="*/ 38 h 63"/>
                <a:gd name="T6" fmla="*/ 6 w 64"/>
                <a:gd name="T7" fmla="*/ 14 h 63"/>
                <a:gd name="T8" fmla="*/ 25 w 64"/>
                <a:gd name="T9" fmla="*/ 1 h 63"/>
                <a:gd name="T10" fmla="*/ 49 w 64"/>
                <a:gd name="T11" fmla="*/ 6 h 63"/>
                <a:gd name="T12" fmla="*/ 62 w 64"/>
                <a:gd name="T13" fmla="*/ 25 h 63"/>
                <a:gd name="T14" fmla="*/ 58 w 64"/>
                <a:gd name="T15" fmla="*/ 49 h 63"/>
                <a:gd name="T16" fmla="*/ 39 w 64"/>
                <a:gd name="T17" fmla="*/ 6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63">
                  <a:moveTo>
                    <a:pt x="39" y="62"/>
                  </a:moveTo>
                  <a:cubicBezTo>
                    <a:pt x="15" y="57"/>
                    <a:pt x="15" y="57"/>
                    <a:pt x="15" y="57"/>
                  </a:cubicBezTo>
                  <a:cubicBezTo>
                    <a:pt x="6" y="55"/>
                    <a:pt x="0" y="47"/>
                    <a:pt x="2" y="38"/>
                  </a:cubicBezTo>
                  <a:cubicBezTo>
                    <a:pt x="6" y="14"/>
                    <a:pt x="6" y="14"/>
                    <a:pt x="6" y="14"/>
                  </a:cubicBezTo>
                  <a:cubicBezTo>
                    <a:pt x="8" y="6"/>
                    <a:pt x="16" y="0"/>
                    <a:pt x="25" y="1"/>
                  </a:cubicBezTo>
                  <a:cubicBezTo>
                    <a:pt x="49" y="6"/>
                    <a:pt x="49" y="6"/>
                    <a:pt x="49" y="6"/>
                  </a:cubicBezTo>
                  <a:cubicBezTo>
                    <a:pt x="58" y="7"/>
                    <a:pt x="64" y="16"/>
                    <a:pt x="62" y="25"/>
                  </a:cubicBezTo>
                  <a:cubicBezTo>
                    <a:pt x="58" y="49"/>
                    <a:pt x="58" y="49"/>
                    <a:pt x="58" y="49"/>
                  </a:cubicBezTo>
                  <a:cubicBezTo>
                    <a:pt x="56" y="57"/>
                    <a:pt x="47" y="63"/>
                    <a:pt x="39" y="6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4" name="îSḷîďé">
              <a:extLst>
                <a:ext uri="{FF2B5EF4-FFF2-40B4-BE49-F238E27FC236}">
                  <a16:creationId xmlns="" xmlns:a16="http://schemas.microsoft.com/office/drawing/2014/main" id="{B00C88C3-0FCF-4668-9292-833179AB08CD}"/>
                </a:ext>
              </a:extLst>
            </p:cNvPr>
            <p:cNvSpPr/>
            <p:nvPr/>
          </p:nvSpPr>
          <p:spPr bwMode="auto">
            <a:xfrm>
              <a:off x="4920256" y="3358974"/>
              <a:ext cx="191298" cy="189458"/>
            </a:xfrm>
            <a:custGeom>
              <a:avLst/>
              <a:gdLst>
                <a:gd name="T0" fmla="*/ 38 w 63"/>
                <a:gd name="T1" fmla="*/ 61 h 63"/>
                <a:gd name="T2" fmla="*/ 14 w 63"/>
                <a:gd name="T3" fmla="*/ 57 h 63"/>
                <a:gd name="T4" fmla="*/ 1 w 63"/>
                <a:gd name="T5" fmla="*/ 38 h 63"/>
                <a:gd name="T6" fmla="*/ 6 w 63"/>
                <a:gd name="T7" fmla="*/ 14 h 63"/>
                <a:gd name="T8" fmla="*/ 25 w 63"/>
                <a:gd name="T9" fmla="*/ 1 h 63"/>
                <a:gd name="T10" fmla="*/ 49 w 63"/>
                <a:gd name="T11" fmla="*/ 6 h 63"/>
                <a:gd name="T12" fmla="*/ 62 w 63"/>
                <a:gd name="T13" fmla="*/ 25 h 63"/>
                <a:gd name="T14" fmla="*/ 57 w 63"/>
                <a:gd name="T15" fmla="*/ 48 h 63"/>
                <a:gd name="T16" fmla="*/ 38 w 63"/>
                <a:gd name="T17" fmla="*/ 6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63">
                  <a:moveTo>
                    <a:pt x="38" y="61"/>
                  </a:moveTo>
                  <a:cubicBezTo>
                    <a:pt x="14" y="57"/>
                    <a:pt x="14" y="57"/>
                    <a:pt x="14" y="57"/>
                  </a:cubicBezTo>
                  <a:cubicBezTo>
                    <a:pt x="6" y="55"/>
                    <a:pt x="0" y="47"/>
                    <a:pt x="1" y="38"/>
                  </a:cubicBezTo>
                  <a:cubicBezTo>
                    <a:pt x="6" y="14"/>
                    <a:pt x="6" y="14"/>
                    <a:pt x="6" y="14"/>
                  </a:cubicBezTo>
                  <a:cubicBezTo>
                    <a:pt x="7" y="5"/>
                    <a:pt x="16" y="0"/>
                    <a:pt x="25" y="1"/>
                  </a:cubicBezTo>
                  <a:cubicBezTo>
                    <a:pt x="49" y="6"/>
                    <a:pt x="49" y="6"/>
                    <a:pt x="49" y="6"/>
                  </a:cubicBezTo>
                  <a:cubicBezTo>
                    <a:pt x="57" y="7"/>
                    <a:pt x="63" y="16"/>
                    <a:pt x="62" y="25"/>
                  </a:cubicBezTo>
                  <a:cubicBezTo>
                    <a:pt x="57" y="48"/>
                    <a:pt x="57" y="48"/>
                    <a:pt x="57" y="48"/>
                  </a:cubicBezTo>
                  <a:cubicBezTo>
                    <a:pt x="55" y="57"/>
                    <a:pt x="47" y="63"/>
                    <a:pt x="38" y="61"/>
                  </a:cubicBezTo>
                  <a:close/>
                </a:path>
              </a:pathLst>
            </a:custGeom>
            <a:solidFill>
              <a:srgbClr val="83B3D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5" name="išļíḋé">
              <a:extLst>
                <a:ext uri="{FF2B5EF4-FFF2-40B4-BE49-F238E27FC236}">
                  <a16:creationId xmlns="" xmlns:a16="http://schemas.microsoft.com/office/drawing/2014/main" id="{602E2B4C-AB64-4A40-AF5D-104D24C415DD}"/>
                </a:ext>
              </a:extLst>
            </p:cNvPr>
            <p:cNvSpPr/>
            <p:nvPr/>
          </p:nvSpPr>
          <p:spPr bwMode="auto">
            <a:xfrm>
              <a:off x="4844841" y="3557630"/>
              <a:ext cx="229926" cy="397312"/>
            </a:xfrm>
            <a:custGeom>
              <a:avLst/>
              <a:gdLst>
                <a:gd name="T0" fmla="*/ 61 w 76"/>
                <a:gd name="T1" fmla="*/ 7 h 131"/>
                <a:gd name="T2" fmla="*/ 37 w 76"/>
                <a:gd name="T3" fmla="*/ 2 h 131"/>
                <a:gd name="T4" fmla="*/ 18 w 76"/>
                <a:gd name="T5" fmla="*/ 15 h 131"/>
                <a:gd name="T6" fmla="*/ 6 w 76"/>
                <a:gd name="T7" fmla="*/ 81 h 131"/>
                <a:gd name="T8" fmla="*/ 4 w 76"/>
                <a:gd name="T9" fmla="*/ 94 h 131"/>
                <a:gd name="T10" fmla="*/ 2 w 76"/>
                <a:gd name="T11" fmla="*/ 106 h 131"/>
                <a:gd name="T12" fmla="*/ 15 w 76"/>
                <a:gd name="T13" fmla="*/ 125 h 131"/>
                <a:gd name="T14" fmla="*/ 38 w 76"/>
                <a:gd name="T15" fmla="*/ 129 h 131"/>
                <a:gd name="T16" fmla="*/ 57 w 76"/>
                <a:gd name="T17" fmla="*/ 116 h 131"/>
                <a:gd name="T18" fmla="*/ 60 w 76"/>
                <a:gd name="T19" fmla="*/ 104 h 131"/>
                <a:gd name="T20" fmla="*/ 62 w 76"/>
                <a:gd name="T21" fmla="*/ 92 h 131"/>
                <a:gd name="T22" fmla="*/ 74 w 76"/>
                <a:gd name="T23" fmla="*/ 25 h 131"/>
                <a:gd name="T24" fmla="*/ 61 w 76"/>
                <a:gd name="T25" fmla="*/ 7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6" h="131">
                  <a:moveTo>
                    <a:pt x="61" y="7"/>
                  </a:moveTo>
                  <a:cubicBezTo>
                    <a:pt x="37" y="2"/>
                    <a:pt x="37" y="2"/>
                    <a:pt x="37" y="2"/>
                  </a:cubicBezTo>
                  <a:cubicBezTo>
                    <a:pt x="29" y="0"/>
                    <a:pt x="20" y="6"/>
                    <a:pt x="18" y="15"/>
                  </a:cubicBezTo>
                  <a:cubicBezTo>
                    <a:pt x="6" y="81"/>
                    <a:pt x="6" y="81"/>
                    <a:pt x="6" y="81"/>
                  </a:cubicBezTo>
                  <a:cubicBezTo>
                    <a:pt x="4" y="94"/>
                    <a:pt x="4" y="94"/>
                    <a:pt x="4" y="94"/>
                  </a:cubicBezTo>
                  <a:cubicBezTo>
                    <a:pt x="2" y="106"/>
                    <a:pt x="2" y="106"/>
                    <a:pt x="2" y="106"/>
                  </a:cubicBezTo>
                  <a:cubicBezTo>
                    <a:pt x="0" y="115"/>
                    <a:pt x="6" y="123"/>
                    <a:pt x="15" y="125"/>
                  </a:cubicBezTo>
                  <a:cubicBezTo>
                    <a:pt x="38" y="129"/>
                    <a:pt x="38" y="129"/>
                    <a:pt x="38" y="129"/>
                  </a:cubicBezTo>
                  <a:cubicBezTo>
                    <a:pt x="47" y="131"/>
                    <a:pt x="56" y="125"/>
                    <a:pt x="57" y="116"/>
                  </a:cubicBezTo>
                  <a:cubicBezTo>
                    <a:pt x="60" y="104"/>
                    <a:pt x="60" y="104"/>
                    <a:pt x="60" y="104"/>
                  </a:cubicBezTo>
                  <a:cubicBezTo>
                    <a:pt x="62" y="92"/>
                    <a:pt x="62" y="92"/>
                    <a:pt x="62" y="92"/>
                  </a:cubicBezTo>
                  <a:cubicBezTo>
                    <a:pt x="74" y="25"/>
                    <a:pt x="74" y="25"/>
                    <a:pt x="74" y="25"/>
                  </a:cubicBezTo>
                  <a:cubicBezTo>
                    <a:pt x="76" y="17"/>
                    <a:pt x="70" y="8"/>
                    <a:pt x="61" y="7"/>
                  </a:cubicBezTo>
                  <a:close/>
                </a:path>
              </a:pathLst>
            </a:custGeom>
            <a:solidFill>
              <a:schemeClr val="bg2">
                <a:lumMod val="9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6" name="isḷïḍè">
              <a:extLst>
                <a:ext uri="{FF2B5EF4-FFF2-40B4-BE49-F238E27FC236}">
                  <a16:creationId xmlns="" xmlns:a16="http://schemas.microsoft.com/office/drawing/2014/main" id="{C89BB27F-9DB2-4112-A599-0CEAE96A05C0}"/>
                </a:ext>
              </a:extLst>
            </p:cNvPr>
            <p:cNvSpPr/>
            <p:nvPr/>
          </p:nvSpPr>
          <p:spPr bwMode="auto">
            <a:xfrm>
              <a:off x="4011590" y="1409204"/>
              <a:ext cx="375239" cy="423063"/>
            </a:xfrm>
            <a:custGeom>
              <a:avLst/>
              <a:gdLst>
                <a:gd name="T0" fmla="*/ 94 w 124"/>
                <a:gd name="T1" fmla="*/ 0 h 140"/>
                <a:gd name="T2" fmla="*/ 85 w 124"/>
                <a:gd name="T3" fmla="*/ 2 h 140"/>
                <a:gd name="T4" fmla="*/ 71 w 124"/>
                <a:gd name="T5" fmla="*/ 12 h 140"/>
                <a:gd name="T6" fmla="*/ 38 w 124"/>
                <a:gd name="T7" fmla="*/ 55 h 140"/>
                <a:gd name="T8" fmla="*/ 10 w 124"/>
                <a:gd name="T9" fmla="*/ 93 h 140"/>
                <a:gd name="T10" fmla="*/ 15 w 124"/>
                <a:gd name="T11" fmla="*/ 135 h 140"/>
                <a:gd name="T12" fmla="*/ 33 w 124"/>
                <a:gd name="T13" fmla="*/ 140 h 140"/>
                <a:gd name="T14" fmla="*/ 57 w 124"/>
                <a:gd name="T15" fmla="*/ 129 h 140"/>
                <a:gd name="T16" fmla="*/ 118 w 124"/>
                <a:gd name="T17" fmla="*/ 47 h 140"/>
                <a:gd name="T18" fmla="*/ 122 w 124"/>
                <a:gd name="T19" fmla="*/ 39 h 140"/>
                <a:gd name="T20" fmla="*/ 124 w 124"/>
                <a:gd name="T21" fmla="*/ 28 h 140"/>
                <a:gd name="T22" fmla="*/ 122 w 124"/>
                <a:gd name="T23" fmla="*/ 20 h 140"/>
                <a:gd name="T24" fmla="*/ 120 w 124"/>
                <a:gd name="T25" fmla="*/ 15 h 140"/>
                <a:gd name="T26" fmla="*/ 112 w 124"/>
                <a:gd name="T27" fmla="*/ 6 h 140"/>
                <a:gd name="T28" fmla="*/ 101 w 124"/>
                <a:gd name="T29" fmla="*/ 1 h 140"/>
                <a:gd name="T30" fmla="*/ 96 w 124"/>
                <a:gd name="T31" fmla="*/ 0 h 140"/>
                <a:gd name="T32" fmla="*/ 94 w 124"/>
                <a:gd name="T3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4" h="140">
                  <a:moveTo>
                    <a:pt x="94" y="0"/>
                  </a:moveTo>
                  <a:cubicBezTo>
                    <a:pt x="91" y="0"/>
                    <a:pt x="88" y="1"/>
                    <a:pt x="85" y="2"/>
                  </a:cubicBezTo>
                  <a:cubicBezTo>
                    <a:pt x="79" y="3"/>
                    <a:pt x="75" y="7"/>
                    <a:pt x="71" y="12"/>
                  </a:cubicBezTo>
                  <a:cubicBezTo>
                    <a:pt x="38" y="55"/>
                    <a:pt x="38" y="55"/>
                    <a:pt x="38" y="55"/>
                  </a:cubicBezTo>
                  <a:cubicBezTo>
                    <a:pt x="10" y="93"/>
                    <a:pt x="10" y="93"/>
                    <a:pt x="10" y="93"/>
                  </a:cubicBezTo>
                  <a:cubicBezTo>
                    <a:pt x="0" y="106"/>
                    <a:pt x="3" y="125"/>
                    <a:pt x="15" y="135"/>
                  </a:cubicBezTo>
                  <a:cubicBezTo>
                    <a:pt x="21" y="139"/>
                    <a:pt x="27" y="140"/>
                    <a:pt x="33" y="140"/>
                  </a:cubicBezTo>
                  <a:cubicBezTo>
                    <a:pt x="42" y="140"/>
                    <a:pt x="51" y="136"/>
                    <a:pt x="57" y="129"/>
                  </a:cubicBezTo>
                  <a:cubicBezTo>
                    <a:pt x="118" y="47"/>
                    <a:pt x="118" y="47"/>
                    <a:pt x="118" y="47"/>
                  </a:cubicBezTo>
                  <a:cubicBezTo>
                    <a:pt x="120" y="44"/>
                    <a:pt x="121" y="42"/>
                    <a:pt x="122" y="39"/>
                  </a:cubicBezTo>
                  <a:cubicBezTo>
                    <a:pt x="123" y="36"/>
                    <a:pt x="124" y="32"/>
                    <a:pt x="124" y="28"/>
                  </a:cubicBezTo>
                  <a:cubicBezTo>
                    <a:pt x="124" y="25"/>
                    <a:pt x="123" y="22"/>
                    <a:pt x="122" y="20"/>
                  </a:cubicBezTo>
                  <a:cubicBezTo>
                    <a:pt x="121" y="18"/>
                    <a:pt x="121" y="16"/>
                    <a:pt x="120" y="15"/>
                  </a:cubicBezTo>
                  <a:cubicBezTo>
                    <a:pt x="118" y="11"/>
                    <a:pt x="115" y="8"/>
                    <a:pt x="112" y="6"/>
                  </a:cubicBezTo>
                  <a:cubicBezTo>
                    <a:pt x="109" y="3"/>
                    <a:pt x="105" y="2"/>
                    <a:pt x="101" y="1"/>
                  </a:cubicBezTo>
                  <a:cubicBezTo>
                    <a:pt x="100" y="0"/>
                    <a:pt x="98" y="0"/>
                    <a:pt x="96" y="0"/>
                  </a:cubicBezTo>
                  <a:cubicBezTo>
                    <a:pt x="95" y="0"/>
                    <a:pt x="95" y="0"/>
                    <a:pt x="94" y="0"/>
                  </a:cubicBezTo>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7" name="ïŝḻïḑé">
              <a:extLst>
                <a:ext uri="{FF2B5EF4-FFF2-40B4-BE49-F238E27FC236}">
                  <a16:creationId xmlns="" xmlns:a16="http://schemas.microsoft.com/office/drawing/2014/main" id="{D8D0CD9D-1978-4027-98B0-645DD8DD7AE2}"/>
                </a:ext>
              </a:extLst>
            </p:cNvPr>
            <p:cNvSpPr/>
            <p:nvPr/>
          </p:nvSpPr>
          <p:spPr bwMode="auto">
            <a:xfrm>
              <a:off x="4535821" y="1512211"/>
              <a:ext cx="323735" cy="456173"/>
            </a:xfrm>
            <a:custGeom>
              <a:avLst/>
              <a:gdLst>
                <a:gd name="T0" fmla="*/ 30 w 107"/>
                <a:gd name="T1" fmla="*/ 0 h 151"/>
                <a:gd name="T2" fmla="*/ 28 w 107"/>
                <a:gd name="T3" fmla="*/ 0 h 151"/>
                <a:gd name="T4" fmla="*/ 17 w 107"/>
                <a:gd name="T5" fmla="*/ 3 h 151"/>
                <a:gd name="T6" fmla="*/ 5 w 107"/>
                <a:gd name="T7" fmla="*/ 14 h 151"/>
                <a:gd name="T8" fmla="*/ 1 w 107"/>
                <a:gd name="T9" fmla="*/ 25 h 151"/>
                <a:gd name="T10" fmla="*/ 3 w 107"/>
                <a:gd name="T11" fmla="*/ 42 h 151"/>
                <a:gd name="T12" fmla="*/ 27 w 107"/>
                <a:gd name="T13" fmla="*/ 91 h 151"/>
                <a:gd name="T14" fmla="*/ 47 w 107"/>
                <a:gd name="T15" fmla="*/ 134 h 151"/>
                <a:gd name="T16" fmla="*/ 74 w 107"/>
                <a:gd name="T17" fmla="*/ 151 h 151"/>
                <a:gd name="T18" fmla="*/ 86 w 107"/>
                <a:gd name="T19" fmla="*/ 148 h 151"/>
                <a:gd name="T20" fmla="*/ 100 w 107"/>
                <a:gd name="T21" fmla="*/ 109 h 151"/>
                <a:gd name="T22" fmla="*/ 56 w 107"/>
                <a:gd name="T23" fmla="*/ 17 h 151"/>
                <a:gd name="T24" fmla="*/ 53 w 107"/>
                <a:gd name="T25" fmla="*/ 12 h 151"/>
                <a:gd name="T26" fmla="*/ 30 w 107"/>
                <a:gd name="T27"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7" h="151">
                  <a:moveTo>
                    <a:pt x="30" y="0"/>
                  </a:moveTo>
                  <a:cubicBezTo>
                    <a:pt x="29" y="0"/>
                    <a:pt x="29" y="0"/>
                    <a:pt x="28" y="0"/>
                  </a:cubicBezTo>
                  <a:cubicBezTo>
                    <a:pt x="25" y="0"/>
                    <a:pt x="21" y="1"/>
                    <a:pt x="17" y="3"/>
                  </a:cubicBezTo>
                  <a:cubicBezTo>
                    <a:pt x="12" y="5"/>
                    <a:pt x="7" y="10"/>
                    <a:pt x="5" y="14"/>
                  </a:cubicBezTo>
                  <a:cubicBezTo>
                    <a:pt x="3" y="18"/>
                    <a:pt x="1" y="21"/>
                    <a:pt x="1" y="25"/>
                  </a:cubicBezTo>
                  <a:cubicBezTo>
                    <a:pt x="0" y="31"/>
                    <a:pt x="1" y="36"/>
                    <a:pt x="3" y="42"/>
                  </a:cubicBezTo>
                  <a:cubicBezTo>
                    <a:pt x="27" y="91"/>
                    <a:pt x="27" y="91"/>
                    <a:pt x="27" y="91"/>
                  </a:cubicBezTo>
                  <a:cubicBezTo>
                    <a:pt x="47" y="134"/>
                    <a:pt x="47" y="134"/>
                    <a:pt x="47" y="134"/>
                  </a:cubicBezTo>
                  <a:cubicBezTo>
                    <a:pt x="52" y="145"/>
                    <a:pt x="63" y="151"/>
                    <a:pt x="74" y="151"/>
                  </a:cubicBezTo>
                  <a:cubicBezTo>
                    <a:pt x="78" y="151"/>
                    <a:pt x="82" y="150"/>
                    <a:pt x="86" y="148"/>
                  </a:cubicBezTo>
                  <a:cubicBezTo>
                    <a:pt x="101" y="141"/>
                    <a:pt x="107" y="124"/>
                    <a:pt x="100" y="109"/>
                  </a:cubicBezTo>
                  <a:cubicBezTo>
                    <a:pt x="56" y="17"/>
                    <a:pt x="56" y="17"/>
                    <a:pt x="56" y="17"/>
                  </a:cubicBezTo>
                  <a:cubicBezTo>
                    <a:pt x="55" y="15"/>
                    <a:pt x="54" y="13"/>
                    <a:pt x="53" y="12"/>
                  </a:cubicBezTo>
                  <a:cubicBezTo>
                    <a:pt x="48" y="4"/>
                    <a:pt x="39" y="0"/>
                    <a:pt x="30" y="0"/>
                  </a:cubicBezTo>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8" name="iṡḻïďè">
              <a:extLst>
                <a:ext uri="{FF2B5EF4-FFF2-40B4-BE49-F238E27FC236}">
                  <a16:creationId xmlns="" xmlns:a16="http://schemas.microsoft.com/office/drawing/2014/main" id="{058E7F2F-12FD-4E50-8A1C-B8A975FC5BA6}"/>
                </a:ext>
              </a:extLst>
            </p:cNvPr>
            <p:cNvSpPr/>
            <p:nvPr/>
          </p:nvSpPr>
          <p:spPr bwMode="auto">
            <a:xfrm>
              <a:off x="4888987" y="1968383"/>
              <a:ext cx="275911" cy="248319"/>
            </a:xfrm>
            <a:custGeom>
              <a:avLst/>
              <a:gdLst>
                <a:gd name="T0" fmla="*/ 46 w 91"/>
                <a:gd name="T1" fmla="*/ 0 h 82"/>
                <a:gd name="T2" fmla="*/ 27 w 91"/>
                <a:gd name="T3" fmla="*/ 5 h 82"/>
                <a:gd name="T4" fmla="*/ 10 w 91"/>
                <a:gd name="T5" fmla="*/ 59 h 82"/>
                <a:gd name="T6" fmla="*/ 10 w 91"/>
                <a:gd name="T7" fmla="*/ 60 h 82"/>
                <a:gd name="T8" fmla="*/ 10 w 91"/>
                <a:gd name="T9" fmla="*/ 60 h 82"/>
                <a:gd name="T10" fmla="*/ 10 w 91"/>
                <a:gd name="T11" fmla="*/ 61 h 82"/>
                <a:gd name="T12" fmla="*/ 13 w 91"/>
                <a:gd name="T13" fmla="*/ 65 h 82"/>
                <a:gd name="T14" fmla="*/ 46 w 91"/>
                <a:gd name="T15" fmla="*/ 82 h 82"/>
                <a:gd name="T16" fmla="*/ 65 w 91"/>
                <a:gd name="T17" fmla="*/ 77 h 82"/>
                <a:gd name="T18" fmla="*/ 84 w 91"/>
                <a:gd name="T19" fmla="*/ 26 h 82"/>
                <a:gd name="T20" fmla="*/ 84 w 91"/>
                <a:gd name="T21" fmla="*/ 26 h 82"/>
                <a:gd name="T22" fmla="*/ 82 w 91"/>
                <a:gd name="T23" fmla="*/ 22 h 82"/>
                <a:gd name="T24" fmla="*/ 81 w 91"/>
                <a:gd name="T25" fmla="*/ 21 h 82"/>
                <a:gd name="T26" fmla="*/ 81 w 91"/>
                <a:gd name="T27" fmla="*/ 21 h 82"/>
                <a:gd name="T28" fmla="*/ 81 w 91"/>
                <a:gd name="T29" fmla="*/ 20 h 82"/>
                <a:gd name="T30" fmla="*/ 79 w 91"/>
                <a:gd name="T31" fmla="*/ 18 h 82"/>
                <a:gd name="T32" fmla="*/ 79 w 91"/>
                <a:gd name="T33" fmla="*/ 18 h 82"/>
                <a:gd name="T34" fmla="*/ 46 w 91"/>
                <a:gd name="T35"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1" h="82">
                  <a:moveTo>
                    <a:pt x="46" y="0"/>
                  </a:moveTo>
                  <a:cubicBezTo>
                    <a:pt x="39" y="0"/>
                    <a:pt x="33" y="2"/>
                    <a:pt x="27" y="5"/>
                  </a:cubicBezTo>
                  <a:cubicBezTo>
                    <a:pt x="7" y="16"/>
                    <a:pt x="0" y="40"/>
                    <a:pt x="10" y="59"/>
                  </a:cubicBezTo>
                  <a:cubicBezTo>
                    <a:pt x="10" y="60"/>
                    <a:pt x="10" y="60"/>
                    <a:pt x="10" y="60"/>
                  </a:cubicBezTo>
                  <a:cubicBezTo>
                    <a:pt x="10" y="60"/>
                    <a:pt x="10" y="60"/>
                    <a:pt x="10" y="60"/>
                  </a:cubicBezTo>
                  <a:cubicBezTo>
                    <a:pt x="10" y="61"/>
                    <a:pt x="10" y="61"/>
                    <a:pt x="10" y="61"/>
                  </a:cubicBezTo>
                  <a:cubicBezTo>
                    <a:pt x="11" y="62"/>
                    <a:pt x="12" y="63"/>
                    <a:pt x="13" y="65"/>
                  </a:cubicBezTo>
                  <a:cubicBezTo>
                    <a:pt x="21" y="76"/>
                    <a:pt x="33" y="82"/>
                    <a:pt x="46" y="82"/>
                  </a:cubicBezTo>
                  <a:cubicBezTo>
                    <a:pt x="53" y="82"/>
                    <a:pt x="59" y="80"/>
                    <a:pt x="65" y="77"/>
                  </a:cubicBezTo>
                  <a:cubicBezTo>
                    <a:pt x="84" y="67"/>
                    <a:pt x="91" y="45"/>
                    <a:pt x="84" y="26"/>
                  </a:cubicBezTo>
                  <a:cubicBezTo>
                    <a:pt x="84" y="26"/>
                    <a:pt x="84" y="26"/>
                    <a:pt x="84" y="26"/>
                  </a:cubicBezTo>
                  <a:cubicBezTo>
                    <a:pt x="83" y="25"/>
                    <a:pt x="83" y="23"/>
                    <a:pt x="82" y="22"/>
                  </a:cubicBezTo>
                  <a:cubicBezTo>
                    <a:pt x="81" y="21"/>
                    <a:pt x="81" y="21"/>
                    <a:pt x="81" y="21"/>
                  </a:cubicBezTo>
                  <a:cubicBezTo>
                    <a:pt x="81" y="21"/>
                    <a:pt x="81" y="21"/>
                    <a:pt x="81" y="21"/>
                  </a:cubicBezTo>
                  <a:cubicBezTo>
                    <a:pt x="81" y="20"/>
                    <a:pt x="81" y="20"/>
                    <a:pt x="81" y="20"/>
                  </a:cubicBezTo>
                  <a:cubicBezTo>
                    <a:pt x="81" y="19"/>
                    <a:pt x="80" y="18"/>
                    <a:pt x="79" y="18"/>
                  </a:cubicBezTo>
                  <a:cubicBezTo>
                    <a:pt x="79" y="18"/>
                    <a:pt x="79" y="18"/>
                    <a:pt x="79" y="18"/>
                  </a:cubicBezTo>
                  <a:cubicBezTo>
                    <a:pt x="71" y="7"/>
                    <a:pt x="59" y="0"/>
                    <a:pt x="46" y="0"/>
                  </a:cubicBezTo>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9" name="iśḷíḍè">
              <a:extLst>
                <a:ext uri="{FF2B5EF4-FFF2-40B4-BE49-F238E27FC236}">
                  <a16:creationId xmlns="" xmlns:a16="http://schemas.microsoft.com/office/drawing/2014/main" id="{540A709F-3562-472B-95F9-05558A84DBD1}"/>
                </a:ext>
              </a:extLst>
            </p:cNvPr>
            <p:cNvSpPr/>
            <p:nvPr/>
          </p:nvSpPr>
          <p:spPr bwMode="auto">
            <a:xfrm>
              <a:off x="4429135" y="1964704"/>
              <a:ext cx="279590" cy="244640"/>
            </a:xfrm>
            <a:custGeom>
              <a:avLst/>
              <a:gdLst>
                <a:gd name="T0" fmla="*/ 46 w 92"/>
                <a:gd name="T1" fmla="*/ 0 h 81"/>
                <a:gd name="T2" fmla="*/ 28 w 92"/>
                <a:gd name="T3" fmla="*/ 4 h 81"/>
                <a:gd name="T4" fmla="*/ 24 w 92"/>
                <a:gd name="T5" fmla="*/ 6 h 81"/>
                <a:gd name="T6" fmla="*/ 23 w 92"/>
                <a:gd name="T7" fmla="*/ 7 h 81"/>
                <a:gd name="T8" fmla="*/ 23 w 92"/>
                <a:gd name="T9" fmla="*/ 7 h 81"/>
                <a:gd name="T10" fmla="*/ 23 w 92"/>
                <a:gd name="T11" fmla="*/ 7 h 81"/>
                <a:gd name="T12" fmla="*/ 12 w 92"/>
                <a:gd name="T13" fmla="*/ 63 h 81"/>
                <a:gd name="T14" fmla="*/ 46 w 92"/>
                <a:gd name="T15" fmla="*/ 81 h 81"/>
                <a:gd name="T16" fmla="*/ 64 w 92"/>
                <a:gd name="T17" fmla="*/ 77 h 81"/>
                <a:gd name="T18" fmla="*/ 64 w 92"/>
                <a:gd name="T19" fmla="*/ 77 h 81"/>
                <a:gd name="T20" fmla="*/ 67 w 92"/>
                <a:gd name="T21" fmla="*/ 76 h 81"/>
                <a:gd name="T22" fmla="*/ 67 w 92"/>
                <a:gd name="T23" fmla="*/ 75 h 81"/>
                <a:gd name="T24" fmla="*/ 67 w 92"/>
                <a:gd name="T25" fmla="*/ 75 h 81"/>
                <a:gd name="T26" fmla="*/ 68 w 92"/>
                <a:gd name="T27" fmla="*/ 75 h 81"/>
                <a:gd name="T28" fmla="*/ 72 w 92"/>
                <a:gd name="T29" fmla="*/ 72 h 81"/>
                <a:gd name="T30" fmla="*/ 72 w 92"/>
                <a:gd name="T31" fmla="*/ 72 h 81"/>
                <a:gd name="T32" fmla="*/ 80 w 92"/>
                <a:gd name="T33" fmla="*/ 19 h 81"/>
                <a:gd name="T34" fmla="*/ 46 w 92"/>
                <a:gd name="T35"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2" h="81">
                  <a:moveTo>
                    <a:pt x="46" y="0"/>
                  </a:moveTo>
                  <a:cubicBezTo>
                    <a:pt x="40" y="0"/>
                    <a:pt x="34" y="1"/>
                    <a:pt x="28" y="4"/>
                  </a:cubicBezTo>
                  <a:cubicBezTo>
                    <a:pt x="27" y="5"/>
                    <a:pt x="25" y="5"/>
                    <a:pt x="24" y="6"/>
                  </a:cubicBezTo>
                  <a:cubicBezTo>
                    <a:pt x="23" y="7"/>
                    <a:pt x="23" y="7"/>
                    <a:pt x="23" y="7"/>
                  </a:cubicBezTo>
                  <a:cubicBezTo>
                    <a:pt x="23" y="7"/>
                    <a:pt x="23" y="7"/>
                    <a:pt x="23" y="7"/>
                  </a:cubicBezTo>
                  <a:cubicBezTo>
                    <a:pt x="23" y="7"/>
                    <a:pt x="23" y="7"/>
                    <a:pt x="23" y="7"/>
                  </a:cubicBezTo>
                  <a:cubicBezTo>
                    <a:pt x="5" y="19"/>
                    <a:pt x="0" y="44"/>
                    <a:pt x="12" y="63"/>
                  </a:cubicBezTo>
                  <a:cubicBezTo>
                    <a:pt x="19" y="75"/>
                    <a:pt x="33" y="81"/>
                    <a:pt x="46" y="81"/>
                  </a:cubicBezTo>
                  <a:cubicBezTo>
                    <a:pt x="52" y="81"/>
                    <a:pt x="58" y="80"/>
                    <a:pt x="64" y="77"/>
                  </a:cubicBezTo>
                  <a:cubicBezTo>
                    <a:pt x="64" y="77"/>
                    <a:pt x="64" y="77"/>
                    <a:pt x="64" y="77"/>
                  </a:cubicBezTo>
                  <a:cubicBezTo>
                    <a:pt x="65" y="77"/>
                    <a:pt x="66" y="76"/>
                    <a:pt x="67" y="76"/>
                  </a:cubicBezTo>
                  <a:cubicBezTo>
                    <a:pt x="67" y="75"/>
                    <a:pt x="67" y="75"/>
                    <a:pt x="67" y="75"/>
                  </a:cubicBezTo>
                  <a:cubicBezTo>
                    <a:pt x="67" y="75"/>
                    <a:pt x="67" y="75"/>
                    <a:pt x="67" y="75"/>
                  </a:cubicBezTo>
                  <a:cubicBezTo>
                    <a:pt x="68" y="75"/>
                    <a:pt x="68" y="75"/>
                    <a:pt x="68" y="75"/>
                  </a:cubicBezTo>
                  <a:cubicBezTo>
                    <a:pt x="69" y="74"/>
                    <a:pt x="71" y="73"/>
                    <a:pt x="72" y="72"/>
                  </a:cubicBezTo>
                  <a:cubicBezTo>
                    <a:pt x="72" y="72"/>
                    <a:pt x="72" y="72"/>
                    <a:pt x="72" y="72"/>
                  </a:cubicBezTo>
                  <a:cubicBezTo>
                    <a:pt x="88" y="59"/>
                    <a:pt x="92" y="36"/>
                    <a:pt x="80" y="19"/>
                  </a:cubicBezTo>
                  <a:cubicBezTo>
                    <a:pt x="73" y="7"/>
                    <a:pt x="59" y="0"/>
                    <a:pt x="46" y="0"/>
                  </a:cubicBezTo>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10" name="íšlîḑê">
              <a:extLst>
                <a:ext uri="{FF2B5EF4-FFF2-40B4-BE49-F238E27FC236}">
                  <a16:creationId xmlns="" xmlns:a16="http://schemas.microsoft.com/office/drawing/2014/main" id="{0687DD26-BBCF-40F2-AEC8-F8C35BEA28D4}"/>
                </a:ext>
              </a:extLst>
            </p:cNvPr>
            <p:cNvSpPr/>
            <p:nvPr/>
          </p:nvSpPr>
          <p:spPr bwMode="auto">
            <a:xfrm>
              <a:off x="4011590" y="1462547"/>
              <a:ext cx="323735" cy="360524"/>
            </a:xfrm>
            <a:custGeom>
              <a:avLst/>
              <a:gdLst>
                <a:gd name="T0" fmla="*/ 21 w 107"/>
                <a:gd name="T1" fmla="*/ 111 h 119"/>
                <a:gd name="T2" fmla="*/ 55 w 107"/>
                <a:gd name="T3" fmla="*/ 106 h 119"/>
                <a:gd name="T4" fmla="*/ 107 w 107"/>
                <a:gd name="T5" fmla="*/ 36 h 119"/>
                <a:gd name="T6" fmla="*/ 61 w 107"/>
                <a:gd name="T7" fmla="*/ 0 h 119"/>
                <a:gd name="T8" fmla="*/ 8 w 107"/>
                <a:gd name="T9" fmla="*/ 71 h 119"/>
                <a:gd name="T10" fmla="*/ 13 w 107"/>
                <a:gd name="T11" fmla="*/ 105 h 119"/>
                <a:gd name="T12" fmla="*/ 21 w 107"/>
                <a:gd name="T13" fmla="*/ 111 h 119"/>
              </a:gdLst>
              <a:ahLst/>
              <a:cxnLst>
                <a:cxn ang="0">
                  <a:pos x="T0" y="T1"/>
                </a:cxn>
                <a:cxn ang="0">
                  <a:pos x="T2" y="T3"/>
                </a:cxn>
                <a:cxn ang="0">
                  <a:pos x="T4" y="T5"/>
                </a:cxn>
                <a:cxn ang="0">
                  <a:pos x="T6" y="T7"/>
                </a:cxn>
                <a:cxn ang="0">
                  <a:pos x="T8" y="T9"/>
                </a:cxn>
                <a:cxn ang="0">
                  <a:pos x="T10" y="T11"/>
                </a:cxn>
                <a:cxn ang="0">
                  <a:pos x="T12" y="T13"/>
                </a:cxn>
              </a:cxnLst>
              <a:rect l="0" t="0" r="r" b="b"/>
              <a:pathLst>
                <a:path w="107" h="119">
                  <a:moveTo>
                    <a:pt x="21" y="111"/>
                  </a:moveTo>
                  <a:cubicBezTo>
                    <a:pt x="32" y="119"/>
                    <a:pt x="47" y="117"/>
                    <a:pt x="55" y="106"/>
                  </a:cubicBezTo>
                  <a:cubicBezTo>
                    <a:pt x="107" y="36"/>
                    <a:pt x="107" y="36"/>
                    <a:pt x="107" y="36"/>
                  </a:cubicBezTo>
                  <a:cubicBezTo>
                    <a:pt x="61" y="0"/>
                    <a:pt x="61" y="0"/>
                    <a:pt x="61" y="0"/>
                  </a:cubicBezTo>
                  <a:cubicBezTo>
                    <a:pt x="8" y="71"/>
                    <a:pt x="8" y="71"/>
                    <a:pt x="8" y="71"/>
                  </a:cubicBezTo>
                  <a:cubicBezTo>
                    <a:pt x="0" y="81"/>
                    <a:pt x="2" y="96"/>
                    <a:pt x="13" y="105"/>
                  </a:cubicBezTo>
                  <a:lnTo>
                    <a:pt x="21" y="111"/>
                  </a:lnTo>
                  <a:close/>
                </a:path>
              </a:pathLst>
            </a:custGeom>
            <a:solidFill>
              <a:srgbClr val="83B3D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11" name="íş1íḓe">
              <a:extLst>
                <a:ext uri="{FF2B5EF4-FFF2-40B4-BE49-F238E27FC236}">
                  <a16:creationId xmlns="" xmlns:a16="http://schemas.microsoft.com/office/drawing/2014/main" id="{4AD4918B-E045-4F30-AFF6-FCD645AE103F}"/>
                </a:ext>
              </a:extLst>
            </p:cNvPr>
            <p:cNvSpPr/>
            <p:nvPr/>
          </p:nvSpPr>
          <p:spPr bwMode="auto">
            <a:xfrm>
              <a:off x="4132991" y="1368738"/>
              <a:ext cx="268553" cy="285107"/>
            </a:xfrm>
            <a:custGeom>
              <a:avLst/>
              <a:gdLst>
                <a:gd name="T0" fmla="*/ 33 w 89"/>
                <a:gd name="T1" fmla="*/ 16 h 94"/>
                <a:gd name="T2" fmla="*/ 0 w 89"/>
                <a:gd name="T3" fmla="*/ 59 h 94"/>
                <a:gd name="T4" fmla="*/ 47 w 89"/>
                <a:gd name="T5" fmla="*/ 94 h 94"/>
                <a:gd name="T6" fmla="*/ 80 w 89"/>
                <a:gd name="T7" fmla="*/ 51 h 94"/>
                <a:gd name="T8" fmla="*/ 74 w 89"/>
                <a:gd name="T9" fmla="*/ 10 h 94"/>
                <a:gd name="T10" fmla="*/ 33 w 89"/>
                <a:gd name="T11" fmla="*/ 16 h 94"/>
              </a:gdLst>
              <a:ahLst/>
              <a:cxnLst>
                <a:cxn ang="0">
                  <a:pos x="T0" y="T1"/>
                </a:cxn>
                <a:cxn ang="0">
                  <a:pos x="T2" y="T3"/>
                </a:cxn>
                <a:cxn ang="0">
                  <a:pos x="T4" y="T5"/>
                </a:cxn>
                <a:cxn ang="0">
                  <a:pos x="T6" y="T7"/>
                </a:cxn>
                <a:cxn ang="0">
                  <a:pos x="T8" y="T9"/>
                </a:cxn>
                <a:cxn ang="0">
                  <a:pos x="T10" y="T11"/>
                </a:cxn>
              </a:cxnLst>
              <a:rect l="0" t="0" r="r" b="b"/>
              <a:pathLst>
                <a:path w="89" h="94">
                  <a:moveTo>
                    <a:pt x="33" y="16"/>
                  </a:moveTo>
                  <a:cubicBezTo>
                    <a:pt x="0" y="59"/>
                    <a:pt x="0" y="59"/>
                    <a:pt x="0" y="59"/>
                  </a:cubicBezTo>
                  <a:cubicBezTo>
                    <a:pt x="47" y="94"/>
                    <a:pt x="47" y="94"/>
                    <a:pt x="47" y="94"/>
                  </a:cubicBezTo>
                  <a:cubicBezTo>
                    <a:pt x="80" y="51"/>
                    <a:pt x="80" y="51"/>
                    <a:pt x="80" y="51"/>
                  </a:cubicBezTo>
                  <a:cubicBezTo>
                    <a:pt x="89" y="38"/>
                    <a:pt x="87" y="20"/>
                    <a:pt x="74" y="10"/>
                  </a:cubicBezTo>
                  <a:cubicBezTo>
                    <a:pt x="61" y="0"/>
                    <a:pt x="42" y="3"/>
                    <a:pt x="33" y="16"/>
                  </a:cubicBezTo>
                  <a:close/>
                </a:path>
              </a:pathLst>
            </a:custGeom>
            <a:solidFill>
              <a:srgbClr val="59A2E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12" name="iṩľíďe">
              <a:extLst>
                <a:ext uri="{FF2B5EF4-FFF2-40B4-BE49-F238E27FC236}">
                  <a16:creationId xmlns="" xmlns:a16="http://schemas.microsoft.com/office/drawing/2014/main" id="{2E430359-399E-4312-97FE-B1896DA62AC6}"/>
                </a:ext>
              </a:extLst>
            </p:cNvPr>
            <p:cNvSpPr/>
            <p:nvPr/>
          </p:nvSpPr>
          <p:spPr bwMode="auto">
            <a:xfrm>
              <a:off x="4142188" y="1471744"/>
              <a:ext cx="97489" cy="112203"/>
            </a:xfrm>
            <a:custGeom>
              <a:avLst/>
              <a:gdLst>
                <a:gd name="T0" fmla="*/ 14 w 32"/>
                <a:gd name="T1" fmla="*/ 8 h 37"/>
                <a:gd name="T2" fmla="*/ 0 w 32"/>
                <a:gd name="T3" fmla="*/ 27 h 37"/>
                <a:gd name="T4" fmla="*/ 13 w 32"/>
                <a:gd name="T5" fmla="*/ 37 h 37"/>
                <a:gd name="T6" fmla="*/ 27 w 32"/>
                <a:gd name="T7" fmla="*/ 18 h 37"/>
                <a:gd name="T8" fmla="*/ 29 w 32"/>
                <a:gd name="T9" fmla="*/ 2 h 37"/>
                <a:gd name="T10" fmla="*/ 14 w 32"/>
                <a:gd name="T11" fmla="*/ 8 h 37"/>
              </a:gdLst>
              <a:ahLst/>
              <a:cxnLst>
                <a:cxn ang="0">
                  <a:pos x="T0" y="T1"/>
                </a:cxn>
                <a:cxn ang="0">
                  <a:pos x="T2" y="T3"/>
                </a:cxn>
                <a:cxn ang="0">
                  <a:pos x="T4" y="T5"/>
                </a:cxn>
                <a:cxn ang="0">
                  <a:pos x="T6" y="T7"/>
                </a:cxn>
                <a:cxn ang="0">
                  <a:pos x="T8" y="T9"/>
                </a:cxn>
                <a:cxn ang="0">
                  <a:pos x="T10" y="T11"/>
                </a:cxn>
              </a:cxnLst>
              <a:rect l="0" t="0" r="r" b="b"/>
              <a:pathLst>
                <a:path w="32" h="37">
                  <a:moveTo>
                    <a:pt x="14" y="8"/>
                  </a:moveTo>
                  <a:cubicBezTo>
                    <a:pt x="0" y="27"/>
                    <a:pt x="0" y="27"/>
                    <a:pt x="0" y="27"/>
                  </a:cubicBezTo>
                  <a:cubicBezTo>
                    <a:pt x="13" y="37"/>
                    <a:pt x="13" y="37"/>
                    <a:pt x="13" y="37"/>
                  </a:cubicBezTo>
                  <a:cubicBezTo>
                    <a:pt x="27" y="18"/>
                    <a:pt x="27" y="18"/>
                    <a:pt x="27" y="18"/>
                  </a:cubicBezTo>
                  <a:cubicBezTo>
                    <a:pt x="32" y="12"/>
                    <a:pt x="32" y="5"/>
                    <a:pt x="29" y="2"/>
                  </a:cubicBezTo>
                  <a:cubicBezTo>
                    <a:pt x="25" y="0"/>
                    <a:pt x="19" y="2"/>
                    <a:pt x="14" y="8"/>
                  </a:cubicBezTo>
                  <a:close/>
                </a:path>
              </a:pathLst>
            </a:custGeom>
            <a:solidFill>
              <a:srgbClr val="73E6F9"/>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13" name="iṧľíḑé">
              <a:extLst>
                <a:ext uri="{FF2B5EF4-FFF2-40B4-BE49-F238E27FC236}">
                  <a16:creationId xmlns="" xmlns:a16="http://schemas.microsoft.com/office/drawing/2014/main" id="{BE8C71B6-4285-46D8-9393-73C54B9E0B70}"/>
                </a:ext>
              </a:extLst>
            </p:cNvPr>
            <p:cNvSpPr/>
            <p:nvPr/>
          </p:nvSpPr>
          <p:spPr bwMode="auto">
            <a:xfrm>
              <a:off x="4081487" y="1554517"/>
              <a:ext cx="99328" cy="114043"/>
            </a:xfrm>
            <a:custGeom>
              <a:avLst/>
              <a:gdLst>
                <a:gd name="T0" fmla="*/ 19 w 33"/>
                <a:gd name="T1" fmla="*/ 29 h 38"/>
                <a:gd name="T2" fmla="*/ 33 w 33"/>
                <a:gd name="T3" fmla="*/ 10 h 38"/>
                <a:gd name="T4" fmla="*/ 20 w 33"/>
                <a:gd name="T5" fmla="*/ 0 h 38"/>
                <a:gd name="T6" fmla="*/ 6 w 33"/>
                <a:gd name="T7" fmla="*/ 19 h 38"/>
                <a:gd name="T8" fmla="*/ 4 w 33"/>
                <a:gd name="T9" fmla="*/ 35 h 38"/>
                <a:gd name="T10" fmla="*/ 19 w 33"/>
                <a:gd name="T11" fmla="*/ 29 h 38"/>
              </a:gdLst>
              <a:ahLst/>
              <a:cxnLst>
                <a:cxn ang="0">
                  <a:pos x="T0" y="T1"/>
                </a:cxn>
                <a:cxn ang="0">
                  <a:pos x="T2" y="T3"/>
                </a:cxn>
                <a:cxn ang="0">
                  <a:pos x="T4" y="T5"/>
                </a:cxn>
                <a:cxn ang="0">
                  <a:pos x="T6" y="T7"/>
                </a:cxn>
                <a:cxn ang="0">
                  <a:pos x="T8" y="T9"/>
                </a:cxn>
                <a:cxn ang="0">
                  <a:pos x="T10" y="T11"/>
                </a:cxn>
              </a:cxnLst>
              <a:rect l="0" t="0" r="r" b="b"/>
              <a:pathLst>
                <a:path w="33" h="38">
                  <a:moveTo>
                    <a:pt x="19" y="29"/>
                  </a:moveTo>
                  <a:cubicBezTo>
                    <a:pt x="33" y="10"/>
                    <a:pt x="33" y="10"/>
                    <a:pt x="33" y="10"/>
                  </a:cubicBezTo>
                  <a:cubicBezTo>
                    <a:pt x="20" y="0"/>
                    <a:pt x="20" y="0"/>
                    <a:pt x="20" y="0"/>
                  </a:cubicBezTo>
                  <a:cubicBezTo>
                    <a:pt x="6" y="19"/>
                    <a:pt x="6" y="19"/>
                    <a:pt x="6" y="19"/>
                  </a:cubicBezTo>
                  <a:cubicBezTo>
                    <a:pt x="1" y="26"/>
                    <a:pt x="0" y="33"/>
                    <a:pt x="4" y="35"/>
                  </a:cubicBezTo>
                  <a:cubicBezTo>
                    <a:pt x="8" y="38"/>
                    <a:pt x="14" y="35"/>
                    <a:pt x="19" y="29"/>
                  </a:cubicBezTo>
                  <a:close/>
                </a:path>
              </a:pathLst>
            </a:custGeom>
            <a:solidFill>
              <a:srgbClr val="83B3D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14" name="ï$1iḋê">
              <a:extLst>
                <a:ext uri="{FF2B5EF4-FFF2-40B4-BE49-F238E27FC236}">
                  <a16:creationId xmlns="" xmlns:a16="http://schemas.microsoft.com/office/drawing/2014/main" id="{AD393160-B504-450F-92A0-BDE577055ED5}"/>
                </a:ext>
              </a:extLst>
            </p:cNvPr>
            <p:cNvSpPr/>
            <p:nvPr/>
          </p:nvSpPr>
          <p:spPr bwMode="auto">
            <a:xfrm>
              <a:off x="4596521" y="1550839"/>
              <a:ext cx="272232" cy="404669"/>
            </a:xfrm>
            <a:custGeom>
              <a:avLst/>
              <a:gdLst>
                <a:gd name="T0" fmla="*/ 64 w 90"/>
                <a:gd name="T1" fmla="*/ 128 h 134"/>
                <a:gd name="T2" fmla="*/ 73 w 90"/>
                <a:gd name="T3" fmla="*/ 124 h 134"/>
                <a:gd name="T4" fmla="*/ 84 w 90"/>
                <a:gd name="T5" fmla="*/ 92 h 134"/>
                <a:gd name="T6" fmla="*/ 41 w 90"/>
                <a:gd name="T7" fmla="*/ 0 h 134"/>
                <a:gd name="T8" fmla="*/ 0 w 90"/>
                <a:gd name="T9" fmla="*/ 52 h 134"/>
                <a:gd name="T10" fmla="*/ 31 w 90"/>
                <a:gd name="T11" fmla="*/ 117 h 134"/>
                <a:gd name="T12" fmla="*/ 64 w 90"/>
                <a:gd name="T13" fmla="*/ 128 h 134"/>
              </a:gdLst>
              <a:ahLst/>
              <a:cxnLst>
                <a:cxn ang="0">
                  <a:pos x="T0" y="T1"/>
                </a:cxn>
                <a:cxn ang="0">
                  <a:pos x="T2" y="T3"/>
                </a:cxn>
                <a:cxn ang="0">
                  <a:pos x="T4" y="T5"/>
                </a:cxn>
                <a:cxn ang="0">
                  <a:pos x="T6" y="T7"/>
                </a:cxn>
                <a:cxn ang="0">
                  <a:pos x="T8" y="T9"/>
                </a:cxn>
                <a:cxn ang="0">
                  <a:pos x="T10" y="T11"/>
                </a:cxn>
                <a:cxn ang="0">
                  <a:pos x="T12" y="T13"/>
                </a:cxn>
              </a:cxnLst>
              <a:rect l="0" t="0" r="r" b="b"/>
              <a:pathLst>
                <a:path w="90" h="134">
                  <a:moveTo>
                    <a:pt x="64" y="128"/>
                  </a:moveTo>
                  <a:cubicBezTo>
                    <a:pt x="73" y="124"/>
                    <a:pt x="73" y="124"/>
                    <a:pt x="73" y="124"/>
                  </a:cubicBezTo>
                  <a:cubicBezTo>
                    <a:pt x="85" y="118"/>
                    <a:pt x="90" y="104"/>
                    <a:pt x="84" y="92"/>
                  </a:cubicBezTo>
                  <a:cubicBezTo>
                    <a:pt x="41" y="0"/>
                    <a:pt x="41" y="0"/>
                    <a:pt x="41" y="0"/>
                  </a:cubicBezTo>
                  <a:cubicBezTo>
                    <a:pt x="0" y="52"/>
                    <a:pt x="0" y="52"/>
                    <a:pt x="0" y="52"/>
                  </a:cubicBezTo>
                  <a:cubicBezTo>
                    <a:pt x="31" y="117"/>
                    <a:pt x="31" y="117"/>
                    <a:pt x="31" y="117"/>
                  </a:cubicBezTo>
                  <a:cubicBezTo>
                    <a:pt x="37" y="129"/>
                    <a:pt x="51" y="134"/>
                    <a:pt x="64" y="128"/>
                  </a:cubicBezTo>
                  <a:close/>
                </a:path>
              </a:pathLst>
            </a:custGeom>
            <a:solidFill>
              <a:srgbClr val="83B3D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15" name="ïşļîḍè">
              <a:extLst>
                <a:ext uri="{FF2B5EF4-FFF2-40B4-BE49-F238E27FC236}">
                  <a16:creationId xmlns="" xmlns:a16="http://schemas.microsoft.com/office/drawing/2014/main" id="{7D95680D-253B-4CF6-823C-69786384E022}"/>
                </a:ext>
              </a:extLst>
            </p:cNvPr>
            <p:cNvSpPr/>
            <p:nvPr/>
          </p:nvSpPr>
          <p:spPr bwMode="auto">
            <a:xfrm>
              <a:off x="4530302" y="1471744"/>
              <a:ext cx="250159" cy="286947"/>
            </a:xfrm>
            <a:custGeom>
              <a:avLst/>
              <a:gdLst>
                <a:gd name="T0" fmla="*/ 7 w 83"/>
                <a:gd name="T1" fmla="*/ 46 h 95"/>
                <a:gd name="T2" fmla="*/ 30 w 83"/>
                <a:gd name="T3" fmla="*/ 95 h 95"/>
                <a:gd name="T4" fmla="*/ 83 w 83"/>
                <a:gd name="T5" fmla="*/ 70 h 95"/>
                <a:gd name="T6" fmla="*/ 60 w 83"/>
                <a:gd name="T7" fmla="*/ 21 h 95"/>
                <a:gd name="T8" fmla="*/ 21 w 83"/>
                <a:gd name="T9" fmla="*/ 7 h 95"/>
                <a:gd name="T10" fmla="*/ 7 w 83"/>
                <a:gd name="T11" fmla="*/ 46 h 95"/>
              </a:gdLst>
              <a:ahLst/>
              <a:cxnLst>
                <a:cxn ang="0">
                  <a:pos x="T0" y="T1"/>
                </a:cxn>
                <a:cxn ang="0">
                  <a:pos x="T2" y="T3"/>
                </a:cxn>
                <a:cxn ang="0">
                  <a:pos x="T4" y="T5"/>
                </a:cxn>
                <a:cxn ang="0">
                  <a:pos x="T6" y="T7"/>
                </a:cxn>
                <a:cxn ang="0">
                  <a:pos x="T8" y="T9"/>
                </a:cxn>
                <a:cxn ang="0">
                  <a:pos x="T10" y="T11"/>
                </a:cxn>
              </a:cxnLst>
              <a:rect l="0" t="0" r="r" b="b"/>
              <a:pathLst>
                <a:path w="83" h="95">
                  <a:moveTo>
                    <a:pt x="7" y="46"/>
                  </a:moveTo>
                  <a:cubicBezTo>
                    <a:pt x="30" y="95"/>
                    <a:pt x="30" y="95"/>
                    <a:pt x="30" y="95"/>
                  </a:cubicBezTo>
                  <a:cubicBezTo>
                    <a:pt x="83" y="70"/>
                    <a:pt x="83" y="70"/>
                    <a:pt x="83" y="70"/>
                  </a:cubicBezTo>
                  <a:cubicBezTo>
                    <a:pt x="60" y="21"/>
                    <a:pt x="60" y="21"/>
                    <a:pt x="60" y="21"/>
                  </a:cubicBezTo>
                  <a:cubicBezTo>
                    <a:pt x="53" y="6"/>
                    <a:pt x="35" y="0"/>
                    <a:pt x="21" y="7"/>
                  </a:cubicBezTo>
                  <a:cubicBezTo>
                    <a:pt x="6" y="14"/>
                    <a:pt x="0" y="31"/>
                    <a:pt x="7" y="46"/>
                  </a:cubicBezTo>
                  <a:close/>
                </a:path>
              </a:pathLst>
            </a:custGeom>
            <a:solidFill>
              <a:srgbClr val="59A2E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16" name="iśliḍé">
              <a:extLst>
                <a:ext uri="{FF2B5EF4-FFF2-40B4-BE49-F238E27FC236}">
                  <a16:creationId xmlns="" xmlns:a16="http://schemas.microsoft.com/office/drawing/2014/main" id="{72A56BE2-3AE9-4964-98BD-CF8A0A610FA2}"/>
                </a:ext>
              </a:extLst>
            </p:cNvPr>
            <p:cNvSpPr/>
            <p:nvPr/>
          </p:nvSpPr>
          <p:spPr bwMode="auto">
            <a:xfrm>
              <a:off x="4589163" y="1635451"/>
              <a:ext cx="86453" cy="117722"/>
            </a:xfrm>
            <a:custGeom>
              <a:avLst/>
              <a:gdLst>
                <a:gd name="T0" fmla="*/ 4 w 28"/>
                <a:gd name="T1" fmla="*/ 18 h 39"/>
                <a:gd name="T2" fmla="*/ 14 w 28"/>
                <a:gd name="T3" fmla="*/ 39 h 39"/>
                <a:gd name="T4" fmla="*/ 28 w 28"/>
                <a:gd name="T5" fmla="*/ 32 h 39"/>
                <a:gd name="T6" fmla="*/ 18 w 28"/>
                <a:gd name="T7" fmla="*/ 11 h 39"/>
                <a:gd name="T8" fmla="*/ 5 w 28"/>
                <a:gd name="T9" fmla="*/ 2 h 39"/>
                <a:gd name="T10" fmla="*/ 4 w 28"/>
                <a:gd name="T11" fmla="*/ 18 h 39"/>
              </a:gdLst>
              <a:ahLst/>
              <a:cxnLst>
                <a:cxn ang="0">
                  <a:pos x="T0" y="T1"/>
                </a:cxn>
                <a:cxn ang="0">
                  <a:pos x="T2" y="T3"/>
                </a:cxn>
                <a:cxn ang="0">
                  <a:pos x="T4" y="T5"/>
                </a:cxn>
                <a:cxn ang="0">
                  <a:pos x="T6" y="T7"/>
                </a:cxn>
                <a:cxn ang="0">
                  <a:pos x="T8" y="T9"/>
                </a:cxn>
                <a:cxn ang="0">
                  <a:pos x="T10" y="T11"/>
                </a:cxn>
              </a:cxnLst>
              <a:rect l="0" t="0" r="r" b="b"/>
              <a:pathLst>
                <a:path w="28" h="39">
                  <a:moveTo>
                    <a:pt x="4" y="18"/>
                  </a:moveTo>
                  <a:cubicBezTo>
                    <a:pt x="14" y="39"/>
                    <a:pt x="14" y="39"/>
                    <a:pt x="14" y="39"/>
                  </a:cubicBezTo>
                  <a:cubicBezTo>
                    <a:pt x="28" y="32"/>
                    <a:pt x="28" y="32"/>
                    <a:pt x="28" y="32"/>
                  </a:cubicBezTo>
                  <a:cubicBezTo>
                    <a:pt x="18" y="11"/>
                    <a:pt x="18" y="11"/>
                    <a:pt x="18" y="11"/>
                  </a:cubicBezTo>
                  <a:cubicBezTo>
                    <a:pt x="15" y="4"/>
                    <a:pt x="9" y="0"/>
                    <a:pt x="5" y="2"/>
                  </a:cubicBezTo>
                  <a:cubicBezTo>
                    <a:pt x="1" y="4"/>
                    <a:pt x="0" y="11"/>
                    <a:pt x="4" y="18"/>
                  </a:cubicBezTo>
                  <a:close/>
                </a:path>
              </a:pathLst>
            </a:custGeom>
            <a:solidFill>
              <a:srgbClr val="73E6F9"/>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17" name="îṧļïḑè">
              <a:extLst>
                <a:ext uri="{FF2B5EF4-FFF2-40B4-BE49-F238E27FC236}">
                  <a16:creationId xmlns="" xmlns:a16="http://schemas.microsoft.com/office/drawing/2014/main" id="{FA5ECAFF-3E47-4E02-816A-2EFF0A876522}"/>
                </a:ext>
              </a:extLst>
            </p:cNvPr>
            <p:cNvSpPr/>
            <p:nvPr/>
          </p:nvSpPr>
          <p:spPr bwMode="auto">
            <a:xfrm>
              <a:off x="4633309" y="1732939"/>
              <a:ext cx="84613" cy="119561"/>
            </a:xfrm>
            <a:custGeom>
              <a:avLst/>
              <a:gdLst>
                <a:gd name="T0" fmla="*/ 25 w 28"/>
                <a:gd name="T1" fmla="*/ 22 h 40"/>
                <a:gd name="T2" fmla="*/ 14 w 28"/>
                <a:gd name="T3" fmla="*/ 0 h 40"/>
                <a:gd name="T4" fmla="*/ 0 w 28"/>
                <a:gd name="T5" fmla="*/ 7 h 40"/>
                <a:gd name="T6" fmla="*/ 10 w 28"/>
                <a:gd name="T7" fmla="*/ 29 h 40"/>
                <a:gd name="T8" fmla="*/ 23 w 28"/>
                <a:gd name="T9" fmla="*/ 38 h 40"/>
                <a:gd name="T10" fmla="*/ 25 w 28"/>
                <a:gd name="T11" fmla="*/ 22 h 40"/>
              </a:gdLst>
              <a:ahLst/>
              <a:cxnLst>
                <a:cxn ang="0">
                  <a:pos x="T0" y="T1"/>
                </a:cxn>
                <a:cxn ang="0">
                  <a:pos x="T2" y="T3"/>
                </a:cxn>
                <a:cxn ang="0">
                  <a:pos x="T4" y="T5"/>
                </a:cxn>
                <a:cxn ang="0">
                  <a:pos x="T6" y="T7"/>
                </a:cxn>
                <a:cxn ang="0">
                  <a:pos x="T8" y="T9"/>
                </a:cxn>
                <a:cxn ang="0">
                  <a:pos x="T10" y="T11"/>
                </a:cxn>
              </a:cxnLst>
              <a:rect l="0" t="0" r="r" b="b"/>
              <a:pathLst>
                <a:path w="28" h="40">
                  <a:moveTo>
                    <a:pt x="25" y="22"/>
                  </a:moveTo>
                  <a:cubicBezTo>
                    <a:pt x="14" y="0"/>
                    <a:pt x="14" y="0"/>
                    <a:pt x="14" y="0"/>
                  </a:cubicBezTo>
                  <a:cubicBezTo>
                    <a:pt x="0" y="7"/>
                    <a:pt x="0" y="7"/>
                    <a:pt x="0" y="7"/>
                  </a:cubicBezTo>
                  <a:cubicBezTo>
                    <a:pt x="10" y="29"/>
                    <a:pt x="10" y="29"/>
                    <a:pt x="10" y="29"/>
                  </a:cubicBezTo>
                  <a:cubicBezTo>
                    <a:pt x="13" y="36"/>
                    <a:pt x="19" y="40"/>
                    <a:pt x="23" y="38"/>
                  </a:cubicBezTo>
                  <a:cubicBezTo>
                    <a:pt x="27" y="36"/>
                    <a:pt x="28" y="29"/>
                    <a:pt x="25" y="22"/>
                  </a:cubicBezTo>
                  <a:close/>
                </a:path>
              </a:pathLst>
            </a:custGeom>
            <a:solidFill>
              <a:srgbClr val="83B3D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18" name="iŝľîḋé">
              <a:extLst>
                <a:ext uri="{FF2B5EF4-FFF2-40B4-BE49-F238E27FC236}">
                  <a16:creationId xmlns="" xmlns:a16="http://schemas.microsoft.com/office/drawing/2014/main" id="{8EF0018A-A52F-4E99-AFDC-025B5F696338}"/>
                </a:ext>
              </a:extLst>
            </p:cNvPr>
            <p:cNvSpPr/>
            <p:nvPr/>
          </p:nvSpPr>
          <p:spPr bwMode="auto">
            <a:xfrm>
              <a:off x="4892666" y="1926077"/>
              <a:ext cx="281430" cy="281429"/>
            </a:xfrm>
            <a:custGeom>
              <a:avLst/>
              <a:gdLst>
                <a:gd name="T0" fmla="*/ 83 w 93"/>
                <a:gd name="T1" fmla="*/ 27 h 93"/>
                <a:gd name="T2" fmla="*/ 66 w 93"/>
                <a:gd name="T3" fmla="*/ 82 h 93"/>
                <a:gd name="T4" fmla="*/ 11 w 93"/>
                <a:gd name="T5" fmla="*/ 66 h 93"/>
                <a:gd name="T6" fmla="*/ 27 w 93"/>
                <a:gd name="T7" fmla="*/ 10 h 93"/>
                <a:gd name="T8" fmla="*/ 83 w 93"/>
                <a:gd name="T9" fmla="*/ 27 h 93"/>
              </a:gdLst>
              <a:ahLst/>
              <a:cxnLst>
                <a:cxn ang="0">
                  <a:pos x="T0" y="T1"/>
                </a:cxn>
                <a:cxn ang="0">
                  <a:pos x="T2" y="T3"/>
                </a:cxn>
                <a:cxn ang="0">
                  <a:pos x="T4" y="T5"/>
                </a:cxn>
                <a:cxn ang="0">
                  <a:pos x="T6" y="T7"/>
                </a:cxn>
                <a:cxn ang="0">
                  <a:pos x="T8" y="T9"/>
                </a:cxn>
              </a:cxnLst>
              <a:rect l="0" t="0" r="r" b="b"/>
              <a:pathLst>
                <a:path w="93" h="93">
                  <a:moveTo>
                    <a:pt x="83" y="27"/>
                  </a:moveTo>
                  <a:cubicBezTo>
                    <a:pt x="93" y="46"/>
                    <a:pt x="86" y="71"/>
                    <a:pt x="66" y="82"/>
                  </a:cubicBezTo>
                  <a:cubicBezTo>
                    <a:pt x="46" y="93"/>
                    <a:pt x="22" y="85"/>
                    <a:pt x="11" y="66"/>
                  </a:cubicBezTo>
                  <a:cubicBezTo>
                    <a:pt x="0" y="46"/>
                    <a:pt x="7" y="21"/>
                    <a:pt x="27" y="10"/>
                  </a:cubicBezTo>
                  <a:cubicBezTo>
                    <a:pt x="47" y="0"/>
                    <a:pt x="72" y="7"/>
                    <a:pt x="83" y="27"/>
                  </a:cubicBezTo>
                  <a:close/>
                </a:path>
              </a:pathLst>
            </a:custGeom>
            <a:solidFill>
              <a:srgbClr val="F4F4F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19" name="ïSľîḓè">
              <a:extLst>
                <a:ext uri="{FF2B5EF4-FFF2-40B4-BE49-F238E27FC236}">
                  <a16:creationId xmlns="" xmlns:a16="http://schemas.microsoft.com/office/drawing/2014/main" id="{B32DFD07-418E-4200-9DFF-7B01996BFAAC}"/>
                </a:ext>
              </a:extLst>
            </p:cNvPr>
            <p:cNvSpPr/>
            <p:nvPr/>
          </p:nvSpPr>
          <p:spPr bwMode="auto">
            <a:xfrm>
              <a:off x="4920256" y="1995975"/>
              <a:ext cx="229926" cy="141634"/>
            </a:xfrm>
            <a:custGeom>
              <a:avLst/>
              <a:gdLst>
                <a:gd name="T0" fmla="*/ 2 w 76"/>
                <a:gd name="T1" fmla="*/ 43 h 47"/>
                <a:gd name="T2" fmla="*/ 4 w 76"/>
                <a:gd name="T3" fmla="*/ 47 h 47"/>
                <a:gd name="T4" fmla="*/ 76 w 76"/>
                <a:gd name="T5" fmla="*/ 8 h 47"/>
                <a:gd name="T6" fmla="*/ 74 w 76"/>
                <a:gd name="T7" fmla="*/ 4 h 47"/>
                <a:gd name="T8" fmla="*/ 71 w 76"/>
                <a:gd name="T9" fmla="*/ 0 h 47"/>
                <a:gd name="T10" fmla="*/ 0 w 76"/>
                <a:gd name="T11" fmla="*/ 38 h 47"/>
                <a:gd name="T12" fmla="*/ 2 w 76"/>
                <a:gd name="T13" fmla="*/ 43 h 47"/>
              </a:gdLst>
              <a:ahLst/>
              <a:cxnLst>
                <a:cxn ang="0">
                  <a:pos x="T0" y="T1"/>
                </a:cxn>
                <a:cxn ang="0">
                  <a:pos x="T2" y="T3"/>
                </a:cxn>
                <a:cxn ang="0">
                  <a:pos x="T4" y="T5"/>
                </a:cxn>
                <a:cxn ang="0">
                  <a:pos x="T6" y="T7"/>
                </a:cxn>
                <a:cxn ang="0">
                  <a:pos x="T8" y="T9"/>
                </a:cxn>
                <a:cxn ang="0">
                  <a:pos x="T10" y="T11"/>
                </a:cxn>
                <a:cxn ang="0">
                  <a:pos x="T12" y="T13"/>
                </a:cxn>
              </a:cxnLst>
              <a:rect l="0" t="0" r="r" b="b"/>
              <a:pathLst>
                <a:path w="76" h="47">
                  <a:moveTo>
                    <a:pt x="2" y="43"/>
                  </a:moveTo>
                  <a:cubicBezTo>
                    <a:pt x="3" y="44"/>
                    <a:pt x="4" y="45"/>
                    <a:pt x="4" y="47"/>
                  </a:cubicBezTo>
                  <a:cubicBezTo>
                    <a:pt x="76" y="8"/>
                    <a:pt x="76" y="8"/>
                    <a:pt x="76" y="8"/>
                  </a:cubicBezTo>
                  <a:cubicBezTo>
                    <a:pt x="75" y="7"/>
                    <a:pt x="74" y="5"/>
                    <a:pt x="74" y="4"/>
                  </a:cubicBezTo>
                  <a:cubicBezTo>
                    <a:pt x="73" y="2"/>
                    <a:pt x="72" y="1"/>
                    <a:pt x="71" y="0"/>
                  </a:cubicBezTo>
                  <a:cubicBezTo>
                    <a:pt x="0" y="38"/>
                    <a:pt x="0" y="38"/>
                    <a:pt x="0" y="38"/>
                  </a:cubicBezTo>
                  <a:cubicBezTo>
                    <a:pt x="0" y="40"/>
                    <a:pt x="1" y="41"/>
                    <a:pt x="2" y="43"/>
                  </a:cubicBezTo>
                  <a:close/>
                </a:path>
              </a:pathLst>
            </a:custGeom>
            <a:solidFill>
              <a:srgbClr val="BABAB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20" name="ïśḷiḑê">
              <a:extLst>
                <a:ext uri="{FF2B5EF4-FFF2-40B4-BE49-F238E27FC236}">
                  <a16:creationId xmlns="" xmlns:a16="http://schemas.microsoft.com/office/drawing/2014/main" id="{5F3571EA-D02A-4990-92B4-8BCBA0A0873A}"/>
                </a:ext>
              </a:extLst>
            </p:cNvPr>
            <p:cNvSpPr/>
            <p:nvPr/>
          </p:nvSpPr>
          <p:spPr bwMode="auto">
            <a:xfrm>
              <a:off x="4920256" y="1995975"/>
              <a:ext cx="220729" cy="126918"/>
            </a:xfrm>
            <a:custGeom>
              <a:avLst/>
              <a:gdLst>
                <a:gd name="T0" fmla="*/ 73 w 73"/>
                <a:gd name="T1" fmla="*/ 3 h 42"/>
                <a:gd name="T2" fmla="*/ 71 w 73"/>
                <a:gd name="T3" fmla="*/ 0 h 42"/>
                <a:gd name="T4" fmla="*/ 0 w 73"/>
                <a:gd name="T5" fmla="*/ 38 h 42"/>
                <a:gd name="T6" fmla="*/ 1 w 73"/>
                <a:gd name="T7" fmla="*/ 42 h 42"/>
                <a:gd name="T8" fmla="*/ 73 w 73"/>
                <a:gd name="T9" fmla="*/ 3 h 42"/>
              </a:gdLst>
              <a:ahLst/>
              <a:cxnLst>
                <a:cxn ang="0">
                  <a:pos x="T0" y="T1"/>
                </a:cxn>
                <a:cxn ang="0">
                  <a:pos x="T2" y="T3"/>
                </a:cxn>
                <a:cxn ang="0">
                  <a:pos x="T4" y="T5"/>
                </a:cxn>
                <a:cxn ang="0">
                  <a:pos x="T6" y="T7"/>
                </a:cxn>
                <a:cxn ang="0">
                  <a:pos x="T8" y="T9"/>
                </a:cxn>
              </a:cxnLst>
              <a:rect l="0" t="0" r="r" b="b"/>
              <a:pathLst>
                <a:path w="73" h="42">
                  <a:moveTo>
                    <a:pt x="73" y="3"/>
                  </a:moveTo>
                  <a:cubicBezTo>
                    <a:pt x="72" y="2"/>
                    <a:pt x="72" y="1"/>
                    <a:pt x="71" y="0"/>
                  </a:cubicBezTo>
                  <a:cubicBezTo>
                    <a:pt x="0" y="38"/>
                    <a:pt x="0" y="38"/>
                    <a:pt x="0" y="38"/>
                  </a:cubicBezTo>
                  <a:cubicBezTo>
                    <a:pt x="0" y="39"/>
                    <a:pt x="1" y="41"/>
                    <a:pt x="1" y="42"/>
                  </a:cubicBezTo>
                  <a:lnTo>
                    <a:pt x="73" y="3"/>
                  </a:lnTo>
                  <a:close/>
                </a:path>
              </a:pathLst>
            </a:custGeom>
            <a:solidFill>
              <a:srgbClr val="9E9E9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21" name="íŝ1ïḋé">
              <a:extLst>
                <a:ext uri="{FF2B5EF4-FFF2-40B4-BE49-F238E27FC236}">
                  <a16:creationId xmlns="" xmlns:a16="http://schemas.microsoft.com/office/drawing/2014/main" id="{945B7B6F-C991-4322-8F90-69480FE45F94}"/>
                </a:ext>
              </a:extLst>
            </p:cNvPr>
            <p:cNvSpPr/>
            <p:nvPr/>
          </p:nvSpPr>
          <p:spPr bwMode="auto">
            <a:xfrm>
              <a:off x="4432814" y="1918720"/>
              <a:ext cx="281430" cy="281429"/>
            </a:xfrm>
            <a:custGeom>
              <a:avLst/>
              <a:gdLst>
                <a:gd name="T0" fmla="*/ 25 w 93"/>
                <a:gd name="T1" fmla="*/ 12 h 93"/>
                <a:gd name="T2" fmla="*/ 81 w 93"/>
                <a:gd name="T3" fmla="*/ 25 h 93"/>
                <a:gd name="T4" fmla="*/ 69 w 93"/>
                <a:gd name="T5" fmla="*/ 81 h 93"/>
                <a:gd name="T6" fmla="*/ 12 w 93"/>
                <a:gd name="T7" fmla="*/ 69 h 93"/>
                <a:gd name="T8" fmla="*/ 25 w 93"/>
                <a:gd name="T9" fmla="*/ 12 h 93"/>
              </a:gdLst>
              <a:ahLst/>
              <a:cxnLst>
                <a:cxn ang="0">
                  <a:pos x="T0" y="T1"/>
                </a:cxn>
                <a:cxn ang="0">
                  <a:pos x="T2" y="T3"/>
                </a:cxn>
                <a:cxn ang="0">
                  <a:pos x="T4" y="T5"/>
                </a:cxn>
                <a:cxn ang="0">
                  <a:pos x="T6" y="T7"/>
                </a:cxn>
                <a:cxn ang="0">
                  <a:pos x="T8" y="T9"/>
                </a:cxn>
              </a:cxnLst>
              <a:rect l="0" t="0" r="r" b="b"/>
              <a:pathLst>
                <a:path w="93" h="93">
                  <a:moveTo>
                    <a:pt x="25" y="12"/>
                  </a:moveTo>
                  <a:cubicBezTo>
                    <a:pt x="44" y="0"/>
                    <a:pt x="69" y="6"/>
                    <a:pt x="81" y="25"/>
                  </a:cubicBezTo>
                  <a:cubicBezTo>
                    <a:pt x="93" y="44"/>
                    <a:pt x="88" y="69"/>
                    <a:pt x="69" y="81"/>
                  </a:cubicBezTo>
                  <a:cubicBezTo>
                    <a:pt x="50" y="93"/>
                    <a:pt x="24" y="88"/>
                    <a:pt x="12" y="69"/>
                  </a:cubicBezTo>
                  <a:cubicBezTo>
                    <a:pt x="0" y="50"/>
                    <a:pt x="6" y="24"/>
                    <a:pt x="25" y="12"/>
                  </a:cubicBezTo>
                  <a:close/>
                </a:path>
              </a:pathLst>
            </a:custGeom>
            <a:solidFill>
              <a:srgbClr val="F4F4F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22" name="ïşľïḓê">
              <a:extLst>
                <a:ext uri="{FF2B5EF4-FFF2-40B4-BE49-F238E27FC236}">
                  <a16:creationId xmlns="" xmlns:a16="http://schemas.microsoft.com/office/drawing/2014/main" id="{47E10DEE-A351-44B3-8305-B3E3A651C95B}"/>
                </a:ext>
              </a:extLst>
            </p:cNvPr>
            <p:cNvSpPr/>
            <p:nvPr/>
          </p:nvSpPr>
          <p:spPr bwMode="auto">
            <a:xfrm>
              <a:off x="4495354" y="1949989"/>
              <a:ext cx="154510" cy="220729"/>
            </a:xfrm>
            <a:custGeom>
              <a:avLst/>
              <a:gdLst>
                <a:gd name="T0" fmla="*/ 48 w 51"/>
                <a:gd name="T1" fmla="*/ 71 h 73"/>
                <a:gd name="T2" fmla="*/ 51 w 51"/>
                <a:gd name="T3" fmla="*/ 68 h 73"/>
                <a:gd name="T4" fmla="*/ 8 w 51"/>
                <a:gd name="T5" fmla="*/ 0 h 73"/>
                <a:gd name="T6" fmla="*/ 4 w 51"/>
                <a:gd name="T7" fmla="*/ 2 h 73"/>
                <a:gd name="T8" fmla="*/ 0 w 51"/>
                <a:gd name="T9" fmla="*/ 5 h 73"/>
                <a:gd name="T10" fmla="*/ 43 w 51"/>
                <a:gd name="T11" fmla="*/ 73 h 73"/>
                <a:gd name="T12" fmla="*/ 48 w 51"/>
                <a:gd name="T13" fmla="*/ 71 h 73"/>
              </a:gdLst>
              <a:ahLst/>
              <a:cxnLst>
                <a:cxn ang="0">
                  <a:pos x="T0" y="T1"/>
                </a:cxn>
                <a:cxn ang="0">
                  <a:pos x="T2" y="T3"/>
                </a:cxn>
                <a:cxn ang="0">
                  <a:pos x="T4" y="T5"/>
                </a:cxn>
                <a:cxn ang="0">
                  <a:pos x="T6" y="T7"/>
                </a:cxn>
                <a:cxn ang="0">
                  <a:pos x="T8" y="T9"/>
                </a:cxn>
                <a:cxn ang="0">
                  <a:pos x="T10" y="T11"/>
                </a:cxn>
                <a:cxn ang="0">
                  <a:pos x="T12" y="T13"/>
                </a:cxn>
              </a:cxnLst>
              <a:rect l="0" t="0" r="r" b="b"/>
              <a:pathLst>
                <a:path w="51" h="73">
                  <a:moveTo>
                    <a:pt x="48" y="71"/>
                  </a:moveTo>
                  <a:cubicBezTo>
                    <a:pt x="49" y="70"/>
                    <a:pt x="50" y="69"/>
                    <a:pt x="51" y="68"/>
                  </a:cubicBezTo>
                  <a:cubicBezTo>
                    <a:pt x="8" y="0"/>
                    <a:pt x="8" y="0"/>
                    <a:pt x="8" y="0"/>
                  </a:cubicBezTo>
                  <a:cubicBezTo>
                    <a:pt x="7" y="1"/>
                    <a:pt x="5" y="1"/>
                    <a:pt x="4" y="2"/>
                  </a:cubicBezTo>
                  <a:cubicBezTo>
                    <a:pt x="2" y="3"/>
                    <a:pt x="1" y="4"/>
                    <a:pt x="0" y="5"/>
                  </a:cubicBezTo>
                  <a:cubicBezTo>
                    <a:pt x="43" y="73"/>
                    <a:pt x="43" y="73"/>
                    <a:pt x="43" y="73"/>
                  </a:cubicBezTo>
                  <a:cubicBezTo>
                    <a:pt x="45" y="73"/>
                    <a:pt x="46" y="72"/>
                    <a:pt x="48" y="71"/>
                  </a:cubicBezTo>
                  <a:close/>
                </a:path>
              </a:pathLst>
            </a:custGeom>
            <a:solidFill>
              <a:srgbClr val="BABAB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23" name="išļîdè">
              <a:extLst>
                <a:ext uri="{FF2B5EF4-FFF2-40B4-BE49-F238E27FC236}">
                  <a16:creationId xmlns="" xmlns:a16="http://schemas.microsoft.com/office/drawing/2014/main" id="{EA2E6DFF-871A-47CD-967C-1B3C1BC49191}"/>
                </a:ext>
              </a:extLst>
            </p:cNvPr>
            <p:cNvSpPr/>
            <p:nvPr/>
          </p:nvSpPr>
          <p:spPr bwMode="auto">
            <a:xfrm>
              <a:off x="4495354" y="1959187"/>
              <a:ext cx="143474" cy="211531"/>
            </a:xfrm>
            <a:custGeom>
              <a:avLst/>
              <a:gdLst>
                <a:gd name="T0" fmla="*/ 3 w 47"/>
                <a:gd name="T1" fmla="*/ 0 h 70"/>
                <a:gd name="T2" fmla="*/ 0 w 47"/>
                <a:gd name="T3" fmla="*/ 2 h 70"/>
                <a:gd name="T4" fmla="*/ 43 w 47"/>
                <a:gd name="T5" fmla="*/ 70 h 70"/>
                <a:gd name="T6" fmla="*/ 47 w 47"/>
                <a:gd name="T7" fmla="*/ 68 h 70"/>
                <a:gd name="T8" fmla="*/ 3 w 47"/>
                <a:gd name="T9" fmla="*/ 0 h 70"/>
              </a:gdLst>
              <a:ahLst/>
              <a:cxnLst>
                <a:cxn ang="0">
                  <a:pos x="T0" y="T1"/>
                </a:cxn>
                <a:cxn ang="0">
                  <a:pos x="T2" y="T3"/>
                </a:cxn>
                <a:cxn ang="0">
                  <a:pos x="T4" y="T5"/>
                </a:cxn>
                <a:cxn ang="0">
                  <a:pos x="T6" y="T7"/>
                </a:cxn>
                <a:cxn ang="0">
                  <a:pos x="T8" y="T9"/>
                </a:cxn>
              </a:cxnLst>
              <a:rect l="0" t="0" r="r" b="b"/>
              <a:pathLst>
                <a:path w="47" h="70">
                  <a:moveTo>
                    <a:pt x="3" y="0"/>
                  </a:moveTo>
                  <a:cubicBezTo>
                    <a:pt x="2" y="0"/>
                    <a:pt x="1" y="1"/>
                    <a:pt x="0" y="2"/>
                  </a:cubicBezTo>
                  <a:cubicBezTo>
                    <a:pt x="43" y="70"/>
                    <a:pt x="43" y="70"/>
                    <a:pt x="43" y="70"/>
                  </a:cubicBezTo>
                  <a:cubicBezTo>
                    <a:pt x="44" y="70"/>
                    <a:pt x="46" y="69"/>
                    <a:pt x="47" y="68"/>
                  </a:cubicBezTo>
                  <a:lnTo>
                    <a:pt x="3" y="0"/>
                  </a:lnTo>
                  <a:close/>
                </a:path>
              </a:pathLst>
            </a:custGeom>
            <a:solidFill>
              <a:srgbClr val="9E9E9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24" name="î$ḷïḑè">
              <a:extLst>
                <a:ext uri="{FF2B5EF4-FFF2-40B4-BE49-F238E27FC236}">
                  <a16:creationId xmlns="" xmlns:a16="http://schemas.microsoft.com/office/drawing/2014/main" id="{FF518BD5-5ADA-4EC2-8834-3865BE87EB92}"/>
                </a:ext>
              </a:extLst>
            </p:cNvPr>
            <p:cNvSpPr/>
            <p:nvPr/>
          </p:nvSpPr>
          <p:spPr bwMode="auto">
            <a:xfrm>
              <a:off x="829417" y="5741006"/>
              <a:ext cx="242802" cy="480084"/>
            </a:xfrm>
            <a:custGeom>
              <a:avLst/>
              <a:gdLst>
                <a:gd name="T0" fmla="*/ 51 w 80"/>
                <a:gd name="T1" fmla="*/ 0 h 159"/>
                <a:gd name="T2" fmla="*/ 44 w 80"/>
                <a:gd name="T3" fmla="*/ 1 h 159"/>
                <a:gd name="T4" fmla="*/ 39 w 80"/>
                <a:gd name="T5" fmla="*/ 3 h 159"/>
                <a:gd name="T6" fmla="*/ 30 w 80"/>
                <a:gd name="T7" fmla="*/ 9 h 159"/>
                <a:gd name="T8" fmla="*/ 22 w 80"/>
                <a:gd name="T9" fmla="*/ 24 h 159"/>
                <a:gd name="T10" fmla="*/ 12 w 80"/>
                <a:gd name="T11" fmla="*/ 78 h 159"/>
                <a:gd name="T12" fmla="*/ 3 w 80"/>
                <a:gd name="T13" fmla="*/ 125 h 159"/>
                <a:gd name="T14" fmla="*/ 27 w 80"/>
                <a:gd name="T15" fmla="*/ 159 h 159"/>
                <a:gd name="T16" fmla="*/ 32 w 80"/>
                <a:gd name="T17" fmla="*/ 159 h 159"/>
                <a:gd name="T18" fmla="*/ 61 w 80"/>
                <a:gd name="T19" fmla="*/ 135 h 159"/>
                <a:gd name="T20" fmla="*/ 79 w 80"/>
                <a:gd name="T21" fmla="*/ 35 h 159"/>
                <a:gd name="T22" fmla="*/ 80 w 80"/>
                <a:gd name="T23" fmla="*/ 26 h 159"/>
                <a:gd name="T24" fmla="*/ 76 w 80"/>
                <a:gd name="T25" fmla="*/ 15 h 159"/>
                <a:gd name="T26" fmla="*/ 71 w 80"/>
                <a:gd name="T27" fmla="*/ 8 h 159"/>
                <a:gd name="T28" fmla="*/ 67 w 80"/>
                <a:gd name="T29" fmla="*/ 5 h 159"/>
                <a:gd name="T30" fmla="*/ 56 w 80"/>
                <a:gd name="T31" fmla="*/ 1 h 159"/>
                <a:gd name="T32" fmla="*/ 51 w 80"/>
                <a:gd name="T33"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0" h="159">
                  <a:moveTo>
                    <a:pt x="51" y="0"/>
                  </a:moveTo>
                  <a:cubicBezTo>
                    <a:pt x="48" y="0"/>
                    <a:pt x="46" y="0"/>
                    <a:pt x="44" y="1"/>
                  </a:cubicBezTo>
                  <a:cubicBezTo>
                    <a:pt x="42" y="1"/>
                    <a:pt x="41" y="2"/>
                    <a:pt x="39" y="3"/>
                  </a:cubicBezTo>
                  <a:cubicBezTo>
                    <a:pt x="35" y="4"/>
                    <a:pt x="32" y="6"/>
                    <a:pt x="30" y="9"/>
                  </a:cubicBezTo>
                  <a:cubicBezTo>
                    <a:pt x="26" y="13"/>
                    <a:pt x="23" y="18"/>
                    <a:pt x="22" y="24"/>
                  </a:cubicBezTo>
                  <a:cubicBezTo>
                    <a:pt x="12" y="78"/>
                    <a:pt x="12" y="78"/>
                    <a:pt x="12" y="78"/>
                  </a:cubicBezTo>
                  <a:cubicBezTo>
                    <a:pt x="3" y="125"/>
                    <a:pt x="3" y="125"/>
                    <a:pt x="3" y="125"/>
                  </a:cubicBezTo>
                  <a:cubicBezTo>
                    <a:pt x="0" y="141"/>
                    <a:pt x="11" y="156"/>
                    <a:pt x="27" y="159"/>
                  </a:cubicBezTo>
                  <a:cubicBezTo>
                    <a:pt x="29" y="159"/>
                    <a:pt x="31" y="159"/>
                    <a:pt x="32" y="159"/>
                  </a:cubicBezTo>
                  <a:cubicBezTo>
                    <a:pt x="46" y="159"/>
                    <a:pt x="59" y="149"/>
                    <a:pt x="61" y="135"/>
                  </a:cubicBezTo>
                  <a:cubicBezTo>
                    <a:pt x="79" y="35"/>
                    <a:pt x="79" y="35"/>
                    <a:pt x="79" y="35"/>
                  </a:cubicBezTo>
                  <a:cubicBezTo>
                    <a:pt x="80" y="32"/>
                    <a:pt x="80" y="29"/>
                    <a:pt x="80" y="26"/>
                  </a:cubicBezTo>
                  <a:cubicBezTo>
                    <a:pt x="79" y="22"/>
                    <a:pt x="78" y="18"/>
                    <a:pt x="76" y="15"/>
                  </a:cubicBezTo>
                  <a:cubicBezTo>
                    <a:pt x="75" y="13"/>
                    <a:pt x="73" y="10"/>
                    <a:pt x="71" y="8"/>
                  </a:cubicBezTo>
                  <a:cubicBezTo>
                    <a:pt x="70" y="7"/>
                    <a:pt x="68" y="6"/>
                    <a:pt x="67" y="5"/>
                  </a:cubicBezTo>
                  <a:cubicBezTo>
                    <a:pt x="63" y="3"/>
                    <a:pt x="60" y="1"/>
                    <a:pt x="56" y="1"/>
                  </a:cubicBezTo>
                  <a:cubicBezTo>
                    <a:pt x="54" y="0"/>
                    <a:pt x="52" y="0"/>
                    <a:pt x="51" y="0"/>
                  </a:cubicBezTo>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25" name="iṣľïḋe">
              <a:extLst>
                <a:ext uri="{FF2B5EF4-FFF2-40B4-BE49-F238E27FC236}">
                  <a16:creationId xmlns="" xmlns:a16="http://schemas.microsoft.com/office/drawing/2014/main" id="{0DCC3532-A499-4304-A403-E60EEDA94E5D}"/>
                </a:ext>
              </a:extLst>
            </p:cNvPr>
            <p:cNvSpPr/>
            <p:nvPr/>
          </p:nvSpPr>
          <p:spPr bwMode="auto">
            <a:xfrm>
              <a:off x="1232248" y="5685823"/>
              <a:ext cx="432261" cy="369720"/>
            </a:xfrm>
            <a:custGeom>
              <a:avLst/>
              <a:gdLst>
                <a:gd name="T0" fmla="*/ 30 w 143"/>
                <a:gd name="T1" fmla="*/ 0 h 122"/>
                <a:gd name="T2" fmla="*/ 15 w 143"/>
                <a:gd name="T3" fmla="*/ 4 h 122"/>
                <a:gd name="T4" fmla="*/ 7 w 143"/>
                <a:gd name="T5" fmla="*/ 11 h 122"/>
                <a:gd name="T6" fmla="*/ 0 w 143"/>
                <a:gd name="T7" fmla="*/ 27 h 122"/>
                <a:gd name="T8" fmla="*/ 2 w 143"/>
                <a:gd name="T9" fmla="*/ 39 h 122"/>
                <a:gd name="T10" fmla="*/ 12 w 143"/>
                <a:gd name="T11" fmla="*/ 53 h 122"/>
                <a:gd name="T12" fmla="*/ 55 w 143"/>
                <a:gd name="T13" fmla="*/ 86 h 122"/>
                <a:gd name="T14" fmla="*/ 92 w 143"/>
                <a:gd name="T15" fmla="*/ 115 h 122"/>
                <a:gd name="T16" fmla="*/ 110 w 143"/>
                <a:gd name="T17" fmla="*/ 122 h 122"/>
                <a:gd name="T18" fmla="*/ 133 w 143"/>
                <a:gd name="T19" fmla="*/ 110 h 122"/>
                <a:gd name="T20" fmla="*/ 128 w 143"/>
                <a:gd name="T21" fmla="*/ 69 h 122"/>
                <a:gd name="T22" fmla="*/ 48 w 143"/>
                <a:gd name="T23" fmla="*/ 6 h 122"/>
                <a:gd name="T24" fmla="*/ 43 w 143"/>
                <a:gd name="T25" fmla="*/ 3 h 122"/>
                <a:gd name="T26" fmla="*/ 30 w 143"/>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3" h="122">
                  <a:moveTo>
                    <a:pt x="30" y="0"/>
                  </a:moveTo>
                  <a:cubicBezTo>
                    <a:pt x="25" y="0"/>
                    <a:pt x="20" y="1"/>
                    <a:pt x="15" y="4"/>
                  </a:cubicBezTo>
                  <a:cubicBezTo>
                    <a:pt x="12" y="6"/>
                    <a:pt x="9" y="8"/>
                    <a:pt x="7" y="11"/>
                  </a:cubicBezTo>
                  <a:cubicBezTo>
                    <a:pt x="3" y="16"/>
                    <a:pt x="1" y="22"/>
                    <a:pt x="0" y="27"/>
                  </a:cubicBezTo>
                  <a:cubicBezTo>
                    <a:pt x="0" y="31"/>
                    <a:pt x="1" y="35"/>
                    <a:pt x="2" y="39"/>
                  </a:cubicBezTo>
                  <a:cubicBezTo>
                    <a:pt x="4" y="44"/>
                    <a:pt x="7" y="49"/>
                    <a:pt x="12" y="53"/>
                  </a:cubicBezTo>
                  <a:cubicBezTo>
                    <a:pt x="55" y="86"/>
                    <a:pt x="55" y="86"/>
                    <a:pt x="55" y="86"/>
                  </a:cubicBezTo>
                  <a:cubicBezTo>
                    <a:pt x="92" y="115"/>
                    <a:pt x="92" y="115"/>
                    <a:pt x="92" y="115"/>
                  </a:cubicBezTo>
                  <a:cubicBezTo>
                    <a:pt x="98" y="120"/>
                    <a:pt x="104" y="122"/>
                    <a:pt x="110" y="122"/>
                  </a:cubicBezTo>
                  <a:cubicBezTo>
                    <a:pt x="119" y="122"/>
                    <a:pt x="128" y="118"/>
                    <a:pt x="133" y="110"/>
                  </a:cubicBezTo>
                  <a:cubicBezTo>
                    <a:pt x="143" y="98"/>
                    <a:pt x="141" y="79"/>
                    <a:pt x="128" y="69"/>
                  </a:cubicBezTo>
                  <a:cubicBezTo>
                    <a:pt x="48" y="6"/>
                    <a:pt x="48" y="6"/>
                    <a:pt x="48" y="6"/>
                  </a:cubicBezTo>
                  <a:cubicBezTo>
                    <a:pt x="46" y="5"/>
                    <a:pt x="45" y="4"/>
                    <a:pt x="43" y="3"/>
                  </a:cubicBezTo>
                  <a:cubicBezTo>
                    <a:pt x="39" y="1"/>
                    <a:pt x="34" y="0"/>
                    <a:pt x="30" y="0"/>
                  </a:cubicBezTo>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26" name="ïṡ1îḍê">
              <a:extLst>
                <a:ext uri="{FF2B5EF4-FFF2-40B4-BE49-F238E27FC236}">
                  <a16:creationId xmlns="" xmlns:a16="http://schemas.microsoft.com/office/drawing/2014/main" id="{7EAD0040-979D-444A-9F82-70C54F74F22D}"/>
                </a:ext>
              </a:extLst>
            </p:cNvPr>
            <p:cNvSpPr/>
            <p:nvPr/>
          </p:nvSpPr>
          <p:spPr bwMode="auto">
            <a:xfrm>
              <a:off x="1765676" y="5912070"/>
              <a:ext cx="275911" cy="246480"/>
            </a:xfrm>
            <a:custGeom>
              <a:avLst/>
              <a:gdLst>
                <a:gd name="T0" fmla="*/ 46 w 91"/>
                <a:gd name="T1" fmla="*/ 0 h 81"/>
                <a:gd name="T2" fmla="*/ 12 w 91"/>
                <a:gd name="T3" fmla="*/ 17 h 81"/>
                <a:gd name="T4" fmla="*/ 21 w 91"/>
                <a:gd name="T5" fmla="*/ 73 h 81"/>
                <a:gd name="T6" fmla="*/ 22 w 91"/>
                <a:gd name="T7" fmla="*/ 74 h 81"/>
                <a:gd name="T8" fmla="*/ 22 w 91"/>
                <a:gd name="T9" fmla="*/ 74 h 81"/>
                <a:gd name="T10" fmla="*/ 22 w 91"/>
                <a:gd name="T11" fmla="*/ 74 h 81"/>
                <a:gd name="T12" fmla="*/ 26 w 91"/>
                <a:gd name="T13" fmla="*/ 77 h 81"/>
                <a:gd name="T14" fmla="*/ 26 w 91"/>
                <a:gd name="T15" fmla="*/ 77 h 81"/>
                <a:gd name="T16" fmla="*/ 46 w 91"/>
                <a:gd name="T17" fmla="*/ 81 h 81"/>
                <a:gd name="T18" fmla="*/ 79 w 91"/>
                <a:gd name="T19" fmla="*/ 64 h 81"/>
                <a:gd name="T20" fmla="*/ 73 w 91"/>
                <a:gd name="T21" fmla="*/ 10 h 81"/>
                <a:gd name="T22" fmla="*/ 73 w 91"/>
                <a:gd name="T23" fmla="*/ 10 h 81"/>
                <a:gd name="T24" fmla="*/ 69 w 91"/>
                <a:gd name="T25" fmla="*/ 7 h 81"/>
                <a:gd name="T26" fmla="*/ 68 w 91"/>
                <a:gd name="T27" fmla="*/ 7 h 81"/>
                <a:gd name="T28" fmla="*/ 68 w 91"/>
                <a:gd name="T29" fmla="*/ 7 h 81"/>
                <a:gd name="T30" fmla="*/ 68 w 91"/>
                <a:gd name="T31" fmla="*/ 6 h 81"/>
                <a:gd name="T32" fmla="*/ 65 w 91"/>
                <a:gd name="T33" fmla="*/ 5 h 81"/>
                <a:gd name="T34" fmla="*/ 65 w 91"/>
                <a:gd name="T35" fmla="*/ 5 h 81"/>
                <a:gd name="T36" fmla="*/ 46 w 91"/>
                <a:gd name="T37"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81">
                  <a:moveTo>
                    <a:pt x="46" y="0"/>
                  </a:moveTo>
                  <a:cubicBezTo>
                    <a:pt x="33" y="0"/>
                    <a:pt x="20" y="6"/>
                    <a:pt x="12" y="17"/>
                  </a:cubicBezTo>
                  <a:cubicBezTo>
                    <a:pt x="0" y="35"/>
                    <a:pt x="4" y="60"/>
                    <a:pt x="21" y="73"/>
                  </a:cubicBezTo>
                  <a:cubicBezTo>
                    <a:pt x="22" y="74"/>
                    <a:pt x="22" y="74"/>
                    <a:pt x="22" y="74"/>
                  </a:cubicBezTo>
                  <a:cubicBezTo>
                    <a:pt x="22" y="74"/>
                    <a:pt x="22" y="74"/>
                    <a:pt x="22" y="74"/>
                  </a:cubicBezTo>
                  <a:cubicBezTo>
                    <a:pt x="22" y="74"/>
                    <a:pt x="22" y="74"/>
                    <a:pt x="22" y="74"/>
                  </a:cubicBezTo>
                  <a:cubicBezTo>
                    <a:pt x="24" y="75"/>
                    <a:pt x="25" y="76"/>
                    <a:pt x="26" y="77"/>
                  </a:cubicBezTo>
                  <a:cubicBezTo>
                    <a:pt x="26" y="77"/>
                    <a:pt x="26" y="77"/>
                    <a:pt x="26" y="77"/>
                  </a:cubicBezTo>
                  <a:cubicBezTo>
                    <a:pt x="33" y="80"/>
                    <a:pt x="39" y="81"/>
                    <a:pt x="46" y="81"/>
                  </a:cubicBezTo>
                  <a:cubicBezTo>
                    <a:pt x="58" y="81"/>
                    <a:pt x="71" y="75"/>
                    <a:pt x="79" y="64"/>
                  </a:cubicBezTo>
                  <a:cubicBezTo>
                    <a:pt x="91" y="47"/>
                    <a:pt x="88" y="24"/>
                    <a:pt x="73" y="10"/>
                  </a:cubicBezTo>
                  <a:cubicBezTo>
                    <a:pt x="73" y="10"/>
                    <a:pt x="73" y="10"/>
                    <a:pt x="73" y="10"/>
                  </a:cubicBezTo>
                  <a:cubicBezTo>
                    <a:pt x="72" y="9"/>
                    <a:pt x="70" y="8"/>
                    <a:pt x="69" y="7"/>
                  </a:cubicBezTo>
                  <a:cubicBezTo>
                    <a:pt x="68" y="7"/>
                    <a:pt x="68" y="7"/>
                    <a:pt x="68" y="7"/>
                  </a:cubicBezTo>
                  <a:cubicBezTo>
                    <a:pt x="68" y="7"/>
                    <a:pt x="68" y="7"/>
                    <a:pt x="68" y="7"/>
                  </a:cubicBezTo>
                  <a:cubicBezTo>
                    <a:pt x="68" y="6"/>
                    <a:pt x="68" y="6"/>
                    <a:pt x="68" y="6"/>
                  </a:cubicBezTo>
                  <a:cubicBezTo>
                    <a:pt x="67" y="6"/>
                    <a:pt x="66" y="5"/>
                    <a:pt x="65" y="5"/>
                  </a:cubicBezTo>
                  <a:cubicBezTo>
                    <a:pt x="65" y="5"/>
                    <a:pt x="65" y="5"/>
                    <a:pt x="65" y="5"/>
                  </a:cubicBezTo>
                  <a:cubicBezTo>
                    <a:pt x="59" y="1"/>
                    <a:pt x="52" y="0"/>
                    <a:pt x="46" y="0"/>
                  </a:cubicBezTo>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27" name="ísļïḓè">
              <a:extLst>
                <a:ext uri="{FF2B5EF4-FFF2-40B4-BE49-F238E27FC236}">
                  <a16:creationId xmlns="" xmlns:a16="http://schemas.microsoft.com/office/drawing/2014/main" id="{17F7765F-E887-4450-8FAF-441223D6E713}"/>
                </a:ext>
              </a:extLst>
            </p:cNvPr>
            <p:cNvSpPr/>
            <p:nvPr/>
          </p:nvSpPr>
          <p:spPr bwMode="auto">
            <a:xfrm>
              <a:off x="1349970" y="6112566"/>
              <a:ext cx="275911" cy="248319"/>
            </a:xfrm>
            <a:custGeom>
              <a:avLst/>
              <a:gdLst>
                <a:gd name="T0" fmla="*/ 46 w 91"/>
                <a:gd name="T1" fmla="*/ 0 h 82"/>
                <a:gd name="T2" fmla="*/ 14 w 91"/>
                <a:gd name="T3" fmla="*/ 16 h 82"/>
                <a:gd name="T4" fmla="*/ 14 w 91"/>
                <a:gd name="T5" fmla="*/ 16 h 82"/>
                <a:gd name="T6" fmla="*/ 11 w 91"/>
                <a:gd name="T7" fmla="*/ 20 h 82"/>
                <a:gd name="T8" fmla="*/ 11 w 91"/>
                <a:gd name="T9" fmla="*/ 21 h 82"/>
                <a:gd name="T10" fmla="*/ 11 w 91"/>
                <a:gd name="T11" fmla="*/ 21 h 82"/>
                <a:gd name="T12" fmla="*/ 10 w 91"/>
                <a:gd name="T13" fmla="*/ 21 h 82"/>
                <a:gd name="T14" fmla="*/ 25 w 91"/>
                <a:gd name="T15" fmla="*/ 76 h 82"/>
                <a:gd name="T16" fmla="*/ 46 w 91"/>
                <a:gd name="T17" fmla="*/ 82 h 82"/>
                <a:gd name="T18" fmla="*/ 78 w 91"/>
                <a:gd name="T19" fmla="*/ 66 h 82"/>
                <a:gd name="T20" fmla="*/ 78 w 91"/>
                <a:gd name="T21" fmla="*/ 66 h 82"/>
                <a:gd name="T22" fmla="*/ 80 w 91"/>
                <a:gd name="T23" fmla="*/ 63 h 82"/>
                <a:gd name="T24" fmla="*/ 80 w 91"/>
                <a:gd name="T25" fmla="*/ 63 h 82"/>
                <a:gd name="T26" fmla="*/ 80 w 91"/>
                <a:gd name="T27" fmla="*/ 63 h 82"/>
                <a:gd name="T28" fmla="*/ 81 w 91"/>
                <a:gd name="T29" fmla="*/ 62 h 82"/>
                <a:gd name="T30" fmla="*/ 83 w 91"/>
                <a:gd name="T31" fmla="*/ 58 h 82"/>
                <a:gd name="T32" fmla="*/ 83 w 91"/>
                <a:gd name="T33" fmla="*/ 58 h 82"/>
                <a:gd name="T34" fmla="*/ 67 w 91"/>
                <a:gd name="T35" fmla="*/ 6 h 82"/>
                <a:gd name="T36" fmla="*/ 46 w 91"/>
                <a:gd name="T37"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82">
                  <a:moveTo>
                    <a:pt x="46" y="0"/>
                  </a:moveTo>
                  <a:cubicBezTo>
                    <a:pt x="34" y="0"/>
                    <a:pt x="22" y="6"/>
                    <a:pt x="14" y="16"/>
                  </a:cubicBezTo>
                  <a:cubicBezTo>
                    <a:pt x="14" y="16"/>
                    <a:pt x="14" y="16"/>
                    <a:pt x="14" y="16"/>
                  </a:cubicBezTo>
                  <a:cubicBezTo>
                    <a:pt x="13" y="17"/>
                    <a:pt x="12" y="19"/>
                    <a:pt x="11" y="20"/>
                  </a:cubicBezTo>
                  <a:cubicBezTo>
                    <a:pt x="11" y="21"/>
                    <a:pt x="11" y="21"/>
                    <a:pt x="11" y="21"/>
                  </a:cubicBezTo>
                  <a:cubicBezTo>
                    <a:pt x="11" y="21"/>
                    <a:pt x="11" y="21"/>
                    <a:pt x="11" y="21"/>
                  </a:cubicBezTo>
                  <a:cubicBezTo>
                    <a:pt x="10" y="21"/>
                    <a:pt x="10" y="21"/>
                    <a:pt x="10" y="21"/>
                  </a:cubicBezTo>
                  <a:cubicBezTo>
                    <a:pt x="0" y="41"/>
                    <a:pt x="6" y="65"/>
                    <a:pt x="25" y="76"/>
                  </a:cubicBezTo>
                  <a:cubicBezTo>
                    <a:pt x="31" y="80"/>
                    <a:pt x="39" y="82"/>
                    <a:pt x="46" y="82"/>
                  </a:cubicBezTo>
                  <a:cubicBezTo>
                    <a:pt x="58" y="82"/>
                    <a:pt x="70" y="76"/>
                    <a:pt x="78" y="66"/>
                  </a:cubicBezTo>
                  <a:cubicBezTo>
                    <a:pt x="78" y="66"/>
                    <a:pt x="78" y="66"/>
                    <a:pt x="78" y="66"/>
                  </a:cubicBezTo>
                  <a:cubicBezTo>
                    <a:pt x="79" y="65"/>
                    <a:pt x="79" y="64"/>
                    <a:pt x="80" y="63"/>
                  </a:cubicBezTo>
                  <a:cubicBezTo>
                    <a:pt x="80" y="63"/>
                    <a:pt x="80" y="63"/>
                    <a:pt x="80" y="63"/>
                  </a:cubicBezTo>
                  <a:cubicBezTo>
                    <a:pt x="80" y="63"/>
                    <a:pt x="80" y="63"/>
                    <a:pt x="80" y="63"/>
                  </a:cubicBezTo>
                  <a:cubicBezTo>
                    <a:pt x="81" y="62"/>
                    <a:pt x="81" y="62"/>
                    <a:pt x="81" y="62"/>
                  </a:cubicBezTo>
                  <a:cubicBezTo>
                    <a:pt x="82" y="61"/>
                    <a:pt x="82" y="59"/>
                    <a:pt x="83" y="58"/>
                  </a:cubicBezTo>
                  <a:cubicBezTo>
                    <a:pt x="83" y="58"/>
                    <a:pt x="83" y="58"/>
                    <a:pt x="83" y="58"/>
                  </a:cubicBezTo>
                  <a:cubicBezTo>
                    <a:pt x="91" y="39"/>
                    <a:pt x="85" y="17"/>
                    <a:pt x="67" y="6"/>
                  </a:cubicBezTo>
                  <a:cubicBezTo>
                    <a:pt x="60" y="2"/>
                    <a:pt x="53" y="0"/>
                    <a:pt x="46" y="0"/>
                  </a:cubicBezTo>
                </a:path>
              </a:pathLst>
            </a:custGeom>
            <a:solidFill>
              <a:srgbClr val="D6D6D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28" name="islîḑê">
              <a:extLst>
                <a:ext uri="{FF2B5EF4-FFF2-40B4-BE49-F238E27FC236}">
                  <a16:creationId xmlns="" xmlns:a16="http://schemas.microsoft.com/office/drawing/2014/main" id="{5900B1CA-43B0-4CF7-931F-3D09B7F3550B}"/>
                </a:ext>
              </a:extLst>
            </p:cNvPr>
            <p:cNvSpPr/>
            <p:nvPr/>
          </p:nvSpPr>
          <p:spPr bwMode="auto">
            <a:xfrm>
              <a:off x="823900" y="5844012"/>
              <a:ext cx="226248" cy="358684"/>
            </a:xfrm>
            <a:custGeom>
              <a:avLst/>
              <a:gdLst>
                <a:gd name="T0" fmla="*/ 31 w 75"/>
                <a:gd name="T1" fmla="*/ 117 h 119"/>
                <a:gd name="T2" fmla="*/ 60 w 75"/>
                <a:gd name="T3" fmla="*/ 97 h 119"/>
                <a:gd name="T4" fmla="*/ 75 w 75"/>
                <a:gd name="T5" fmla="*/ 12 h 119"/>
                <a:gd name="T6" fmla="*/ 18 w 75"/>
                <a:gd name="T7" fmla="*/ 0 h 119"/>
                <a:gd name="T8" fmla="*/ 2 w 75"/>
                <a:gd name="T9" fmla="*/ 87 h 119"/>
                <a:gd name="T10" fmla="*/ 21 w 75"/>
                <a:gd name="T11" fmla="*/ 115 h 119"/>
                <a:gd name="T12" fmla="*/ 31 w 75"/>
                <a:gd name="T13" fmla="*/ 117 h 119"/>
              </a:gdLst>
              <a:ahLst/>
              <a:cxnLst>
                <a:cxn ang="0">
                  <a:pos x="T0" y="T1"/>
                </a:cxn>
                <a:cxn ang="0">
                  <a:pos x="T2" y="T3"/>
                </a:cxn>
                <a:cxn ang="0">
                  <a:pos x="T4" y="T5"/>
                </a:cxn>
                <a:cxn ang="0">
                  <a:pos x="T6" y="T7"/>
                </a:cxn>
                <a:cxn ang="0">
                  <a:pos x="T8" y="T9"/>
                </a:cxn>
                <a:cxn ang="0">
                  <a:pos x="T10" y="T11"/>
                </a:cxn>
                <a:cxn ang="0">
                  <a:pos x="T12" y="T13"/>
                </a:cxn>
              </a:cxnLst>
              <a:rect l="0" t="0" r="r" b="b"/>
              <a:pathLst>
                <a:path w="75" h="119">
                  <a:moveTo>
                    <a:pt x="31" y="117"/>
                  </a:moveTo>
                  <a:cubicBezTo>
                    <a:pt x="45" y="119"/>
                    <a:pt x="57" y="111"/>
                    <a:pt x="60" y="97"/>
                  </a:cubicBezTo>
                  <a:cubicBezTo>
                    <a:pt x="75" y="12"/>
                    <a:pt x="75" y="12"/>
                    <a:pt x="75" y="12"/>
                  </a:cubicBezTo>
                  <a:cubicBezTo>
                    <a:pt x="18" y="0"/>
                    <a:pt x="18" y="0"/>
                    <a:pt x="18" y="0"/>
                  </a:cubicBezTo>
                  <a:cubicBezTo>
                    <a:pt x="2" y="87"/>
                    <a:pt x="2" y="87"/>
                    <a:pt x="2" y="87"/>
                  </a:cubicBezTo>
                  <a:cubicBezTo>
                    <a:pt x="0" y="100"/>
                    <a:pt x="8" y="113"/>
                    <a:pt x="21" y="115"/>
                  </a:cubicBezTo>
                  <a:lnTo>
                    <a:pt x="31" y="117"/>
                  </a:lnTo>
                  <a:close/>
                </a:path>
              </a:pathLst>
            </a:custGeom>
            <a:solidFill>
              <a:srgbClr val="83B3D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29" name="ïs1íḑè">
              <a:extLst>
                <a:ext uri="{FF2B5EF4-FFF2-40B4-BE49-F238E27FC236}">
                  <a16:creationId xmlns="" xmlns:a16="http://schemas.microsoft.com/office/drawing/2014/main" id="{9797B9FA-AB7E-4106-B455-E4D785144F8F}"/>
                </a:ext>
              </a:extLst>
            </p:cNvPr>
            <p:cNvSpPr/>
            <p:nvPr/>
          </p:nvSpPr>
          <p:spPr bwMode="auto">
            <a:xfrm>
              <a:off x="857009" y="5707896"/>
              <a:ext cx="215211" cy="272232"/>
            </a:xfrm>
            <a:custGeom>
              <a:avLst/>
              <a:gdLst>
                <a:gd name="T0" fmla="*/ 10 w 71"/>
                <a:gd name="T1" fmla="*/ 26 h 90"/>
                <a:gd name="T2" fmla="*/ 0 w 71"/>
                <a:gd name="T3" fmla="*/ 80 h 90"/>
                <a:gd name="T4" fmla="*/ 58 w 71"/>
                <a:gd name="T5" fmla="*/ 90 h 90"/>
                <a:gd name="T6" fmla="*/ 68 w 71"/>
                <a:gd name="T7" fmla="*/ 37 h 90"/>
                <a:gd name="T8" fmla="*/ 44 w 71"/>
                <a:gd name="T9" fmla="*/ 3 h 90"/>
                <a:gd name="T10" fmla="*/ 10 w 71"/>
                <a:gd name="T11" fmla="*/ 26 h 90"/>
              </a:gdLst>
              <a:ahLst/>
              <a:cxnLst>
                <a:cxn ang="0">
                  <a:pos x="T0" y="T1"/>
                </a:cxn>
                <a:cxn ang="0">
                  <a:pos x="T2" y="T3"/>
                </a:cxn>
                <a:cxn ang="0">
                  <a:pos x="T4" y="T5"/>
                </a:cxn>
                <a:cxn ang="0">
                  <a:pos x="T6" y="T7"/>
                </a:cxn>
                <a:cxn ang="0">
                  <a:pos x="T8" y="T9"/>
                </a:cxn>
                <a:cxn ang="0">
                  <a:pos x="T10" y="T11"/>
                </a:cxn>
              </a:cxnLst>
              <a:rect l="0" t="0" r="r" b="b"/>
              <a:pathLst>
                <a:path w="71" h="90">
                  <a:moveTo>
                    <a:pt x="10" y="26"/>
                  </a:moveTo>
                  <a:cubicBezTo>
                    <a:pt x="0" y="80"/>
                    <a:pt x="0" y="80"/>
                    <a:pt x="0" y="80"/>
                  </a:cubicBezTo>
                  <a:cubicBezTo>
                    <a:pt x="58" y="90"/>
                    <a:pt x="58" y="90"/>
                    <a:pt x="58" y="90"/>
                  </a:cubicBezTo>
                  <a:cubicBezTo>
                    <a:pt x="68" y="37"/>
                    <a:pt x="68" y="37"/>
                    <a:pt x="68" y="37"/>
                  </a:cubicBezTo>
                  <a:cubicBezTo>
                    <a:pt x="71" y="21"/>
                    <a:pt x="60" y="6"/>
                    <a:pt x="44" y="3"/>
                  </a:cubicBezTo>
                  <a:cubicBezTo>
                    <a:pt x="28" y="0"/>
                    <a:pt x="13" y="10"/>
                    <a:pt x="10" y="26"/>
                  </a:cubicBezTo>
                  <a:close/>
                </a:path>
              </a:pathLst>
            </a:custGeom>
            <a:solidFill>
              <a:srgbClr val="59A2E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30" name="iṩ1îḓé">
              <a:extLst>
                <a:ext uri="{FF2B5EF4-FFF2-40B4-BE49-F238E27FC236}">
                  <a16:creationId xmlns="" xmlns:a16="http://schemas.microsoft.com/office/drawing/2014/main" id="{5201989D-28FD-4913-8ADC-FF69F9F424E4}"/>
                </a:ext>
              </a:extLst>
            </p:cNvPr>
            <p:cNvSpPr/>
            <p:nvPr/>
          </p:nvSpPr>
          <p:spPr bwMode="auto">
            <a:xfrm>
              <a:off x="869884" y="5840333"/>
              <a:ext cx="66219" cy="117722"/>
            </a:xfrm>
            <a:custGeom>
              <a:avLst/>
              <a:gdLst>
                <a:gd name="T0" fmla="*/ 4 w 22"/>
                <a:gd name="T1" fmla="*/ 13 h 39"/>
                <a:gd name="T2" fmla="*/ 0 w 22"/>
                <a:gd name="T3" fmla="*/ 37 h 39"/>
                <a:gd name="T4" fmla="*/ 16 w 22"/>
                <a:gd name="T5" fmla="*/ 39 h 39"/>
                <a:gd name="T6" fmla="*/ 20 w 22"/>
                <a:gd name="T7" fmla="*/ 16 h 39"/>
                <a:gd name="T8" fmla="*/ 15 w 22"/>
                <a:gd name="T9" fmla="*/ 1 h 39"/>
                <a:gd name="T10" fmla="*/ 4 w 22"/>
                <a:gd name="T11" fmla="*/ 13 h 39"/>
              </a:gdLst>
              <a:ahLst/>
              <a:cxnLst>
                <a:cxn ang="0">
                  <a:pos x="T0" y="T1"/>
                </a:cxn>
                <a:cxn ang="0">
                  <a:pos x="T2" y="T3"/>
                </a:cxn>
                <a:cxn ang="0">
                  <a:pos x="T4" y="T5"/>
                </a:cxn>
                <a:cxn ang="0">
                  <a:pos x="T6" y="T7"/>
                </a:cxn>
                <a:cxn ang="0">
                  <a:pos x="T8" y="T9"/>
                </a:cxn>
                <a:cxn ang="0">
                  <a:pos x="T10" y="T11"/>
                </a:cxn>
              </a:cxnLst>
              <a:rect l="0" t="0" r="r" b="b"/>
              <a:pathLst>
                <a:path w="22" h="39">
                  <a:moveTo>
                    <a:pt x="4" y="13"/>
                  </a:moveTo>
                  <a:cubicBezTo>
                    <a:pt x="0" y="37"/>
                    <a:pt x="0" y="37"/>
                    <a:pt x="0" y="37"/>
                  </a:cubicBezTo>
                  <a:cubicBezTo>
                    <a:pt x="16" y="39"/>
                    <a:pt x="16" y="39"/>
                    <a:pt x="16" y="39"/>
                  </a:cubicBezTo>
                  <a:cubicBezTo>
                    <a:pt x="20" y="16"/>
                    <a:pt x="20" y="16"/>
                    <a:pt x="20" y="16"/>
                  </a:cubicBezTo>
                  <a:cubicBezTo>
                    <a:pt x="22" y="9"/>
                    <a:pt x="19" y="2"/>
                    <a:pt x="15" y="1"/>
                  </a:cubicBezTo>
                  <a:cubicBezTo>
                    <a:pt x="10" y="0"/>
                    <a:pt x="6" y="6"/>
                    <a:pt x="4" y="13"/>
                  </a:cubicBezTo>
                  <a:close/>
                </a:path>
              </a:pathLst>
            </a:custGeom>
            <a:solidFill>
              <a:srgbClr val="73E6F9"/>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31" name="işļíďè">
              <a:extLst>
                <a:ext uri="{FF2B5EF4-FFF2-40B4-BE49-F238E27FC236}">
                  <a16:creationId xmlns="" xmlns:a16="http://schemas.microsoft.com/office/drawing/2014/main" id="{FF28DA87-FEC8-457F-AD76-6FDA891679C2}"/>
                </a:ext>
              </a:extLst>
            </p:cNvPr>
            <p:cNvSpPr/>
            <p:nvPr/>
          </p:nvSpPr>
          <p:spPr bwMode="auto">
            <a:xfrm>
              <a:off x="851490" y="5952537"/>
              <a:ext cx="66219" cy="117722"/>
            </a:xfrm>
            <a:custGeom>
              <a:avLst/>
              <a:gdLst>
                <a:gd name="T0" fmla="*/ 18 w 22"/>
                <a:gd name="T1" fmla="*/ 26 h 39"/>
                <a:gd name="T2" fmla="*/ 22 w 22"/>
                <a:gd name="T3" fmla="*/ 2 h 39"/>
                <a:gd name="T4" fmla="*/ 6 w 22"/>
                <a:gd name="T5" fmla="*/ 0 h 39"/>
                <a:gd name="T6" fmla="*/ 2 w 22"/>
                <a:gd name="T7" fmla="*/ 23 h 39"/>
                <a:gd name="T8" fmla="*/ 7 w 22"/>
                <a:gd name="T9" fmla="*/ 38 h 39"/>
                <a:gd name="T10" fmla="*/ 18 w 22"/>
                <a:gd name="T11" fmla="*/ 26 h 39"/>
              </a:gdLst>
              <a:ahLst/>
              <a:cxnLst>
                <a:cxn ang="0">
                  <a:pos x="T0" y="T1"/>
                </a:cxn>
                <a:cxn ang="0">
                  <a:pos x="T2" y="T3"/>
                </a:cxn>
                <a:cxn ang="0">
                  <a:pos x="T4" y="T5"/>
                </a:cxn>
                <a:cxn ang="0">
                  <a:pos x="T6" y="T7"/>
                </a:cxn>
                <a:cxn ang="0">
                  <a:pos x="T8" y="T9"/>
                </a:cxn>
                <a:cxn ang="0">
                  <a:pos x="T10" y="T11"/>
                </a:cxn>
              </a:cxnLst>
              <a:rect l="0" t="0" r="r" b="b"/>
              <a:pathLst>
                <a:path w="22" h="39">
                  <a:moveTo>
                    <a:pt x="18" y="26"/>
                  </a:moveTo>
                  <a:cubicBezTo>
                    <a:pt x="22" y="2"/>
                    <a:pt x="22" y="2"/>
                    <a:pt x="22" y="2"/>
                  </a:cubicBezTo>
                  <a:cubicBezTo>
                    <a:pt x="6" y="0"/>
                    <a:pt x="6" y="0"/>
                    <a:pt x="6" y="0"/>
                  </a:cubicBezTo>
                  <a:cubicBezTo>
                    <a:pt x="2" y="23"/>
                    <a:pt x="2" y="23"/>
                    <a:pt x="2" y="23"/>
                  </a:cubicBezTo>
                  <a:cubicBezTo>
                    <a:pt x="0" y="30"/>
                    <a:pt x="3" y="37"/>
                    <a:pt x="7" y="38"/>
                  </a:cubicBezTo>
                  <a:cubicBezTo>
                    <a:pt x="12" y="39"/>
                    <a:pt x="16" y="33"/>
                    <a:pt x="18" y="26"/>
                  </a:cubicBezTo>
                  <a:close/>
                </a:path>
              </a:pathLst>
            </a:custGeom>
            <a:solidFill>
              <a:srgbClr val="83B3D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32" name="îṡļîḋê">
              <a:extLst>
                <a:ext uri="{FF2B5EF4-FFF2-40B4-BE49-F238E27FC236}">
                  <a16:creationId xmlns="" xmlns:a16="http://schemas.microsoft.com/office/drawing/2014/main" id="{B13D045C-EA2D-45D8-8330-8FDE428054FE}"/>
                </a:ext>
              </a:extLst>
            </p:cNvPr>
            <p:cNvSpPr/>
            <p:nvPr/>
          </p:nvSpPr>
          <p:spPr bwMode="auto">
            <a:xfrm>
              <a:off x="1344451" y="5689502"/>
              <a:ext cx="318218" cy="353166"/>
            </a:xfrm>
            <a:custGeom>
              <a:avLst/>
              <a:gdLst>
                <a:gd name="T0" fmla="*/ 91 w 105"/>
                <a:gd name="T1" fmla="*/ 105 h 117"/>
                <a:gd name="T2" fmla="*/ 97 w 105"/>
                <a:gd name="T3" fmla="*/ 97 h 117"/>
                <a:gd name="T4" fmla="*/ 93 w 105"/>
                <a:gd name="T5" fmla="*/ 63 h 117"/>
                <a:gd name="T6" fmla="*/ 13 w 105"/>
                <a:gd name="T7" fmla="*/ 0 h 117"/>
                <a:gd name="T8" fmla="*/ 0 w 105"/>
                <a:gd name="T9" fmla="*/ 65 h 117"/>
                <a:gd name="T10" fmla="*/ 57 w 105"/>
                <a:gd name="T11" fmla="*/ 109 h 117"/>
                <a:gd name="T12" fmla="*/ 91 w 105"/>
                <a:gd name="T13" fmla="*/ 105 h 117"/>
              </a:gdLst>
              <a:ahLst/>
              <a:cxnLst>
                <a:cxn ang="0">
                  <a:pos x="T0" y="T1"/>
                </a:cxn>
                <a:cxn ang="0">
                  <a:pos x="T2" y="T3"/>
                </a:cxn>
                <a:cxn ang="0">
                  <a:pos x="T4" y="T5"/>
                </a:cxn>
                <a:cxn ang="0">
                  <a:pos x="T6" y="T7"/>
                </a:cxn>
                <a:cxn ang="0">
                  <a:pos x="T8" y="T9"/>
                </a:cxn>
                <a:cxn ang="0">
                  <a:pos x="T10" y="T11"/>
                </a:cxn>
                <a:cxn ang="0">
                  <a:pos x="T12" y="T13"/>
                </a:cxn>
              </a:cxnLst>
              <a:rect l="0" t="0" r="r" b="b"/>
              <a:pathLst>
                <a:path w="105" h="117">
                  <a:moveTo>
                    <a:pt x="91" y="105"/>
                  </a:moveTo>
                  <a:cubicBezTo>
                    <a:pt x="97" y="97"/>
                    <a:pt x="97" y="97"/>
                    <a:pt x="97" y="97"/>
                  </a:cubicBezTo>
                  <a:cubicBezTo>
                    <a:pt x="105" y="86"/>
                    <a:pt x="103" y="71"/>
                    <a:pt x="93" y="63"/>
                  </a:cubicBezTo>
                  <a:cubicBezTo>
                    <a:pt x="13" y="0"/>
                    <a:pt x="13" y="0"/>
                    <a:pt x="13" y="0"/>
                  </a:cubicBezTo>
                  <a:cubicBezTo>
                    <a:pt x="0" y="65"/>
                    <a:pt x="0" y="65"/>
                    <a:pt x="0" y="65"/>
                  </a:cubicBezTo>
                  <a:cubicBezTo>
                    <a:pt x="57" y="109"/>
                    <a:pt x="57" y="109"/>
                    <a:pt x="57" y="109"/>
                  </a:cubicBezTo>
                  <a:cubicBezTo>
                    <a:pt x="67" y="117"/>
                    <a:pt x="83" y="115"/>
                    <a:pt x="91" y="105"/>
                  </a:cubicBezTo>
                  <a:close/>
                </a:path>
              </a:pathLst>
            </a:custGeom>
            <a:solidFill>
              <a:srgbClr val="83B3D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33" name="ïŝľíḓè">
              <a:extLst>
                <a:ext uri="{FF2B5EF4-FFF2-40B4-BE49-F238E27FC236}">
                  <a16:creationId xmlns="" xmlns:a16="http://schemas.microsoft.com/office/drawing/2014/main" id="{D14BB676-E176-42A3-AD7F-9070BFAA1C6F}"/>
                </a:ext>
              </a:extLst>
            </p:cNvPr>
            <p:cNvSpPr/>
            <p:nvPr/>
          </p:nvSpPr>
          <p:spPr bwMode="auto">
            <a:xfrm>
              <a:off x="1213854" y="5649035"/>
              <a:ext cx="285109" cy="270392"/>
            </a:xfrm>
            <a:custGeom>
              <a:avLst/>
              <a:gdLst>
                <a:gd name="T0" fmla="*/ 15 w 94"/>
                <a:gd name="T1" fmla="*/ 56 h 89"/>
                <a:gd name="T2" fmla="*/ 58 w 94"/>
                <a:gd name="T3" fmla="*/ 89 h 89"/>
                <a:gd name="T4" fmla="*/ 94 w 94"/>
                <a:gd name="T5" fmla="*/ 43 h 89"/>
                <a:gd name="T6" fmla="*/ 51 w 94"/>
                <a:gd name="T7" fmla="*/ 10 h 89"/>
                <a:gd name="T8" fmla="*/ 10 w 94"/>
                <a:gd name="T9" fmla="*/ 15 h 89"/>
                <a:gd name="T10" fmla="*/ 15 w 94"/>
                <a:gd name="T11" fmla="*/ 56 h 89"/>
              </a:gdLst>
              <a:ahLst/>
              <a:cxnLst>
                <a:cxn ang="0">
                  <a:pos x="T0" y="T1"/>
                </a:cxn>
                <a:cxn ang="0">
                  <a:pos x="T2" y="T3"/>
                </a:cxn>
                <a:cxn ang="0">
                  <a:pos x="T4" y="T5"/>
                </a:cxn>
                <a:cxn ang="0">
                  <a:pos x="T6" y="T7"/>
                </a:cxn>
                <a:cxn ang="0">
                  <a:pos x="T8" y="T9"/>
                </a:cxn>
                <a:cxn ang="0">
                  <a:pos x="T10" y="T11"/>
                </a:cxn>
              </a:cxnLst>
              <a:rect l="0" t="0" r="r" b="b"/>
              <a:pathLst>
                <a:path w="94" h="89">
                  <a:moveTo>
                    <a:pt x="15" y="56"/>
                  </a:moveTo>
                  <a:cubicBezTo>
                    <a:pt x="58" y="89"/>
                    <a:pt x="58" y="89"/>
                    <a:pt x="58" y="89"/>
                  </a:cubicBezTo>
                  <a:cubicBezTo>
                    <a:pt x="94" y="43"/>
                    <a:pt x="94" y="43"/>
                    <a:pt x="94" y="43"/>
                  </a:cubicBezTo>
                  <a:cubicBezTo>
                    <a:pt x="51" y="10"/>
                    <a:pt x="51" y="10"/>
                    <a:pt x="51" y="10"/>
                  </a:cubicBezTo>
                  <a:cubicBezTo>
                    <a:pt x="39" y="0"/>
                    <a:pt x="20" y="2"/>
                    <a:pt x="10" y="15"/>
                  </a:cubicBezTo>
                  <a:cubicBezTo>
                    <a:pt x="0" y="27"/>
                    <a:pt x="2" y="46"/>
                    <a:pt x="15" y="56"/>
                  </a:cubicBezTo>
                  <a:close/>
                </a:path>
              </a:pathLst>
            </a:custGeom>
            <a:solidFill>
              <a:srgbClr val="59A2E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34" name="iṩ1îde">
              <a:extLst>
                <a:ext uri="{FF2B5EF4-FFF2-40B4-BE49-F238E27FC236}">
                  <a16:creationId xmlns="" xmlns:a16="http://schemas.microsoft.com/office/drawing/2014/main" id="{62E70D00-4924-480E-A2A1-87BAA83E3199}"/>
                </a:ext>
              </a:extLst>
            </p:cNvPr>
            <p:cNvSpPr/>
            <p:nvPr/>
          </p:nvSpPr>
          <p:spPr bwMode="auto">
            <a:xfrm>
              <a:off x="1315021" y="5810903"/>
              <a:ext cx="110364" cy="99328"/>
            </a:xfrm>
            <a:custGeom>
              <a:avLst/>
              <a:gdLst>
                <a:gd name="T0" fmla="*/ 9 w 37"/>
                <a:gd name="T1" fmla="*/ 19 h 33"/>
                <a:gd name="T2" fmla="*/ 27 w 37"/>
                <a:gd name="T3" fmla="*/ 33 h 33"/>
                <a:gd name="T4" fmla="*/ 37 w 37"/>
                <a:gd name="T5" fmla="*/ 21 h 33"/>
                <a:gd name="T6" fmla="*/ 19 w 37"/>
                <a:gd name="T7" fmla="*/ 6 h 33"/>
                <a:gd name="T8" fmla="*/ 3 w 37"/>
                <a:gd name="T9" fmla="*/ 4 h 33"/>
                <a:gd name="T10" fmla="*/ 9 w 37"/>
                <a:gd name="T11" fmla="*/ 19 h 33"/>
              </a:gdLst>
              <a:ahLst/>
              <a:cxnLst>
                <a:cxn ang="0">
                  <a:pos x="T0" y="T1"/>
                </a:cxn>
                <a:cxn ang="0">
                  <a:pos x="T2" y="T3"/>
                </a:cxn>
                <a:cxn ang="0">
                  <a:pos x="T4" y="T5"/>
                </a:cxn>
                <a:cxn ang="0">
                  <a:pos x="T6" y="T7"/>
                </a:cxn>
                <a:cxn ang="0">
                  <a:pos x="T8" y="T9"/>
                </a:cxn>
                <a:cxn ang="0">
                  <a:pos x="T10" y="T11"/>
                </a:cxn>
              </a:cxnLst>
              <a:rect l="0" t="0" r="r" b="b"/>
              <a:pathLst>
                <a:path w="37" h="33">
                  <a:moveTo>
                    <a:pt x="9" y="19"/>
                  </a:moveTo>
                  <a:cubicBezTo>
                    <a:pt x="27" y="33"/>
                    <a:pt x="27" y="33"/>
                    <a:pt x="27" y="33"/>
                  </a:cubicBezTo>
                  <a:cubicBezTo>
                    <a:pt x="37" y="21"/>
                    <a:pt x="37" y="21"/>
                    <a:pt x="37" y="21"/>
                  </a:cubicBezTo>
                  <a:cubicBezTo>
                    <a:pt x="19" y="6"/>
                    <a:pt x="19" y="6"/>
                    <a:pt x="19" y="6"/>
                  </a:cubicBezTo>
                  <a:cubicBezTo>
                    <a:pt x="13" y="1"/>
                    <a:pt x="6" y="0"/>
                    <a:pt x="3" y="4"/>
                  </a:cubicBezTo>
                  <a:cubicBezTo>
                    <a:pt x="0" y="7"/>
                    <a:pt x="3" y="14"/>
                    <a:pt x="9" y="19"/>
                  </a:cubicBezTo>
                  <a:close/>
                </a:path>
              </a:pathLst>
            </a:custGeom>
            <a:solidFill>
              <a:srgbClr val="73E6F9"/>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35" name="iṥḷîḍê">
              <a:extLst>
                <a:ext uri="{FF2B5EF4-FFF2-40B4-BE49-F238E27FC236}">
                  <a16:creationId xmlns="" xmlns:a16="http://schemas.microsoft.com/office/drawing/2014/main" id="{E199158E-C972-4BDE-8EC8-B1F2D25FC1C9}"/>
                </a:ext>
              </a:extLst>
            </p:cNvPr>
            <p:cNvSpPr/>
            <p:nvPr/>
          </p:nvSpPr>
          <p:spPr bwMode="auto">
            <a:xfrm>
              <a:off x="1395954" y="5873443"/>
              <a:ext cx="115883" cy="97488"/>
            </a:xfrm>
            <a:custGeom>
              <a:avLst/>
              <a:gdLst>
                <a:gd name="T0" fmla="*/ 29 w 38"/>
                <a:gd name="T1" fmla="*/ 14 h 32"/>
                <a:gd name="T2" fmla="*/ 10 w 38"/>
                <a:gd name="T3" fmla="*/ 0 h 32"/>
                <a:gd name="T4" fmla="*/ 0 w 38"/>
                <a:gd name="T5" fmla="*/ 12 h 32"/>
                <a:gd name="T6" fmla="*/ 19 w 38"/>
                <a:gd name="T7" fmla="*/ 27 h 32"/>
                <a:gd name="T8" fmla="*/ 35 w 38"/>
                <a:gd name="T9" fmla="*/ 29 h 32"/>
                <a:gd name="T10" fmla="*/ 29 w 38"/>
                <a:gd name="T11" fmla="*/ 14 h 32"/>
              </a:gdLst>
              <a:ahLst/>
              <a:cxnLst>
                <a:cxn ang="0">
                  <a:pos x="T0" y="T1"/>
                </a:cxn>
                <a:cxn ang="0">
                  <a:pos x="T2" y="T3"/>
                </a:cxn>
                <a:cxn ang="0">
                  <a:pos x="T4" y="T5"/>
                </a:cxn>
                <a:cxn ang="0">
                  <a:pos x="T6" y="T7"/>
                </a:cxn>
                <a:cxn ang="0">
                  <a:pos x="T8" y="T9"/>
                </a:cxn>
                <a:cxn ang="0">
                  <a:pos x="T10" y="T11"/>
                </a:cxn>
              </a:cxnLst>
              <a:rect l="0" t="0" r="r" b="b"/>
              <a:pathLst>
                <a:path w="38" h="32">
                  <a:moveTo>
                    <a:pt x="29" y="14"/>
                  </a:moveTo>
                  <a:cubicBezTo>
                    <a:pt x="10" y="0"/>
                    <a:pt x="10" y="0"/>
                    <a:pt x="10" y="0"/>
                  </a:cubicBezTo>
                  <a:cubicBezTo>
                    <a:pt x="0" y="12"/>
                    <a:pt x="0" y="12"/>
                    <a:pt x="0" y="12"/>
                  </a:cubicBezTo>
                  <a:cubicBezTo>
                    <a:pt x="19" y="27"/>
                    <a:pt x="19" y="27"/>
                    <a:pt x="19" y="27"/>
                  </a:cubicBezTo>
                  <a:cubicBezTo>
                    <a:pt x="25" y="32"/>
                    <a:pt x="32" y="32"/>
                    <a:pt x="35" y="29"/>
                  </a:cubicBezTo>
                  <a:cubicBezTo>
                    <a:pt x="38" y="25"/>
                    <a:pt x="35" y="19"/>
                    <a:pt x="29" y="14"/>
                  </a:cubicBezTo>
                  <a:close/>
                </a:path>
              </a:pathLst>
            </a:custGeom>
            <a:solidFill>
              <a:srgbClr val="83B3D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36" name="ïṣlïḓé">
              <a:extLst>
                <a:ext uri="{FF2B5EF4-FFF2-40B4-BE49-F238E27FC236}">
                  <a16:creationId xmlns="" xmlns:a16="http://schemas.microsoft.com/office/drawing/2014/main" id="{88C36219-5CD7-4E55-AB19-94443B39069C}"/>
                </a:ext>
              </a:extLst>
            </p:cNvPr>
            <p:cNvSpPr/>
            <p:nvPr/>
          </p:nvSpPr>
          <p:spPr bwMode="auto">
            <a:xfrm>
              <a:off x="1756478" y="5869764"/>
              <a:ext cx="277751" cy="279590"/>
            </a:xfrm>
            <a:custGeom>
              <a:avLst/>
              <a:gdLst>
                <a:gd name="T0" fmla="*/ 69 w 92"/>
                <a:gd name="T1" fmla="*/ 12 h 92"/>
                <a:gd name="T2" fmla="*/ 80 w 92"/>
                <a:gd name="T3" fmla="*/ 69 h 92"/>
                <a:gd name="T4" fmla="*/ 23 w 92"/>
                <a:gd name="T5" fmla="*/ 79 h 92"/>
                <a:gd name="T6" fmla="*/ 13 w 92"/>
                <a:gd name="T7" fmla="*/ 22 h 92"/>
                <a:gd name="T8" fmla="*/ 69 w 92"/>
                <a:gd name="T9" fmla="*/ 12 h 92"/>
              </a:gdLst>
              <a:ahLst/>
              <a:cxnLst>
                <a:cxn ang="0">
                  <a:pos x="T0" y="T1"/>
                </a:cxn>
                <a:cxn ang="0">
                  <a:pos x="T2" y="T3"/>
                </a:cxn>
                <a:cxn ang="0">
                  <a:pos x="T4" y="T5"/>
                </a:cxn>
                <a:cxn ang="0">
                  <a:pos x="T6" y="T7"/>
                </a:cxn>
                <a:cxn ang="0">
                  <a:pos x="T8" y="T9"/>
                </a:cxn>
              </a:cxnLst>
              <a:rect l="0" t="0" r="r" b="b"/>
              <a:pathLst>
                <a:path w="92" h="92">
                  <a:moveTo>
                    <a:pt x="69" y="12"/>
                  </a:moveTo>
                  <a:cubicBezTo>
                    <a:pt x="88" y="25"/>
                    <a:pt x="92" y="51"/>
                    <a:pt x="80" y="69"/>
                  </a:cubicBezTo>
                  <a:cubicBezTo>
                    <a:pt x="67" y="88"/>
                    <a:pt x="41" y="92"/>
                    <a:pt x="23" y="79"/>
                  </a:cubicBezTo>
                  <a:cubicBezTo>
                    <a:pt x="4" y="66"/>
                    <a:pt x="0" y="41"/>
                    <a:pt x="13" y="22"/>
                  </a:cubicBezTo>
                  <a:cubicBezTo>
                    <a:pt x="26" y="4"/>
                    <a:pt x="51" y="0"/>
                    <a:pt x="69" y="12"/>
                  </a:cubicBezTo>
                  <a:close/>
                </a:path>
              </a:pathLst>
            </a:custGeom>
            <a:solidFill>
              <a:srgbClr val="F4F4F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37" name="îşlïďe">
              <a:extLst>
                <a:ext uri="{FF2B5EF4-FFF2-40B4-BE49-F238E27FC236}">
                  <a16:creationId xmlns="" xmlns:a16="http://schemas.microsoft.com/office/drawing/2014/main" id="{792A8BD0-FDAB-417B-9E9E-171CA66F75B4}"/>
                </a:ext>
              </a:extLst>
            </p:cNvPr>
            <p:cNvSpPr/>
            <p:nvPr/>
          </p:nvSpPr>
          <p:spPr bwMode="auto">
            <a:xfrm>
              <a:off x="1813500" y="5901033"/>
              <a:ext cx="163708" cy="217050"/>
            </a:xfrm>
            <a:custGeom>
              <a:avLst/>
              <a:gdLst>
                <a:gd name="T0" fmla="*/ 4 w 54"/>
                <a:gd name="T1" fmla="*/ 69 h 72"/>
                <a:gd name="T2" fmla="*/ 8 w 54"/>
                <a:gd name="T3" fmla="*/ 72 h 72"/>
                <a:gd name="T4" fmla="*/ 54 w 54"/>
                <a:gd name="T5" fmla="*/ 6 h 72"/>
                <a:gd name="T6" fmla="*/ 50 w 54"/>
                <a:gd name="T7" fmla="*/ 2 h 72"/>
                <a:gd name="T8" fmla="*/ 46 w 54"/>
                <a:gd name="T9" fmla="*/ 0 h 72"/>
                <a:gd name="T10" fmla="*/ 0 w 54"/>
                <a:gd name="T11" fmla="*/ 66 h 72"/>
                <a:gd name="T12" fmla="*/ 4 w 54"/>
                <a:gd name="T13" fmla="*/ 69 h 72"/>
              </a:gdLst>
              <a:ahLst/>
              <a:cxnLst>
                <a:cxn ang="0">
                  <a:pos x="T0" y="T1"/>
                </a:cxn>
                <a:cxn ang="0">
                  <a:pos x="T2" y="T3"/>
                </a:cxn>
                <a:cxn ang="0">
                  <a:pos x="T4" y="T5"/>
                </a:cxn>
                <a:cxn ang="0">
                  <a:pos x="T6" y="T7"/>
                </a:cxn>
                <a:cxn ang="0">
                  <a:pos x="T8" y="T9"/>
                </a:cxn>
                <a:cxn ang="0">
                  <a:pos x="T10" y="T11"/>
                </a:cxn>
                <a:cxn ang="0">
                  <a:pos x="T12" y="T13"/>
                </a:cxn>
              </a:cxnLst>
              <a:rect l="0" t="0" r="r" b="b"/>
              <a:pathLst>
                <a:path w="54" h="72">
                  <a:moveTo>
                    <a:pt x="4" y="69"/>
                  </a:moveTo>
                  <a:cubicBezTo>
                    <a:pt x="5" y="70"/>
                    <a:pt x="7" y="71"/>
                    <a:pt x="8" y="72"/>
                  </a:cubicBezTo>
                  <a:cubicBezTo>
                    <a:pt x="54" y="6"/>
                    <a:pt x="54" y="6"/>
                    <a:pt x="54" y="6"/>
                  </a:cubicBezTo>
                  <a:cubicBezTo>
                    <a:pt x="53" y="4"/>
                    <a:pt x="52" y="3"/>
                    <a:pt x="50" y="2"/>
                  </a:cubicBezTo>
                  <a:cubicBezTo>
                    <a:pt x="49" y="1"/>
                    <a:pt x="48" y="1"/>
                    <a:pt x="46" y="0"/>
                  </a:cubicBezTo>
                  <a:cubicBezTo>
                    <a:pt x="0" y="66"/>
                    <a:pt x="0" y="66"/>
                    <a:pt x="0" y="66"/>
                  </a:cubicBezTo>
                  <a:cubicBezTo>
                    <a:pt x="1" y="67"/>
                    <a:pt x="2" y="68"/>
                    <a:pt x="4" y="69"/>
                  </a:cubicBezTo>
                  <a:close/>
                </a:path>
              </a:pathLst>
            </a:custGeom>
            <a:solidFill>
              <a:srgbClr val="BABAB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38" name="í$ḷiḍê">
              <a:extLst>
                <a:ext uri="{FF2B5EF4-FFF2-40B4-BE49-F238E27FC236}">
                  <a16:creationId xmlns="" xmlns:a16="http://schemas.microsoft.com/office/drawing/2014/main" id="{DEEC8433-A81F-40D0-87E0-80C68782ED7E}"/>
                </a:ext>
              </a:extLst>
            </p:cNvPr>
            <p:cNvSpPr/>
            <p:nvPr/>
          </p:nvSpPr>
          <p:spPr bwMode="auto">
            <a:xfrm>
              <a:off x="1813500" y="5901033"/>
              <a:ext cx="150831" cy="207852"/>
            </a:xfrm>
            <a:custGeom>
              <a:avLst/>
              <a:gdLst>
                <a:gd name="T0" fmla="*/ 50 w 50"/>
                <a:gd name="T1" fmla="*/ 2 h 69"/>
                <a:gd name="T2" fmla="*/ 46 w 50"/>
                <a:gd name="T3" fmla="*/ 0 h 69"/>
                <a:gd name="T4" fmla="*/ 0 w 50"/>
                <a:gd name="T5" fmla="*/ 66 h 69"/>
                <a:gd name="T6" fmla="*/ 3 w 50"/>
                <a:gd name="T7" fmla="*/ 69 h 69"/>
                <a:gd name="T8" fmla="*/ 50 w 50"/>
                <a:gd name="T9" fmla="*/ 2 h 69"/>
              </a:gdLst>
              <a:ahLst/>
              <a:cxnLst>
                <a:cxn ang="0">
                  <a:pos x="T0" y="T1"/>
                </a:cxn>
                <a:cxn ang="0">
                  <a:pos x="T2" y="T3"/>
                </a:cxn>
                <a:cxn ang="0">
                  <a:pos x="T4" y="T5"/>
                </a:cxn>
                <a:cxn ang="0">
                  <a:pos x="T6" y="T7"/>
                </a:cxn>
                <a:cxn ang="0">
                  <a:pos x="T8" y="T9"/>
                </a:cxn>
              </a:cxnLst>
              <a:rect l="0" t="0" r="r" b="b"/>
              <a:pathLst>
                <a:path w="50" h="69">
                  <a:moveTo>
                    <a:pt x="50" y="2"/>
                  </a:moveTo>
                  <a:cubicBezTo>
                    <a:pt x="49" y="1"/>
                    <a:pt x="47" y="1"/>
                    <a:pt x="46" y="0"/>
                  </a:cubicBezTo>
                  <a:cubicBezTo>
                    <a:pt x="0" y="66"/>
                    <a:pt x="0" y="66"/>
                    <a:pt x="0" y="66"/>
                  </a:cubicBezTo>
                  <a:cubicBezTo>
                    <a:pt x="1" y="67"/>
                    <a:pt x="2" y="68"/>
                    <a:pt x="3" y="69"/>
                  </a:cubicBezTo>
                  <a:lnTo>
                    <a:pt x="50" y="2"/>
                  </a:lnTo>
                  <a:close/>
                </a:path>
              </a:pathLst>
            </a:custGeom>
            <a:solidFill>
              <a:srgbClr val="9E9E9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39" name="išḷîḑè">
              <a:extLst>
                <a:ext uri="{FF2B5EF4-FFF2-40B4-BE49-F238E27FC236}">
                  <a16:creationId xmlns="" xmlns:a16="http://schemas.microsoft.com/office/drawing/2014/main" id="{4B27032C-1BB1-4BCA-B3E5-323016BC52DC}"/>
                </a:ext>
              </a:extLst>
            </p:cNvPr>
            <p:cNvSpPr/>
            <p:nvPr/>
          </p:nvSpPr>
          <p:spPr bwMode="auto">
            <a:xfrm>
              <a:off x="1340772" y="6070259"/>
              <a:ext cx="281430" cy="281429"/>
            </a:xfrm>
            <a:custGeom>
              <a:avLst/>
              <a:gdLst>
                <a:gd name="T0" fmla="*/ 11 w 93"/>
                <a:gd name="T1" fmla="*/ 25 h 93"/>
                <a:gd name="T2" fmla="*/ 67 w 93"/>
                <a:gd name="T3" fmla="*/ 11 h 93"/>
                <a:gd name="T4" fmla="*/ 81 w 93"/>
                <a:gd name="T5" fmla="*/ 67 h 93"/>
                <a:gd name="T6" fmla="*/ 25 w 93"/>
                <a:gd name="T7" fmla="*/ 81 h 93"/>
                <a:gd name="T8" fmla="*/ 11 w 93"/>
                <a:gd name="T9" fmla="*/ 25 h 93"/>
              </a:gdLst>
              <a:ahLst/>
              <a:cxnLst>
                <a:cxn ang="0">
                  <a:pos x="T0" y="T1"/>
                </a:cxn>
                <a:cxn ang="0">
                  <a:pos x="T2" y="T3"/>
                </a:cxn>
                <a:cxn ang="0">
                  <a:pos x="T4" y="T5"/>
                </a:cxn>
                <a:cxn ang="0">
                  <a:pos x="T6" y="T7"/>
                </a:cxn>
                <a:cxn ang="0">
                  <a:pos x="T8" y="T9"/>
                </a:cxn>
              </a:cxnLst>
              <a:rect l="0" t="0" r="r" b="b"/>
              <a:pathLst>
                <a:path w="93" h="93">
                  <a:moveTo>
                    <a:pt x="11" y="25"/>
                  </a:moveTo>
                  <a:cubicBezTo>
                    <a:pt x="23" y="6"/>
                    <a:pt x="48" y="0"/>
                    <a:pt x="67" y="11"/>
                  </a:cubicBezTo>
                  <a:cubicBezTo>
                    <a:pt x="87" y="23"/>
                    <a:pt x="93" y="48"/>
                    <a:pt x="81" y="67"/>
                  </a:cubicBezTo>
                  <a:cubicBezTo>
                    <a:pt x="70" y="87"/>
                    <a:pt x="45" y="93"/>
                    <a:pt x="25" y="81"/>
                  </a:cubicBezTo>
                  <a:cubicBezTo>
                    <a:pt x="6" y="70"/>
                    <a:pt x="0" y="45"/>
                    <a:pt x="11" y="25"/>
                  </a:cubicBezTo>
                  <a:close/>
                </a:path>
              </a:pathLst>
            </a:custGeom>
            <a:solidFill>
              <a:srgbClr val="F4F4F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40" name="íṥḻîḋè">
              <a:extLst>
                <a:ext uri="{FF2B5EF4-FFF2-40B4-BE49-F238E27FC236}">
                  <a16:creationId xmlns="" xmlns:a16="http://schemas.microsoft.com/office/drawing/2014/main" id="{1574D034-7E6C-4F1C-871B-108B57D99F46}"/>
                </a:ext>
              </a:extLst>
            </p:cNvPr>
            <p:cNvSpPr/>
            <p:nvPr/>
          </p:nvSpPr>
          <p:spPr bwMode="auto">
            <a:xfrm>
              <a:off x="1368364" y="6132798"/>
              <a:ext cx="228086" cy="152670"/>
            </a:xfrm>
            <a:custGeom>
              <a:avLst/>
              <a:gdLst>
                <a:gd name="T0" fmla="*/ 72 w 75"/>
                <a:gd name="T1" fmla="*/ 46 h 50"/>
                <a:gd name="T2" fmla="*/ 75 w 75"/>
                <a:gd name="T3" fmla="*/ 42 h 50"/>
                <a:gd name="T4" fmla="*/ 5 w 75"/>
                <a:gd name="T5" fmla="*/ 0 h 50"/>
                <a:gd name="T6" fmla="*/ 2 w 75"/>
                <a:gd name="T7" fmla="*/ 4 h 50"/>
                <a:gd name="T8" fmla="*/ 0 w 75"/>
                <a:gd name="T9" fmla="*/ 9 h 50"/>
                <a:gd name="T10" fmla="*/ 70 w 75"/>
                <a:gd name="T11" fmla="*/ 50 h 50"/>
                <a:gd name="T12" fmla="*/ 72 w 75"/>
                <a:gd name="T13" fmla="*/ 46 h 50"/>
              </a:gdLst>
              <a:ahLst/>
              <a:cxnLst>
                <a:cxn ang="0">
                  <a:pos x="T0" y="T1"/>
                </a:cxn>
                <a:cxn ang="0">
                  <a:pos x="T2" y="T3"/>
                </a:cxn>
                <a:cxn ang="0">
                  <a:pos x="T4" y="T5"/>
                </a:cxn>
                <a:cxn ang="0">
                  <a:pos x="T6" y="T7"/>
                </a:cxn>
                <a:cxn ang="0">
                  <a:pos x="T8" y="T9"/>
                </a:cxn>
                <a:cxn ang="0">
                  <a:pos x="T10" y="T11"/>
                </a:cxn>
                <a:cxn ang="0">
                  <a:pos x="T12" y="T13"/>
                </a:cxn>
              </a:cxnLst>
              <a:rect l="0" t="0" r="r" b="b"/>
              <a:pathLst>
                <a:path w="75" h="50">
                  <a:moveTo>
                    <a:pt x="72" y="46"/>
                  </a:moveTo>
                  <a:cubicBezTo>
                    <a:pt x="73" y="45"/>
                    <a:pt x="74" y="43"/>
                    <a:pt x="75" y="42"/>
                  </a:cubicBezTo>
                  <a:cubicBezTo>
                    <a:pt x="5" y="0"/>
                    <a:pt x="5" y="0"/>
                    <a:pt x="5" y="0"/>
                  </a:cubicBezTo>
                  <a:cubicBezTo>
                    <a:pt x="4" y="2"/>
                    <a:pt x="3" y="3"/>
                    <a:pt x="2" y="4"/>
                  </a:cubicBezTo>
                  <a:cubicBezTo>
                    <a:pt x="2" y="6"/>
                    <a:pt x="1" y="7"/>
                    <a:pt x="0" y="9"/>
                  </a:cubicBezTo>
                  <a:cubicBezTo>
                    <a:pt x="70" y="50"/>
                    <a:pt x="70" y="50"/>
                    <a:pt x="70" y="50"/>
                  </a:cubicBezTo>
                  <a:cubicBezTo>
                    <a:pt x="71" y="49"/>
                    <a:pt x="71" y="48"/>
                    <a:pt x="72" y="46"/>
                  </a:cubicBezTo>
                  <a:close/>
                </a:path>
              </a:pathLst>
            </a:custGeom>
            <a:solidFill>
              <a:srgbClr val="BABAB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41" name="îSḻîḑé">
              <a:extLst>
                <a:ext uri="{FF2B5EF4-FFF2-40B4-BE49-F238E27FC236}">
                  <a16:creationId xmlns="" xmlns:a16="http://schemas.microsoft.com/office/drawing/2014/main" id="{2B768E1F-C3AB-449C-8F0C-79C98F511BB7}"/>
                </a:ext>
              </a:extLst>
            </p:cNvPr>
            <p:cNvSpPr/>
            <p:nvPr/>
          </p:nvSpPr>
          <p:spPr bwMode="auto">
            <a:xfrm>
              <a:off x="1368364" y="6149354"/>
              <a:ext cx="218890" cy="136116"/>
            </a:xfrm>
            <a:custGeom>
              <a:avLst/>
              <a:gdLst>
                <a:gd name="T0" fmla="*/ 2 w 72"/>
                <a:gd name="T1" fmla="*/ 0 h 45"/>
                <a:gd name="T2" fmla="*/ 0 w 72"/>
                <a:gd name="T3" fmla="*/ 4 h 45"/>
                <a:gd name="T4" fmla="*/ 70 w 72"/>
                <a:gd name="T5" fmla="*/ 45 h 45"/>
                <a:gd name="T6" fmla="*/ 72 w 72"/>
                <a:gd name="T7" fmla="*/ 42 h 45"/>
                <a:gd name="T8" fmla="*/ 2 w 72"/>
                <a:gd name="T9" fmla="*/ 0 h 45"/>
              </a:gdLst>
              <a:ahLst/>
              <a:cxnLst>
                <a:cxn ang="0">
                  <a:pos x="T0" y="T1"/>
                </a:cxn>
                <a:cxn ang="0">
                  <a:pos x="T2" y="T3"/>
                </a:cxn>
                <a:cxn ang="0">
                  <a:pos x="T4" y="T5"/>
                </a:cxn>
                <a:cxn ang="0">
                  <a:pos x="T6" y="T7"/>
                </a:cxn>
                <a:cxn ang="0">
                  <a:pos x="T8" y="T9"/>
                </a:cxn>
              </a:cxnLst>
              <a:rect l="0" t="0" r="r" b="b"/>
              <a:pathLst>
                <a:path w="72" h="45">
                  <a:moveTo>
                    <a:pt x="2" y="0"/>
                  </a:moveTo>
                  <a:cubicBezTo>
                    <a:pt x="1" y="1"/>
                    <a:pt x="1" y="3"/>
                    <a:pt x="0" y="4"/>
                  </a:cubicBezTo>
                  <a:cubicBezTo>
                    <a:pt x="70" y="45"/>
                    <a:pt x="70" y="45"/>
                    <a:pt x="70" y="45"/>
                  </a:cubicBezTo>
                  <a:cubicBezTo>
                    <a:pt x="70" y="44"/>
                    <a:pt x="71" y="43"/>
                    <a:pt x="72" y="42"/>
                  </a:cubicBezTo>
                  <a:lnTo>
                    <a:pt x="2" y="0"/>
                  </a:lnTo>
                  <a:close/>
                </a:path>
              </a:pathLst>
            </a:custGeom>
            <a:solidFill>
              <a:srgbClr val="9E9E9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grpSp>
      <p:sp>
        <p:nvSpPr>
          <p:cNvPr id="8" name="文本框 7">
            <a:extLst>
              <a:ext uri="{FF2B5EF4-FFF2-40B4-BE49-F238E27FC236}">
                <a16:creationId xmlns="" xmlns:a16="http://schemas.microsoft.com/office/drawing/2014/main" id="{94951BE6-1760-4964-89C8-736463B581A4}"/>
              </a:ext>
            </a:extLst>
          </p:cNvPr>
          <p:cNvSpPr txBox="1"/>
          <p:nvPr userDrawn="1"/>
        </p:nvSpPr>
        <p:spPr>
          <a:xfrm>
            <a:off x="539511" y="307331"/>
            <a:ext cx="3250169" cy="923330"/>
          </a:xfrm>
          <a:prstGeom prst="rect">
            <a:avLst/>
          </a:prstGeom>
          <a:noFill/>
        </p:spPr>
        <p:txBody>
          <a:bodyPr wrap="square" rtlCol="0">
            <a:spAutoFit/>
          </a:bodyPr>
          <a:lstStyle/>
          <a:p>
            <a:pPr algn="dist"/>
            <a:r>
              <a:rPr lang="en-US" altLang="zh-CN" sz="5400" b="1" dirty="0">
                <a:solidFill>
                  <a:srgbClr val="FFFFFF">
                    <a:alpha val="31000"/>
                  </a:srgbClr>
                </a:solidFill>
                <a:latin typeface="Segoe UI"/>
                <a:ea typeface="微软雅黑 Light"/>
              </a:rPr>
              <a:t>Contents</a:t>
            </a:r>
            <a:endParaRPr lang="zh-CN" altLang="en-US" sz="5400" b="1" dirty="0">
              <a:solidFill>
                <a:srgbClr val="FFFFFF">
                  <a:alpha val="31000"/>
                </a:srgbClr>
              </a:solidFill>
              <a:latin typeface="Segoe UI"/>
              <a:ea typeface="微软雅黑 Light"/>
            </a:endParaRPr>
          </a:p>
        </p:txBody>
      </p:sp>
      <p:sp>
        <p:nvSpPr>
          <p:cNvPr id="9" name="文本框 8">
            <a:extLst>
              <a:ext uri="{FF2B5EF4-FFF2-40B4-BE49-F238E27FC236}">
                <a16:creationId xmlns="" xmlns:a16="http://schemas.microsoft.com/office/drawing/2014/main" id="{DD3D7DB6-4FEA-4AE4-A969-D937F28BFEA4}"/>
              </a:ext>
            </a:extLst>
          </p:cNvPr>
          <p:cNvSpPr txBox="1"/>
          <p:nvPr userDrawn="1"/>
        </p:nvSpPr>
        <p:spPr>
          <a:xfrm>
            <a:off x="501023" y="171621"/>
            <a:ext cx="1503036" cy="830997"/>
          </a:xfrm>
          <a:prstGeom prst="rect">
            <a:avLst/>
          </a:prstGeom>
          <a:noFill/>
        </p:spPr>
        <p:txBody>
          <a:bodyPr wrap="square" rtlCol="0">
            <a:spAutoFit/>
          </a:bodyPr>
          <a:lstStyle/>
          <a:p>
            <a:pPr algn="dist"/>
            <a:r>
              <a:rPr lang="zh-CN" altLang="en-US" sz="4800" b="1" dirty="0">
                <a:solidFill>
                  <a:srgbClr val="FFFFFF"/>
                </a:solidFill>
                <a:effectLst>
                  <a:outerShdw blurRad="38100" dist="38100" dir="2700000" algn="tl">
                    <a:srgbClr val="000000">
                      <a:alpha val="43137"/>
                    </a:srgbClr>
                  </a:outerShdw>
                </a:effectLst>
                <a:latin typeface="微软雅黑"/>
                <a:ea typeface="微软雅黑"/>
              </a:rPr>
              <a:t>目录</a:t>
            </a:r>
          </a:p>
        </p:txBody>
      </p:sp>
      <p:sp>
        <p:nvSpPr>
          <p:cNvPr id="11" name="灯片编号占位符 9">
            <a:extLst>
              <a:ext uri="{FF2B5EF4-FFF2-40B4-BE49-F238E27FC236}">
                <a16:creationId xmlns="" xmlns:a16="http://schemas.microsoft.com/office/drawing/2014/main" id="{CF44D684-5D78-40FC-94E2-FBE0DFB95852}"/>
              </a:ext>
            </a:extLst>
          </p:cNvPr>
          <p:cNvSpPr>
            <a:spLocks noGrp="1"/>
          </p:cNvSpPr>
          <p:nvPr>
            <p:ph type="sldNum" sz="quarter" idx="4"/>
          </p:nvPr>
        </p:nvSpPr>
        <p:spPr>
          <a:xfrm>
            <a:off x="4724400" y="6554292"/>
            <a:ext cx="2743200" cy="292196"/>
          </a:xfrm>
        </p:spPr>
        <p:txBody>
          <a:bodyPr/>
          <a:lstStyle>
            <a:lvl1pPr algn="ctr">
              <a:defRPr>
                <a:solidFill>
                  <a:schemeClr val="bg1"/>
                </a:solidFill>
              </a:defRPr>
            </a:lvl1pPr>
          </a:lstStyle>
          <a:p>
            <a:fld id="{A548B57D-AE10-4CF7-A9DF-59FEFA91B28E}" type="slidenum">
              <a:rPr lang="zh-CN" altLang="en-US" smtClean="0">
                <a:cs typeface="+mn-ea"/>
                <a:sym typeface="+mn-lt"/>
              </a:rPr>
              <a:pPr/>
              <a:t>‹#›</a:t>
            </a:fld>
            <a:r>
              <a:rPr lang="zh-CN" altLang="en-US">
                <a:cs typeface="+mn-ea"/>
                <a:sym typeface="+mn-lt"/>
              </a:rPr>
              <a:t> </a:t>
            </a:r>
            <a:endParaRPr lang="zh-CN" altLang="en-US" dirty="0">
              <a:cs typeface="+mn-ea"/>
              <a:sym typeface="+mn-lt"/>
            </a:endParaRPr>
          </a:p>
        </p:txBody>
      </p:sp>
      <p:grpSp>
        <p:nvGrpSpPr>
          <p:cNvPr id="151" name="组合 150">
            <a:extLst>
              <a:ext uri="{FF2B5EF4-FFF2-40B4-BE49-F238E27FC236}">
                <a16:creationId xmlns="" xmlns:a16="http://schemas.microsoft.com/office/drawing/2014/main" id="{8AF0BA82-6701-4341-950C-1D8470AD9361}"/>
              </a:ext>
            </a:extLst>
          </p:cNvPr>
          <p:cNvGrpSpPr/>
          <p:nvPr userDrawn="1"/>
        </p:nvGrpSpPr>
        <p:grpSpPr>
          <a:xfrm>
            <a:off x="10340249" y="282972"/>
            <a:ext cx="1454554" cy="587216"/>
            <a:chOff x="1216861" y="-622409"/>
            <a:chExt cx="1926702" cy="777826"/>
          </a:xfrm>
          <a:solidFill>
            <a:schemeClr val="bg1"/>
          </a:solidFill>
        </p:grpSpPr>
        <p:sp>
          <p:nvSpPr>
            <p:cNvPr id="152" name="文本框 151">
              <a:extLst>
                <a:ext uri="{FF2B5EF4-FFF2-40B4-BE49-F238E27FC236}">
                  <a16:creationId xmlns="" xmlns:a16="http://schemas.microsoft.com/office/drawing/2014/main" id="{E3A723B2-F172-4203-A502-9479030BD7F5}"/>
                </a:ext>
              </a:extLst>
            </p:cNvPr>
            <p:cNvSpPr txBox="1"/>
            <p:nvPr userDrawn="1"/>
          </p:nvSpPr>
          <p:spPr>
            <a:xfrm>
              <a:off x="1332626" y="-495526"/>
              <a:ext cx="1810937" cy="524061"/>
            </a:xfrm>
            <a:custGeom>
              <a:avLst/>
              <a:gdLst/>
              <a:ahLst/>
              <a:cxnLst/>
              <a:rect l="l" t="t" r="r" b="b"/>
              <a:pathLst>
                <a:path w="1810937" h="524061">
                  <a:moveTo>
                    <a:pt x="433495" y="138758"/>
                  </a:moveTo>
                  <a:lnTo>
                    <a:pt x="433495" y="365735"/>
                  </a:lnTo>
                  <a:lnTo>
                    <a:pt x="499402" y="365735"/>
                  </a:lnTo>
                  <a:lnTo>
                    <a:pt x="499402" y="138758"/>
                  </a:lnTo>
                  <a:close/>
                  <a:moveTo>
                    <a:pt x="128695" y="138758"/>
                  </a:moveTo>
                  <a:lnTo>
                    <a:pt x="128695" y="365735"/>
                  </a:lnTo>
                  <a:lnTo>
                    <a:pt x="194602" y="365735"/>
                  </a:lnTo>
                  <a:lnTo>
                    <a:pt x="194602" y="138758"/>
                  </a:lnTo>
                  <a:close/>
                  <a:moveTo>
                    <a:pt x="428676" y="117592"/>
                  </a:moveTo>
                  <a:lnTo>
                    <a:pt x="504048" y="117592"/>
                  </a:lnTo>
                  <a:cubicBezTo>
                    <a:pt x="509670" y="117592"/>
                    <a:pt x="514287" y="119370"/>
                    <a:pt x="517901" y="122926"/>
                  </a:cubicBezTo>
                  <a:cubicBezTo>
                    <a:pt x="521515" y="126483"/>
                    <a:pt x="523322" y="131072"/>
                    <a:pt x="523322" y="136693"/>
                  </a:cubicBezTo>
                  <a:lnTo>
                    <a:pt x="523322" y="367800"/>
                  </a:lnTo>
                  <a:cubicBezTo>
                    <a:pt x="523322" y="373421"/>
                    <a:pt x="521515" y="378010"/>
                    <a:pt x="517901" y="381567"/>
                  </a:cubicBezTo>
                  <a:cubicBezTo>
                    <a:pt x="514287" y="385123"/>
                    <a:pt x="509670" y="386901"/>
                    <a:pt x="504048" y="386901"/>
                  </a:cubicBezTo>
                  <a:lnTo>
                    <a:pt x="428676" y="386901"/>
                  </a:lnTo>
                  <a:cubicBezTo>
                    <a:pt x="423055" y="386901"/>
                    <a:pt x="418466" y="385123"/>
                    <a:pt x="414910" y="381567"/>
                  </a:cubicBezTo>
                  <a:cubicBezTo>
                    <a:pt x="411353" y="378010"/>
                    <a:pt x="409575" y="373421"/>
                    <a:pt x="409575" y="367800"/>
                  </a:cubicBezTo>
                  <a:lnTo>
                    <a:pt x="409575" y="136693"/>
                  </a:lnTo>
                  <a:cubicBezTo>
                    <a:pt x="409575" y="131072"/>
                    <a:pt x="411353" y="126483"/>
                    <a:pt x="414910" y="122926"/>
                  </a:cubicBezTo>
                  <a:cubicBezTo>
                    <a:pt x="418466" y="119370"/>
                    <a:pt x="423055" y="117592"/>
                    <a:pt x="428676" y="117592"/>
                  </a:cubicBezTo>
                  <a:close/>
                  <a:moveTo>
                    <a:pt x="276276" y="117592"/>
                  </a:moveTo>
                  <a:lnTo>
                    <a:pt x="347002" y="117592"/>
                  </a:lnTo>
                  <a:cubicBezTo>
                    <a:pt x="352624" y="117592"/>
                    <a:pt x="357213" y="119370"/>
                    <a:pt x="360769" y="122926"/>
                  </a:cubicBezTo>
                  <a:cubicBezTo>
                    <a:pt x="364325" y="126483"/>
                    <a:pt x="366103" y="131072"/>
                    <a:pt x="366103" y="136693"/>
                  </a:cubicBezTo>
                  <a:lnTo>
                    <a:pt x="366103" y="199331"/>
                  </a:lnTo>
                  <a:lnTo>
                    <a:pt x="342012" y="199331"/>
                  </a:lnTo>
                  <a:lnTo>
                    <a:pt x="342012" y="138758"/>
                  </a:lnTo>
                  <a:lnTo>
                    <a:pt x="281095" y="138758"/>
                  </a:lnTo>
                  <a:lnTo>
                    <a:pt x="281095" y="365735"/>
                  </a:lnTo>
                  <a:lnTo>
                    <a:pt x="342012" y="365735"/>
                  </a:lnTo>
                  <a:lnTo>
                    <a:pt x="342012" y="272638"/>
                  </a:lnTo>
                  <a:lnTo>
                    <a:pt x="313274" y="272638"/>
                  </a:lnTo>
                  <a:lnTo>
                    <a:pt x="313274" y="251988"/>
                  </a:lnTo>
                  <a:lnTo>
                    <a:pt x="366103" y="251988"/>
                  </a:lnTo>
                  <a:lnTo>
                    <a:pt x="366103" y="367800"/>
                  </a:lnTo>
                  <a:cubicBezTo>
                    <a:pt x="366103" y="373421"/>
                    <a:pt x="364325" y="378010"/>
                    <a:pt x="360769" y="381567"/>
                  </a:cubicBezTo>
                  <a:cubicBezTo>
                    <a:pt x="357213" y="385123"/>
                    <a:pt x="352624" y="386901"/>
                    <a:pt x="347002" y="386901"/>
                  </a:cubicBezTo>
                  <a:lnTo>
                    <a:pt x="276276" y="386901"/>
                  </a:lnTo>
                  <a:cubicBezTo>
                    <a:pt x="270655" y="386901"/>
                    <a:pt x="266066" y="385123"/>
                    <a:pt x="262510" y="381567"/>
                  </a:cubicBezTo>
                  <a:cubicBezTo>
                    <a:pt x="258953" y="378010"/>
                    <a:pt x="257175" y="373421"/>
                    <a:pt x="257175" y="367800"/>
                  </a:cubicBezTo>
                  <a:lnTo>
                    <a:pt x="257175" y="136693"/>
                  </a:lnTo>
                  <a:cubicBezTo>
                    <a:pt x="257175" y="131072"/>
                    <a:pt x="258953" y="126483"/>
                    <a:pt x="262510" y="122926"/>
                  </a:cubicBezTo>
                  <a:cubicBezTo>
                    <a:pt x="266066" y="119370"/>
                    <a:pt x="270655" y="117592"/>
                    <a:pt x="276276" y="117592"/>
                  </a:cubicBezTo>
                  <a:close/>
                  <a:moveTo>
                    <a:pt x="123876" y="117592"/>
                  </a:moveTo>
                  <a:lnTo>
                    <a:pt x="199249" y="117592"/>
                  </a:lnTo>
                  <a:cubicBezTo>
                    <a:pt x="204870" y="117592"/>
                    <a:pt x="209487" y="119370"/>
                    <a:pt x="213101" y="122926"/>
                  </a:cubicBezTo>
                  <a:cubicBezTo>
                    <a:pt x="216715" y="126483"/>
                    <a:pt x="218522" y="131072"/>
                    <a:pt x="218522" y="136693"/>
                  </a:cubicBezTo>
                  <a:lnTo>
                    <a:pt x="218522" y="367800"/>
                  </a:lnTo>
                  <a:cubicBezTo>
                    <a:pt x="218522" y="373421"/>
                    <a:pt x="216715" y="378010"/>
                    <a:pt x="213101" y="381567"/>
                  </a:cubicBezTo>
                  <a:cubicBezTo>
                    <a:pt x="209487" y="385123"/>
                    <a:pt x="204870" y="386901"/>
                    <a:pt x="199249" y="386901"/>
                  </a:cubicBezTo>
                  <a:lnTo>
                    <a:pt x="123876" y="386901"/>
                  </a:lnTo>
                  <a:cubicBezTo>
                    <a:pt x="118255" y="386901"/>
                    <a:pt x="113666" y="385123"/>
                    <a:pt x="110110" y="381567"/>
                  </a:cubicBezTo>
                  <a:cubicBezTo>
                    <a:pt x="106553" y="378010"/>
                    <a:pt x="104775" y="373421"/>
                    <a:pt x="104775" y="367800"/>
                  </a:cubicBezTo>
                  <a:lnTo>
                    <a:pt x="104775" y="136693"/>
                  </a:lnTo>
                  <a:cubicBezTo>
                    <a:pt x="104775" y="131072"/>
                    <a:pt x="106553" y="126483"/>
                    <a:pt x="110110" y="122926"/>
                  </a:cubicBezTo>
                  <a:cubicBezTo>
                    <a:pt x="113666" y="119370"/>
                    <a:pt x="118255" y="117592"/>
                    <a:pt x="123876" y="117592"/>
                  </a:cubicBezTo>
                  <a:close/>
                  <a:moveTo>
                    <a:pt x="0" y="117592"/>
                  </a:moveTo>
                  <a:lnTo>
                    <a:pt x="23920" y="117592"/>
                  </a:lnTo>
                  <a:lnTo>
                    <a:pt x="23920" y="365735"/>
                  </a:lnTo>
                  <a:lnTo>
                    <a:pt x="86042" y="365735"/>
                  </a:lnTo>
                  <a:lnTo>
                    <a:pt x="86042" y="386901"/>
                  </a:lnTo>
                  <a:lnTo>
                    <a:pt x="0" y="386901"/>
                  </a:lnTo>
                  <a:close/>
                  <a:moveTo>
                    <a:pt x="1636138" y="41188"/>
                  </a:moveTo>
                  <a:lnTo>
                    <a:pt x="1636138" y="482873"/>
                  </a:lnTo>
                  <a:lnTo>
                    <a:pt x="1764391" y="482873"/>
                  </a:lnTo>
                  <a:lnTo>
                    <a:pt x="1764391" y="41188"/>
                  </a:lnTo>
                  <a:close/>
                  <a:moveTo>
                    <a:pt x="1055113" y="41188"/>
                  </a:moveTo>
                  <a:lnTo>
                    <a:pt x="1055113" y="482873"/>
                  </a:lnTo>
                  <a:lnTo>
                    <a:pt x="1183366" y="482873"/>
                  </a:lnTo>
                  <a:lnTo>
                    <a:pt x="1183366" y="41188"/>
                  </a:lnTo>
                  <a:close/>
                  <a:moveTo>
                    <a:pt x="1626762" y="0"/>
                  </a:moveTo>
                  <a:lnTo>
                    <a:pt x="1773432" y="0"/>
                  </a:lnTo>
                  <a:cubicBezTo>
                    <a:pt x="1784371" y="0"/>
                    <a:pt x="1793356" y="3460"/>
                    <a:pt x="1800389" y="10381"/>
                  </a:cubicBezTo>
                  <a:cubicBezTo>
                    <a:pt x="1807421" y="17301"/>
                    <a:pt x="1810937" y="26231"/>
                    <a:pt x="1810937" y="37170"/>
                  </a:cubicBezTo>
                  <a:lnTo>
                    <a:pt x="1810937" y="486891"/>
                  </a:lnTo>
                  <a:cubicBezTo>
                    <a:pt x="1810937" y="497830"/>
                    <a:pt x="1807421" y="506760"/>
                    <a:pt x="1800389" y="513680"/>
                  </a:cubicBezTo>
                  <a:cubicBezTo>
                    <a:pt x="1793356" y="520601"/>
                    <a:pt x="1784371" y="524061"/>
                    <a:pt x="1773432" y="524061"/>
                  </a:cubicBezTo>
                  <a:lnTo>
                    <a:pt x="1626762" y="524061"/>
                  </a:lnTo>
                  <a:cubicBezTo>
                    <a:pt x="1615823" y="524061"/>
                    <a:pt x="1606893" y="520601"/>
                    <a:pt x="1599973" y="513680"/>
                  </a:cubicBezTo>
                  <a:cubicBezTo>
                    <a:pt x="1593052" y="506760"/>
                    <a:pt x="1589592" y="497830"/>
                    <a:pt x="1589592" y="486891"/>
                  </a:cubicBezTo>
                  <a:lnTo>
                    <a:pt x="1589592" y="37170"/>
                  </a:lnTo>
                  <a:cubicBezTo>
                    <a:pt x="1589592" y="26231"/>
                    <a:pt x="1593052" y="17301"/>
                    <a:pt x="1599973" y="10381"/>
                  </a:cubicBezTo>
                  <a:cubicBezTo>
                    <a:pt x="1606893" y="3460"/>
                    <a:pt x="1615823" y="0"/>
                    <a:pt x="1626762" y="0"/>
                  </a:cubicBezTo>
                  <a:close/>
                  <a:moveTo>
                    <a:pt x="1331487" y="0"/>
                  </a:moveTo>
                  <a:lnTo>
                    <a:pt x="1469116" y="0"/>
                  </a:lnTo>
                  <a:cubicBezTo>
                    <a:pt x="1480055" y="0"/>
                    <a:pt x="1488984" y="3460"/>
                    <a:pt x="1495905" y="10381"/>
                  </a:cubicBezTo>
                  <a:cubicBezTo>
                    <a:pt x="1502825" y="17301"/>
                    <a:pt x="1506286" y="26231"/>
                    <a:pt x="1506286" y="37170"/>
                  </a:cubicBezTo>
                  <a:lnTo>
                    <a:pt x="1506286" y="159060"/>
                  </a:lnTo>
                  <a:lnTo>
                    <a:pt x="1459405" y="159060"/>
                  </a:lnTo>
                  <a:lnTo>
                    <a:pt x="1459405" y="41188"/>
                  </a:lnTo>
                  <a:lnTo>
                    <a:pt x="1340863" y="41188"/>
                  </a:lnTo>
                  <a:lnTo>
                    <a:pt x="1340863" y="482873"/>
                  </a:lnTo>
                  <a:lnTo>
                    <a:pt x="1459405" y="482873"/>
                  </a:lnTo>
                  <a:lnTo>
                    <a:pt x="1459405" y="301712"/>
                  </a:lnTo>
                  <a:lnTo>
                    <a:pt x="1403482" y="301712"/>
                  </a:lnTo>
                  <a:lnTo>
                    <a:pt x="1403482" y="261528"/>
                  </a:lnTo>
                  <a:lnTo>
                    <a:pt x="1506286" y="261528"/>
                  </a:lnTo>
                  <a:lnTo>
                    <a:pt x="1506286" y="486891"/>
                  </a:lnTo>
                  <a:cubicBezTo>
                    <a:pt x="1506286" y="497830"/>
                    <a:pt x="1502825" y="506760"/>
                    <a:pt x="1495905" y="513680"/>
                  </a:cubicBezTo>
                  <a:cubicBezTo>
                    <a:pt x="1488984" y="520601"/>
                    <a:pt x="1480055" y="524061"/>
                    <a:pt x="1469116" y="524061"/>
                  </a:cubicBezTo>
                  <a:lnTo>
                    <a:pt x="1331487" y="524061"/>
                  </a:lnTo>
                  <a:cubicBezTo>
                    <a:pt x="1320548" y="524061"/>
                    <a:pt x="1311618" y="520601"/>
                    <a:pt x="1304698" y="513680"/>
                  </a:cubicBezTo>
                  <a:cubicBezTo>
                    <a:pt x="1297777" y="506760"/>
                    <a:pt x="1294317" y="497830"/>
                    <a:pt x="1294317" y="486891"/>
                  </a:cubicBezTo>
                  <a:lnTo>
                    <a:pt x="1294317" y="37170"/>
                  </a:lnTo>
                  <a:cubicBezTo>
                    <a:pt x="1294317" y="26231"/>
                    <a:pt x="1297777" y="17301"/>
                    <a:pt x="1304698" y="10381"/>
                  </a:cubicBezTo>
                  <a:cubicBezTo>
                    <a:pt x="1311618" y="3460"/>
                    <a:pt x="1320548" y="0"/>
                    <a:pt x="1331487" y="0"/>
                  </a:cubicBezTo>
                  <a:close/>
                  <a:moveTo>
                    <a:pt x="1045737" y="0"/>
                  </a:moveTo>
                  <a:lnTo>
                    <a:pt x="1192407" y="0"/>
                  </a:lnTo>
                  <a:cubicBezTo>
                    <a:pt x="1203346" y="0"/>
                    <a:pt x="1212331" y="3460"/>
                    <a:pt x="1219364" y="10381"/>
                  </a:cubicBezTo>
                  <a:cubicBezTo>
                    <a:pt x="1226396" y="17301"/>
                    <a:pt x="1229912" y="26231"/>
                    <a:pt x="1229912" y="37170"/>
                  </a:cubicBezTo>
                  <a:lnTo>
                    <a:pt x="1229912" y="486891"/>
                  </a:lnTo>
                  <a:cubicBezTo>
                    <a:pt x="1229912" y="497830"/>
                    <a:pt x="1226396" y="506760"/>
                    <a:pt x="1219364" y="513680"/>
                  </a:cubicBezTo>
                  <a:cubicBezTo>
                    <a:pt x="1212331" y="520601"/>
                    <a:pt x="1203346" y="524061"/>
                    <a:pt x="1192407" y="524061"/>
                  </a:cubicBezTo>
                  <a:lnTo>
                    <a:pt x="1045737" y="524061"/>
                  </a:lnTo>
                  <a:cubicBezTo>
                    <a:pt x="1034798" y="524061"/>
                    <a:pt x="1025868" y="520601"/>
                    <a:pt x="1018948" y="513680"/>
                  </a:cubicBezTo>
                  <a:cubicBezTo>
                    <a:pt x="1012027" y="506760"/>
                    <a:pt x="1008567" y="497830"/>
                    <a:pt x="1008567" y="486891"/>
                  </a:cubicBezTo>
                  <a:lnTo>
                    <a:pt x="1008567" y="37170"/>
                  </a:lnTo>
                  <a:cubicBezTo>
                    <a:pt x="1008567" y="26231"/>
                    <a:pt x="1012027" y="17301"/>
                    <a:pt x="1018948" y="10381"/>
                  </a:cubicBezTo>
                  <a:cubicBezTo>
                    <a:pt x="1025868" y="3460"/>
                    <a:pt x="1034798" y="0"/>
                    <a:pt x="1045737" y="0"/>
                  </a:cubicBezTo>
                  <a:close/>
                  <a:moveTo>
                    <a:pt x="789492" y="0"/>
                  </a:moveTo>
                  <a:lnTo>
                    <a:pt x="836038" y="0"/>
                  </a:lnTo>
                  <a:lnTo>
                    <a:pt x="836038" y="482873"/>
                  </a:lnTo>
                  <a:lnTo>
                    <a:pt x="956924" y="482873"/>
                  </a:lnTo>
                  <a:lnTo>
                    <a:pt x="956924" y="524061"/>
                  </a:lnTo>
                  <a:lnTo>
                    <a:pt x="789492" y="524061"/>
                  </a:lnTo>
                  <a:close/>
                </a:path>
              </a:pathLst>
            </a:custGeom>
            <a:grp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5400" b="0" dirty="0">
                <a:solidFill>
                  <a:srgbClr val="3553A0"/>
                </a:solidFill>
                <a:latin typeface="Agency FB" panose="020B0503020202020204" pitchFamily="34" charset="0"/>
                <a:ea typeface="庞门正道标题体" panose="02010600030101010101" pitchFamily="2" charset="-122"/>
              </a:endParaRPr>
            </a:p>
          </p:txBody>
        </p:sp>
        <p:sp>
          <p:nvSpPr>
            <p:cNvPr id="153" name="圆: 空心 152">
              <a:extLst>
                <a:ext uri="{FF2B5EF4-FFF2-40B4-BE49-F238E27FC236}">
                  <a16:creationId xmlns="" xmlns:a16="http://schemas.microsoft.com/office/drawing/2014/main" id="{7D0C494C-6C3D-4B01-8680-DB740FBDDF72}"/>
                </a:ext>
              </a:extLst>
            </p:cNvPr>
            <p:cNvSpPr/>
            <p:nvPr userDrawn="1"/>
          </p:nvSpPr>
          <p:spPr>
            <a:xfrm>
              <a:off x="1216861" y="-622409"/>
              <a:ext cx="777826" cy="777826"/>
            </a:xfrm>
            <a:prstGeom prst="donut">
              <a:avLst>
                <a:gd name="adj" fmla="val 427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extLst>
      <p:ext uri="{BB962C8B-B14F-4D97-AF65-F5344CB8AC3E}">
        <p14:creationId xmlns:p14="http://schemas.microsoft.com/office/powerpoint/2010/main" val="45398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空白">
    <p:bg>
      <p:bgPr>
        <a:solidFill>
          <a:srgbClr val="83B3DB"/>
        </a:solidFill>
        <a:effectLst/>
      </p:bgPr>
    </p:bg>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802916D8-3573-47DA-8F11-BD4E05522258}"/>
              </a:ext>
            </a:extLst>
          </p:cNvPr>
          <p:cNvSpPr/>
          <p:nvPr userDrawn="1"/>
        </p:nvSpPr>
        <p:spPr>
          <a:xfrm>
            <a:off x="0" y="1130300"/>
            <a:ext cx="12192000" cy="5415280"/>
          </a:xfrm>
          <a:prstGeom prst="rect">
            <a:avLst/>
          </a:prstGeom>
          <a:solidFill>
            <a:schemeClr val="bg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zh-CN" altLang="en-US" b="0" i="0" u="none" strike="noStrike" cap="none" spc="0" normalizeH="0" baseline="0" noProof="0" dirty="0">
              <a:ln>
                <a:noFill/>
              </a:ln>
              <a:solidFill>
                <a:srgbClr val="3553A0"/>
              </a:solidFill>
              <a:effectLst/>
              <a:uLnTx/>
              <a:uFillTx/>
              <a:latin typeface="Arial"/>
              <a:ea typeface="微软雅黑"/>
            </a:endParaRPr>
          </a:p>
        </p:txBody>
      </p:sp>
      <p:sp>
        <p:nvSpPr>
          <p:cNvPr id="11" name="灯片编号占位符 9">
            <a:extLst>
              <a:ext uri="{FF2B5EF4-FFF2-40B4-BE49-F238E27FC236}">
                <a16:creationId xmlns="" xmlns:a16="http://schemas.microsoft.com/office/drawing/2014/main" id="{CF44D684-5D78-40FC-94E2-FBE0DFB95852}"/>
              </a:ext>
            </a:extLst>
          </p:cNvPr>
          <p:cNvSpPr>
            <a:spLocks noGrp="1"/>
          </p:cNvSpPr>
          <p:nvPr>
            <p:ph type="sldNum" sz="quarter" idx="4"/>
          </p:nvPr>
        </p:nvSpPr>
        <p:spPr>
          <a:xfrm>
            <a:off x="4724400" y="6554292"/>
            <a:ext cx="2743200" cy="292196"/>
          </a:xfrm>
        </p:spPr>
        <p:txBody>
          <a:bodyPr/>
          <a:lstStyle>
            <a:lvl1pPr algn="ctr">
              <a:defRPr>
                <a:solidFill>
                  <a:schemeClr val="bg1"/>
                </a:solidFill>
              </a:defRPr>
            </a:lvl1pPr>
          </a:lstStyle>
          <a:p>
            <a:fld id="{A548B57D-AE10-4CF7-A9DF-59FEFA91B28E}" type="slidenum">
              <a:rPr lang="zh-CN" altLang="en-US" smtClean="0">
                <a:cs typeface="+mn-ea"/>
                <a:sym typeface="+mn-lt"/>
              </a:rPr>
              <a:pPr/>
              <a:t>‹#›</a:t>
            </a:fld>
            <a:r>
              <a:rPr lang="zh-CN" altLang="en-US">
                <a:cs typeface="+mn-ea"/>
                <a:sym typeface="+mn-lt"/>
              </a:rPr>
              <a:t> </a:t>
            </a:r>
            <a:endParaRPr lang="zh-CN" altLang="en-US" dirty="0">
              <a:cs typeface="+mn-ea"/>
              <a:sym typeface="+mn-lt"/>
            </a:endParaRPr>
          </a:p>
        </p:txBody>
      </p:sp>
      <p:grpSp>
        <p:nvGrpSpPr>
          <p:cNvPr id="144" name="99254595-a50f-42c0-9957-ef108e928d85"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 xmlns:a16="http://schemas.microsoft.com/office/drawing/2014/main" id="{A444757F-E1B3-47C4-8E1F-CF3DD7845881}"/>
              </a:ext>
            </a:extLst>
          </p:cNvPr>
          <p:cNvGrpSpPr>
            <a:grpSpLocks noChangeAspect="1"/>
          </p:cNvGrpSpPr>
          <p:nvPr userDrawn="1">
            <p:custDataLst>
              <p:tags r:id="rId1"/>
            </p:custDataLst>
          </p:nvPr>
        </p:nvGrpSpPr>
        <p:grpSpPr>
          <a:xfrm>
            <a:off x="6943334" y="2014151"/>
            <a:ext cx="5067643" cy="4562815"/>
            <a:chOff x="3782865" y="1309969"/>
            <a:chExt cx="4591671" cy="4134259"/>
          </a:xfrm>
        </p:grpSpPr>
        <p:sp>
          <p:nvSpPr>
            <p:cNvPr id="145" name="íṩḻíḍê">
              <a:extLst>
                <a:ext uri="{FF2B5EF4-FFF2-40B4-BE49-F238E27FC236}">
                  <a16:creationId xmlns="" xmlns:a16="http://schemas.microsoft.com/office/drawing/2014/main" id="{9BCA9691-704E-402C-A3C5-1602B2585105}"/>
                </a:ext>
              </a:extLst>
            </p:cNvPr>
            <p:cNvSpPr/>
            <p:nvPr/>
          </p:nvSpPr>
          <p:spPr bwMode="auto">
            <a:xfrm>
              <a:off x="5444619" y="2499512"/>
              <a:ext cx="2911705" cy="2908538"/>
            </a:xfrm>
            <a:prstGeom prst="ellipse">
              <a:avLst/>
            </a:prstGeom>
            <a:noFill/>
            <a:ln w="15875">
              <a:solidFill>
                <a:schemeClr val="bg1">
                  <a:lumMod val="75000"/>
                </a:schemeClr>
              </a:solidFill>
              <a:prstDash val="dash"/>
            </a:ln>
          </p:spPr>
          <p:txBody>
            <a:bodyPr anchor="ctr"/>
            <a:lstStyle/>
            <a:p>
              <a:pPr algn="ctr"/>
              <a:endParaRPr/>
            </a:p>
          </p:txBody>
        </p:sp>
        <p:sp>
          <p:nvSpPr>
            <p:cNvPr id="146" name="ïṥ1íḍê">
              <a:extLst>
                <a:ext uri="{FF2B5EF4-FFF2-40B4-BE49-F238E27FC236}">
                  <a16:creationId xmlns="" xmlns:a16="http://schemas.microsoft.com/office/drawing/2014/main" id="{F1C08C2B-3266-4EEB-8990-B67ABBECA0AB}"/>
                </a:ext>
              </a:extLst>
            </p:cNvPr>
            <p:cNvSpPr/>
            <p:nvPr/>
          </p:nvSpPr>
          <p:spPr bwMode="auto">
            <a:xfrm>
              <a:off x="3887579" y="1309969"/>
              <a:ext cx="2911705" cy="2908538"/>
            </a:xfrm>
            <a:prstGeom prst="ellipse">
              <a:avLst/>
            </a:prstGeom>
            <a:noFill/>
            <a:ln w="15875">
              <a:solidFill>
                <a:schemeClr val="bg1">
                  <a:lumMod val="75000"/>
                </a:schemeClr>
              </a:solidFill>
              <a:prstDash val="dash"/>
            </a:ln>
          </p:spPr>
          <p:txBody>
            <a:bodyPr anchor="ctr"/>
            <a:lstStyle/>
            <a:p>
              <a:pPr algn="ctr"/>
              <a:endParaRPr/>
            </a:p>
          </p:txBody>
        </p:sp>
        <p:sp>
          <p:nvSpPr>
            <p:cNvPr id="147" name="îṣľîḋé">
              <a:extLst>
                <a:ext uri="{FF2B5EF4-FFF2-40B4-BE49-F238E27FC236}">
                  <a16:creationId xmlns="" xmlns:a16="http://schemas.microsoft.com/office/drawing/2014/main" id="{7A9BAAFC-A7EC-4A45-AB03-928117F53192}"/>
                </a:ext>
              </a:extLst>
            </p:cNvPr>
            <p:cNvSpPr/>
            <p:nvPr/>
          </p:nvSpPr>
          <p:spPr bwMode="auto">
            <a:xfrm>
              <a:off x="4186006" y="4291473"/>
              <a:ext cx="453454" cy="278629"/>
            </a:xfrm>
            <a:custGeom>
              <a:avLst/>
              <a:gdLst>
                <a:gd name="T0" fmla="*/ 152 w 155"/>
                <a:gd name="T1" fmla="*/ 0 h 96"/>
                <a:gd name="T2" fmla="*/ 48 w 155"/>
                <a:gd name="T3" fmla="*/ 0 h 96"/>
                <a:gd name="T4" fmla="*/ 0 w 155"/>
                <a:gd name="T5" fmla="*/ 48 h 96"/>
                <a:gd name="T6" fmla="*/ 0 w 155"/>
                <a:gd name="T7" fmla="*/ 48 h 96"/>
                <a:gd name="T8" fmla="*/ 48 w 155"/>
                <a:gd name="T9" fmla="*/ 96 h 96"/>
                <a:gd name="T10" fmla="*/ 152 w 155"/>
                <a:gd name="T11" fmla="*/ 96 h 96"/>
                <a:gd name="T12" fmla="*/ 155 w 155"/>
                <a:gd name="T13" fmla="*/ 96 h 96"/>
                <a:gd name="T14" fmla="*/ 155 w 155"/>
                <a:gd name="T15" fmla="*/ 0 h 96"/>
                <a:gd name="T16" fmla="*/ 152 w 155"/>
                <a:gd name="T17"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5" h="96">
                  <a:moveTo>
                    <a:pt x="152" y="0"/>
                  </a:moveTo>
                  <a:cubicBezTo>
                    <a:pt x="48" y="0"/>
                    <a:pt x="48" y="0"/>
                    <a:pt x="48" y="0"/>
                  </a:cubicBezTo>
                  <a:cubicBezTo>
                    <a:pt x="21" y="0"/>
                    <a:pt x="0" y="21"/>
                    <a:pt x="0" y="48"/>
                  </a:cubicBezTo>
                  <a:cubicBezTo>
                    <a:pt x="0" y="48"/>
                    <a:pt x="0" y="48"/>
                    <a:pt x="0" y="48"/>
                  </a:cubicBezTo>
                  <a:cubicBezTo>
                    <a:pt x="0" y="75"/>
                    <a:pt x="21" y="96"/>
                    <a:pt x="48" y="96"/>
                  </a:cubicBezTo>
                  <a:cubicBezTo>
                    <a:pt x="152" y="96"/>
                    <a:pt x="152" y="96"/>
                    <a:pt x="152" y="96"/>
                  </a:cubicBezTo>
                  <a:cubicBezTo>
                    <a:pt x="153" y="96"/>
                    <a:pt x="154" y="96"/>
                    <a:pt x="155" y="96"/>
                  </a:cubicBezTo>
                  <a:cubicBezTo>
                    <a:pt x="155" y="0"/>
                    <a:pt x="155" y="0"/>
                    <a:pt x="155" y="0"/>
                  </a:cubicBezTo>
                  <a:cubicBezTo>
                    <a:pt x="154" y="0"/>
                    <a:pt x="153" y="0"/>
                    <a:pt x="152" y="0"/>
                  </a:cubicBezTo>
                </a:path>
              </a:pathLst>
            </a:custGeom>
            <a:solidFill>
              <a:srgbClr val="FFFFF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48" name="îsļiḓe">
              <a:extLst>
                <a:ext uri="{FF2B5EF4-FFF2-40B4-BE49-F238E27FC236}">
                  <a16:creationId xmlns="" xmlns:a16="http://schemas.microsoft.com/office/drawing/2014/main" id="{62572C59-30E0-4D6C-8702-EE52D9AB7D6F}"/>
                </a:ext>
              </a:extLst>
            </p:cNvPr>
            <p:cNvSpPr/>
            <p:nvPr/>
          </p:nvSpPr>
          <p:spPr bwMode="auto">
            <a:xfrm>
              <a:off x="5784932" y="1321259"/>
              <a:ext cx="209427" cy="209427"/>
            </a:xfrm>
            <a:prstGeom prst="ellipse">
              <a:avLst/>
            </a:prstGeom>
            <a:solidFill>
              <a:schemeClr val="bg1">
                <a:lumMod val="85000"/>
              </a:schemeClr>
            </a:solidFill>
            <a:ln>
              <a:noFill/>
            </a:ln>
          </p:spPr>
          <p:txBody>
            <a:bodyPr anchor="ctr"/>
            <a:lstStyle/>
            <a:p>
              <a:pPr algn="ctr"/>
              <a:endParaRPr/>
            </a:p>
          </p:txBody>
        </p:sp>
        <p:sp>
          <p:nvSpPr>
            <p:cNvPr id="149" name="iṡḷiḓê">
              <a:extLst>
                <a:ext uri="{FF2B5EF4-FFF2-40B4-BE49-F238E27FC236}">
                  <a16:creationId xmlns="" xmlns:a16="http://schemas.microsoft.com/office/drawing/2014/main" id="{4BD743FA-3702-4C31-B8C4-06E735B4B914}"/>
                </a:ext>
              </a:extLst>
            </p:cNvPr>
            <p:cNvSpPr/>
            <p:nvPr/>
          </p:nvSpPr>
          <p:spPr bwMode="auto">
            <a:xfrm>
              <a:off x="8165109" y="3255267"/>
              <a:ext cx="209427" cy="209427"/>
            </a:xfrm>
            <a:prstGeom prst="ellipse">
              <a:avLst/>
            </a:prstGeom>
            <a:solidFill>
              <a:schemeClr val="bg1">
                <a:lumMod val="85000"/>
              </a:schemeClr>
            </a:solidFill>
            <a:ln>
              <a:noFill/>
            </a:ln>
          </p:spPr>
          <p:txBody>
            <a:bodyPr anchor="ctr"/>
            <a:lstStyle/>
            <a:p>
              <a:pPr algn="ctr"/>
              <a:endParaRPr/>
            </a:p>
          </p:txBody>
        </p:sp>
        <p:sp>
          <p:nvSpPr>
            <p:cNvPr id="150" name="îśļiďè">
              <a:extLst>
                <a:ext uri="{FF2B5EF4-FFF2-40B4-BE49-F238E27FC236}">
                  <a16:creationId xmlns="" xmlns:a16="http://schemas.microsoft.com/office/drawing/2014/main" id="{63B3B351-788A-4DE4-A4D9-0ED9EB667D6C}"/>
                </a:ext>
              </a:extLst>
            </p:cNvPr>
            <p:cNvSpPr/>
            <p:nvPr/>
          </p:nvSpPr>
          <p:spPr bwMode="auto">
            <a:xfrm>
              <a:off x="7826384" y="4908825"/>
              <a:ext cx="209427" cy="209427"/>
            </a:xfrm>
            <a:prstGeom prst="ellipse">
              <a:avLst/>
            </a:prstGeom>
            <a:solidFill>
              <a:schemeClr val="bg1">
                <a:lumMod val="85000"/>
              </a:schemeClr>
            </a:solidFill>
            <a:ln>
              <a:noFill/>
            </a:ln>
          </p:spPr>
          <p:txBody>
            <a:bodyPr anchor="ctr"/>
            <a:lstStyle/>
            <a:p>
              <a:pPr algn="ctr"/>
              <a:endParaRPr/>
            </a:p>
          </p:txBody>
        </p:sp>
        <p:sp>
          <p:nvSpPr>
            <p:cNvPr id="151" name="îšļíďè">
              <a:extLst>
                <a:ext uri="{FF2B5EF4-FFF2-40B4-BE49-F238E27FC236}">
                  <a16:creationId xmlns="" xmlns:a16="http://schemas.microsoft.com/office/drawing/2014/main" id="{D6FFA1BD-D36F-4769-BA67-0ADFB45B09B8}"/>
                </a:ext>
              </a:extLst>
            </p:cNvPr>
            <p:cNvSpPr/>
            <p:nvPr/>
          </p:nvSpPr>
          <p:spPr bwMode="auto">
            <a:xfrm>
              <a:off x="4639461" y="1683659"/>
              <a:ext cx="2902832" cy="3756928"/>
            </a:xfrm>
            <a:custGeom>
              <a:avLst/>
              <a:gdLst>
                <a:gd name="T0" fmla="*/ 996 w 996"/>
                <a:gd name="T1" fmla="*/ 1291 h 1291"/>
                <a:gd name="T2" fmla="*/ 996 w 996"/>
                <a:gd name="T3" fmla="*/ 75 h 1291"/>
                <a:gd name="T4" fmla="*/ 921 w 996"/>
                <a:gd name="T5" fmla="*/ 0 h 1291"/>
                <a:gd name="T6" fmla="*/ 74 w 996"/>
                <a:gd name="T7" fmla="*/ 0 h 1291"/>
                <a:gd name="T8" fmla="*/ 0 w 996"/>
                <a:gd name="T9" fmla="*/ 75 h 1291"/>
                <a:gd name="T10" fmla="*/ 0 w 996"/>
                <a:gd name="T11" fmla="*/ 1291 h 1291"/>
                <a:gd name="T12" fmla="*/ 996 w 996"/>
                <a:gd name="T13" fmla="*/ 1291 h 1291"/>
              </a:gdLst>
              <a:ahLst/>
              <a:cxnLst>
                <a:cxn ang="0">
                  <a:pos x="T0" y="T1"/>
                </a:cxn>
                <a:cxn ang="0">
                  <a:pos x="T2" y="T3"/>
                </a:cxn>
                <a:cxn ang="0">
                  <a:pos x="T4" y="T5"/>
                </a:cxn>
                <a:cxn ang="0">
                  <a:pos x="T6" y="T7"/>
                </a:cxn>
                <a:cxn ang="0">
                  <a:pos x="T8" y="T9"/>
                </a:cxn>
                <a:cxn ang="0">
                  <a:pos x="T10" y="T11"/>
                </a:cxn>
                <a:cxn ang="0">
                  <a:pos x="T12" y="T13"/>
                </a:cxn>
              </a:cxnLst>
              <a:rect l="0" t="0" r="r" b="b"/>
              <a:pathLst>
                <a:path w="996" h="1291">
                  <a:moveTo>
                    <a:pt x="996" y="1291"/>
                  </a:moveTo>
                  <a:cubicBezTo>
                    <a:pt x="996" y="75"/>
                    <a:pt x="996" y="75"/>
                    <a:pt x="996" y="75"/>
                  </a:cubicBezTo>
                  <a:cubicBezTo>
                    <a:pt x="996" y="34"/>
                    <a:pt x="962" y="0"/>
                    <a:pt x="921" y="0"/>
                  </a:cubicBezTo>
                  <a:cubicBezTo>
                    <a:pt x="74" y="0"/>
                    <a:pt x="74" y="0"/>
                    <a:pt x="74" y="0"/>
                  </a:cubicBezTo>
                  <a:cubicBezTo>
                    <a:pt x="33" y="0"/>
                    <a:pt x="0" y="34"/>
                    <a:pt x="0" y="75"/>
                  </a:cubicBezTo>
                  <a:cubicBezTo>
                    <a:pt x="0" y="1291"/>
                    <a:pt x="0" y="1291"/>
                    <a:pt x="0" y="1291"/>
                  </a:cubicBezTo>
                  <a:cubicBezTo>
                    <a:pt x="996" y="1291"/>
                    <a:pt x="996" y="1291"/>
                    <a:pt x="996" y="1291"/>
                  </a:cubicBezTo>
                </a:path>
              </a:pathLst>
            </a:custGeom>
            <a:solidFill>
              <a:schemeClr val="bg1">
                <a:lumMod val="95000"/>
              </a:schemeClr>
            </a:solidFill>
            <a:ln>
              <a:noFill/>
            </a:ln>
          </p:spPr>
          <p:txBody>
            <a:bodyPr anchor="ctr"/>
            <a:lstStyle/>
            <a:p>
              <a:pPr algn="ctr"/>
              <a:endParaRPr/>
            </a:p>
          </p:txBody>
        </p:sp>
        <p:sp>
          <p:nvSpPr>
            <p:cNvPr id="152" name="ïṧľïḋè">
              <a:extLst>
                <a:ext uri="{FF2B5EF4-FFF2-40B4-BE49-F238E27FC236}">
                  <a16:creationId xmlns="" xmlns:a16="http://schemas.microsoft.com/office/drawing/2014/main" id="{0E70F496-0B9E-4CE9-861C-F4DA353473F2}"/>
                </a:ext>
              </a:extLst>
            </p:cNvPr>
            <p:cNvSpPr/>
            <p:nvPr/>
          </p:nvSpPr>
          <p:spPr bwMode="auto">
            <a:xfrm>
              <a:off x="4781506" y="2253662"/>
              <a:ext cx="2600530" cy="3177819"/>
            </a:xfrm>
            <a:prstGeom prst="rect">
              <a:avLst/>
            </a:prstGeom>
            <a:solidFill>
              <a:srgbClr val="E8EAEB"/>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53" name="išḻidé">
              <a:extLst>
                <a:ext uri="{FF2B5EF4-FFF2-40B4-BE49-F238E27FC236}">
                  <a16:creationId xmlns="" xmlns:a16="http://schemas.microsoft.com/office/drawing/2014/main" id="{02E40E6A-F3B2-4DF6-ADD8-1168478452BA}"/>
                </a:ext>
              </a:extLst>
            </p:cNvPr>
            <p:cNvSpPr/>
            <p:nvPr/>
          </p:nvSpPr>
          <p:spPr bwMode="auto">
            <a:xfrm>
              <a:off x="4781506" y="2253662"/>
              <a:ext cx="2600530" cy="317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54" name="îśḷîdê">
              <a:extLst>
                <a:ext uri="{FF2B5EF4-FFF2-40B4-BE49-F238E27FC236}">
                  <a16:creationId xmlns="" xmlns:a16="http://schemas.microsoft.com/office/drawing/2014/main" id="{A3562CDF-5CEE-48F6-9598-819171E21DDC}"/>
                </a:ext>
              </a:extLst>
            </p:cNvPr>
            <p:cNvSpPr/>
            <p:nvPr/>
          </p:nvSpPr>
          <p:spPr bwMode="auto">
            <a:xfrm>
              <a:off x="5702983" y="2089763"/>
              <a:ext cx="746651" cy="58275"/>
            </a:xfrm>
            <a:custGeom>
              <a:avLst/>
              <a:gdLst>
                <a:gd name="T0" fmla="*/ 256 w 256"/>
                <a:gd name="T1" fmla="*/ 10 h 20"/>
                <a:gd name="T2" fmla="*/ 246 w 256"/>
                <a:gd name="T3" fmla="*/ 20 h 20"/>
                <a:gd name="T4" fmla="*/ 10 w 256"/>
                <a:gd name="T5" fmla="*/ 20 h 20"/>
                <a:gd name="T6" fmla="*/ 0 w 256"/>
                <a:gd name="T7" fmla="*/ 10 h 20"/>
                <a:gd name="T8" fmla="*/ 10 w 256"/>
                <a:gd name="T9" fmla="*/ 0 h 20"/>
                <a:gd name="T10" fmla="*/ 246 w 256"/>
                <a:gd name="T11" fmla="*/ 0 h 20"/>
                <a:gd name="T12" fmla="*/ 256 w 256"/>
                <a:gd name="T13" fmla="*/ 10 h 20"/>
              </a:gdLst>
              <a:ahLst/>
              <a:cxnLst>
                <a:cxn ang="0">
                  <a:pos x="T0" y="T1"/>
                </a:cxn>
                <a:cxn ang="0">
                  <a:pos x="T2" y="T3"/>
                </a:cxn>
                <a:cxn ang="0">
                  <a:pos x="T4" y="T5"/>
                </a:cxn>
                <a:cxn ang="0">
                  <a:pos x="T6" y="T7"/>
                </a:cxn>
                <a:cxn ang="0">
                  <a:pos x="T8" y="T9"/>
                </a:cxn>
                <a:cxn ang="0">
                  <a:pos x="T10" y="T11"/>
                </a:cxn>
                <a:cxn ang="0">
                  <a:pos x="T12" y="T13"/>
                </a:cxn>
              </a:cxnLst>
              <a:rect l="0" t="0" r="r" b="b"/>
              <a:pathLst>
                <a:path w="256" h="20">
                  <a:moveTo>
                    <a:pt x="256" y="10"/>
                  </a:moveTo>
                  <a:cubicBezTo>
                    <a:pt x="256" y="16"/>
                    <a:pt x="252" y="20"/>
                    <a:pt x="246" y="20"/>
                  </a:cubicBezTo>
                  <a:cubicBezTo>
                    <a:pt x="10" y="20"/>
                    <a:pt x="10" y="20"/>
                    <a:pt x="10" y="20"/>
                  </a:cubicBezTo>
                  <a:cubicBezTo>
                    <a:pt x="4" y="20"/>
                    <a:pt x="0" y="16"/>
                    <a:pt x="0" y="10"/>
                  </a:cubicBezTo>
                  <a:cubicBezTo>
                    <a:pt x="0" y="4"/>
                    <a:pt x="4" y="0"/>
                    <a:pt x="10" y="0"/>
                  </a:cubicBezTo>
                  <a:cubicBezTo>
                    <a:pt x="246" y="0"/>
                    <a:pt x="246" y="0"/>
                    <a:pt x="246" y="0"/>
                  </a:cubicBezTo>
                  <a:cubicBezTo>
                    <a:pt x="252" y="0"/>
                    <a:pt x="256" y="4"/>
                    <a:pt x="256" y="10"/>
                  </a:cubicBezTo>
                  <a:close/>
                </a:path>
              </a:pathLst>
            </a:custGeom>
            <a:solidFill>
              <a:srgbClr val="C5CBC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55" name="iŝḻiḑe">
              <a:extLst>
                <a:ext uri="{FF2B5EF4-FFF2-40B4-BE49-F238E27FC236}">
                  <a16:creationId xmlns="" xmlns:a16="http://schemas.microsoft.com/office/drawing/2014/main" id="{EAAD3A1E-A0B7-44D4-BDF4-3908ED99FB62}"/>
                </a:ext>
              </a:extLst>
            </p:cNvPr>
            <p:cNvSpPr/>
            <p:nvPr/>
          </p:nvSpPr>
          <p:spPr bwMode="auto">
            <a:xfrm>
              <a:off x="6043528" y="1924044"/>
              <a:ext cx="94697" cy="96519"/>
            </a:xfrm>
            <a:prstGeom prst="ellipse">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56" name="iṥļïdè">
              <a:extLst>
                <a:ext uri="{FF2B5EF4-FFF2-40B4-BE49-F238E27FC236}">
                  <a16:creationId xmlns="" xmlns:a16="http://schemas.microsoft.com/office/drawing/2014/main" id="{CB67D7C7-5A6E-4580-9D8F-EFC390D0CF06}"/>
                </a:ext>
              </a:extLst>
            </p:cNvPr>
            <p:cNvSpPr/>
            <p:nvPr/>
          </p:nvSpPr>
          <p:spPr bwMode="auto">
            <a:xfrm>
              <a:off x="6997784" y="2393887"/>
              <a:ext cx="58275" cy="116550"/>
            </a:xfrm>
            <a:prstGeom prst="rect">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57" name="islíḋê">
              <a:extLst>
                <a:ext uri="{FF2B5EF4-FFF2-40B4-BE49-F238E27FC236}">
                  <a16:creationId xmlns="" xmlns:a16="http://schemas.microsoft.com/office/drawing/2014/main" id="{AD78A635-7482-47E0-9918-0F55FF569902}"/>
                </a:ext>
              </a:extLst>
            </p:cNvPr>
            <p:cNvSpPr/>
            <p:nvPr/>
          </p:nvSpPr>
          <p:spPr bwMode="auto">
            <a:xfrm>
              <a:off x="7066985" y="2393887"/>
              <a:ext cx="47349" cy="116550"/>
            </a:xfrm>
            <a:prstGeom prst="rect">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58" name="ïś1ídê">
              <a:extLst>
                <a:ext uri="{FF2B5EF4-FFF2-40B4-BE49-F238E27FC236}">
                  <a16:creationId xmlns="" xmlns:a16="http://schemas.microsoft.com/office/drawing/2014/main" id="{243B8FBE-6D23-4C06-A9FC-EE52B70F5279}"/>
                </a:ext>
              </a:extLst>
            </p:cNvPr>
            <p:cNvSpPr/>
            <p:nvPr/>
          </p:nvSpPr>
          <p:spPr bwMode="auto">
            <a:xfrm>
              <a:off x="7125261" y="2393887"/>
              <a:ext cx="58275" cy="116550"/>
            </a:xfrm>
            <a:prstGeom prst="rect">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59" name="iṣlïḍé">
              <a:extLst>
                <a:ext uri="{FF2B5EF4-FFF2-40B4-BE49-F238E27FC236}">
                  <a16:creationId xmlns="" xmlns:a16="http://schemas.microsoft.com/office/drawing/2014/main" id="{90F95616-8BE7-418D-B33C-5C2B4D947295}"/>
                </a:ext>
              </a:extLst>
            </p:cNvPr>
            <p:cNvSpPr/>
            <p:nvPr/>
          </p:nvSpPr>
          <p:spPr bwMode="auto">
            <a:xfrm>
              <a:off x="7196284" y="2393887"/>
              <a:ext cx="45528" cy="116550"/>
            </a:xfrm>
            <a:prstGeom prst="rect">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60" name="îšḷîḋè">
              <a:extLst>
                <a:ext uri="{FF2B5EF4-FFF2-40B4-BE49-F238E27FC236}">
                  <a16:creationId xmlns="" xmlns:a16="http://schemas.microsoft.com/office/drawing/2014/main" id="{8F9A9FCA-533E-41D3-A061-18A08E1F1029}"/>
                </a:ext>
              </a:extLst>
            </p:cNvPr>
            <p:cNvSpPr/>
            <p:nvPr/>
          </p:nvSpPr>
          <p:spPr bwMode="auto">
            <a:xfrm>
              <a:off x="7230884" y="2428488"/>
              <a:ext cx="23675" cy="34601"/>
            </a:xfrm>
            <a:prstGeom prst="rect">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61" name="íŝlíḓé">
              <a:extLst>
                <a:ext uri="{FF2B5EF4-FFF2-40B4-BE49-F238E27FC236}">
                  <a16:creationId xmlns="" xmlns:a16="http://schemas.microsoft.com/office/drawing/2014/main" id="{73531CBD-99A8-422F-BCC2-6B1FA9AF1B83}"/>
                </a:ext>
              </a:extLst>
            </p:cNvPr>
            <p:cNvSpPr/>
            <p:nvPr/>
          </p:nvSpPr>
          <p:spPr bwMode="auto">
            <a:xfrm>
              <a:off x="4936299" y="2419383"/>
              <a:ext cx="54633" cy="58275"/>
            </a:xfrm>
            <a:prstGeom prst="ellipse">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2" name="îśḻîďê">
              <a:extLst>
                <a:ext uri="{FF2B5EF4-FFF2-40B4-BE49-F238E27FC236}">
                  <a16:creationId xmlns="" xmlns:a16="http://schemas.microsoft.com/office/drawing/2014/main" id="{2D855150-BDFB-4967-9B04-6641F172EE1A}"/>
                </a:ext>
              </a:extLst>
            </p:cNvPr>
            <p:cNvSpPr/>
            <p:nvPr/>
          </p:nvSpPr>
          <p:spPr bwMode="auto">
            <a:xfrm>
              <a:off x="5052850" y="2419383"/>
              <a:ext cx="58275" cy="58275"/>
            </a:xfrm>
            <a:prstGeom prst="ellipse">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3" name="íś1ïḓê">
              <a:extLst>
                <a:ext uri="{FF2B5EF4-FFF2-40B4-BE49-F238E27FC236}">
                  <a16:creationId xmlns="" xmlns:a16="http://schemas.microsoft.com/office/drawing/2014/main" id="{2B7FDC31-A947-4598-9B5F-A5CD96DC4883}"/>
                </a:ext>
              </a:extLst>
            </p:cNvPr>
            <p:cNvSpPr/>
            <p:nvPr/>
          </p:nvSpPr>
          <p:spPr bwMode="auto">
            <a:xfrm>
              <a:off x="5173042" y="2419383"/>
              <a:ext cx="58275" cy="58275"/>
            </a:xfrm>
            <a:prstGeom prst="ellipse">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4" name="ïŝḷidê">
              <a:extLst>
                <a:ext uri="{FF2B5EF4-FFF2-40B4-BE49-F238E27FC236}">
                  <a16:creationId xmlns="" xmlns:a16="http://schemas.microsoft.com/office/drawing/2014/main" id="{1F82BA04-1998-48DD-A231-1AE41E981912}"/>
                </a:ext>
              </a:extLst>
            </p:cNvPr>
            <p:cNvSpPr/>
            <p:nvPr/>
          </p:nvSpPr>
          <p:spPr bwMode="auto">
            <a:xfrm>
              <a:off x="4781506" y="2253662"/>
              <a:ext cx="2600530" cy="69202"/>
            </a:xfrm>
            <a:prstGeom prst="rect">
              <a:avLst/>
            </a:prstGeom>
            <a:solidFill>
              <a:srgbClr val="D5D7D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65" name="ïś1ïḋe">
              <a:extLst>
                <a:ext uri="{FF2B5EF4-FFF2-40B4-BE49-F238E27FC236}">
                  <a16:creationId xmlns="" xmlns:a16="http://schemas.microsoft.com/office/drawing/2014/main" id="{37B1B52D-8509-4F1A-8FF0-A45146959434}"/>
                </a:ext>
              </a:extLst>
            </p:cNvPr>
            <p:cNvSpPr/>
            <p:nvPr/>
          </p:nvSpPr>
          <p:spPr bwMode="auto">
            <a:xfrm>
              <a:off x="4781506" y="2253662"/>
              <a:ext cx="2600530" cy="69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66" name="íṣḻïďè">
              <a:extLst>
                <a:ext uri="{FF2B5EF4-FFF2-40B4-BE49-F238E27FC236}">
                  <a16:creationId xmlns="" xmlns:a16="http://schemas.microsoft.com/office/drawing/2014/main" id="{2A0D4533-A0C0-4D1E-811D-EE404FC50AE1}"/>
                </a:ext>
              </a:extLst>
            </p:cNvPr>
            <p:cNvSpPr/>
            <p:nvPr/>
          </p:nvSpPr>
          <p:spPr bwMode="auto">
            <a:xfrm>
              <a:off x="4215144" y="4429876"/>
              <a:ext cx="1125439" cy="420674"/>
            </a:xfrm>
            <a:custGeom>
              <a:avLst/>
              <a:gdLst>
                <a:gd name="T0" fmla="*/ 366 w 386"/>
                <a:gd name="T1" fmla="*/ 0 h 144"/>
                <a:gd name="T2" fmla="*/ 56 w 386"/>
                <a:gd name="T3" fmla="*/ 0 h 144"/>
                <a:gd name="T4" fmla="*/ 50 w 386"/>
                <a:gd name="T5" fmla="*/ 0 h 144"/>
                <a:gd name="T6" fmla="*/ 0 w 386"/>
                <a:gd name="T7" fmla="*/ 0 h 144"/>
                <a:gd name="T8" fmla="*/ 26 w 386"/>
                <a:gd name="T9" fmla="*/ 23 h 144"/>
                <a:gd name="T10" fmla="*/ 26 w 386"/>
                <a:gd name="T11" fmla="*/ 120 h 144"/>
                <a:gd name="T12" fmla="*/ 50 w 386"/>
                <a:gd name="T13" fmla="*/ 144 h 144"/>
                <a:gd name="T14" fmla="*/ 366 w 386"/>
                <a:gd name="T15" fmla="*/ 144 h 144"/>
                <a:gd name="T16" fmla="*/ 386 w 386"/>
                <a:gd name="T17" fmla="*/ 120 h 144"/>
                <a:gd name="T18" fmla="*/ 386 w 386"/>
                <a:gd name="T19" fmla="*/ 21 h 144"/>
                <a:gd name="T20" fmla="*/ 366 w 386"/>
                <a:gd name="T21"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6" h="144">
                  <a:moveTo>
                    <a:pt x="366" y="0"/>
                  </a:moveTo>
                  <a:cubicBezTo>
                    <a:pt x="56" y="0"/>
                    <a:pt x="56" y="0"/>
                    <a:pt x="56" y="0"/>
                  </a:cubicBezTo>
                  <a:cubicBezTo>
                    <a:pt x="50" y="0"/>
                    <a:pt x="50" y="0"/>
                    <a:pt x="50" y="0"/>
                  </a:cubicBezTo>
                  <a:cubicBezTo>
                    <a:pt x="0" y="0"/>
                    <a:pt x="0" y="0"/>
                    <a:pt x="0" y="0"/>
                  </a:cubicBezTo>
                  <a:cubicBezTo>
                    <a:pt x="26" y="23"/>
                    <a:pt x="26" y="23"/>
                    <a:pt x="26" y="23"/>
                  </a:cubicBezTo>
                  <a:cubicBezTo>
                    <a:pt x="26" y="120"/>
                    <a:pt x="26" y="120"/>
                    <a:pt x="26" y="120"/>
                  </a:cubicBezTo>
                  <a:cubicBezTo>
                    <a:pt x="26" y="133"/>
                    <a:pt x="38" y="144"/>
                    <a:pt x="50" y="144"/>
                  </a:cubicBezTo>
                  <a:cubicBezTo>
                    <a:pt x="366" y="144"/>
                    <a:pt x="366" y="144"/>
                    <a:pt x="366" y="144"/>
                  </a:cubicBezTo>
                  <a:cubicBezTo>
                    <a:pt x="378" y="144"/>
                    <a:pt x="386" y="133"/>
                    <a:pt x="386" y="120"/>
                  </a:cubicBezTo>
                  <a:cubicBezTo>
                    <a:pt x="386" y="21"/>
                    <a:pt x="386" y="21"/>
                    <a:pt x="386" y="21"/>
                  </a:cubicBezTo>
                  <a:cubicBezTo>
                    <a:pt x="386" y="8"/>
                    <a:pt x="378" y="0"/>
                    <a:pt x="366" y="0"/>
                  </a:cubicBezTo>
                  <a:close/>
                </a:path>
              </a:pathLst>
            </a:custGeom>
            <a:solidFill>
              <a:srgbClr val="83B3D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7" name="îṥļíḓé">
              <a:extLst>
                <a:ext uri="{FF2B5EF4-FFF2-40B4-BE49-F238E27FC236}">
                  <a16:creationId xmlns="" xmlns:a16="http://schemas.microsoft.com/office/drawing/2014/main" id="{C544F86F-1C81-451E-9F3A-FBE9E38D9931}"/>
                </a:ext>
              </a:extLst>
            </p:cNvPr>
            <p:cNvSpPr/>
            <p:nvPr/>
          </p:nvSpPr>
          <p:spPr bwMode="auto">
            <a:xfrm>
              <a:off x="6799284" y="4103899"/>
              <a:ext cx="1138188" cy="420674"/>
            </a:xfrm>
            <a:custGeom>
              <a:avLst/>
              <a:gdLst>
                <a:gd name="T0" fmla="*/ 24 w 390"/>
                <a:gd name="T1" fmla="*/ 0 h 144"/>
                <a:gd name="T2" fmla="*/ 334 w 390"/>
                <a:gd name="T3" fmla="*/ 0 h 144"/>
                <a:gd name="T4" fmla="*/ 340 w 390"/>
                <a:gd name="T5" fmla="*/ 0 h 144"/>
                <a:gd name="T6" fmla="*/ 390 w 390"/>
                <a:gd name="T7" fmla="*/ 0 h 144"/>
                <a:gd name="T8" fmla="*/ 360 w 390"/>
                <a:gd name="T9" fmla="*/ 26 h 144"/>
                <a:gd name="T10" fmla="*/ 360 w 390"/>
                <a:gd name="T11" fmla="*/ 123 h 144"/>
                <a:gd name="T12" fmla="*/ 340 w 390"/>
                <a:gd name="T13" fmla="*/ 144 h 144"/>
                <a:gd name="T14" fmla="*/ 24 w 390"/>
                <a:gd name="T15" fmla="*/ 144 h 144"/>
                <a:gd name="T16" fmla="*/ 0 w 390"/>
                <a:gd name="T17" fmla="*/ 123 h 144"/>
                <a:gd name="T18" fmla="*/ 0 w 390"/>
                <a:gd name="T19" fmla="*/ 24 h 144"/>
                <a:gd name="T20" fmla="*/ 24 w 390"/>
                <a:gd name="T21"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0" h="144">
                  <a:moveTo>
                    <a:pt x="24" y="0"/>
                  </a:moveTo>
                  <a:cubicBezTo>
                    <a:pt x="334" y="0"/>
                    <a:pt x="334" y="0"/>
                    <a:pt x="334" y="0"/>
                  </a:cubicBezTo>
                  <a:cubicBezTo>
                    <a:pt x="340" y="0"/>
                    <a:pt x="340" y="0"/>
                    <a:pt x="340" y="0"/>
                  </a:cubicBezTo>
                  <a:cubicBezTo>
                    <a:pt x="390" y="0"/>
                    <a:pt x="390" y="0"/>
                    <a:pt x="390" y="0"/>
                  </a:cubicBezTo>
                  <a:cubicBezTo>
                    <a:pt x="360" y="26"/>
                    <a:pt x="360" y="26"/>
                    <a:pt x="360" y="26"/>
                  </a:cubicBezTo>
                  <a:cubicBezTo>
                    <a:pt x="360" y="123"/>
                    <a:pt x="360" y="123"/>
                    <a:pt x="360" y="123"/>
                  </a:cubicBezTo>
                  <a:cubicBezTo>
                    <a:pt x="360" y="136"/>
                    <a:pt x="352" y="144"/>
                    <a:pt x="340" y="144"/>
                  </a:cubicBezTo>
                  <a:cubicBezTo>
                    <a:pt x="24" y="144"/>
                    <a:pt x="24" y="144"/>
                    <a:pt x="24" y="144"/>
                  </a:cubicBezTo>
                  <a:cubicBezTo>
                    <a:pt x="12" y="144"/>
                    <a:pt x="0" y="136"/>
                    <a:pt x="0" y="123"/>
                  </a:cubicBezTo>
                  <a:cubicBezTo>
                    <a:pt x="0" y="24"/>
                    <a:pt x="0" y="24"/>
                    <a:pt x="0" y="24"/>
                  </a:cubicBezTo>
                  <a:cubicBezTo>
                    <a:pt x="0" y="11"/>
                    <a:pt x="12" y="0"/>
                    <a:pt x="24" y="0"/>
                  </a:cubicBezTo>
                  <a:close/>
                </a:path>
              </a:pathLst>
            </a:custGeom>
            <a:solidFill>
              <a:srgbClr val="83B3D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8" name="ïṩļíḍe">
              <a:extLst>
                <a:ext uri="{FF2B5EF4-FFF2-40B4-BE49-F238E27FC236}">
                  <a16:creationId xmlns="" xmlns:a16="http://schemas.microsoft.com/office/drawing/2014/main" id="{62003CDD-F69E-4B2D-9E95-DDDEF1776A3C}"/>
                </a:ext>
              </a:extLst>
            </p:cNvPr>
            <p:cNvSpPr/>
            <p:nvPr/>
          </p:nvSpPr>
          <p:spPr bwMode="auto">
            <a:xfrm>
              <a:off x="5003681" y="3976422"/>
              <a:ext cx="209427" cy="23675"/>
            </a:xfrm>
            <a:prstGeom prst="rect">
              <a:avLst/>
            </a:prstGeom>
            <a:solidFill>
              <a:srgbClr val="C5CB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69" name="îŝ1ïḓé">
              <a:extLst>
                <a:ext uri="{FF2B5EF4-FFF2-40B4-BE49-F238E27FC236}">
                  <a16:creationId xmlns="" xmlns:a16="http://schemas.microsoft.com/office/drawing/2014/main" id="{BFEB047B-13B5-4F44-9DCA-3D37A80D7990}"/>
                </a:ext>
              </a:extLst>
            </p:cNvPr>
            <p:cNvSpPr/>
            <p:nvPr/>
          </p:nvSpPr>
          <p:spPr bwMode="auto">
            <a:xfrm>
              <a:off x="5003681" y="3976422"/>
              <a:ext cx="209427" cy="23675"/>
            </a:xfrm>
            <a:custGeom>
              <a:avLst/>
              <a:gdLst>
                <a:gd name="T0" fmla="*/ 0 w 115"/>
                <a:gd name="T1" fmla="*/ 13 h 13"/>
                <a:gd name="T2" fmla="*/ 115 w 115"/>
                <a:gd name="T3" fmla="*/ 13 h 13"/>
                <a:gd name="T4" fmla="*/ 115 w 115"/>
                <a:gd name="T5" fmla="*/ 0 h 13"/>
                <a:gd name="T6" fmla="*/ 0 w 115"/>
                <a:gd name="T7" fmla="*/ 0 h 13"/>
              </a:gdLst>
              <a:ahLst/>
              <a:cxnLst>
                <a:cxn ang="0">
                  <a:pos x="T0" y="T1"/>
                </a:cxn>
                <a:cxn ang="0">
                  <a:pos x="T2" y="T3"/>
                </a:cxn>
                <a:cxn ang="0">
                  <a:pos x="T4" y="T5"/>
                </a:cxn>
                <a:cxn ang="0">
                  <a:pos x="T6" y="T7"/>
                </a:cxn>
              </a:cxnLst>
              <a:rect l="0" t="0" r="r" b="b"/>
              <a:pathLst>
                <a:path w="115" h="13">
                  <a:moveTo>
                    <a:pt x="0" y="13"/>
                  </a:moveTo>
                  <a:lnTo>
                    <a:pt x="115" y="13"/>
                  </a:lnTo>
                  <a:lnTo>
                    <a:pt x="115"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70" name="îṡļiḍè">
              <a:extLst>
                <a:ext uri="{FF2B5EF4-FFF2-40B4-BE49-F238E27FC236}">
                  <a16:creationId xmlns="" xmlns:a16="http://schemas.microsoft.com/office/drawing/2014/main" id="{1DC51B97-0C76-4B7B-ACFB-1E33B086DC9D}"/>
                </a:ext>
              </a:extLst>
            </p:cNvPr>
            <p:cNvSpPr/>
            <p:nvPr/>
          </p:nvSpPr>
          <p:spPr bwMode="auto">
            <a:xfrm>
              <a:off x="5049207" y="4034697"/>
              <a:ext cx="211248" cy="23675"/>
            </a:xfrm>
            <a:prstGeom prst="rect">
              <a:avLst/>
            </a:prstGeom>
            <a:solidFill>
              <a:srgbClr val="C5CB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71" name="îŝ1îdè">
              <a:extLst>
                <a:ext uri="{FF2B5EF4-FFF2-40B4-BE49-F238E27FC236}">
                  <a16:creationId xmlns="" xmlns:a16="http://schemas.microsoft.com/office/drawing/2014/main" id="{B1CBCB54-2B50-4B4B-9954-3E935F732884}"/>
                </a:ext>
              </a:extLst>
            </p:cNvPr>
            <p:cNvSpPr/>
            <p:nvPr/>
          </p:nvSpPr>
          <p:spPr bwMode="auto">
            <a:xfrm>
              <a:off x="5049207" y="4034697"/>
              <a:ext cx="211248" cy="23675"/>
            </a:xfrm>
            <a:custGeom>
              <a:avLst/>
              <a:gdLst>
                <a:gd name="T0" fmla="*/ 0 w 116"/>
                <a:gd name="T1" fmla="*/ 13 h 13"/>
                <a:gd name="T2" fmla="*/ 116 w 116"/>
                <a:gd name="T3" fmla="*/ 13 h 13"/>
                <a:gd name="T4" fmla="*/ 116 w 116"/>
                <a:gd name="T5" fmla="*/ 0 h 13"/>
                <a:gd name="T6" fmla="*/ 0 w 116"/>
                <a:gd name="T7" fmla="*/ 0 h 13"/>
              </a:gdLst>
              <a:ahLst/>
              <a:cxnLst>
                <a:cxn ang="0">
                  <a:pos x="T0" y="T1"/>
                </a:cxn>
                <a:cxn ang="0">
                  <a:pos x="T2" y="T3"/>
                </a:cxn>
                <a:cxn ang="0">
                  <a:pos x="T4" y="T5"/>
                </a:cxn>
                <a:cxn ang="0">
                  <a:pos x="T6" y="T7"/>
                </a:cxn>
              </a:cxnLst>
              <a:rect l="0" t="0" r="r" b="b"/>
              <a:pathLst>
                <a:path w="116" h="13">
                  <a:moveTo>
                    <a:pt x="0" y="13"/>
                  </a:moveTo>
                  <a:lnTo>
                    <a:pt x="116" y="13"/>
                  </a:lnTo>
                  <a:lnTo>
                    <a:pt x="116"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72" name="ïṣľîḋe">
              <a:extLst>
                <a:ext uri="{FF2B5EF4-FFF2-40B4-BE49-F238E27FC236}">
                  <a16:creationId xmlns="" xmlns:a16="http://schemas.microsoft.com/office/drawing/2014/main" id="{AD99419A-6618-47DB-BFC4-CFCE2B0DD675}"/>
                </a:ext>
              </a:extLst>
            </p:cNvPr>
            <p:cNvSpPr/>
            <p:nvPr/>
          </p:nvSpPr>
          <p:spPr bwMode="auto">
            <a:xfrm>
              <a:off x="6939508" y="3231593"/>
              <a:ext cx="209427" cy="23675"/>
            </a:xfrm>
            <a:prstGeom prst="rect">
              <a:avLst/>
            </a:prstGeom>
            <a:solidFill>
              <a:srgbClr val="C5CB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73" name="íṡḻïḋé">
              <a:extLst>
                <a:ext uri="{FF2B5EF4-FFF2-40B4-BE49-F238E27FC236}">
                  <a16:creationId xmlns="" xmlns:a16="http://schemas.microsoft.com/office/drawing/2014/main" id="{1F4EC052-1650-42C0-88EB-99B2DD6B564B}"/>
                </a:ext>
              </a:extLst>
            </p:cNvPr>
            <p:cNvSpPr/>
            <p:nvPr/>
          </p:nvSpPr>
          <p:spPr bwMode="auto">
            <a:xfrm>
              <a:off x="6939508" y="3231593"/>
              <a:ext cx="209427" cy="23675"/>
            </a:xfrm>
            <a:custGeom>
              <a:avLst/>
              <a:gdLst>
                <a:gd name="T0" fmla="*/ 0 w 115"/>
                <a:gd name="T1" fmla="*/ 13 h 13"/>
                <a:gd name="T2" fmla="*/ 115 w 115"/>
                <a:gd name="T3" fmla="*/ 13 h 13"/>
                <a:gd name="T4" fmla="*/ 115 w 115"/>
                <a:gd name="T5" fmla="*/ 0 h 13"/>
                <a:gd name="T6" fmla="*/ 0 w 115"/>
                <a:gd name="T7" fmla="*/ 0 h 13"/>
              </a:gdLst>
              <a:ahLst/>
              <a:cxnLst>
                <a:cxn ang="0">
                  <a:pos x="T0" y="T1"/>
                </a:cxn>
                <a:cxn ang="0">
                  <a:pos x="T2" y="T3"/>
                </a:cxn>
                <a:cxn ang="0">
                  <a:pos x="T4" y="T5"/>
                </a:cxn>
                <a:cxn ang="0">
                  <a:pos x="T6" y="T7"/>
                </a:cxn>
              </a:cxnLst>
              <a:rect l="0" t="0" r="r" b="b"/>
              <a:pathLst>
                <a:path w="115" h="13">
                  <a:moveTo>
                    <a:pt x="0" y="13"/>
                  </a:moveTo>
                  <a:lnTo>
                    <a:pt x="115" y="13"/>
                  </a:lnTo>
                  <a:lnTo>
                    <a:pt x="115"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74" name="íṡḻïḍé">
              <a:extLst>
                <a:ext uri="{FF2B5EF4-FFF2-40B4-BE49-F238E27FC236}">
                  <a16:creationId xmlns="" xmlns:a16="http://schemas.microsoft.com/office/drawing/2014/main" id="{B5B54FB8-F1C8-459F-B15A-AA3552D4DB7A}"/>
                </a:ext>
              </a:extLst>
            </p:cNvPr>
            <p:cNvSpPr/>
            <p:nvPr/>
          </p:nvSpPr>
          <p:spPr bwMode="auto">
            <a:xfrm>
              <a:off x="6986857" y="3289868"/>
              <a:ext cx="209427" cy="23675"/>
            </a:xfrm>
            <a:prstGeom prst="rect">
              <a:avLst/>
            </a:prstGeom>
            <a:solidFill>
              <a:srgbClr val="C5CB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75" name="iṥḻíḋè">
              <a:extLst>
                <a:ext uri="{FF2B5EF4-FFF2-40B4-BE49-F238E27FC236}">
                  <a16:creationId xmlns="" xmlns:a16="http://schemas.microsoft.com/office/drawing/2014/main" id="{040C0EB7-5A29-4281-B076-5806A40DD702}"/>
                </a:ext>
              </a:extLst>
            </p:cNvPr>
            <p:cNvSpPr/>
            <p:nvPr/>
          </p:nvSpPr>
          <p:spPr bwMode="auto">
            <a:xfrm>
              <a:off x="6986857" y="3289868"/>
              <a:ext cx="209427" cy="23675"/>
            </a:xfrm>
            <a:custGeom>
              <a:avLst/>
              <a:gdLst>
                <a:gd name="T0" fmla="*/ 0 w 115"/>
                <a:gd name="T1" fmla="*/ 13 h 13"/>
                <a:gd name="T2" fmla="*/ 115 w 115"/>
                <a:gd name="T3" fmla="*/ 13 h 13"/>
                <a:gd name="T4" fmla="*/ 115 w 115"/>
                <a:gd name="T5" fmla="*/ 0 h 13"/>
                <a:gd name="T6" fmla="*/ 0 w 115"/>
                <a:gd name="T7" fmla="*/ 0 h 13"/>
              </a:gdLst>
              <a:ahLst/>
              <a:cxnLst>
                <a:cxn ang="0">
                  <a:pos x="T0" y="T1"/>
                </a:cxn>
                <a:cxn ang="0">
                  <a:pos x="T2" y="T3"/>
                </a:cxn>
                <a:cxn ang="0">
                  <a:pos x="T4" y="T5"/>
                </a:cxn>
                <a:cxn ang="0">
                  <a:pos x="T6" y="T7"/>
                </a:cxn>
              </a:cxnLst>
              <a:rect l="0" t="0" r="r" b="b"/>
              <a:pathLst>
                <a:path w="115" h="13">
                  <a:moveTo>
                    <a:pt x="0" y="13"/>
                  </a:moveTo>
                  <a:lnTo>
                    <a:pt x="115" y="13"/>
                  </a:lnTo>
                  <a:lnTo>
                    <a:pt x="115"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76" name="ïṡ1iďe">
              <a:extLst>
                <a:ext uri="{FF2B5EF4-FFF2-40B4-BE49-F238E27FC236}">
                  <a16:creationId xmlns="" xmlns:a16="http://schemas.microsoft.com/office/drawing/2014/main" id="{D2ACA232-E2B6-48F3-92F1-75FC5A2F7F86}"/>
                </a:ext>
              </a:extLst>
            </p:cNvPr>
            <p:cNvSpPr/>
            <p:nvPr/>
          </p:nvSpPr>
          <p:spPr bwMode="auto">
            <a:xfrm>
              <a:off x="6915835" y="4988953"/>
              <a:ext cx="209427" cy="23675"/>
            </a:xfrm>
            <a:prstGeom prst="rect">
              <a:avLst/>
            </a:prstGeom>
            <a:solidFill>
              <a:srgbClr val="C5CB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77" name="î$ľiḍê">
              <a:extLst>
                <a:ext uri="{FF2B5EF4-FFF2-40B4-BE49-F238E27FC236}">
                  <a16:creationId xmlns="" xmlns:a16="http://schemas.microsoft.com/office/drawing/2014/main" id="{43F889FF-83AF-4F21-A089-64A632D816D7}"/>
                </a:ext>
              </a:extLst>
            </p:cNvPr>
            <p:cNvSpPr/>
            <p:nvPr/>
          </p:nvSpPr>
          <p:spPr bwMode="auto">
            <a:xfrm>
              <a:off x="6915835" y="4988953"/>
              <a:ext cx="209427" cy="23675"/>
            </a:xfrm>
            <a:custGeom>
              <a:avLst/>
              <a:gdLst>
                <a:gd name="T0" fmla="*/ 0 w 115"/>
                <a:gd name="T1" fmla="*/ 13 h 13"/>
                <a:gd name="T2" fmla="*/ 115 w 115"/>
                <a:gd name="T3" fmla="*/ 13 h 13"/>
                <a:gd name="T4" fmla="*/ 115 w 115"/>
                <a:gd name="T5" fmla="*/ 0 h 13"/>
                <a:gd name="T6" fmla="*/ 0 w 115"/>
                <a:gd name="T7" fmla="*/ 0 h 13"/>
              </a:gdLst>
              <a:ahLst/>
              <a:cxnLst>
                <a:cxn ang="0">
                  <a:pos x="T0" y="T1"/>
                </a:cxn>
                <a:cxn ang="0">
                  <a:pos x="T2" y="T3"/>
                </a:cxn>
                <a:cxn ang="0">
                  <a:pos x="T4" y="T5"/>
                </a:cxn>
                <a:cxn ang="0">
                  <a:pos x="T6" y="T7"/>
                </a:cxn>
              </a:cxnLst>
              <a:rect l="0" t="0" r="r" b="b"/>
              <a:pathLst>
                <a:path w="115" h="13">
                  <a:moveTo>
                    <a:pt x="0" y="13"/>
                  </a:moveTo>
                  <a:lnTo>
                    <a:pt x="115" y="13"/>
                  </a:lnTo>
                  <a:lnTo>
                    <a:pt x="115"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78" name="ïšľïḑè">
              <a:extLst>
                <a:ext uri="{FF2B5EF4-FFF2-40B4-BE49-F238E27FC236}">
                  <a16:creationId xmlns="" xmlns:a16="http://schemas.microsoft.com/office/drawing/2014/main" id="{3D4D9DA8-6B31-4D2C-87A2-922B9E0F5156}"/>
                </a:ext>
              </a:extLst>
            </p:cNvPr>
            <p:cNvSpPr/>
            <p:nvPr/>
          </p:nvSpPr>
          <p:spPr bwMode="auto">
            <a:xfrm>
              <a:off x="6963183" y="5047228"/>
              <a:ext cx="209427" cy="23675"/>
            </a:xfrm>
            <a:prstGeom prst="rect">
              <a:avLst/>
            </a:prstGeom>
            <a:solidFill>
              <a:srgbClr val="C5CB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79" name="îṣlïďe">
              <a:extLst>
                <a:ext uri="{FF2B5EF4-FFF2-40B4-BE49-F238E27FC236}">
                  <a16:creationId xmlns="" xmlns:a16="http://schemas.microsoft.com/office/drawing/2014/main" id="{988F5381-0F34-41EB-9788-0AA40AF3B83D}"/>
                </a:ext>
              </a:extLst>
            </p:cNvPr>
            <p:cNvSpPr/>
            <p:nvPr/>
          </p:nvSpPr>
          <p:spPr bwMode="auto">
            <a:xfrm>
              <a:off x="6963183" y="5047228"/>
              <a:ext cx="209427" cy="23675"/>
            </a:xfrm>
            <a:custGeom>
              <a:avLst/>
              <a:gdLst>
                <a:gd name="T0" fmla="*/ 0 w 115"/>
                <a:gd name="T1" fmla="*/ 13 h 13"/>
                <a:gd name="T2" fmla="*/ 115 w 115"/>
                <a:gd name="T3" fmla="*/ 13 h 13"/>
                <a:gd name="T4" fmla="*/ 115 w 115"/>
                <a:gd name="T5" fmla="*/ 0 h 13"/>
                <a:gd name="T6" fmla="*/ 0 w 115"/>
                <a:gd name="T7" fmla="*/ 0 h 13"/>
              </a:gdLst>
              <a:ahLst/>
              <a:cxnLst>
                <a:cxn ang="0">
                  <a:pos x="T0" y="T1"/>
                </a:cxn>
                <a:cxn ang="0">
                  <a:pos x="T2" y="T3"/>
                </a:cxn>
                <a:cxn ang="0">
                  <a:pos x="T4" y="T5"/>
                </a:cxn>
                <a:cxn ang="0">
                  <a:pos x="T6" y="T7"/>
                </a:cxn>
              </a:cxnLst>
              <a:rect l="0" t="0" r="r" b="b"/>
              <a:pathLst>
                <a:path w="115" h="13">
                  <a:moveTo>
                    <a:pt x="0" y="13"/>
                  </a:moveTo>
                  <a:lnTo>
                    <a:pt x="115" y="13"/>
                  </a:lnTo>
                  <a:lnTo>
                    <a:pt x="115"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0" name="îŝľîḓé">
              <a:extLst>
                <a:ext uri="{FF2B5EF4-FFF2-40B4-BE49-F238E27FC236}">
                  <a16:creationId xmlns="" xmlns:a16="http://schemas.microsoft.com/office/drawing/2014/main" id="{C2D00BA8-1008-4136-8F9E-224670A8E028}"/>
                </a:ext>
              </a:extLst>
            </p:cNvPr>
            <p:cNvSpPr/>
            <p:nvPr/>
          </p:nvSpPr>
          <p:spPr bwMode="auto">
            <a:xfrm>
              <a:off x="5819533" y="4617449"/>
              <a:ext cx="500803" cy="826779"/>
            </a:xfrm>
            <a:prstGeom prst="rect">
              <a:avLst/>
            </a:prstGeom>
            <a:solidFill>
              <a:srgbClr val="83B3DB"/>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81" name="îṥlïḓê">
              <a:extLst>
                <a:ext uri="{FF2B5EF4-FFF2-40B4-BE49-F238E27FC236}">
                  <a16:creationId xmlns="" xmlns:a16="http://schemas.microsoft.com/office/drawing/2014/main" id="{783664C4-B9B0-4F8C-A547-51F1C839BC40}"/>
                </a:ext>
              </a:extLst>
            </p:cNvPr>
            <p:cNvSpPr/>
            <p:nvPr/>
          </p:nvSpPr>
          <p:spPr bwMode="auto">
            <a:xfrm>
              <a:off x="6212890" y="4524573"/>
              <a:ext cx="480770" cy="895981"/>
            </a:xfrm>
            <a:custGeom>
              <a:avLst/>
              <a:gdLst>
                <a:gd name="T0" fmla="*/ 1 w 165"/>
                <a:gd name="T1" fmla="*/ 0 h 308"/>
                <a:gd name="T2" fmla="*/ 111 w 165"/>
                <a:gd name="T3" fmla="*/ 59 h 308"/>
                <a:gd name="T4" fmla="*/ 147 w 165"/>
                <a:gd name="T5" fmla="*/ 110 h 308"/>
                <a:gd name="T6" fmla="*/ 165 w 165"/>
                <a:gd name="T7" fmla="*/ 308 h 308"/>
                <a:gd name="T8" fmla="*/ 0 w 165"/>
                <a:gd name="T9" fmla="*/ 308 h 308"/>
                <a:gd name="T10" fmla="*/ 1 w 165"/>
                <a:gd name="T11" fmla="*/ 0 h 308"/>
              </a:gdLst>
              <a:ahLst/>
              <a:cxnLst>
                <a:cxn ang="0">
                  <a:pos x="T0" y="T1"/>
                </a:cxn>
                <a:cxn ang="0">
                  <a:pos x="T2" y="T3"/>
                </a:cxn>
                <a:cxn ang="0">
                  <a:pos x="T4" y="T5"/>
                </a:cxn>
                <a:cxn ang="0">
                  <a:pos x="T6" y="T7"/>
                </a:cxn>
                <a:cxn ang="0">
                  <a:pos x="T8" y="T9"/>
                </a:cxn>
                <a:cxn ang="0">
                  <a:pos x="T10" y="T11"/>
                </a:cxn>
              </a:cxnLst>
              <a:rect l="0" t="0" r="r" b="b"/>
              <a:pathLst>
                <a:path w="165" h="308">
                  <a:moveTo>
                    <a:pt x="1" y="0"/>
                  </a:moveTo>
                  <a:cubicBezTo>
                    <a:pt x="111" y="59"/>
                    <a:pt x="111" y="59"/>
                    <a:pt x="111" y="59"/>
                  </a:cubicBezTo>
                  <a:cubicBezTo>
                    <a:pt x="111" y="59"/>
                    <a:pt x="142" y="73"/>
                    <a:pt x="147" y="110"/>
                  </a:cubicBezTo>
                  <a:cubicBezTo>
                    <a:pt x="155" y="165"/>
                    <a:pt x="165" y="308"/>
                    <a:pt x="165" y="308"/>
                  </a:cubicBezTo>
                  <a:cubicBezTo>
                    <a:pt x="0" y="308"/>
                    <a:pt x="0" y="308"/>
                    <a:pt x="0" y="308"/>
                  </a:cubicBezTo>
                  <a:cubicBezTo>
                    <a:pt x="1" y="0"/>
                    <a:pt x="1" y="0"/>
                    <a:pt x="1" y="0"/>
                  </a:cubicBezTo>
                </a:path>
              </a:pathLst>
            </a:custGeom>
            <a:solidFill>
              <a:srgbClr val="FFFFF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2" name="i$ļïḋê">
              <a:extLst>
                <a:ext uri="{FF2B5EF4-FFF2-40B4-BE49-F238E27FC236}">
                  <a16:creationId xmlns="" xmlns:a16="http://schemas.microsoft.com/office/drawing/2014/main" id="{C6529B4E-5689-4BA2-8A65-9487CDCF3505}"/>
                </a:ext>
              </a:extLst>
            </p:cNvPr>
            <p:cNvSpPr/>
            <p:nvPr/>
          </p:nvSpPr>
          <p:spPr bwMode="auto">
            <a:xfrm>
              <a:off x="5411607" y="4524573"/>
              <a:ext cx="480770" cy="895981"/>
            </a:xfrm>
            <a:custGeom>
              <a:avLst/>
              <a:gdLst>
                <a:gd name="T0" fmla="*/ 164 w 165"/>
                <a:gd name="T1" fmla="*/ 0 h 308"/>
                <a:gd name="T2" fmla="*/ 54 w 165"/>
                <a:gd name="T3" fmla="*/ 59 h 308"/>
                <a:gd name="T4" fmla="*/ 18 w 165"/>
                <a:gd name="T5" fmla="*/ 110 h 308"/>
                <a:gd name="T6" fmla="*/ 0 w 165"/>
                <a:gd name="T7" fmla="*/ 308 h 308"/>
                <a:gd name="T8" fmla="*/ 165 w 165"/>
                <a:gd name="T9" fmla="*/ 308 h 308"/>
                <a:gd name="T10" fmla="*/ 164 w 165"/>
                <a:gd name="T11" fmla="*/ 0 h 308"/>
              </a:gdLst>
              <a:ahLst/>
              <a:cxnLst>
                <a:cxn ang="0">
                  <a:pos x="T0" y="T1"/>
                </a:cxn>
                <a:cxn ang="0">
                  <a:pos x="T2" y="T3"/>
                </a:cxn>
                <a:cxn ang="0">
                  <a:pos x="T4" y="T5"/>
                </a:cxn>
                <a:cxn ang="0">
                  <a:pos x="T6" y="T7"/>
                </a:cxn>
                <a:cxn ang="0">
                  <a:pos x="T8" y="T9"/>
                </a:cxn>
                <a:cxn ang="0">
                  <a:pos x="T10" y="T11"/>
                </a:cxn>
              </a:cxnLst>
              <a:rect l="0" t="0" r="r" b="b"/>
              <a:pathLst>
                <a:path w="165" h="308">
                  <a:moveTo>
                    <a:pt x="164" y="0"/>
                  </a:moveTo>
                  <a:cubicBezTo>
                    <a:pt x="54" y="59"/>
                    <a:pt x="54" y="59"/>
                    <a:pt x="54" y="59"/>
                  </a:cubicBezTo>
                  <a:cubicBezTo>
                    <a:pt x="54" y="59"/>
                    <a:pt x="23" y="73"/>
                    <a:pt x="18" y="110"/>
                  </a:cubicBezTo>
                  <a:cubicBezTo>
                    <a:pt x="10" y="165"/>
                    <a:pt x="0" y="308"/>
                    <a:pt x="0" y="308"/>
                  </a:cubicBezTo>
                  <a:cubicBezTo>
                    <a:pt x="165" y="308"/>
                    <a:pt x="165" y="308"/>
                    <a:pt x="165" y="308"/>
                  </a:cubicBezTo>
                  <a:cubicBezTo>
                    <a:pt x="164" y="0"/>
                    <a:pt x="164" y="0"/>
                    <a:pt x="164" y="0"/>
                  </a:cubicBezTo>
                </a:path>
              </a:pathLst>
            </a:custGeom>
            <a:solidFill>
              <a:srgbClr val="FFFFF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3" name="ísḻidé">
              <a:extLst>
                <a:ext uri="{FF2B5EF4-FFF2-40B4-BE49-F238E27FC236}">
                  <a16:creationId xmlns="" xmlns:a16="http://schemas.microsoft.com/office/drawing/2014/main" id="{B44A92F3-9917-49C2-9AC1-DE10B9E030C7}"/>
                </a:ext>
              </a:extLst>
            </p:cNvPr>
            <p:cNvSpPr/>
            <p:nvPr/>
          </p:nvSpPr>
          <p:spPr bwMode="auto">
            <a:xfrm>
              <a:off x="5391574" y="3227951"/>
              <a:ext cx="174826" cy="504445"/>
            </a:xfrm>
            <a:custGeom>
              <a:avLst/>
              <a:gdLst>
                <a:gd name="T0" fmla="*/ 0 w 60"/>
                <a:gd name="T1" fmla="*/ 20 h 173"/>
                <a:gd name="T2" fmla="*/ 1 w 60"/>
                <a:gd name="T3" fmla="*/ 149 h 173"/>
                <a:gd name="T4" fmla="*/ 60 w 60"/>
                <a:gd name="T5" fmla="*/ 173 h 173"/>
                <a:gd name="T6" fmla="*/ 56 w 60"/>
                <a:gd name="T7" fmla="*/ 0 h 173"/>
                <a:gd name="T8" fmla="*/ 0 w 60"/>
                <a:gd name="T9" fmla="*/ 20 h 173"/>
              </a:gdLst>
              <a:ahLst/>
              <a:cxnLst>
                <a:cxn ang="0">
                  <a:pos x="T0" y="T1"/>
                </a:cxn>
                <a:cxn ang="0">
                  <a:pos x="T2" y="T3"/>
                </a:cxn>
                <a:cxn ang="0">
                  <a:pos x="T4" y="T5"/>
                </a:cxn>
                <a:cxn ang="0">
                  <a:pos x="T6" y="T7"/>
                </a:cxn>
                <a:cxn ang="0">
                  <a:pos x="T8" y="T9"/>
                </a:cxn>
              </a:cxnLst>
              <a:rect l="0" t="0" r="r" b="b"/>
              <a:pathLst>
                <a:path w="60" h="173">
                  <a:moveTo>
                    <a:pt x="0" y="20"/>
                  </a:moveTo>
                  <a:cubicBezTo>
                    <a:pt x="1" y="23"/>
                    <a:pt x="1" y="149"/>
                    <a:pt x="1" y="149"/>
                  </a:cubicBezTo>
                  <a:cubicBezTo>
                    <a:pt x="60" y="173"/>
                    <a:pt x="60" y="173"/>
                    <a:pt x="60" y="173"/>
                  </a:cubicBezTo>
                  <a:cubicBezTo>
                    <a:pt x="56" y="0"/>
                    <a:pt x="56" y="0"/>
                    <a:pt x="56" y="0"/>
                  </a:cubicBezTo>
                  <a:lnTo>
                    <a:pt x="0" y="20"/>
                  </a:lnTo>
                  <a:close/>
                </a:path>
              </a:pathLst>
            </a:custGeom>
            <a:solidFill>
              <a:srgbClr val="442A1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4" name="isḻîḓé">
              <a:extLst>
                <a:ext uri="{FF2B5EF4-FFF2-40B4-BE49-F238E27FC236}">
                  <a16:creationId xmlns="" xmlns:a16="http://schemas.microsoft.com/office/drawing/2014/main" id="{4E29A137-2D98-47D1-A963-31A00BDCB2CC}"/>
                </a:ext>
              </a:extLst>
            </p:cNvPr>
            <p:cNvSpPr/>
            <p:nvPr/>
          </p:nvSpPr>
          <p:spPr bwMode="auto">
            <a:xfrm>
              <a:off x="6533404" y="3144180"/>
              <a:ext cx="174826" cy="579110"/>
            </a:xfrm>
            <a:custGeom>
              <a:avLst/>
              <a:gdLst>
                <a:gd name="T0" fmla="*/ 60 w 60"/>
                <a:gd name="T1" fmla="*/ 23 h 199"/>
                <a:gd name="T2" fmla="*/ 59 w 60"/>
                <a:gd name="T3" fmla="*/ 172 h 199"/>
                <a:gd name="T4" fmla="*/ 0 w 60"/>
                <a:gd name="T5" fmla="*/ 199 h 199"/>
                <a:gd name="T6" fmla="*/ 4 w 60"/>
                <a:gd name="T7" fmla="*/ 0 h 199"/>
                <a:gd name="T8" fmla="*/ 60 w 60"/>
                <a:gd name="T9" fmla="*/ 23 h 199"/>
              </a:gdLst>
              <a:ahLst/>
              <a:cxnLst>
                <a:cxn ang="0">
                  <a:pos x="T0" y="T1"/>
                </a:cxn>
                <a:cxn ang="0">
                  <a:pos x="T2" y="T3"/>
                </a:cxn>
                <a:cxn ang="0">
                  <a:pos x="T4" y="T5"/>
                </a:cxn>
                <a:cxn ang="0">
                  <a:pos x="T6" y="T7"/>
                </a:cxn>
                <a:cxn ang="0">
                  <a:pos x="T8" y="T9"/>
                </a:cxn>
              </a:cxnLst>
              <a:rect l="0" t="0" r="r" b="b"/>
              <a:pathLst>
                <a:path w="60" h="199">
                  <a:moveTo>
                    <a:pt x="60" y="23"/>
                  </a:moveTo>
                  <a:cubicBezTo>
                    <a:pt x="59" y="26"/>
                    <a:pt x="59" y="172"/>
                    <a:pt x="59" y="172"/>
                  </a:cubicBezTo>
                  <a:cubicBezTo>
                    <a:pt x="0" y="199"/>
                    <a:pt x="0" y="199"/>
                    <a:pt x="0" y="199"/>
                  </a:cubicBezTo>
                  <a:cubicBezTo>
                    <a:pt x="4" y="0"/>
                    <a:pt x="4" y="0"/>
                    <a:pt x="4" y="0"/>
                  </a:cubicBezTo>
                  <a:lnTo>
                    <a:pt x="60" y="23"/>
                  </a:lnTo>
                  <a:close/>
                </a:path>
              </a:pathLst>
            </a:custGeom>
            <a:solidFill>
              <a:srgbClr val="442A1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5" name="íšļiḑe">
              <a:extLst>
                <a:ext uri="{FF2B5EF4-FFF2-40B4-BE49-F238E27FC236}">
                  <a16:creationId xmlns="" xmlns:a16="http://schemas.microsoft.com/office/drawing/2014/main" id="{4127AAC1-83F7-4FEF-A3AD-BC8620B85C4A}"/>
                </a:ext>
              </a:extLst>
            </p:cNvPr>
            <p:cNvSpPr/>
            <p:nvPr/>
          </p:nvSpPr>
          <p:spPr bwMode="auto">
            <a:xfrm>
              <a:off x="5435280" y="2847340"/>
              <a:ext cx="1223779" cy="1489659"/>
            </a:xfrm>
            <a:custGeom>
              <a:avLst/>
              <a:gdLst>
                <a:gd name="T0" fmla="*/ 420 w 420"/>
                <a:gd name="T1" fmla="*/ 350 h 512"/>
                <a:gd name="T2" fmla="*/ 258 w 420"/>
                <a:gd name="T3" fmla="*/ 512 h 512"/>
                <a:gd name="T4" fmla="*/ 162 w 420"/>
                <a:gd name="T5" fmla="*/ 512 h 512"/>
                <a:gd name="T6" fmla="*/ 0 w 420"/>
                <a:gd name="T7" fmla="*/ 350 h 512"/>
                <a:gd name="T8" fmla="*/ 0 w 420"/>
                <a:gd name="T9" fmla="*/ 162 h 512"/>
                <a:gd name="T10" fmla="*/ 162 w 420"/>
                <a:gd name="T11" fmla="*/ 0 h 512"/>
                <a:gd name="T12" fmla="*/ 258 w 420"/>
                <a:gd name="T13" fmla="*/ 0 h 512"/>
                <a:gd name="T14" fmla="*/ 420 w 420"/>
                <a:gd name="T15" fmla="*/ 162 h 512"/>
                <a:gd name="T16" fmla="*/ 420 w 420"/>
                <a:gd name="T17" fmla="*/ 35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0" h="512">
                  <a:moveTo>
                    <a:pt x="420" y="350"/>
                  </a:moveTo>
                  <a:cubicBezTo>
                    <a:pt x="420" y="440"/>
                    <a:pt x="348" y="512"/>
                    <a:pt x="258" y="512"/>
                  </a:cubicBezTo>
                  <a:cubicBezTo>
                    <a:pt x="162" y="512"/>
                    <a:pt x="162" y="512"/>
                    <a:pt x="162" y="512"/>
                  </a:cubicBezTo>
                  <a:cubicBezTo>
                    <a:pt x="72" y="512"/>
                    <a:pt x="0" y="440"/>
                    <a:pt x="0" y="350"/>
                  </a:cubicBezTo>
                  <a:cubicBezTo>
                    <a:pt x="0" y="162"/>
                    <a:pt x="0" y="162"/>
                    <a:pt x="0" y="162"/>
                  </a:cubicBezTo>
                  <a:cubicBezTo>
                    <a:pt x="0" y="72"/>
                    <a:pt x="72" y="0"/>
                    <a:pt x="162" y="0"/>
                  </a:cubicBezTo>
                  <a:cubicBezTo>
                    <a:pt x="258" y="0"/>
                    <a:pt x="258" y="0"/>
                    <a:pt x="258" y="0"/>
                  </a:cubicBezTo>
                  <a:cubicBezTo>
                    <a:pt x="348" y="0"/>
                    <a:pt x="420" y="72"/>
                    <a:pt x="420" y="162"/>
                  </a:cubicBezTo>
                  <a:lnTo>
                    <a:pt x="420" y="350"/>
                  </a:lnTo>
                  <a:close/>
                </a:path>
              </a:pathLst>
            </a:custGeom>
            <a:solidFill>
              <a:srgbClr val="FEDE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6" name="îsľïḓê">
              <a:extLst>
                <a:ext uri="{FF2B5EF4-FFF2-40B4-BE49-F238E27FC236}">
                  <a16:creationId xmlns="" xmlns:a16="http://schemas.microsoft.com/office/drawing/2014/main" id="{FCF8BCC6-3CAC-4C46-9146-378E599C509F}"/>
                </a:ext>
              </a:extLst>
            </p:cNvPr>
            <p:cNvSpPr/>
            <p:nvPr/>
          </p:nvSpPr>
          <p:spPr bwMode="auto">
            <a:xfrm>
              <a:off x="5877808" y="4162174"/>
              <a:ext cx="338724" cy="513550"/>
            </a:xfrm>
            <a:prstGeom prst="rect">
              <a:avLst/>
            </a:prstGeom>
            <a:solidFill>
              <a:srgbClr val="FEDEC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87" name="îš1îḓè">
              <a:extLst>
                <a:ext uri="{FF2B5EF4-FFF2-40B4-BE49-F238E27FC236}">
                  <a16:creationId xmlns="" xmlns:a16="http://schemas.microsoft.com/office/drawing/2014/main" id="{5A9DA355-F661-4405-AB5E-D78E8CA47A42}"/>
                </a:ext>
              </a:extLst>
            </p:cNvPr>
            <p:cNvSpPr/>
            <p:nvPr/>
          </p:nvSpPr>
          <p:spPr bwMode="auto">
            <a:xfrm>
              <a:off x="5883271" y="4510004"/>
              <a:ext cx="338724" cy="333262"/>
            </a:xfrm>
            <a:prstGeom prst="ellipse">
              <a:avLst/>
            </a:prstGeom>
            <a:solidFill>
              <a:srgbClr val="FEDE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8" name="ïṧľiḓé">
              <a:extLst>
                <a:ext uri="{FF2B5EF4-FFF2-40B4-BE49-F238E27FC236}">
                  <a16:creationId xmlns="" xmlns:a16="http://schemas.microsoft.com/office/drawing/2014/main" id="{09EAE806-0125-49FC-ACB4-4D5CCA6486E0}"/>
                </a:ext>
              </a:extLst>
            </p:cNvPr>
            <p:cNvSpPr/>
            <p:nvPr/>
          </p:nvSpPr>
          <p:spPr bwMode="auto">
            <a:xfrm>
              <a:off x="5344226" y="3583064"/>
              <a:ext cx="194858" cy="193037"/>
            </a:xfrm>
            <a:prstGeom prst="ellipse">
              <a:avLst/>
            </a:prstGeom>
            <a:solidFill>
              <a:srgbClr val="FEDE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9" name="iṡļïḍé">
              <a:extLst>
                <a:ext uri="{FF2B5EF4-FFF2-40B4-BE49-F238E27FC236}">
                  <a16:creationId xmlns="" xmlns:a16="http://schemas.microsoft.com/office/drawing/2014/main" id="{4529EFC2-7F3D-4907-A897-BE6A492D0C06}"/>
                </a:ext>
              </a:extLst>
            </p:cNvPr>
            <p:cNvSpPr/>
            <p:nvPr/>
          </p:nvSpPr>
          <p:spPr bwMode="auto">
            <a:xfrm>
              <a:off x="6569826" y="3583064"/>
              <a:ext cx="194858" cy="193037"/>
            </a:xfrm>
            <a:prstGeom prst="ellipse">
              <a:avLst/>
            </a:prstGeom>
            <a:solidFill>
              <a:srgbClr val="FEDEC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0" name="îşḷîḑê">
              <a:extLst>
                <a:ext uri="{FF2B5EF4-FFF2-40B4-BE49-F238E27FC236}">
                  <a16:creationId xmlns="" xmlns:a16="http://schemas.microsoft.com/office/drawing/2014/main" id="{BA309949-C476-4C1B-8A89-4B3522A508BD}"/>
                </a:ext>
              </a:extLst>
            </p:cNvPr>
            <p:cNvSpPr/>
            <p:nvPr/>
          </p:nvSpPr>
          <p:spPr bwMode="auto">
            <a:xfrm>
              <a:off x="5804964" y="4040161"/>
              <a:ext cx="513550" cy="223996"/>
            </a:xfrm>
            <a:custGeom>
              <a:avLst/>
              <a:gdLst>
                <a:gd name="T0" fmla="*/ 0 w 176"/>
                <a:gd name="T1" fmla="*/ 0 h 77"/>
                <a:gd name="T2" fmla="*/ 88 w 176"/>
                <a:gd name="T3" fmla="*/ 77 h 77"/>
                <a:gd name="T4" fmla="*/ 176 w 176"/>
                <a:gd name="T5" fmla="*/ 0 h 77"/>
                <a:gd name="T6" fmla="*/ 0 w 176"/>
                <a:gd name="T7" fmla="*/ 0 h 77"/>
              </a:gdLst>
              <a:ahLst/>
              <a:cxnLst>
                <a:cxn ang="0">
                  <a:pos x="T0" y="T1"/>
                </a:cxn>
                <a:cxn ang="0">
                  <a:pos x="T2" y="T3"/>
                </a:cxn>
                <a:cxn ang="0">
                  <a:pos x="T4" y="T5"/>
                </a:cxn>
                <a:cxn ang="0">
                  <a:pos x="T6" y="T7"/>
                </a:cxn>
              </a:cxnLst>
              <a:rect l="0" t="0" r="r" b="b"/>
              <a:pathLst>
                <a:path w="176" h="77">
                  <a:moveTo>
                    <a:pt x="0" y="0"/>
                  </a:moveTo>
                  <a:cubicBezTo>
                    <a:pt x="6" y="44"/>
                    <a:pt x="43" y="77"/>
                    <a:pt x="88" y="77"/>
                  </a:cubicBezTo>
                  <a:cubicBezTo>
                    <a:pt x="133" y="77"/>
                    <a:pt x="170" y="44"/>
                    <a:pt x="176" y="0"/>
                  </a:cubicBezTo>
                  <a:lnTo>
                    <a:pt x="0" y="0"/>
                  </a:lnTo>
                  <a:close/>
                </a:path>
              </a:pathLst>
            </a:custGeom>
            <a:solidFill>
              <a:srgbClr val="FFFFF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1" name="íSļíde">
              <a:extLst>
                <a:ext uri="{FF2B5EF4-FFF2-40B4-BE49-F238E27FC236}">
                  <a16:creationId xmlns="" xmlns:a16="http://schemas.microsoft.com/office/drawing/2014/main" id="{7D074D49-3121-45B3-BD59-71B6DE9FC289}"/>
                </a:ext>
              </a:extLst>
            </p:cNvPr>
            <p:cNvSpPr/>
            <p:nvPr/>
          </p:nvSpPr>
          <p:spPr bwMode="auto">
            <a:xfrm>
              <a:off x="5925157" y="3683225"/>
              <a:ext cx="256776" cy="118372"/>
            </a:xfrm>
            <a:custGeom>
              <a:avLst/>
              <a:gdLst>
                <a:gd name="T0" fmla="*/ 88 w 88"/>
                <a:gd name="T1" fmla="*/ 41 h 41"/>
                <a:gd name="T2" fmla="*/ 44 w 88"/>
                <a:gd name="T3" fmla="*/ 0 h 41"/>
                <a:gd name="T4" fmla="*/ 0 w 88"/>
                <a:gd name="T5" fmla="*/ 41 h 41"/>
                <a:gd name="T6" fmla="*/ 88 w 88"/>
                <a:gd name="T7" fmla="*/ 41 h 41"/>
              </a:gdLst>
              <a:ahLst/>
              <a:cxnLst>
                <a:cxn ang="0">
                  <a:pos x="T0" y="T1"/>
                </a:cxn>
                <a:cxn ang="0">
                  <a:pos x="T2" y="T3"/>
                </a:cxn>
                <a:cxn ang="0">
                  <a:pos x="T4" y="T5"/>
                </a:cxn>
                <a:cxn ang="0">
                  <a:pos x="T6" y="T7"/>
                </a:cxn>
              </a:cxnLst>
              <a:rect l="0" t="0" r="r" b="b"/>
              <a:pathLst>
                <a:path w="88" h="41">
                  <a:moveTo>
                    <a:pt x="88" y="41"/>
                  </a:moveTo>
                  <a:cubicBezTo>
                    <a:pt x="86" y="18"/>
                    <a:pt x="67" y="0"/>
                    <a:pt x="44" y="0"/>
                  </a:cubicBezTo>
                  <a:cubicBezTo>
                    <a:pt x="21" y="0"/>
                    <a:pt x="2" y="18"/>
                    <a:pt x="0" y="41"/>
                  </a:cubicBezTo>
                  <a:lnTo>
                    <a:pt x="88" y="41"/>
                  </a:lnTo>
                  <a:close/>
                </a:path>
              </a:pathLst>
            </a:custGeom>
            <a:solidFill>
              <a:srgbClr val="D8786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2" name="íṡľïḑè">
              <a:extLst>
                <a:ext uri="{FF2B5EF4-FFF2-40B4-BE49-F238E27FC236}">
                  <a16:creationId xmlns="" xmlns:a16="http://schemas.microsoft.com/office/drawing/2014/main" id="{D93E3DC5-0A2B-4656-A503-12C4E41B1044}"/>
                </a:ext>
              </a:extLst>
            </p:cNvPr>
            <p:cNvSpPr/>
            <p:nvPr/>
          </p:nvSpPr>
          <p:spPr bwMode="auto">
            <a:xfrm>
              <a:off x="5318730" y="2448520"/>
              <a:ext cx="1427742" cy="1061701"/>
            </a:xfrm>
            <a:custGeom>
              <a:avLst/>
              <a:gdLst>
                <a:gd name="T0" fmla="*/ 55 w 490"/>
                <a:gd name="T1" fmla="*/ 314 h 365"/>
                <a:gd name="T2" fmla="*/ 136 w 490"/>
                <a:gd name="T3" fmla="*/ 236 h 365"/>
                <a:gd name="T4" fmla="*/ 490 w 490"/>
                <a:gd name="T5" fmla="*/ 261 h 365"/>
                <a:gd name="T6" fmla="*/ 208 w 490"/>
                <a:gd name="T7" fmla="*/ 77 h 365"/>
                <a:gd name="T8" fmla="*/ 102 w 490"/>
                <a:gd name="T9" fmla="*/ 162 h 365"/>
                <a:gd name="T10" fmla="*/ 15 w 490"/>
                <a:gd name="T11" fmla="*/ 212 h 365"/>
                <a:gd name="T12" fmla="*/ 55 w 490"/>
                <a:gd name="T13" fmla="*/ 314 h 365"/>
              </a:gdLst>
              <a:ahLst/>
              <a:cxnLst>
                <a:cxn ang="0">
                  <a:pos x="T0" y="T1"/>
                </a:cxn>
                <a:cxn ang="0">
                  <a:pos x="T2" y="T3"/>
                </a:cxn>
                <a:cxn ang="0">
                  <a:pos x="T4" y="T5"/>
                </a:cxn>
                <a:cxn ang="0">
                  <a:pos x="T6" y="T7"/>
                </a:cxn>
                <a:cxn ang="0">
                  <a:pos x="T8" y="T9"/>
                </a:cxn>
                <a:cxn ang="0">
                  <a:pos x="T10" y="T11"/>
                </a:cxn>
                <a:cxn ang="0">
                  <a:pos x="T12" y="T13"/>
                </a:cxn>
              </a:cxnLst>
              <a:rect l="0" t="0" r="r" b="b"/>
              <a:pathLst>
                <a:path w="490" h="365">
                  <a:moveTo>
                    <a:pt x="55" y="314"/>
                  </a:moveTo>
                  <a:cubicBezTo>
                    <a:pt x="55" y="314"/>
                    <a:pt x="138" y="299"/>
                    <a:pt x="136" y="236"/>
                  </a:cubicBezTo>
                  <a:cubicBezTo>
                    <a:pt x="136" y="236"/>
                    <a:pt x="361" y="365"/>
                    <a:pt x="490" y="261"/>
                  </a:cubicBezTo>
                  <a:cubicBezTo>
                    <a:pt x="490" y="261"/>
                    <a:pt x="488" y="0"/>
                    <a:pt x="208" y="77"/>
                  </a:cubicBezTo>
                  <a:cubicBezTo>
                    <a:pt x="208" y="77"/>
                    <a:pt x="110" y="117"/>
                    <a:pt x="102" y="162"/>
                  </a:cubicBezTo>
                  <a:cubicBezTo>
                    <a:pt x="102" y="162"/>
                    <a:pt x="17" y="140"/>
                    <a:pt x="15" y="212"/>
                  </a:cubicBezTo>
                  <a:cubicBezTo>
                    <a:pt x="13" y="284"/>
                    <a:pt x="0" y="333"/>
                    <a:pt x="55" y="314"/>
                  </a:cubicBezTo>
                  <a:close/>
                </a:path>
              </a:pathLst>
            </a:custGeom>
            <a:solidFill>
              <a:srgbClr val="442A1C"/>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3" name="íṥľíḓê">
              <a:extLst>
                <a:ext uri="{FF2B5EF4-FFF2-40B4-BE49-F238E27FC236}">
                  <a16:creationId xmlns="" xmlns:a16="http://schemas.microsoft.com/office/drawing/2014/main" id="{3ACA01E2-7179-4133-93DE-1A107643578D}"/>
                </a:ext>
              </a:extLst>
            </p:cNvPr>
            <p:cNvSpPr/>
            <p:nvPr/>
          </p:nvSpPr>
          <p:spPr bwMode="auto">
            <a:xfrm>
              <a:off x="6334903" y="4850549"/>
              <a:ext cx="41886" cy="118372"/>
            </a:xfrm>
            <a:custGeom>
              <a:avLst/>
              <a:gdLst>
                <a:gd name="T0" fmla="*/ 14 w 14"/>
                <a:gd name="T1" fmla="*/ 41 h 41"/>
                <a:gd name="T2" fmla="*/ 7 w 14"/>
                <a:gd name="T3" fmla="*/ 0 h 41"/>
                <a:gd name="T4" fmla="*/ 0 w 14"/>
                <a:gd name="T5" fmla="*/ 41 h 41"/>
                <a:gd name="T6" fmla="*/ 14 w 14"/>
                <a:gd name="T7" fmla="*/ 41 h 41"/>
              </a:gdLst>
              <a:ahLst/>
              <a:cxnLst>
                <a:cxn ang="0">
                  <a:pos x="T0" y="T1"/>
                </a:cxn>
                <a:cxn ang="0">
                  <a:pos x="T2" y="T3"/>
                </a:cxn>
                <a:cxn ang="0">
                  <a:pos x="T4" y="T5"/>
                </a:cxn>
                <a:cxn ang="0">
                  <a:pos x="T6" y="T7"/>
                </a:cxn>
              </a:cxnLst>
              <a:rect l="0" t="0" r="r" b="b"/>
              <a:pathLst>
                <a:path w="14" h="41">
                  <a:moveTo>
                    <a:pt x="14" y="41"/>
                  </a:moveTo>
                  <a:cubicBezTo>
                    <a:pt x="14" y="19"/>
                    <a:pt x="11" y="0"/>
                    <a:pt x="7" y="0"/>
                  </a:cubicBezTo>
                  <a:cubicBezTo>
                    <a:pt x="3" y="0"/>
                    <a:pt x="0" y="19"/>
                    <a:pt x="0" y="41"/>
                  </a:cubicBezTo>
                  <a:lnTo>
                    <a:pt x="14" y="41"/>
                  </a:lnTo>
                  <a:close/>
                </a:path>
              </a:pathLst>
            </a:custGeom>
            <a:solidFill>
              <a:srgbClr val="1E61B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4" name="íslïďe">
              <a:extLst>
                <a:ext uri="{FF2B5EF4-FFF2-40B4-BE49-F238E27FC236}">
                  <a16:creationId xmlns="" xmlns:a16="http://schemas.microsoft.com/office/drawing/2014/main" id="{A88C0AF4-F81E-4BA1-89DA-59EADF20CDDD}"/>
                </a:ext>
              </a:extLst>
            </p:cNvPr>
            <p:cNvSpPr/>
            <p:nvPr/>
          </p:nvSpPr>
          <p:spPr bwMode="auto">
            <a:xfrm>
              <a:off x="6402285" y="4850549"/>
              <a:ext cx="41886" cy="118372"/>
            </a:xfrm>
            <a:custGeom>
              <a:avLst/>
              <a:gdLst>
                <a:gd name="T0" fmla="*/ 14 w 14"/>
                <a:gd name="T1" fmla="*/ 41 h 41"/>
                <a:gd name="T2" fmla="*/ 7 w 14"/>
                <a:gd name="T3" fmla="*/ 0 h 41"/>
                <a:gd name="T4" fmla="*/ 0 w 14"/>
                <a:gd name="T5" fmla="*/ 41 h 41"/>
                <a:gd name="T6" fmla="*/ 14 w 14"/>
                <a:gd name="T7" fmla="*/ 41 h 41"/>
              </a:gdLst>
              <a:ahLst/>
              <a:cxnLst>
                <a:cxn ang="0">
                  <a:pos x="T0" y="T1"/>
                </a:cxn>
                <a:cxn ang="0">
                  <a:pos x="T2" y="T3"/>
                </a:cxn>
                <a:cxn ang="0">
                  <a:pos x="T4" y="T5"/>
                </a:cxn>
                <a:cxn ang="0">
                  <a:pos x="T6" y="T7"/>
                </a:cxn>
              </a:cxnLst>
              <a:rect l="0" t="0" r="r" b="b"/>
              <a:pathLst>
                <a:path w="14" h="41">
                  <a:moveTo>
                    <a:pt x="14" y="41"/>
                  </a:moveTo>
                  <a:cubicBezTo>
                    <a:pt x="14" y="19"/>
                    <a:pt x="11" y="0"/>
                    <a:pt x="7" y="0"/>
                  </a:cubicBezTo>
                  <a:cubicBezTo>
                    <a:pt x="3" y="0"/>
                    <a:pt x="0" y="19"/>
                    <a:pt x="0" y="41"/>
                  </a:cubicBezTo>
                  <a:lnTo>
                    <a:pt x="14" y="41"/>
                  </a:lnTo>
                  <a:close/>
                </a:path>
              </a:pathLst>
            </a:custGeom>
            <a:solidFill>
              <a:srgbClr val="FC6A3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5" name="íšḷïdê">
              <a:extLst>
                <a:ext uri="{FF2B5EF4-FFF2-40B4-BE49-F238E27FC236}">
                  <a16:creationId xmlns="" xmlns:a16="http://schemas.microsoft.com/office/drawing/2014/main" id="{14B99CF6-3FF3-45E5-A609-90506EE38037}"/>
                </a:ext>
              </a:extLst>
            </p:cNvPr>
            <p:cNvSpPr/>
            <p:nvPr/>
          </p:nvSpPr>
          <p:spPr bwMode="auto">
            <a:xfrm>
              <a:off x="6309408" y="4967100"/>
              <a:ext cx="151152" cy="34601"/>
            </a:xfrm>
            <a:prstGeom prst="rect">
              <a:avLst/>
            </a:prstGeom>
            <a:solidFill>
              <a:srgbClr val="E8EAEB"/>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96" name="išliḋê">
              <a:extLst>
                <a:ext uri="{FF2B5EF4-FFF2-40B4-BE49-F238E27FC236}">
                  <a16:creationId xmlns="" xmlns:a16="http://schemas.microsoft.com/office/drawing/2014/main" id="{6DF1C2A4-D4C7-4459-BAAE-8A2D3FFFC930}"/>
                </a:ext>
              </a:extLst>
            </p:cNvPr>
            <p:cNvSpPr/>
            <p:nvPr/>
          </p:nvSpPr>
          <p:spPr bwMode="auto">
            <a:xfrm>
              <a:off x="5621033" y="5420554"/>
              <a:ext cx="32780" cy="0"/>
            </a:xfrm>
            <a:custGeom>
              <a:avLst/>
              <a:gdLst>
                <a:gd name="T0" fmla="*/ 11 w 11"/>
                <a:gd name="T1" fmla="*/ 0 w 11"/>
                <a:gd name="T2" fmla="*/ 0 w 11"/>
                <a:gd name="T3" fmla="*/ 11 w 11"/>
                <a:gd name="T4" fmla="*/ 11 w 11"/>
              </a:gdLst>
              <a:ahLst/>
              <a:cxnLst>
                <a:cxn ang="0">
                  <a:pos x="T0" y="0"/>
                </a:cxn>
                <a:cxn ang="0">
                  <a:pos x="T1" y="0"/>
                </a:cxn>
                <a:cxn ang="0">
                  <a:pos x="T2" y="0"/>
                </a:cxn>
                <a:cxn ang="0">
                  <a:pos x="T3" y="0"/>
                </a:cxn>
                <a:cxn ang="0">
                  <a:pos x="T4" y="0"/>
                </a:cxn>
              </a:cxnLst>
              <a:rect l="0" t="0" r="r" b="b"/>
              <a:pathLst>
                <a:path w="11">
                  <a:moveTo>
                    <a:pt x="11" y="0"/>
                  </a:moveTo>
                  <a:cubicBezTo>
                    <a:pt x="0" y="0"/>
                    <a:pt x="0" y="0"/>
                    <a:pt x="0" y="0"/>
                  </a:cubicBezTo>
                  <a:cubicBezTo>
                    <a:pt x="0" y="0"/>
                    <a:pt x="0" y="0"/>
                    <a:pt x="0" y="0"/>
                  </a:cubicBezTo>
                  <a:cubicBezTo>
                    <a:pt x="11" y="0"/>
                    <a:pt x="11" y="0"/>
                    <a:pt x="11" y="0"/>
                  </a:cubicBezTo>
                  <a:cubicBezTo>
                    <a:pt x="11" y="0"/>
                    <a:pt x="11" y="0"/>
                    <a:pt x="11" y="0"/>
                  </a:cubicBezTo>
                </a:path>
              </a:pathLst>
            </a:custGeom>
            <a:solidFill>
              <a:srgbClr val="BFC9D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7" name="ïṩļíḓè">
              <a:extLst>
                <a:ext uri="{FF2B5EF4-FFF2-40B4-BE49-F238E27FC236}">
                  <a16:creationId xmlns="" xmlns:a16="http://schemas.microsoft.com/office/drawing/2014/main" id="{28057403-BF78-46F4-AF94-A28B5CDA869E}"/>
                </a:ext>
              </a:extLst>
            </p:cNvPr>
            <p:cNvSpPr/>
            <p:nvPr/>
          </p:nvSpPr>
          <p:spPr bwMode="auto">
            <a:xfrm>
              <a:off x="5621033" y="5025375"/>
              <a:ext cx="34601" cy="395179"/>
            </a:xfrm>
            <a:custGeom>
              <a:avLst/>
              <a:gdLst>
                <a:gd name="T0" fmla="*/ 2 w 12"/>
                <a:gd name="T1" fmla="*/ 0 h 136"/>
                <a:gd name="T2" fmla="*/ 0 w 12"/>
                <a:gd name="T3" fmla="*/ 136 h 136"/>
                <a:gd name="T4" fmla="*/ 11 w 12"/>
                <a:gd name="T5" fmla="*/ 136 h 136"/>
                <a:gd name="T6" fmla="*/ 2 w 12"/>
                <a:gd name="T7" fmla="*/ 0 h 136"/>
              </a:gdLst>
              <a:ahLst/>
              <a:cxnLst>
                <a:cxn ang="0">
                  <a:pos x="T0" y="T1"/>
                </a:cxn>
                <a:cxn ang="0">
                  <a:pos x="T2" y="T3"/>
                </a:cxn>
                <a:cxn ang="0">
                  <a:pos x="T4" y="T5"/>
                </a:cxn>
                <a:cxn ang="0">
                  <a:pos x="T6" y="T7"/>
                </a:cxn>
              </a:cxnLst>
              <a:rect l="0" t="0" r="r" b="b"/>
              <a:pathLst>
                <a:path w="12" h="136">
                  <a:moveTo>
                    <a:pt x="2" y="0"/>
                  </a:moveTo>
                  <a:cubicBezTo>
                    <a:pt x="0" y="136"/>
                    <a:pt x="0" y="136"/>
                    <a:pt x="0" y="136"/>
                  </a:cubicBezTo>
                  <a:cubicBezTo>
                    <a:pt x="11" y="136"/>
                    <a:pt x="11" y="136"/>
                    <a:pt x="11" y="136"/>
                  </a:cubicBezTo>
                  <a:cubicBezTo>
                    <a:pt x="12" y="132"/>
                    <a:pt x="2" y="0"/>
                    <a:pt x="2" y="0"/>
                  </a:cubicBezTo>
                </a:path>
              </a:pathLst>
            </a:custGeom>
            <a:solidFill>
              <a:srgbClr val="D2DBE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8" name="íśḷíḍê">
              <a:extLst>
                <a:ext uri="{FF2B5EF4-FFF2-40B4-BE49-F238E27FC236}">
                  <a16:creationId xmlns="" xmlns:a16="http://schemas.microsoft.com/office/drawing/2014/main" id="{4BD7B00C-9BB9-4D46-A4A8-C45D1EAE12F2}"/>
                </a:ext>
              </a:extLst>
            </p:cNvPr>
            <p:cNvSpPr/>
            <p:nvPr/>
          </p:nvSpPr>
          <p:spPr bwMode="auto">
            <a:xfrm>
              <a:off x="6460560" y="5420554"/>
              <a:ext cx="32780" cy="0"/>
            </a:xfrm>
            <a:custGeom>
              <a:avLst/>
              <a:gdLst>
                <a:gd name="T0" fmla="*/ 11 w 11"/>
                <a:gd name="T1" fmla="*/ 0 w 11"/>
                <a:gd name="T2" fmla="*/ 0 w 11"/>
                <a:gd name="T3" fmla="*/ 11 w 11"/>
                <a:gd name="T4" fmla="*/ 11 w 11"/>
              </a:gdLst>
              <a:ahLst/>
              <a:cxnLst>
                <a:cxn ang="0">
                  <a:pos x="T0" y="0"/>
                </a:cxn>
                <a:cxn ang="0">
                  <a:pos x="T1" y="0"/>
                </a:cxn>
                <a:cxn ang="0">
                  <a:pos x="T2" y="0"/>
                </a:cxn>
                <a:cxn ang="0">
                  <a:pos x="T3" y="0"/>
                </a:cxn>
                <a:cxn ang="0">
                  <a:pos x="T4" y="0"/>
                </a:cxn>
              </a:cxnLst>
              <a:rect l="0" t="0" r="r" b="b"/>
              <a:pathLst>
                <a:path w="11">
                  <a:moveTo>
                    <a:pt x="11" y="0"/>
                  </a:moveTo>
                  <a:cubicBezTo>
                    <a:pt x="0" y="0"/>
                    <a:pt x="0" y="0"/>
                    <a:pt x="0" y="0"/>
                  </a:cubicBezTo>
                  <a:cubicBezTo>
                    <a:pt x="0" y="0"/>
                    <a:pt x="0" y="0"/>
                    <a:pt x="0" y="0"/>
                  </a:cubicBezTo>
                  <a:cubicBezTo>
                    <a:pt x="11" y="0"/>
                    <a:pt x="11" y="0"/>
                    <a:pt x="11" y="0"/>
                  </a:cubicBezTo>
                  <a:cubicBezTo>
                    <a:pt x="11" y="0"/>
                    <a:pt x="11" y="0"/>
                    <a:pt x="11" y="0"/>
                  </a:cubicBezTo>
                </a:path>
              </a:pathLst>
            </a:custGeom>
            <a:solidFill>
              <a:srgbClr val="BFC9D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9" name="iślïḍè">
              <a:extLst>
                <a:ext uri="{FF2B5EF4-FFF2-40B4-BE49-F238E27FC236}">
                  <a16:creationId xmlns="" xmlns:a16="http://schemas.microsoft.com/office/drawing/2014/main" id="{FED47023-851B-4C0C-B125-8D4047ABFBA0}"/>
                </a:ext>
              </a:extLst>
            </p:cNvPr>
            <p:cNvSpPr/>
            <p:nvPr/>
          </p:nvSpPr>
          <p:spPr bwMode="auto">
            <a:xfrm>
              <a:off x="6458738" y="5025375"/>
              <a:ext cx="34601" cy="395179"/>
            </a:xfrm>
            <a:custGeom>
              <a:avLst/>
              <a:gdLst>
                <a:gd name="T0" fmla="*/ 10 w 12"/>
                <a:gd name="T1" fmla="*/ 0 h 136"/>
                <a:gd name="T2" fmla="*/ 1 w 12"/>
                <a:gd name="T3" fmla="*/ 136 h 136"/>
                <a:gd name="T4" fmla="*/ 12 w 12"/>
                <a:gd name="T5" fmla="*/ 136 h 136"/>
                <a:gd name="T6" fmla="*/ 10 w 12"/>
                <a:gd name="T7" fmla="*/ 0 h 136"/>
              </a:gdLst>
              <a:ahLst/>
              <a:cxnLst>
                <a:cxn ang="0">
                  <a:pos x="T0" y="T1"/>
                </a:cxn>
                <a:cxn ang="0">
                  <a:pos x="T2" y="T3"/>
                </a:cxn>
                <a:cxn ang="0">
                  <a:pos x="T4" y="T5"/>
                </a:cxn>
                <a:cxn ang="0">
                  <a:pos x="T6" y="T7"/>
                </a:cxn>
              </a:cxnLst>
              <a:rect l="0" t="0" r="r" b="b"/>
              <a:pathLst>
                <a:path w="12" h="136">
                  <a:moveTo>
                    <a:pt x="10" y="0"/>
                  </a:moveTo>
                  <a:cubicBezTo>
                    <a:pt x="10" y="0"/>
                    <a:pt x="0" y="132"/>
                    <a:pt x="1" y="136"/>
                  </a:cubicBezTo>
                  <a:cubicBezTo>
                    <a:pt x="12" y="136"/>
                    <a:pt x="12" y="136"/>
                    <a:pt x="12" y="136"/>
                  </a:cubicBezTo>
                  <a:cubicBezTo>
                    <a:pt x="10" y="0"/>
                    <a:pt x="10" y="0"/>
                    <a:pt x="10" y="0"/>
                  </a:cubicBezTo>
                </a:path>
              </a:pathLst>
            </a:custGeom>
            <a:solidFill>
              <a:srgbClr val="D2DBE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0" name="îṥlíďè">
              <a:extLst>
                <a:ext uri="{FF2B5EF4-FFF2-40B4-BE49-F238E27FC236}">
                  <a16:creationId xmlns="" xmlns:a16="http://schemas.microsoft.com/office/drawing/2014/main" id="{B895E52F-45D2-42B6-A627-C4355C0D4371}"/>
                </a:ext>
              </a:extLst>
            </p:cNvPr>
            <p:cNvSpPr/>
            <p:nvPr/>
          </p:nvSpPr>
          <p:spPr bwMode="auto">
            <a:xfrm>
              <a:off x="5708445" y="4524573"/>
              <a:ext cx="216711" cy="852274"/>
            </a:xfrm>
            <a:custGeom>
              <a:avLst/>
              <a:gdLst>
                <a:gd name="T0" fmla="*/ 61 w 74"/>
                <a:gd name="T1" fmla="*/ 0 h 293"/>
                <a:gd name="T2" fmla="*/ 1 w 74"/>
                <a:gd name="T3" fmla="*/ 34 h 293"/>
                <a:gd name="T4" fmla="*/ 18 w 74"/>
                <a:gd name="T5" fmla="*/ 110 h 293"/>
                <a:gd name="T6" fmla="*/ 49 w 74"/>
                <a:gd name="T7" fmla="*/ 107 h 293"/>
                <a:gd name="T8" fmla="*/ 29 w 74"/>
                <a:gd name="T9" fmla="*/ 128 h 293"/>
                <a:gd name="T10" fmla="*/ 65 w 74"/>
                <a:gd name="T11" fmla="*/ 293 h 293"/>
                <a:gd name="T12" fmla="*/ 61 w 74"/>
                <a:gd name="T13" fmla="*/ 0 h 293"/>
              </a:gdLst>
              <a:ahLst/>
              <a:cxnLst>
                <a:cxn ang="0">
                  <a:pos x="T0" y="T1"/>
                </a:cxn>
                <a:cxn ang="0">
                  <a:pos x="T2" y="T3"/>
                </a:cxn>
                <a:cxn ang="0">
                  <a:pos x="T4" y="T5"/>
                </a:cxn>
                <a:cxn ang="0">
                  <a:pos x="T6" y="T7"/>
                </a:cxn>
                <a:cxn ang="0">
                  <a:pos x="T8" y="T9"/>
                </a:cxn>
                <a:cxn ang="0">
                  <a:pos x="T10" y="T11"/>
                </a:cxn>
                <a:cxn ang="0">
                  <a:pos x="T12" y="T13"/>
                </a:cxn>
              </a:cxnLst>
              <a:rect l="0" t="0" r="r" b="b"/>
              <a:pathLst>
                <a:path w="74" h="293">
                  <a:moveTo>
                    <a:pt x="61" y="0"/>
                  </a:moveTo>
                  <a:cubicBezTo>
                    <a:pt x="61" y="0"/>
                    <a:pt x="2" y="20"/>
                    <a:pt x="1" y="34"/>
                  </a:cubicBezTo>
                  <a:cubicBezTo>
                    <a:pt x="0" y="54"/>
                    <a:pt x="18" y="110"/>
                    <a:pt x="18" y="110"/>
                  </a:cubicBezTo>
                  <a:cubicBezTo>
                    <a:pt x="49" y="107"/>
                    <a:pt x="49" y="107"/>
                    <a:pt x="49" y="107"/>
                  </a:cubicBezTo>
                  <a:cubicBezTo>
                    <a:pt x="49" y="107"/>
                    <a:pt x="28" y="127"/>
                    <a:pt x="29" y="128"/>
                  </a:cubicBezTo>
                  <a:cubicBezTo>
                    <a:pt x="30" y="134"/>
                    <a:pt x="32" y="171"/>
                    <a:pt x="65" y="293"/>
                  </a:cubicBezTo>
                  <a:cubicBezTo>
                    <a:pt x="65" y="293"/>
                    <a:pt x="74" y="18"/>
                    <a:pt x="61" y="0"/>
                  </a:cubicBezTo>
                  <a:close/>
                </a:path>
              </a:pathLst>
            </a:custGeom>
            <a:solidFill>
              <a:srgbClr val="C3D1D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1" name="íṥlîḓé">
              <a:extLst>
                <a:ext uri="{FF2B5EF4-FFF2-40B4-BE49-F238E27FC236}">
                  <a16:creationId xmlns="" xmlns:a16="http://schemas.microsoft.com/office/drawing/2014/main" id="{1EF7748C-5A33-4980-917A-7202C8245E37}"/>
                </a:ext>
              </a:extLst>
            </p:cNvPr>
            <p:cNvSpPr/>
            <p:nvPr/>
          </p:nvSpPr>
          <p:spPr bwMode="auto">
            <a:xfrm>
              <a:off x="6181931" y="4524573"/>
              <a:ext cx="203963" cy="852274"/>
            </a:xfrm>
            <a:custGeom>
              <a:avLst/>
              <a:gdLst>
                <a:gd name="T0" fmla="*/ 14 w 70"/>
                <a:gd name="T1" fmla="*/ 0 h 293"/>
                <a:gd name="T2" fmla="*/ 69 w 70"/>
                <a:gd name="T3" fmla="*/ 34 h 293"/>
                <a:gd name="T4" fmla="*/ 52 w 70"/>
                <a:gd name="T5" fmla="*/ 110 h 293"/>
                <a:gd name="T6" fmla="*/ 21 w 70"/>
                <a:gd name="T7" fmla="*/ 107 h 293"/>
                <a:gd name="T8" fmla="*/ 41 w 70"/>
                <a:gd name="T9" fmla="*/ 128 h 293"/>
                <a:gd name="T10" fmla="*/ 5 w 70"/>
                <a:gd name="T11" fmla="*/ 293 h 293"/>
                <a:gd name="T12" fmla="*/ 14 w 70"/>
                <a:gd name="T13" fmla="*/ 0 h 293"/>
              </a:gdLst>
              <a:ahLst/>
              <a:cxnLst>
                <a:cxn ang="0">
                  <a:pos x="T0" y="T1"/>
                </a:cxn>
                <a:cxn ang="0">
                  <a:pos x="T2" y="T3"/>
                </a:cxn>
                <a:cxn ang="0">
                  <a:pos x="T4" y="T5"/>
                </a:cxn>
                <a:cxn ang="0">
                  <a:pos x="T6" y="T7"/>
                </a:cxn>
                <a:cxn ang="0">
                  <a:pos x="T8" y="T9"/>
                </a:cxn>
                <a:cxn ang="0">
                  <a:pos x="T10" y="T11"/>
                </a:cxn>
                <a:cxn ang="0">
                  <a:pos x="T12" y="T13"/>
                </a:cxn>
              </a:cxnLst>
              <a:rect l="0" t="0" r="r" b="b"/>
              <a:pathLst>
                <a:path w="70" h="293">
                  <a:moveTo>
                    <a:pt x="14" y="0"/>
                  </a:moveTo>
                  <a:cubicBezTo>
                    <a:pt x="14" y="0"/>
                    <a:pt x="68" y="20"/>
                    <a:pt x="69" y="34"/>
                  </a:cubicBezTo>
                  <a:cubicBezTo>
                    <a:pt x="70" y="54"/>
                    <a:pt x="52" y="110"/>
                    <a:pt x="52" y="110"/>
                  </a:cubicBezTo>
                  <a:cubicBezTo>
                    <a:pt x="21" y="107"/>
                    <a:pt x="21" y="107"/>
                    <a:pt x="21" y="107"/>
                  </a:cubicBezTo>
                  <a:cubicBezTo>
                    <a:pt x="21" y="107"/>
                    <a:pt x="42" y="127"/>
                    <a:pt x="41" y="128"/>
                  </a:cubicBezTo>
                  <a:cubicBezTo>
                    <a:pt x="40" y="134"/>
                    <a:pt x="38" y="171"/>
                    <a:pt x="5" y="293"/>
                  </a:cubicBezTo>
                  <a:cubicBezTo>
                    <a:pt x="5" y="293"/>
                    <a:pt x="0" y="18"/>
                    <a:pt x="14" y="0"/>
                  </a:cubicBezTo>
                  <a:close/>
                </a:path>
              </a:pathLst>
            </a:custGeom>
            <a:solidFill>
              <a:srgbClr val="C3D1D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2" name="i$lîḑè">
              <a:extLst>
                <a:ext uri="{FF2B5EF4-FFF2-40B4-BE49-F238E27FC236}">
                  <a16:creationId xmlns="" xmlns:a16="http://schemas.microsoft.com/office/drawing/2014/main" id="{F50C1947-BAD4-4609-8D05-FDABFC6BDC10}"/>
                </a:ext>
              </a:extLst>
            </p:cNvPr>
            <p:cNvSpPr/>
            <p:nvPr/>
          </p:nvSpPr>
          <p:spPr bwMode="auto">
            <a:xfrm>
              <a:off x="6415032" y="2596029"/>
              <a:ext cx="447990" cy="451633"/>
            </a:xfrm>
            <a:prstGeom prst="ellipse">
              <a:avLst/>
            </a:prstGeom>
            <a:solidFill>
              <a:srgbClr val="83B3D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3" name="íSľïḑé">
              <a:extLst>
                <a:ext uri="{FF2B5EF4-FFF2-40B4-BE49-F238E27FC236}">
                  <a16:creationId xmlns="" xmlns:a16="http://schemas.microsoft.com/office/drawing/2014/main" id="{6FA11A5E-F208-45C8-9C32-6B7838D7BDAC}"/>
                </a:ext>
              </a:extLst>
            </p:cNvPr>
            <p:cNvSpPr/>
            <p:nvPr/>
          </p:nvSpPr>
          <p:spPr bwMode="auto">
            <a:xfrm>
              <a:off x="6502445" y="2712579"/>
              <a:ext cx="249491" cy="198500"/>
            </a:xfrm>
            <a:custGeom>
              <a:avLst/>
              <a:gdLst>
                <a:gd name="T0" fmla="*/ 2 w 86"/>
                <a:gd name="T1" fmla="*/ 37 h 68"/>
                <a:gd name="T2" fmla="*/ 33 w 86"/>
                <a:gd name="T3" fmla="*/ 66 h 68"/>
                <a:gd name="T4" fmla="*/ 37 w 86"/>
                <a:gd name="T5" fmla="*/ 68 h 68"/>
                <a:gd name="T6" fmla="*/ 41 w 86"/>
                <a:gd name="T7" fmla="*/ 65 h 68"/>
                <a:gd name="T8" fmla="*/ 84 w 86"/>
                <a:gd name="T9" fmla="*/ 11 h 68"/>
                <a:gd name="T10" fmla="*/ 83 w 86"/>
                <a:gd name="T11" fmla="*/ 2 h 68"/>
                <a:gd name="T12" fmla="*/ 74 w 86"/>
                <a:gd name="T13" fmla="*/ 3 h 68"/>
                <a:gd name="T14" fmla="*/ 36 w 86"/>
                <a:gd name="T15" fmla="*/ 53 h 68"/>
                <a:gd name="T16" fmla="*/ 11 w 86"/>
                <a:gd name="T17" fmla="*/ 28 h 68"/>
                <a:gd name="T18" fmla="*/ 2 w 86"/>
                <a:gd name="T19" fmla="*/ 28 h 68"/>
                <a:gd name="T20" fmla="*/ 2 w 86"/>
                <a:gd name="T21" fmla="*/ 3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 h="68">
                  <a:moveTo>
                    <a:pt x="2" y="37"/>
                  </a:moveTo>
                  <a:cubicBezTo>
                    <a:pt x="33" y="66"/>
                    <a:pt x="33" y="66"/>
                    <a:pt x="33" y="66"/>
                  </a:cubicBezTo>
                  <a:cubicBezTo>
                    <a:pt x="34" y="67"/>
                    <a:pt x="35" y="68"/>
                    <a:pt x="37" y="68"/>
                  </a:cubicBezTo>
                  <a:cubicBezTo>
                    <a:pt x="39" y="67"/>
                    <a:pt x="40" y="67"/>
                    <a:pt x="41" y="65"/>
                  </a:cubicBezTo>
                  <a:cubicBezTo>
                    <a:pt x="84" y="11"/>
                    <a:pt x="84" y="11"/>
                    <a:pt x="84" y="11"/>
                  </a:cubicBezTo>
                  <a:cubicBezTo>
                    <a:pt x="86" y="8"/>
                    <a:pt x="85" y="4"/>
                    <a:pt x="83" y="2"/>
                  </a:cubicBezTo>
                  <a:cubicBezTo>
                    <a:pt x="80" y="0"/>
                    <a:pt x="76" y="1"/>
                    <a:pt x="74" y="3"/>
                  </a:cubicBezTo>
                  <a:cubicBezTo>
                    <a:pt x="36" y="53"/>
                    <a:pt x="36" y="53"/>
                    <a:pt x="36" y="53"/>
                  </a:cubicBezTo>
                  <a:cubicBezTo>
                    <a:pt x="11" y="28"/>
                    <a:pt x="11" y="28"/>
                    <a:pt x="11" y="28"/>
                  </a:cubicBezTo>
                  <a:cubicBezTo>
                    <a:pt x="8" y="26"/>
                    <a:pt x="5" y="26"/>
                    <a:pt x="2" y="28"/>
                  </a:cubicBezTo>
                  <a:cubicBezTo>
                    <a:pt x="0" y="31"/>
                    <a:pt x="0" y="34"/>
                    <a:pt x="2" y="37"/>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4" name="ísľîḓê">
              <a:extLst>
                <a:ext uri="{FF2B5EF4-FFF2-40B4-BE49-F238E27FC236}">
                  <a16:creationId xmlns="" xmlns:a16="http://schemas.microsoft.com/office/drawing/2014/main" id="{0B44A33A-F081-4E5B-907A-BAEA1CF7D1F8}"/>
                </a:ext>
              </a:extLst>
            </p:cNvPr>
            <p:cNvSpPr/>
            <p:nvPr/>
          </p:nvSpPr>
          <p:spPr bwMode="auto">
            <a:xfrm>
              <a:off x="5568221" y="3805239"/>
              <a:ext cx="96519" cy="96519"/>
            </a:xfrm>
            <a:custGeom>
              <a:avLst/>
              <a:gdLst>
                <a:gd name="T0" fmla="*/ 8 w 53"/>
                <a:gd name="T1" fmla="*/ 53 h 53"/>
                <a:gd name="T2" fmla="*/ 53 w 53"/>
                <a:gd name="T3" fmla="*/ 9 h 53"/>
                <a:gd name="T4" fmla="*/ 44 w 53"/>
                <a:gd name="T5" fmla="*/ 0 h 53"/>
                <a:gd name="T6" fmla="*/ 0 w 53"/>
                <a:gd name="T7" fmla="*/ 45 h 53"/>
                <a:gd name="T8" fmla="*/ 8 w 53"/>
                <a:gd name="T9" fmla="*/ 53 h 53"/>
              </a:gdLst>
              <a:ahLst/>
              <a:cxnLst>
                <a:cxn ang="0">
                  <a:pos x="T0" y="T1"/>
                </a:cxn>
                <a:cxn ang="0">
                  <a:pos x="T2" y="T3"/>
                </a:cxn>
                <a:cxn ang="0">
                  <a:pos x="T4" y="T5"/>
                </a:cxn>
                <a:cxn ang="0">
                  <a:pos x="T6" y="T7"/>
                </a:cxn>
                <a:cxn ang="0">
                  <a:pos x="T8" y="T9"/>
                </a:cxn>
              </a:cxnLst>
              <a:rect l="0" t="0" r="r" b="b"/>
              <a:pathLst>
                <a:path w="53" h="53">
                  <a:moveTo>
                    <a:pt x="8" y="53"/>
                  </a:moveTo>
                  <a:lnTo>
                    <a:pt x="53" y="9"/>
                  </a:lnTo>
                  <a:lnTo>
                    <a:pt x="44" y="0"/>
                  </a:lnTo>
                  <a:lnTo>
                    <a:pt x="0" y="45"/>
                  </a:lnTo>
                  <a:lnTo>
                    <a:pt x="8" y="53"/>
                  </a:lnTo>
                  <a:close/>
                </a:path>
              </a:pathLst>
            </a:custGeom>
            <a:solidFill>
              <a:srgbClr val="D8786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5" name="îṡļïḑé">
              <a:extLst>
                <a:ext uri="{FF2B5EF4-FFF2-40B4-BE49-F238E27FC236}">
                  <a16:creationId xmlns="" xmlns:a16="http://schemas.microsoft.com/office/drawing/2014/main" id="{FB436FAF-E621-4F95-97C3-90291257F552}"/>
                </a:ext>
              </a:extLst>
            </p:cNvPr>
            <p:cNvSpPr/>
            <p:nvPr/>
          </p:nvSpPr>
          <p:spPr bwMode="auto">
            <a:xfrm>
              <a:off x="5568221" y="3805239"/>
              <a:ext cx="96519" cy="96519"/>
            </a:xfrm>
            <a:custGeom>
              <a:avLst/>
              <a:gdLst>
                <a:gd name="T0" fmla="*/ 8 w 53"/>
                <a:gd name="T1" fmla="*/ 53 h 53"/>
                <a:gd name="T2" fmla="*/ 53 w 53"/>
                <a:gd name="T3" fmla="*/ 9 h 53"/>
                <a:gd name="T4" fmla="*/ 44 w 53"/>
                <a:gd name="T5" fmla="*/ 0 h 53"/>
                <a:gd name="T6" fmla="*/ 0 w 53"/>
                <a:gd name="T7" fmla="*/ 45 h 53"/>
              </a:gdLst>
              <a:ahLst/>
              <a:cxnLst>
                <a:cxn ang="0">
                  <a:pos x="T0" y="T1"/>
                </a:cxn>
                <a:cxn ang="0">
                  <a:pos x="T2" y="T3"/>
                </a:cxn>
                <a:cxn ang="0">
                  <a:pos x="T4" y="T5"/>
                </a:cxn>
                <a:cxn ang="0">
                  <a:pos x="T6" y="T7"/>
                </a:cxn>
              </a:cxnLst>
              <a:rect l="0" t="0" r="r" b="b"/>
              <a:pathLst>
                <a:path w="53" h="53">
                  <a:moveTo>
                    <a:pt x="8" y="53"/>
                  </a:moveTo>
                  <a:lnTo>
                    <a:pt x="53" y="9"/>
                  </a:lnTo>
                  <a:lnTo>
                    <a:pt x="44" y="0"/>
                  </a:lnTo>
                  <a:lnTo>
                    <a:pt x="0" y="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6" name="îṩļíḓe">
              <a:extLst>
                <a:ext uri="{FF2B5EF4-FFF2-40B4-BE49-F238E27FC236}">
                  <a16:creationId xmlns="" xmlns:a16="http://schemas.microsoft.com/office/drawing/2014/main" id="{09A1A9C4-7E8A-4996-81B3-584A3F358DE4}"/>
                </a:ext>
              </a:extLst>
            </p:cNvPr>
            <p:cNvSpPr/>
            <p:nvPr/>
          </p:nvSpPr>
          <p:spPr bwMode="auto">
            <a:xfrm>
              <a:off x="5639244" y="3805239"/>
              <a:ext cx="96519" cy="96519"/>
            </a:xfrm>
            <a:custGeom>
              <a:avLst/>
              <a:gdLst>
                <a:gd name="T0" fmla="*/ 8 w 53"/>
                <a:gd name="T1" fmla="*/ 53 h 53"/>
                <a:gd name="T2" fmla="*/ 53 w 53"/>
                <a:gd name="T3" fmla="*/ 9 h 53"/>
                <a:gd name="T4" fmla="*/ 43 w 53"/>
                <a:gd name="T5" fmla="*/ 0 h 53"/>
                <a:gd name="T6" fmla="*/ 0 w 53"/>
                <a:gd name="T7" fmla="*/ 45 h 53"/>
                <a:gd name="T8" fmla="*/ 8 w 53"/>
                <a:gd name="T9" fmla="*/ 53 h 53"/>
              </a:gdLst>
              <a:ahLst/>
              <a:cxnLst>
                <a:cxn ang="0">
                  <a:pos x="T0" y="T1"/>
                </a:cxn>
                <a:cxn ang="0">
                  <a:pos x="T2" y="T3"/>
                </a:cxn>
                <a:cxn ang="0">
                  <a:pos x="T4" y="T5"/>
                </a:cxn>
                <a:cxn ang="0">
                  <a:pos x="T6" y="T7"/>
                </a:cxn>
                <a:cxn ang="0">
                  <a:pos x="T8" y="T9"/>
                </a:cxn>
              </a:cxnLst>
              <a:rect l="0" t="0" r="r" b="b"/>
              <a:pathLst>
                <a:path w="53" h="53">
                  <a:moveTo>
                    <a:pt x="8" y="53"/>
                  </a:moveTo>
                  <a:lnTo>
                    <a:pt x="53" y="9"/>
                  </a:lnTo>
                  <a:lnTo>
                    <a:pt x="43" y="0"/>
                  </a:lnTo>
                  <a:lnTo>
                    <a:pt x="0" y="45"/>
                  </a:lnTo>
                  <a:lnTo>
                    <a:pt x="8" y="53"/>
                  </a:lnTo>
                  <a:close/>
                </a:path>
              </a:pathLst>
            </a:custGeom>
            <a:solidFill>
              <a:srgbClr val="D8786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7" name="iṣľiḋe">
              <a:extLst>
                <a:ext uri="{FF2B5EF4-FFF2-40B4-BE49-F238E27FC236}">
                  <a16:creationId xmlns="" xmlns:a16="http://schemas.microsoft.com/office/drawing/2014/main" id="{8BF19742-2BDF-4778-9079-DC4EA11A3FD5}"/>
                </a:ext>
              </a:extLst>
            </p:cNvPr>
            <p:cNvSpPr/>
            <p:nvPr/>
          </p:nvSpPr>
          <p:spPr bwMode="auto">
            <a:xfrm>
              <a:off x="5639244" y="3805239"/>
              <a:ext cx="96519" cy="96519"/>
            </a:xfrm>
            <a:custGeom>
              <a:avLst/>
              <a:gdLst>
                <a:gd name="T0" fmla="*/ 8 w 53"/>
                <a:gd name="T1" fmla="*/ 53 h 53"/>
                <a:gd name="T2" fmla="*/ 53 w 53"/>
                <a:gd name="T3" fmla="*/ 9 h 53"/>
                <a:gd name="T4" fmla="*/ 43 w 53"/>
                <a:gd name="T5" fmla="*/ 0 h 53"/>
                <a:gd name="T6" fmla="*/ 0 w 53"/>
                <a:gd name="T7" fmla="*/ 45 h 53"/>
              </a:gdLst>
              <a:ahLst/>
              <a:cxnLst>
                <a:cxn ang="0">
                  <a:pos x="T0" y="T1"/>
                </a:cxn>
                <a:cxn ang="0">
                  <a:pos x="T2" y="T3"/>
                </a:cxn>
                <a:cxn ang="0">
                  <a:pos x="T4" y="T5"/>
                </a:cxn>
                <a:cxn ang="0">
                  <a:pos x="T6" y="T7"/>
                </a:cxn>
              </a:cxnLst>
              <a:rect l="0" t="0" r="r" b="b"/>
              <a:pathLst>
                <a:path w="53" h="53">
                  <a:moveTo>
                    <a:pt x="8" y="53"/>
                  </a:moveTo>
                  <a:lnTo>
                    <a:pt x="53" y="9"/>
                  </a:lnTo>
                  <a:lnTo>
                    <a:pt x="43" y="0"/>
                  </a:lnTo>
                  <a:lnTo>
                    <a:pt x="0" y="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8" name="îṣḷïḑè">
              <a:extLst>
                <a:ext uri="{FF2B5EF4-FFF2-40B4-BE49-F238E27FC236}">
                  <a16:creationId xmlns="" xmlns:a16="http://schemas.microsoft.com/office/drawing/2014/main" id="{65F06319-3EC3-4820-A43C-03F4D5864D4A}"/>
                </a:ext>
              </a:extLst>
            </p:cNvPr>
            <p:cNvSpPr/>
            <p:nvPr/>
          </p:nvSpPr>
          <p:spPr bwMode="auto">
            <a:xfrm>
              <a:off x="5708445" y="3805239"/>
              <a:ext cx="96519" cy="96519"/>
            </a:xfrm>
            <a:custGeom>
              <a:avLst/>
              <a:gdLst>
                <a:gd name="T0" fmla="*/ 8 w 53"/>
                <a:gd name="T1" fmla="*/ 53 h 53"/>
                <a:gd name="T2" fmla="*/ 53 w 53"/>
                <a:gd name="T3" fmla="*/ 9 h 53"/>
                <a:gd name="T4" fmla="*/ 43 w 53"/>
                <a:gd name="T5" fmla="*/ 0 h 53"/>
                <a:gd name="T6" fmla="*/ 0 w 53"/>
                <a:gd name="T7" fmla="*/ 45 h 53"/>
                <a:gd name="T8" fmla="*/ 8 w 53"/>
                <a:gd name="T9" fmla="*/ 53 h 53"/>
              </a:gdLst>
              <a:ahLst/>
              <a:cxnLst>
                <a:cxn ang="0">
                  <a:pos x="T0" y="T1"/>
                </a:cxn>
                <a:cxn ang="0">
                  <a:pos x="T2" y="T3"/>
                </a:cxn>
                <a:cxn ang="0">
                  <a:pos x="T4" y="T5"/>
                </a:cxn>
                <a:cxn ang="0">
                  <a:pos x="T6" y="T7"/>
                </a:cxn>
                <a:cxn ang="0">
                  <a:pos x="T8" y="T9"/>
                </a:cxn>
              </a:cxnLst>
              <a:rect l="0" t="0" r="r" b="b"/>
              <a:pathLst>
                <a:path w="53" h="53">
                  <a:moveTo>
                    <a:pt x="8" y="53"/>
                  </a:moveTo>
                  <a:lnTo>
                    <a:pt x="53" y="9"/>
                  </a:lnTo>
                  <a:lnTo>
                    <a:pt x="43" y="0"/>
                  </a:lnTo>
                  <a:lnTo>
                    <a:pt x="0" y="45"/>
                  </a:lnTo>
                  <a:lnTo>
                    <a:pt x="8" y="53"/>
                  </a:lnTo>
                  <a:close/>
                </a:path>
              </a:pathLst>
            </a:custGeom>
            <a:solidFill>
              <a:srgbClr val="D8786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9" name="iŝḻîďê">
              <a:extLst>
                <a:ext uri="{FF2B5EF4-FFF2-40B4-BE49-F238E27FC236}">
                  <a16:creationId xmlns="" xmlns:a16="http://schemas.microsoft.com/office/drawing/2014/main" id="{C9AFE09E-5559-495F-BA5A-B93CB4DDC792}"/>
                </a:ext>
              </a:extLst>
            </p:cNvPr>
            <p:cNvSpPr/>
            <p:nvPr/>
          </p:nvSpPr>
          <p:spPr bwMode="auto">
            <a:xfrm>
              <a:off x="5708445" y="3805239"/>
              <a:ext cx="96519" cy="96519"/>
            </a:xfrm>
            <a:custGeom>
              <a:avLst/>
              <a:gdLst>
                <a:gd name="T0" fmla="*/ 8 w 53"/>
                <a:gd name="T1" fmla="*/ 53 h 53"/>
                <a:gd name="T2" fmla="*/ 53 w 53"/>
                <a:gd name="T3" fmla="*/ 9 h 53"/>
                <a:gd name="T4" fmla="*/ 43 w 53"/>
                <a:gd name="T5" fmla="*/ 0 h 53"/>
                <a:gd name="T6" fmla="*/ 0 w 53"/>
                <a:gd name="T7" fmla="*/ 45 h 53"/>
              </a:gdLst>
              <a:ahLst/>
              <a:cxnLst>
                <a:cxn ang="0">
                  <a:pos x="T0" y="T1"/>
                </a:cxn>
                <a:cxn ang="0">
                  <a:pos x="T2" y="T3"/>
                </a:cxn>
                <a:cxn ang="0">
                  <a:pos x="T4" y="T5"/>
                </a:cxn>
                <a:cxn ang="0">
                  <a:pos x="T6" y="T7"/>
                </a:cxn>
              </a:cxnLst>
              <a:rect l="0" t="0" r="r" b="b"/>
              <a:pathLst>
                <a:path w="53" h="53">
                  <a:moveTo>
                    <a:pt x="8" y="53"/>
                  </a:moveTo>
                  <a:lnTo>
                    <a:pt x="53" y="9"/>
                  </a:lnTo>
                  <a:lnTo>
                    <a:pt x="43" y="0"/>
                  </a:lnTo>
                  <a:lnTo>
                    <a:pt x="0" y="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0" name="ïŝḷídè">
              <a:extLst>
                <a:ext uri="{FF2B5EF4-FFF2-40B4-BE49-F238E27FC236}">
                  <a16:creationId xmlns="" xmlns:a16="http://schemas.microsoft.com/office/drawing/2014/main" id="{E41DEEDE-EEB2-4647-A316-1830F1AAB7F2}"/>
                </a:ext>
              </a:extLst>
            </p:cNvPr>
            <p:cNvSpPr/>
            <p:nvPr/>
          </p:nvSpPr>
          <p:spPr bwMode="auto">
            <a:xfrm>
              <a:off x="6291197" y="3805239"/>
              <a:ext cx="96519" cy="96519"/>
            </a:xfrm>
            <a:custGeom>
              <a:avLst/>
              <a:gdLst>
                <a:gd name="T0" fmla="*/ 8 w 53"/>
                <a:gd name="T1" fmla="*/ 53 h 53"/>
                <a:gd name="T2" fmla="*/ 53 w 53"/>
                <a:gd name="T3" fmla="*/ 9 h 53"/>
                <a:gd name="T4" fmla="*/ 44 w 53"/>
                <a:gd name="T5" fmla="*/ 0 h 53"/>
                <a:gd name="T6" fmla="*/ 0 w 53"/>
                <a:gd name="T7" fmla="*/ 45 h 53"/>
                <a:gd name="T8" fmla="*/ 8 w 53"/>
                <a:gd name="T9" fmla="*/ 53 h 53"/>
              </a:gdLst>
              <a:ahLst/>
              <a:cxnLst>
                <a:cxn ang="0">
                  <a:pos x="T0" y="T1"/>
                </a:cxn>
                <a:cxn ang="0">
                  <a:pos x="T2" y="T3"/>
                </a:cxn>
                <a:cxn ang="0">
                  <a:pos x="T4" y="T5"/>
                </a:cxn>
                <a:cxn ang="0">
                  <a:pos x="T6" y="T7"/>
                </a:cxn>
                <a:cxn ang="0">
                  <a:pos x="T8" y="T9"/>
                </a:cxn>
              </a:cxnLst>
              <a:rect l="0" t="0" r="r" b="b"/>
              <a:pathLst>
                <a:path w="53" h="53">
                  <a:moveTo>
                    <a:pt x="8" y="53"/>
                  </a:moveTo>
                  <a:lnTo>
                    <a:pt x="53" y="9"/>
                  </a:lnTo>
                  <a:lnTo>
                    <a:pt x="44" y="0"/>
                  </a:lnTo>
                  <a:lnTo>
                    <a:pt x="0" y="45"/>
                  </a:lnTo>
                  <a:lnTo>
                    <a:pt x="8" y="53"/>
                  </a:lnTo>
                  <a:close/>
                </a:path>
              </a:pathLst>
            </a:custGeom>
            <a:solidFill>
              <a:srgbClr val="D8786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1" name="iśḷîde">
              <a:extLst>
                <a:ext uri="{FF2B5EF4-FFF2-40B4-BE49-F238E27FC236}">
                  <a16:creationId xmlns="" xmlns:a16="http://schemas.microsoft.com/office/drawing/2014/main" id="{05D66B70-CBC6-4F58-BE6C-322F31379119}"/>
                </a:ext>
              </a:extLst>
            </p:cNvPr>
            <p:cNvSpPr/>
            <p:nvPr/>
          </p:nvSpPr>
          <p:spPr bwMode="auto">
            <a:xfrm>
              <a:off x="6291197" y="3805239"/>
              <a:ext cx="96519" cy="96519"/>
            </a:xfrm>
            <a:custGeom>
              <a:avLst/>
              <a:gdLst>
                <a:gd name="T0" fmla="*/ 8 w 53"/>
                <a:gd name="T1" fmla="*/ 53 h 53"/>
                <a:gd name="T2" fmla="*/ 53 w 53"/>
                <a:gd name="T3" fmla="*/ 9 h 53"/>
                <a:gd name="T4" fmla="*/ 44 w 53"/>
                <a:gd name="T5" fmla="*/ 0 h 53"/>
                <a:gd name="T6" fmla="*/ 0 w 53"/>
                <a:gd name="T7" fmla="*/ 45 h 53"/>
              </a:gdLst>
              <a:ahLst/>
              <a:cxnLst>
                <a:cxn ang="0">
                  <a:pos x="T0" y="T1"/>
                </a:cxn>
                <a:cxn ang="0">
                  <a:pos x="T2" y="T3"/>
                </a:cxn>
                <a:cxn ang="0">
                  <a:pos x="T4" y="T5"/>
                </a:cxn>
                <a:cxn ang="0">
                  <a:pos x="T6" y="T7"/>
                </a:cxn>
              </a:cxnLst>
              <a:rect l="0" t="0" r="r" b="b"/>
              <a:pathLst>
                <a:path w="53" h="53">
                  <a:moveTo>
                    <a:pt x="8" y="53"/>
                  </a:moveTo>
                  <a:lnTo>
                    <a:pt x="53" y="9"/>
                  </a:lnTo>
                  <a:lnTo>
                    <a:pt x="44" y="0"/>
                  </a:lnTo>
                  <a:lnTo>
                    <a:pt x="0" y="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2" name="ïšlíďê">
              <a:extLst>
                <a:ext uri="{FF2B5EF4-FFF2-40B4-BE49-F238E27FC236}">
                  <a16:creationId xmlns="" xmlns:a16="http://schemas.microsoft.com/office/drawing/2014/main" id="{90B9AB3C-962F-4010-8562-72E1A8B1E183}"/>
                </a:ext>
              </a:extLst>
            </p:cNvPr>
            <p:cNvSpPr/>
            <p:nvPr/>
          </p:nvSpPr>
          <p:spPr bwMode="auto">
            <a:xfrm>
              <a:off x="6362221" y="3805239"/>
              <a:ext cx="96519" cy="96519"/>
            </a:xfrm>
            <a:custGeom>
              <a:avLst/>
              <a:gdLst>
                <a:gd name="T0" fmla="*/ 8 w 53"/>
                <a:gd name="T1" fmla="*/ 53 h 53"/>
                <a:gd name="T2" fmla="*/ 53 w 53"/>
                <a:gd name="T3" fmla="*/ 9 h 53"/>
                <a:gd name="T4" fmla="*/ 43 w 53"/>
                <a:gd name="T5" fmla="*/ 0 h 53"/>
                <a:gd name="T6" fmla="*/ 0 w 53"/>
                <a:gd name="T7" fmla="*/ 45 h 53"/>
                <a:gd name="T8" fmla="*/ 8 w 53"/>
                <a:gd name="T9" fmla="*/ 53 h 53"/>
              </a:gdLst>
              <a:ahLst/>
              <a:cxnLst>
                <a:cxn ang="0">
                  <a:pos x="T0" y="T1"/>
                </a:cxn>
                <a:cxn ang="0">
                  <a:pos x="T2" y="T3"/>
                </a:cxn>
                <a:cxn ang="0">
                  <a:pos x="T4" y="T5"/>
                </a:cxn>
                <a:cxn ang="0">
                  <a:pos x="T6" y="T7"/>
                </a:cxn>
                <a:cxn ang="0">
                  <a:pos x="T8" y="T9"/>
                </a:cxn>
              </a:cxnLst>
              <a:rect l="0" t="0" r="r" b="b"/>
              <a:pathLst>
                <a:path w="53" h="53">
                  <a:moveTo>
                    <a:pt x="8" y="53"/>
                  </a:moveTo>
                  <a:lnTo>
                    <a:pt x="53" y="9"/>
                  </a:lnTo>
                  <a:lnTo>
                    <a:pt x="43" y="0"/>
                  </a:lnTo>
                  <a:lnTo>
                    <a:pt x="0" y="45"/>
                  </a:lnTo>
                  <a:lnTo>
                    <a:pt x="8" y="53"/>
                  </a:lnTo>
                  <a:close/>
                </a:path>
              </a:pathLst>
            </a:custGeom>
            <a:solidFill>
              <a:srgbClr val="D8786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3" name="iṡḷíde">
              <a:extLst>
                <a:ext uri="{FF2B5EF4-FFF2-40B4-BE49-F238E27FC236}">
                  <a16:creationId xmlns="" xmlns:a16="http://schemas.microsoft.com/office/drawing/2014/main" id="{D2A9703D-155F-4B95-81D5-BCFA22FDD71E}"/>
                </a:ext>
              </a:extLst>
            </p:cNvPr>
            <p:cNvSpPr/>
            <p:nvPr/>
          </p:nvSpPr>
          <p:spPr bwMode="auto">
            <a:xfrm>
              <a:off x="6362221" y="3805239"/>
              <a:ext cx="96519" cy="96519"/>
            </a:xfrm>
            <a:custGeom>
              <a:avLst/>
              <a:gdLst>
                <a:gd name="T0" fmla="*/ 8 w 53"/>
                <a:gd name="T1" fmla="*/ 53 h 53"/>
                <a:gd name="T2" fmla="*/ 53 w 53"/>
                <a:gd name="T3" fmla="*/ 9 h 53"/>
                <a:gd name="T4" fmla="*/ 43 w 53"/>
                <a:gd name="T5" fmla="*/ 0 h 53"/>
                <a:gd name="T6" fmla="*/ 0 w 53"/>
                <a:gd name="T7" fmla="*/ 45 h 53"/>
              </a:gdLst>
              <a:ahLst/>
              <a:cxnLst>
                <a:cxn ang="0">
                  <a:pos x="T0" y="T1"/>
                </a:cxn>
                <a:cxn ang="0">
                  <a:pos x="T2" y="T3"/>
                </a:cxn>
                <a:cxn ang="0">
                  <a:pos x="T4" y="T5"/>
                </a:cxn>
                <a:cxn ang="0">
                  <a:pos x="T6" y="T7"/>
                </a:cxn>
              </a:cxnLst>
              <a:rect l="0" t="0" r="r" b="b"/>
              <a:pathLst>
                <a:path w="53" h="53">
                  <a:moveTo>
                    <a:pt x="8" y="53"/>
                  </a:moveTo>
                  <a:lnTo>
                    <a:pt x="53" y="9"/>
                  </a:lnTo>
                  <a:lnTo>
                    <a:pt x="43" y="0"/>
                  </a:lnTo>
                  <a:lnTo>
                    <a:pt x="0" y="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4" name="iṣḻiḓê">
              <a:extLst>
                <a:ext uri="{FF2B5EF4-FFF2-40B4-BE49-F238E27FC236}">
                  <a16:creationId xmlns="" xmlns:a16="http://schemas.microsoft.com/office/drawing/2014/main" id="{293B7E73-5662-4053-B842-B34D1090AE3E}"/>
                </a:ext>
              </a:extLst>
            </p:cNvPr>
            <p:cNvSpPr/>
            <p:nvPr/>
          </p:nvSpPr>
          <p:spPr bwMode="auto">
            <a:xfrm>
              <a:off x="6431422" y="3805239"/>
              <a:ext cx="96519" cy="96519"/>
            </a:xfrm>
            <a:custGeom>
              <a:avLst/>
              <a:gdLst>
                <a:gd name="T0" fmla="*/ 8 w 53"/>
                <a:gd name="T1" fmla="*/ 53 h 53"/>
                <a:gd name="T2" fmla="*/ 53 w 53"/>
                <a:gd name="T3" fmla="*/ 9 h 53"/>
                <a:gd name="T4" fmla="*/ 44 w 53"/>
                <a:gd name="T5" fmla="*/ 0 h 53"/>
                <a:gd name="T6" fmla="*/ 0 w 53"/>
                <a:gd name="T7" fmla="*/ 45 h 53"/>
                <a:gd name="T8" fmla="*/ 8 w 53"/>
                <a:gd name="T9" fmla="*/ 53 h 53"/>
              </a:gdLst>
              <a:ahLst/>
              <a:cxnLst>
                <a:cxn ang="0">
                  <a:pos x="T0" y="T1"/>
                </a:cxn>
                <a:cxn ang="0">
                  <a:pos x="T2" y="T3"/>
                </a:cxn>
                <a:cxn ang="0">
                  <a:pos x="T4" y="T5"/>
                </a:cxn>
                <a:cxn ang="0">
                  <a:pos x="T6" y="T7"/>
                </a:cxn>
                <a:cxn ang="0">
                  <a:pos x="T8" y="T9"/>
                </a:cxn>
              </a:cxnLst>
              <a:rect l="0" t="0" r="r" b="b"/>
              <a:pathLst>
                <a:path w="53" h="53">
                  <a:moveTo>
                    <a:pt x="8" y="53"/>
                  </a:moveTo>
                  <a:lnTo>
                    <a:pt x="53" y="9"/>
                  </a:lnTo>
                  <a:lnTo>
                    <a:pt x="44" y="0"/>
                  </a:lnTo>
                  <a:lnTo>
                    <a:pt x="0" y="45"/>
                  </a:lnTo>
                  <a:lnTo>
                    <a:pt x="8" y="53"/>
                  </a:lnTo>
                  <a:close/>
                </a:path>
              </a:pathLst>
            </a:custGeom>
            <a:solidFill>
              <a:srgbClr val="D8786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5" name="îSľïḑe">
              <a:extLst>
                <a:ext uri="{FF2B5EF4-FFF2-40B4-BE49-F238E27FC236}">
                  <a16:creationId xmlns="" xmlns:a16="http://schemas.microsoft.com/office/drawing/2014/main" id="{6926FD04-350C-49D3-A244-97A50DB21A4E}"/>
                </a:ext>
              </a:extLst>
            </p:cNvPr>
            <p:cNvSpPr/>
            <p:nvPr/>
          </p:nvSpPr>
          <p:spPr bwMode="auto">
            <a:xfrm>
              <a:off x="6431422" y="3805239"/>
              <a:ext cx="96519" cy="96519"/>
            </a:xfrm>
            <a:custGeom>
              <a:avLst/>
              <a:gdLst>
                <a:gd name="T0" fmla="*/ 8 w 53"/>
                <a:gd name="T1" fmla="*/ 53 h 53"/>
                <a:gd name="T2" fmla="*/ 53 w 53"/>
                <a:gd name="T3" fmla="*/ 9 h 53"/>
                <a:gd name="T4" fmla="*/ 44 w 53"/>
                <a:gd name="T5" fmla="*/ 0 h 53"/>
                <a:gd name="T6" fmla="*/ 0 w 53"/>
                <a:gd name="T7" fmla="*/ 45 h 53"/>
              </a:gdLst>
              <a:ahLst/>
              <a:cxnLst>
                <a:cxn ang="0">
                  <a:pos x="T0" y="T1"/>
                </a:cxn>
                <a:cxn ang="0">
                  <a:pos x="T2" y="T3"/>
                </a:cxn>
                <a:cxn ang="0">
                  <a:pos x="T4" y="T5"/>
                </a:cxn>
                <a:cxn ang="0">
                  <a:pos x="T6" y="T7"/>
                </a:cxn>
              </a:cxnLst>
              <a:rect l="0" t="0" r="r" b="b"/>
              <a:pathLst>
                <a:path w="53" h="53">
                  <a:moveTo>
                    <a:pt x="8" y="53"/>
                  </a:moveTo>
                  <a:lnTo>
                    <a:pt x="53" y="9"/>
                  </a:lnTo>
                  <a:lnTo>
                    <a:pt x="44" y="0"/>
                  </a:lnTo>
                  <a:lnTo>
                    <a:pt x="0" y="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6" name="íṣļiḓe">
              <a:extLst>
                <a:ext uri="{FF2B5EF4-FFF2-40B4-BE49-F238E27FC236}">
                  <a16:creationId xmlns="" xmlns:a16="http://schemas.microsoft.com/office/drawing/2014/main" id="{E6938057-61E2-47F0-B4BA-B180DB2BEB8A}"/>
                </a:ext>
              </a:extLst>
            </p:cNvPr>
            <p:cNvSpPr/>
            <p:nvPr/>
          </p:nvSpPr>
          <p:spPr bwMode="auto">
            <a:xfrm>
              <a:off x="5417069" y="3371817"/>
              <a:ext cx="606427" cy="604605"/>
            </a:xfrm>
            <a:custGeom>
              <a:avLst/>
              <a:gdLst>
                <a:gd name="T0" fmla="*/ 200 w 208"/>
                <a:gd name="T1" fmla="*/ 104 h 208"/>
                <a:gd name="T2" fmla="*/ 192 w 208"/>
                <a:gd name="T3" fmla="*/ 104 h 208"/>
                <a:gd name="T4" fmla="*/ 166 w 208"/>
                <a:gd name="T5" fmla="*/ 166 h 208"/>
                <a:gd name="T6" fmla="*/ 104 w 208"/>
                <a:gd name="T7" fmla="*/ 192 h 208"/>
                <a:gd name="T8" fmla="*/ 42 w 208"/>
                <a:gd name="T9" fmla="*/ 166 h 208"/>
                <a:gd name="T10" fmla="*/ 16 w 208"/>
                <a:gd name="T11" fmla="*/ 104 h 208"/>
                <a:gd name="T12" fmla="*/ 42 w 208"/>
                <a:gd name="T13" fmla="*/ 42 h 208"/>
                <a:gd name="T14" fmla="*/ 104 w 208"/>
                <a:gd name="T15" fmla="*/ 16 h 208"/>
                <a:gd name="T16" fmla="*/ 166 w 208"/>
                <a:gd name="T17" fmla="*/ 42 h 208"/>
                <a:gd name="T18" fmla="*/ 192 w 208"/>
                <a:gd name="T19" fmla="*/ 104 h 208"/>
                <a:gd name="T20" fmla="*/ 200 w 208"/>
                <a:gd name="T21" fmla="*/ 104 h 208"/>
                <a:gd name="T22" fmla="*/ 208 w 208"/>
                <a:gd name="T23" fmla="*/ 104 h 208"/>
                <a:gd name="T24" fmla="*/ 104 w 208"/>
                <a:gd name="T25" fmla="*/ 0 h 208"/>
                <a:gd name="T26" fmla="*/ 0 w 208"/>
                <a:gd name="T27" fmla="*/ 104 h 208"/>
                <a:gd name="T28" fmla="*/ 104 w 208"/>
                <a:gd name="T29" fmla="*/ 208 h 208"/>
                <a:gd name="T30" fmla="*/ 208 w 208"/>
                <a:gd name="T31" fmla="*/ 104 h 208"/>
                <a:gd name="T32" fmla="*/ 200 w 208"/>
                <a:gd name="T33" fmla="*/ 104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8" h="208">
                  <a:moveTo>
                    <a:pt x="200" y="104"/>
                  </a:moveTo>
                  <a:cubicBezTo>
                    <a:pt x="192" y="104"/>
                    <a:pt x="192" y="104"/>
                    <a:pt x="192" y="104"/>
                  </a:cubicBezTo>
                  <a:cubicBezTo>
                    <a:pt x="192" y="128"/>
                    <a:pt x="182" y="150"/>
                    <a:pt x="166" y="166"/>
                  </a:cubicBezTo>
                  <a:cubicBezTo>
                    <a:pt x="150" y="182"/>
                    <a:pt x="128" y="192"/>
                    <a:pt x="104" y="192"/>
                  </a:cubicBezTo>
                  <a:cubicBezTo>
                    <a:pt x="80" y="192"/>
                    <a:pt x="58" y="182"/>
                    <a:pt x="42" y="166"/>
                  </a:cubicBezTo>
                  <a:cubicBezTo>
                    <a:pt x="26" y="150"/>
                    <a:pt x="16" y="128"/>
                    <a:pt x="16" y="104"/>
                  </a:cubicBezTo>
                  <a:cubicBezTo>
                    <a:pt x="16" y="80"/>
                    <a:pt x="26" y="58"/>
                    <a:pt x="42" y="42"/>
                  </a:cubicBezTo>
                  <a:cubicBezTo>
                    <a:pt x="58" y="26"/>
                    <a:pt x="80" y="16"/>
                    <a:pt x="104" y="16"/>
                  </a:cubicBezTo>
                  <a:cubicBezTo>
                    <a:pt x="128" y="16"/>
                    <a:pt x="150" y="26"/>
                    <a:pt x="166" y="42"/>
                  </a:cubicBezTo>
                  <a:cubicBezTo>
                    <a:pt x="182" y="58"/>
                    <a:pt x="192" y="80"/>
                    <a:pt x="192" y="104"/>
                  </a:cubicBezTo>
                  <a:cubicBezTo>
                    <a:pt x="200" y="104"/>
                    <a:pt x="200" y="104"/>
                    <a:pt x="200" y="104"/>
                  </a:cubicBezTo>
                  <a:cubicBezTo>
                    <a:pt x="208" y="104"/>
                    <a:pt x="208" y="104"/>
                    <a:pt x="208" y="104"/>
                  </a:cubicBezTo>
                  <a:cubicBezTo>
                    <a:pt x="208" y="47"/>
                    <a:pt x="161" y="0"/>
                    <a:pt x="104" y="0"/>
                  </a:cubicBezTo>
                  <a:cubicBezTo>
                    <a:pt x="47" y="0"/>
                    <a:pt x="0" y="47"/>
                    <a:pt x="0" y="104"/>
                  </a:cubicBezTo>
                  <a:cubicBezTo>
                    <a:pt x="0" y="161"/>
                    <a:pt x="47" y="208"/>
                    <a:pt x="104" y="208"/>
                  </a:cubicBezTo>
                  <a:cubicBezTo>
                    <a:pt x="161" y="208"/>
                    <a:pt x="208" y="161"/>
                    <a:pt x="208" y="104"/>
                  </a:cubicBezTo>
                  <a:lnTo>
                    <a:pt x="200" y="104"/>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7" name="ísļîdé">
              <a:extLst>
                <a:ext uri="{FF2B5EF4-FFF2-40B4-BE49-F238E27FC236}">
                  <a16:creationId xmlns="" xmlns:a16="http://schemas.microsoft.com/office/drawing/2014/main" id="{CEB45806-94CC-4F1D-ABB8-FAE415E0402C}"/>
                </a:ext>
              </a:extLst>
            </p:cNvPr>
            <p:cNvSpPr/>
            <p:nvPr/>
          </p:nvSpPr>
          <p:spPr bwMode="auto">
            <a:xfrm>
              <a:off x="6094518" y="3371817"/>
              <a:ext cx="606427" cy="604605"/>
            </a:xfrm>
            <a:custGeom>
              <a:avLst/>
              <a:gdLst>
                <a:gd name="T0" fmla="*/ 200 w 208"/>
                <a:gd name="T1" fmla="*/ 104 h 208"/>
                <a:gd name="T2" fmla="*/ 192 w 208"/>
                <a:gd name="T3" fmla="*/ 104 h 208"/>
                <a:gd name="T4" fmla="*/ 166 w 208"/>
                <a:gd name="T5" fmla="*/ 166 h 208"/>
                <a:gd name="T6" fmla="*/ 104 w 208"/>
                <a:gd name="T7" fmla="*/ 192 h 208"/>
                <a:gd name="T8" fmla="*/ 42 w 208"/>
                <a:gd name="T9" fmla="*/ 166 h 208"/>
                <a:gd name="T10" fmla="*/ 16 w 208"/>
                <a:gd name="T11" fmla="*/ 104 h 208"/>
                <a:gd name="T12" fmla="*/ 42 w 208"/>
                <a:gd name="T13" fmla="*/ 42 h 208"/>
                <a:gd name="T14" fmla="*/ 104 w 208"/>
                <a:gd name="T15" fmla="*/ 16 h 208"/>
                <a:gd name="T16" fmla="*/ 166 w 208"/>
                <a:gd name="T17" fmla="*/ 42 h 208"/>
                <a:gd name="T18" fmla="*/ 192 w 208"/>
                <a:gd name="T19" fmla="*/ 104 h 208"/>
                <a:gd name="T20" fmla="*/ 200 w 208"/>
                <a:gd name="T21" fmla="*/ 104 h 208"/>
                <a:gd name="T22" fmla="*/ 208 w 208"/>
                <a:gd name="T23" fmla="*/ 104 h 208"/>
                <a:gd name="T24" fmla="*/ 104 w 208"/>
                <a:gd name="T25" fmla="*/ 0 h 208"/>
                <a:gd name="T26" fmla="*/ 0 w 208"/>
                <a:gd name="T27" fmla="*/ 104 h 208"/>
                <a:gd name="T28" fmla="*/ 104 w 208"/>
                <a:gd name="T29" fmla="*/ 208 h 208"/>
                <a:gd name="T30" fmla="*/ 208 w 208"/>
                <a:gd name="T31" fmla="*/ 104 h 208"/>
                <a:gd name="T32" fmla="*/ 200 w 208"/>
                <a:gd name="T33" fmla="*/ 104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8" h="208">
                  <a:moveTo>
                    <a:pt x="200" y="104"/>
                  </a:moveTo>
                  <a:cubicBezTo>
                    <a:pt x="192" y="104"/>
                    <a:pt x="192" y="104"/>
                    <a:pt x="192" y="104"/>
                  </a:cubicBezTo>
                  <a:cubicBezTo>
                    <a:pt x="192" y="128"/>
                    <a:pt x="182" y="150"/>
                    <a:pt x="166" y="166"/>
                  </a:cubicBezTo>
                  <a:cubicBezTo>
                    <a:pt x="150" y="182"/>
                    <a:pt x="128" y="192"/>
                    <a:pt x="104" y="192"/>
                  </a:cubicBezTo>
                  <a:cubicBezTo>
                    <a:pt x="80" y="192"/>
                    <a:pt x="58" y="182"/>
                    <a:pt x="42" y="166"/>
                  </a:cubicBezTo>
                  <a:cubicBezTo>
                    <a:pt x="26" y="150"/>
                    <a:pt x="16" y="128"/>
                    <a:pt x="16" y="104"/>
                  </a:cubicBezTo>
                  <a:cubicBezTo>
                    <a:pt x="16" y="80"/>
                    <a:pt x="26" y="58"/>
                    <a:pt x="42" y="42"/>
                  </a:cubicBezTo>
                  <a:cubicBezTo>
                    <a:pt x="58" y="26"/>
                    <a:pt x="80" y="16"/>
                    <a:pt x="104" y="16"/>
                  </a:cubicBezTo>
                  <a:cubicBezTo>
                    <a:pt x="128" y="16"/>
                    <a:pt x="150" y="26"/>
                    <a:pt x="166" y="42"/>
                  </a:cubicBezTo>
                  <a:cubicBezTo>
                    <a:pt x="182" y="58"/>
                    <a:pt x="192" y="80"/>
                    <a:pt x="192" y="104"/>
                  </a:cubicBezTo>
                  <a:cubicBezTo>
                    <a:pt x="200" y="104"/>
                    <a:pt x="200" y="104"/>
                    <a:pt x="200" y="104"/>
                  </a:cubicBezTo>
                  <a:cubicBezTo>
                    <a:pt x="208" y="104"/>
                    <a:pt x="208" y="104"/>
                    <a:pt x="208" y="104"/>
                  </a:cubicBezTo>
                  <a:cubicBezTo>
                    <a:pt x="208" y="47"/>
                    <a:pt x="161" y="0"/>
                    <a:pt x="104" y="0"/>
                  </a:cubicBezTo>
                  <a:cubicBezTo>
                    <a:pt x="47" y="0"/>
                    <a:pt x="0" y="47"/>
                    <a:pt x="0" y="104"/>
                  </a:cubicBezTo>
                  <a:cubicBezTo>
                    <a:pt x="0" y="161"/>
                    <a:pt x="47" y="208"/>
                    <a:pt x="104" y="208"/>
                  </a:cubicBezTo>
                  <a:cubicBezTo>
                    <a:pt x="161" y="208"/>
                    <a:pt x="208" y="161"/>
                    <a:pt x="208" y="104"/>
                  </a:cubicBezTo>
                  <a:lnTo>
                    <a:pt x="200" y="104"/>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8" name="iṧḷiḍé">
              <a:extLst>
                <a:ext uri="{FF2B5EF4-FFF2-40B4-BE49-F238E27FC236}">
                  <a16:creationId xmlns="" xmlns:a16="http://schemas.microsoft.com/office/drawing/2014/main" id="{A3C3B8FE-6E29-4CBC-9607-AE824BF98270}"/>
                </a:ext>
              </a:extLst>
            </p:cNvPr>
            <p:cNvSpPr/>
            <p:nvPr/>
          </p:nvSpPr>
          <p:spPr bwMode="auto">
            <a:xfrm>
              <a:off x="5985252" y="3650446"/>
              <a:ext cx="134761" cy="49170"/>
            </a:xfrm>
            <a:custGeom>
              <a:avLst/>
              <a:gdLst>
                <a:gd name="T0" fmla="*/ 16 w 46"/>
                <a:gd name="T1" fmla="*/ 9 h 17"/>
                <a:gd name="T2" fmla="*/ 8 w 46"/>
                <a:gd name="T3" fmla="*/ 9 h 17"/>
                <a:gd name="T4" fmla="*/ 15 w 46"/>
                <a:gd name="T5" fmla="*/ 14 h 17"/>
                <a:gd name="T6" fmla="*/ 16 w 46"/>
                <a:gd name="T7" fmla="*/ 9 h 17"/>
                <a:gd name="T8" fmla="*/ 8 w 46"/>
                <a:gd name="T9" fmla="*/ 9 h 17"/>
                <a:gd name="T10" fmla="*/ 15 w 46"/>
                <a:gd name="T11" fmla="*/ 14 h 17"/>
                <a:gd name="T12" fmla="*/ 8 w 46"/>
                <a:gd name="T13" fmla="*/ 9 h 17"/>
                <a:gd name="T14" fmla="*/ 13 w 46"/>
                <a:gd name="T15" fmla="*/ 16 h 17"/>
                <a:gd name="T16" fmla="*/ 15 w 46"/>
                <a:gd name="T17" fmla="*/ 14 h 17"/>
                <a:gd name="T18" fmla="*/ 8 w 46"/>
                <a:gd name="T19" fmla="*/ 9 h 17"/>
                <a:gd name="T20" fmla="*/ 13 w 46"/>
                <a:gd name="T21" fmla="*/ 16 h 17"/>
                <a:gd name="T22" fmla="*/ 8 w 46"/>
                <a:gd name="T23" fmla="*/ 10 h 17"/>
                <a:gd name="T24" fmla="*/ 11 w 46"/>
                <a:gd name="T25" fmla="*/ 17 h 17"/>
                <a:gd name="T26" fmla="*/ 13 w 46"/>
                <a:gd name="T27" fmla="*/ 16 h 17"/>
                <a:gd name="T28" fmla="*/ 8 w 46"/>
                <a:gd name="T29" fmla="*/ 10 h 17"/>
                <a:gd name="T30" fmla="*/ 11 w 46"/>
                <a:gd name="T31" fmla="*/ 17 h 17"/>
                <a:gd name="T32" fmla="*/ 9 w 46"/>
                <a:gd name="T33" fmla="*/ 12 h 17"/>
                <a:gd name="T34" fmla="*/ 10 w 46"/>
                <a:gd name="T35" fmla="*/ 17 h 17"/>
                <a:gd name="T36" fmla="*/ 11 w 46"/>
                <a:gd name="T37" fmla="*/ 17 h 17"/>
                <a:gd name="T38" fmla="*/ 9 w 46"/>
                <a:gd name="T39" fmla="*/ 12 h 17"/>
                <a:gd name="T40" fmla="*/ 10 w 46"/>
                <a:gd name="T41" fmla="*/ 17 h 17"/>
                <a:gd name="T42" fmla="*/ 11 w 46"/>
                <a:gd name="T43" fmla="*/ 17 h 17"/>
                <a:gd name="T44" fmla="*/ 24 w 46"/>
                <a:gd name="T45" fmla="*/ 16 h 17"/>
                <a:gd name="T46" fmla="*/ 46 w 46"/>
                <a:gd name="T47" fmla="*/ 16 h 17"/>
                <a:gd name="T48" fmla="*/ 46 w 46"/>
                <a:gd name="T49" fmla="*/ 0 h 17"/>
                <a:gd name="T50" fmla="*/ 19 w 46"/>
                <a:gd name="T51" fmla="*/ 0 h 17"/>
                <a:gd name="T52" fmla="*/ 10 w 46"/>
                <a:gd name="T53" fmla="*/ 1 h 17"/>
                <a:gd name="T54" fmla="*/ 7 w 46"/>
                <a:gd name="T55" fmla="*/ 1 h 17"/>
                <a:gd name="T56" fmla="*/ 5 w 46"/>
                <a:gd name="T57" fmla="*/ 2 h 17"/>
                <a:gd name="T58" fmla="*/ 3 w 46"/>
                <a:gd name="T59" fmla="*/ 3 h 17"/>
                <a:gd name="T60" fmla="*/ 1 w 46"/>
                <a:gd name="T61" fmla="*/ 5 h 17"/>
                <a:gd name="T62" fmla="*/ 0 w 46"/>
                <a:gd name="T63" fmla="*/ 9 h 17"/>
                <a:gd name="T64" fmla="*/ 16 w 46"/>
                <a:gd name="T65" fmla="*/ 9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 h="17">
                  <a:moveTo>
                    <a:pt x="16" y="9"/>
                  </a:moveTo>
                  <a:cubicBezTo>
                    <a:pt x="8" y="9"/>
                    <a:pt x="8" y="9"/>
                    <a:pt x="8" y="9"/>
                  </a:cubicBezTo>
                  <a:cubicBezTo>
                    <a:pt x="15" y="14"/>
                    <a:pt x="15" y="14"/>
                    <a:pt x="15" y="14"/>
                  </a:cubicBezTo>
                  <a:cubicBezTo>
                    <a:pt x="15" y="13"/>
                    <a:pt x="16" y="11"/>
                    <a:pt x="16" y="9"/>
                  </a:cubicBezTo>
                  <a:cubicBezTo>
                    <a:pt x="8" y="9"/>
                    <a:pt x="8" y="9"/>
                    <a:pt x="8" y="9"/>
                  </a:cubicBezTo>
                  <a:cubicBezTo>
                    <a:pt x="15" y="14"/>
                    <a:pt x="15" y="14"/>
                    <a:pt x="15" y="14"/>
                  </a:cubicBezTo>
                  <a:cubicBezTo>
                    <a:pt x="8" y="9"/>
                    <a:pt x="8" y="9"/>
                    <a:pt x="8" y="9"/>
                  </a:cubicBezTo>
                  <a:cubicBezTo>
                    <a:pt x="13" y="16"/>
                    <a:pt x="13" y="16"/>
                    <a:pt x="13" y="16"/>
                  </a:cubicBezTo>
                  <a:cubicBezTo>
                    <a:pt x="13" y="15"/>
                    <a:pt x="14" y="15"/>
                    <a:pt x="15" y="14"/>
                  </a:cubicBezTo>
                  <a:cubicBezTo>
                    <a:pt x="8" y="9"/>
                    <a:pt x="8" y="9"/>
                    <a:pt x="8" y="9"/>
                  </a:cubicBezTo>
                  <a:cubicBezTo>
                    <a:pt x="13" y="16"/>
                    <a:pt x="13" y="16"/>
                    <a:pt x="13" y="16"/>
                  </a:cubicBezTo>
                  <a:cubicBezTo>
                    <a:pt x="8" y="10"/>
                    <a:pt x="8" y="10"/>
                    <a:pt x="8" y="10"/>
                  </a:cubicBezTo>
                  <a:cubicBezTo>
                    <a:pt x="11" y="17"/>
                    <a:pt x="11" y="17"/>
                    <a:pt x="11" y="17"/>
                  </a:cubicBezTo>
                  <a:cubicBezTo>
                    <a:pt x="11" y="17"/>
                    <a:pt x="12" y="16"/>
                    <a:pt x="13" y="16"/>
                  </a:cubicBezTo>
                  <a:cubicBezTo>
                    <a:pt x="8" y="10"/>
                    <a:pt x="8" y="10"/>
                    <a:pt x="8" y="10"/>
                  </a:cubicBezTo>
                  <a:cubicBezTo>
                    <a:pt x="11" y="17"/>
                    <a:pt x="11" y="17"/>
                    <a:pt x="11" y="17"/>
                  </a:cubicBezTo>
                  <a:cubicBezTo>
                    <a:pt x="9" y="12"/>
                    <a:pt x="9" y="12"/>
                    <a:pt x="9" y="12"/>
                  </a:cubicBezTo>
                  <a:cubicBezTo>
                    <a:pt x="10" y="17"/>
                    <a:pt x="10" y="17"/>
                    <a:pt x="10" y="17"/>
                  </a:cubicBezTo>
                  <a:cubicBezTo>
                    <a:pt x="10" y="17"/>
                    <a:pt x="10" y="17"/>
                    <a:pt x="11" y="17"/>
                  </a:cubicBezTo>
                  <a:cubicBezTo>
                    <a:pt x="9" y="12"/>
                    <a:pt x="9" y="12"/>
                    <a:pt x="9" y="12"/>
                  </a:cubicBezTo>
                  <a:cubicBezTo>
                    <a:pt x="10" y="17"/>
                    <a:pt x="10" y="17"/>
                    <a:pt x="10" y="17"/>
                  </a:cubicBezTo>
                  <a:cubicBezTo>
                    <a:pt x="10" y="17"/>
                    <a:pt x="11" y="17"/>
                    <a:pt x="11" y="17"/>
                  </a:cubicBezTo>
                  <a:cubicBezTo>
                    <a:pt x="14" y="17"/>
                    <a:pt x="18" y="16"/>
                    <a:pt x="24" y="16"/>
                  </a:cubicBezTo>
                  <a:cubicBezTo>
                    <a:pt x="30" y="16"/>
                    <a:pt x="38" y="16"/>
                    <a:pt x="46" y="16"/>
                  </a:cubicBezTo>
                  <a:cubicBezTo>
                    <a:pt x="46" y="0"/>
                    <a:pt x="46" y="0"/>
                    <a:pt x="46" y="0"/>
                  </a:cubicBezTo>
                  <a:cubicBezTo>
                    <a:pt x="35" y="0"/>
                    <a:pt x="26" y="0"/>
                    <a:pt x="19" y="0"/>
                  </a:cubicBezTo>
                  <a:cubicBezTo>
                    <a:pt x="15" y="1"/>
                    <a:pt x="12" y="1"/>
                    <a:pt x="10" y="1"/>
                  </a:cubicBezTo>
                  <a:cubicBezTo>
                    <a:pt x="9" y="1"/>
                    <a:pt x="8" y="1"/>
                    <a:pt x="7" y="1"/>
                  </a:cubicBezTo>
                  <a:cubicBezTo>
                    <a:pt x="7" y="1"/>
                    <a:pt x="6" y="1"/>
                    <a:pt x="5" y="2"/>
                  </a:cubicBezTo>
                  <a:cubicBezTo>
                    <a:pt x="5" y="2"/>
                    <a:pt x="4" y="2"/>
                    <a:pt x="3" y="3"/>
                  </a:cubicBezTo>
                  <a:cubicBezTo>
                    <a:pt x="3" y="3"/>
                    <a:pt x="2" y="4"/>
                    <a:pt x="1" y="5"/>
                  </a:cubicBezTo>
                  <a:cubicBezTo>
                    <a:pt x="1" y="6"/>
                    <a:pt x="0" y="8"/>
                    <a:pt x="0" y="9"/>
                  </a:cubicBezTo>
                  <a:cubicBezTo>
                    <a:pt x="16" y="9"/>
                    <a:pt x="16" y="9"/>
                    <a:pt x="16" y="9"/>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9" name="ïṩḷîḋè">
              <a:extLst>
                <a:ext uri="{FF2B5EF4-FFF2-40B4-BE49-F238E27FC236}">
                  <a16:creationId xmlns="" xmlns:a16="http://schemas.microsoft.com/office/drawing/2014/main" id="{76573D82-3EB3-4B04-81B0-99C19F1BEFB4}"/>
                </a:ext>
              </a:extLst>
            </p:cNvPr>
            <p:cNvSpPr/>
            <p:nvPr/>
          </p:nvSpPr>
          <p:spPr bwMode="auto">
            <a:xfrm>
              <a:off x="5679308" y="3604918"/>
              <a:ext cx="122014" cy="122014"/>
            </a:xfrm>
            <a:prstGeom prst="ellipse">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20" name="îsļïďe">
              <a:extLst>
                <a:ext uri="{FF2B5EF4-FFF2-40B4-BE49-F238E27FC236}">
                  <a16:creationId xmlns="" xmlns:a16="http://schemas.microsoft.com/office/drawing/2014/main" id="{93020703-93ED-4FD7-8D6C-ECFDCBF664EA}"/>
                </a:ext>
              </a:extLst>
            </p:cNvPr>
            <p:cNvSpPr/>
            <p:nvPr/>
          </p:nvSpPr>
          <p:spPr bwMode="auto">
            <a:xfrm>
              <a:off x="6320335" y="3604918"/>
              <a:ext cx="123835" cy="122014"/>
            </a:xfrm>
            <a:prstGeom prst="ellipse">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22" name="íSļîďê">
              <a:extLst>
                <a:ext uri="{FF2B5EF4-FFF2-40B4-BE49-F238E27FC236}">
                  <a16:creationId xmlns="" xmlns:a16="http://schemas.microsoft.com/office/drawing/2014/main" id="{0F7E1A76-29EB-4072-BECF-6FBFAA462AB3}"/>
                </a:ext>
              </a:extLst>
            </p:cNvPr>
            <p:cNvSpPr/>
            <p:nvPr/>
          </p:nvSpPr>
          <p:spPr bwMode="auto">
            <a:xfrm>
              <a:off x="3782865" y="2831862"/>
              <a:ext cx="209427" cy="209427"/>
            </a:xfrm>
            <a:prstGeom prst="ellipse">
              <a:avLst/>
            </a:prstGeom>
            <a:solidFill>
              <a:schemeClr val="bg1">
                <a:lumMod val="85000"/>
              </a:schemeClr>
            </a:solidFill>
            <a:ln>
              <a:noFill/>
            </a:ln>
          </p:spPr>
          <p:txBody>
            <a:bodyPr anchor="ctr"/>
            <a:lstStyle/>
            <a:p>
              <a:pPr algn="ctr"/>
              <a:endParaRPr/>
            </a:p>
          </p:txBody>
        </p:sp>
      </p:grpSp>
      <p:sp>
        <p:nvSpPr>
          <p:cNvPr id="2" name="矩形 1">
            <a:extLst>
              <a:ext uri="{FF2B5EF4-FFF2-40B4-BE49-F238E27FC236}">
                <a16:creationId xmlns="" xmlns:a16="http://schemas.microsoft.com/office/drawing/2014/main" id="{C2B94E7E-4F10-46BC-BF57-4CC30FED8864}"/>
              </a:ext>
            </a:extLst>
          </p:cNvPr>
          <p:cNvSpPr/>
          <p:nvPr userDrawn="1"/>
        </p:nvSpPr>
        <p:spPr>
          <a:xfrm>
            <a:off x="6610773" y="6545580"/>
            <a:ext cx="5392041" cy="299442"/>
          </a:xfrm>
          <a:prstGeom prst="rect">
            <a:avLst/>
          </a:prstGeom>
          <a:solidFill>
            <a:srgbClr val="83B3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3" name="标题 26">
            <a:extLst>
              <a:ext uri="{FF2B5EF4-FFF2-40B4-BE49-F238E27FC236}">
                <a16:creationId xmlns="" xmlns:a16="http://schemas.microsoft.com/office/drawing/2014/main" id="{B18DA415-3B7B-476B-A48A-3B3BBB99296C}"/>
              </a:ext>
            </a:extLst>
          </p:cNvPr>
          <p:cNvSpPr>
            <a:spLocks noGrp="1"/>
          </p:cNvSpPr>
          <p:nvPr>
            <p:ph type="title" hasCustomPrompt="1"/>
          </p:nvPr>
        </p:nvSpPr>
        <p:spPr>
          <a:xfrm>
            <a:off x="1286292" y="3373120"/>
            <a:ext cx="5327868" cy="805733"/>
          </a:xfrm>
          <a:prstGeom prst="rect">
            <a:avLst/>
          </a:prstGeom>
        </p:spPr>
        <p:txBody>
          <a:bodyPr lIns="0">
            <a:noAutofit/>
          </a:bodyPr>
          <a:lstStyle>
            <a:lvl1pPr algn="l" defTabSz="914400" rtl="0" eaLnBrk="1" latinLnBrk="0" hangingPunct="1">
              <a:lnSpc>
                <a:spcPct val="100000"/>
              </a:lnSpc>
              <a:spcBef>
                <a:spcPct val="0"/>
              </a:spcBef>
              <a:buNone/>
              <a:defRPr kumimoji="0" lang="zh-CN" altLang="en-US" sz="5400" b="1" i="0" u="none" strike="noStrike" kern="1200" cap="none" spc="0" normalizeH="0" baseline="0" dirty="0">
                <a:ln>
                  <a:noFill/>
                </a:ln>
                <a:solidFill>
                  <a:srgbClr val="3553A0"/>
                </a:solidFill>
                <a:effectLst/>
                <a:uLnTx/>
                <a:uFillTx/>
                <a:latin typeface="Segoe UI"/>
                <a:ea typeface="微软雅黑"/>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zh-CN" altLang="en-US" dirty="0"/>
              <a:t>章节题目</a:t>
            </a:r>
          </a:p>
        </p:txBody>
      </p:sp>
      <p:sp>
        <p:nvSpPr>
          <p:cNvPr id="224" name="文本占位符 57">
            <a:extLst>
              <a:ext uri="{FF2B5EF4-FFF2-40B4-BE49-F238E27FC236}">
                <a16:creationId xmlns="" xmlns:a16="http://schemas.microsoft.com/office/drawing/2014/main" id="{2A590879-388F-4822-BAD7-D8044E169113}"/>
              </a:ext>
            </a:extLst>
          </p:cNvPr>
          <p:cNvSpPr>
            <a:spLocks noGrp="1"/>
          </p:cNvSpPr>
          <p:nvPr>
            <p:ph type="body" sz="quarter" idx="11" hasCustomPrompt="1"/>
          </p:nvPr>
        </p:nvSpPr>
        <p:spPr>
          <a:xfrm>
            <a:off x="1286292" y="4242068"/>
            <a:ext cx="5327868" cy="471882"/>
          </a:xfrm>
          <a:prstGeom prst="rect">
            <a:avLst/>
          </a:prstGeom>
        </p:spPr>
        <p:txBody>
          <a:bodyPr lIns="0">
            <a:noAutofit/>
          </a:bodyPr>
          <a:lstStyle>
            <a:lvl1pPr marL="0" indent="0" algn="l">
              <a:buNone/>
              <a:defRPr kumimoji="0" lang="zh-CN" altLang="en-US" sz="2400" b="0" i="0" u="none" strike="noStrike" kern="1200" cap="none" spc="0" normalizeH="0" baseline="0" dirty="0">
                <a:ln>
                  <a:noFill/>
                </a:ln>
                <a:solidFill>
                  <a:srgbClr val="FFFFFF">
                    <a:lumMod val="50000"/>
                  </a:srgbClr>
                </a:solidFill>
                <a:effectLst/>
                <a:uLnTx/>
                <a:uFillTx/>
                <a:latin typeface="Segoe UI Light"/>
                <a:ea typeface="微软雅黑 Light"/>
                <a:cs typeface="+mn-cs"/>
              </a:defRPr>
            </a:lvl1pPr>
            <a:lvl2pPr marL="457200" indent="0">
              <a:buNone/>
              <a:defRPr/>
            </a:lvl2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dirty="0"/>
              <a:t>插入章节描述或者英文</a:t>
            </a:r>
          </a:p>
        </p:txBody>
      </p:sp>
      <p:sp>
        <p:nvSpPr>
          <p:cNvPr id="225" name="文本占位符 199">
            <a:extLst>
              <a:ext uri="{FF2B5EF4-FFF2-40B4-BE49-F238E27FC236}">
                <a16:creationId xmlns="" xmlns:a16="http://schemas.microsoft.com/office/drawing/2014/main" id="{872C53F6-B61F-4F92-90DF-D9235C094E1D}"/>
              </a:ext>
            </a:extLst>
          </p:cNvPr>
          <p:cNvSpPr>
            <a:spLocks noGrp="1"/>
          </p:cNvSpPr>
          <p:nvPr>
            <p:ph type="body" sz="quarter" idx="13" hasCustomPrompt="1"/>
          </p:nvPr>
        </p:nvSpPr>
        <p:spPr>
          <a:xfrm>
            <a:off x="1286292" y="2270765"/>
            <a:ext cx="3631566" cy="1069620"/>
          </a:xfrm>
          <a:prstGeom prst="rect">
            <a:avLst/>
          </a:prstGeom>
          <a:noFill/>
        </p:spPr>
        <p:txBody>
          <a:bodyPr wrap="square" rtlCol="0">
            <a:noAutofit/>
          </a:bodyPr>
          <a:lstStyle>
            <a:lvl1pPr marL="0" indent="0">
              <a:lnSpc>
                <a:spcPct val="100000"/>
              </a:lnSpc>
              <a:buFontTx/>
              <a:buNone/>
              <a:defRPr lang="zh-CN" altLang="en-US" sz="7200" dirty="0" smtClean="0">
                <a:solidFill>
                  <a:srgbClr val="3553A0">
                    <a:alpha val="47000"/>
                  </a:srgbClr>
                </a:solidFill>
                <a:latin typeface="Impact" panose="020B0806030902050204" pitchFamily="34" charset="0"/>
              </a:defRPr>
            </a:lvl1pPr>
          </a:lstStyle>
          <a:p>
            <a:pPr marL="0" lvl="0"/>
            <a:r>
              <a:rPr lang="en-US" altLang="zh-CN" dirty="0"/>
              <a:t>00</a:t>
            </a:r>
            <a:endParaRPr lang="zh-CN" altLang="en-US" dirty="0"/>
          </a:p>
        </p:txBody>
      </p:sp>
      <p:grpSp>
        <p:nvGrpSpPr>
          <p:cNvPr id="89" name="组合 88">
            <a:extLst>
              <a:ext uri="{FF2B5EF4-FFF2-40B4-BE49-F238E27FC236}">
                <a16:creationId xmlns="" xmlns:a16="http://schemas.microsoft.com/office/drawing/2014/main" id="{3823E6E8-D07F-4C7C-B59A-CF4425609C59}"/>
              </a:ext>
            </a:extLst>
          </p:cNvPr>
          <p:cNvGrpSpPr/>
          <p:nvPr userDrawn="1"/>
        </p:nvGrpSpPr>
        <p:grpSpPr>
          <a:xfrm>
            <a:off x="10247064" y="233283"/>
            <a:ext cx="1590124" cy="641946"/>
            <a:chOff x="1216861" y="-622409"/>
            <a:chExt cx="1926702" cy="777826"/>
          </a:xfrm>
          <a:solidFill>
            <a:schemeClr val="bg1"/>
          </a:solidFill>
        </p:grpSpPr>
        <p:sp>
          <p:nvSpPr>
            <p:cNvPr id="90" name="文本框 89">
              <a:extLst>
                <a:ext uri="{FF2B5EF4-FFF2-40B4-BE49-F238E27FC236}">
                  <a16:creationId xmlns="" xmlns:a16="http://schemas.microsoft.com/office/drawing/2014/main" id="{9F67D70A-3409-4883-8B77-3218A7C1D366}"/>
                </a:ext>
              </a:extLst>
            </p:cNvPr>
            <p:cNvSpPr txBox="1"/>
            <p:nvPr userDrawn="1"/>
          </p:nvSpPr>
          <p:spPr>
            <a:xfrm>
              <a:off x="1332626" y="-495526"/>
              <a:ext cx="1810937" cy="524061"/>
            </a:xfrm>
            <a:custGeom>
              <a:avLst/>
              <a:gdLst/>
              <a:ahLst/>
              <a:cxnLst/>
              <a:rect l="l" t="t" r="r" b="b"/>
              <a:pathLst>
                <a:path w="1810937" h="524061">
                  <a:moveTo>
                    <a:pt x="433495" y="138758"/>
                  </a:moveTo>
                  <a:lnTo>
                    <a:pt x="433495" y="365735"/>
                  </a:lnTo>
                  <a:lnTo>
                    <a:pt x="499402" y="365735"/>
                  </a:lnTo>
                  <a:lnTo>
                    <a:pt x="499402" y="138758"/>
                  </a:lnTo>
                  <a:close/>
                  <a:moveTo>
                    <a:pt x="128695" y="138758"/>
                  </a:moveTo>
                  <a:lnTo>
                    <a:pt x="128695" y="365735"/>
                  </a:lnTo>
                  <a:lnTo>
                    <a:pt x="194602" y="365735"/>
                  </a:lnTo>
                  <a:lnTo>
                    <a:pt x="194602" y="138758"/>
                  </a:lnTo>
                  <a:close/>
                  <a:moveTo>
                    <a:pt x="428676" y="117592"/>
                  </a:moveTo>
                  <a:lnTo>
                    <a:pt x="504048" y="117592"/>
                  </a:lnTo>
                  <a:cubicBezTo>
                    <a:pt x="509670" y="117592"/>
                    <a:pt x="514287" y="119370"/>
                    <a:pt x="517901" y="122926"/>
                  </a:cubicBezTo>
                  <a:cubicBezTo>
                    <a:pt x="521515" y="126483"/>
                    <a:pt x="523322" y="131072"/>
                    <a:pt x="523322" y="136693"/>
                  </a:cubicBezTo>
                  <a:lnTo>
                    <a:pt x="523322" y="367800"/>
                  </a:lnTo>
                  <a:cubicBezTo>
                    <a:pt x="523322" y="373421"/>
                    <a:pt x="521515" y="378010"/>
                    <a:pt x="517901" y="381567"/>
                  </a:cubicBezTo>
                  <a:cubicBezTo>
                    <a:pt x="514287" y="385123"/>
                    <a:pt x="509670" y="386901"/>
                    <a:pt x="504048" y="386901"/>
                  </a:cubicBezTo>
                  <a:lnTo>
                    <a:pt x="428676" y="386901"/>
                  </a:lnTo>
                  <a:cubicBezTo>
                    <a:pt x="423055" y="386901"/>
                    <a:pt x="418466" y="385123"/>
                    <a:pt x="414910" y="381567"/>
                  </a:cubicBezTo>
                  <a:cubicBezTo>
                    <a:pt x="411353" y="378010"/>
                    <a:pt x="409575" y="373421"/>
                    <a:pt x="409575" y="367800"/>
                  </a:cubicBezTo>
                  <a:lnTo>
                    <a:pt x="409575" y="136693"/>
                  </a:lnTo>
                  <a:cubicBezTo>
                    <a:pt x="409575" y="131072"/>
                    <a:pt x="411353" y="126483"/>
                    <a:pt x="414910" y="122926"/>
                  </a:cubicBezTo>
                  <a:cubicBezTo>
                    <a:pt x="418466" y="119370"/>
                    <a:pt x="423055" y="117592"/>
                    <a:pt x="428676" y="117592"/>
                  </a:cubicBezTo>
                  <a:close/>
                  <a:moveTo>
                    <a:pt x="276276" y="117592"/>
                  </a:moveTo>
                  <a:lnTo>
                    <a:pt x="347002" y="117592"/>
                  </a:lnTo>
                  <a:cubicBezTo>
                    <a:pt x="352624" y="117592"/>
                    <a:pt x="357213" y="119370"/>
                    <a:pt x="360769" y="122926"/>
                  </a:cubicBezTo>
                  <a:cubicBezTo>
                    <a:pt x="364325" y="126483"/>
                    <a:pt x="366103" y="131072"/>
                    <a:pt x="366103" y="136693"/>
                  </a:cubicBezTo>
                  <a:lnTo>
                    <a:pt x="366103" y="199331"/>
                  </a:lnTo>
                  <a:lnTo>
                    <a:pt x="342012" y="199331"/>
                  </a:lnTo>
                  <a:lnTo>
                    <a:pt x="342012" y="138758"/>
                  </a:lnTo>
                  <a:lnTo>
                    <a:pt x="281095" y="138758"/>
                  </a:lnTo>
                  <a:lnTo>
                    <a:pt x="281095" y="365735"/>
                  </a:lnTo>
                  <a:lnTo>
                    <a:pt x="342012" y="365735"/>
                  </a:lnTo>
                  <a:lnTo>
                    <a:pt x="342012" y="272638"/>
                  </a:lnTo>
                  <a:lnTo>
                    <a:pt x="313274" y="272638"/>
                  </a:lnTo>
                  <a:lnTo>
                    <a:pt x="313274" y="251988"/>
                  </a:lnTo>
                  <a:lnTo>
                    <a:pt x="366103" y="251988"/>
                  </a:lnTo>
                  <a:lnTo>
                    <a:pt x="366103" y="367800"/>
                  </a:lnTo>
                  <a:cubicBezTo>
                    <a:pt x="366103" y="373421"/>
                    <a:pt x="364325" y="378010"/>
                    <a:pt x="360769" y="381567"/>
                  </a:cubicBezTo>
                  <a:cubicBezTo>
                    <a:pt x="357213" y="385123"/>
                    <a:pt x="352624" y="386901"/>
                    <a:pt x="347002" y="386901"/>
                  </a:cubicBezTo>
                  <a:lnTo>
                    <a:pt x="276276" y="386901"/>
                  </a:lnTo>
                  <a:cubicBezTo>
                    <a:pt x="270655" y="386901"/>
                    <a:pt x="266066" y="385123"/>
                    <a:pt x="262510" y="381567"/>
                  </a:cubicBezTo>
                  <a:cubicBezTo>
                    <a:pt x="258953" y="378010"/>
                    <a:pt x="257175" y="373421"/>
                    <a:pt x="257175" y="367800"/>
                  </a:cubicBezTo>
                  <a:lnTo>
                    <a:pt x="257175" y="136693"/>
                  </a:lnTo>
                  <a:cubicBezTo>
                    <a:pt x="257175" y="131072"/>
                    <a:pt x="258953" y="126483"/>
                    <a:pt x="262510" y="122926"/>
                  </a:cubicBezTo>
                  <a:cubicBezTo>
                    <a:pt x="266066" y="119370"/>
                    <a:pt x="270655" y="117592"/>
                    <a:pt x="276276" y="117592"/>
                  </a:cubicBezTo>
                  <a:close/>
                  <a:moveTo>
                    <a:pt x="123876" y="117592"/>
                  </a:moveTo>
                  <a:lnTo>
                    <a:pt x="199249" y="117592"/>
                  </a:lnTo>
                  <a:cubicBezTo>
                    <a:pt x="204870" y="117592"/>
                    <a:pt x="209487" y="119370"/>
                    <a:pt x="213101" y="122926"/>
                  </a:cubicBezTo>
                  <a:cubicBezTo>
                    <a:pt x="216715" y="126483"/>
                    <a:pt x="218522" y="131072"/>
                    <a:pt x="218522" y="136693"/>
                  </a:cubicBezTo>
                  <a:lnTo>
                    <a:pt x="218522" y="367800"/>
                  </a:lnTo>
                  <a:cubicBezTo>
                    <a:pt x="218522" y="373421"/>
                    <a:pt x="216715" y="378010"/>
                    <a:pt x="213101" y="381567"/>
                  </a:cubicBezTo>
                  <a:cubicBezTo>
                    <a:pt x="209487" y="385123"/>
                    <a:pt x="204870" y="386901"/>
                    <a:pt x="199249" y="386901"/>
                  </a:cubicBezTo>
                  <a:lnTo>
                    <a:pt x="123876" y="386901"/>
                  </a:lnTo>
                  <a:cubicBezTo>
                    <a:pt x="118255" y="386901"/>
                    <a:pt x="113666" y="385123"/>
                    <a:pt x="110110" y="381567"/>
                  </a:cubicBezTo>
                  <a:cubicBezTo>
                    <a:pt x="106553" y="378010"/>
                    <a:pt x="104775" y="373421"/>
                    <a:pt x="104775" y="367800"/>
                  </a:cubicBezTo>
                  <a:lnTo>
                    <a:pt x="104775" y="136693"/>
                  </a:lnTo>
                  <a:cubicBezTo>
                    <a:pt x="104775" y="131072"/>
                    <a:pt x="106553" y="126483"/>
                    <a:pt x="110110" y="122926"/>
                  </a:cubicBezTo>
                  <a:cubicBezTo>
                    <a:pt x="113666" y="119370"/>
                    <a:pt x="118255" y="117592"/>
                    <a:pt x="123876" y="117592"/>
                  </a:cubicBezTo>
                  <a:close/>
                  <a:moveTo>
                    <a:pt x="0" y="117592"/>
                  </a:moveTo>
                  <a:lnTo>
                    <a:pt x="23920" y="117592"/>
                  </a:lnTo>
                  <a:lnTo>
                    <a:pt x="23920" y="365735"/>
                  </a:lnTo>
                  <a:lnTo>
                    <a:pt x="86042" y="365735"/>
                  </a:lnTo>
                  <a:lnTo>
                    <a:pt x="86042" y="386901"/>
                  </a:lnTo>
                  <a:lnTo>
                    <a:pt x="0" y="386901"/>
                  </a:lnTo>
                  <a:close/>
                  <a:moveTo>
                    <a:pt x="1636138" y="41188"/>
                  </a:moveTo>
                  <a:lnTo>
                    <a:pt x="1636138" y="482873"/>
                  </a:lnTo>
                  <a:lnTo>
                    <a:pt x="1764391" y="482873"/>
                  </a:lnTo>
                  <a:lnTo>
                    <a:pt x="1764391" y="41188"/>
                  </a:lnTo>
                  <a:close/>
                  <a:moveTo>
                    <a:pt x="1055113" y="41188"/>
                  </a:moveTo>
                  <a:lnTo>
                    <a:pt x="1055113" y="482873"/>
                  </a:lnTo>
                  <a:lnTo>
                    <a:pt x="1183366" y="482873"/>
                  </a:lnTo>
                  <a:lnTo>
                    <a:pt x="1183366" y="41188"/>
                  </a:lnTo>
                  <a:close/>
                  <a:moveTo>
                    <a:pt x="1626762" y="0"/>
                  </a:moveTo>
                  <a:lnTo>
                    <a:pt x="1773432" y="0"/>
                  </a:lnTo>
                  <a:cubicBezTo>
                    <a:pt x="1784371" y="0"/>
                    <a:pt x="1793356" y="3460"/>
                    <a:pt x="1800389" y="10381"/>
                  </a:cubicBezTo>
                  <a:cubicBezTo>
                    <a:pt x="1807421" y="17301"/>
                    <a:pt x="1810937" y="26231"/>
                    <a:pt x="1810937" y="37170"/>
                  </a:cubicBezTo>
                  <a:lnTo>
                    <a:pt x="1810937" y="486891"/>
                  </a:lnTo>
                  <a:cubicBezTo>
                    <a:pt x="1810937" y="497830"/>
                    <a:pt x="1807421" y="506760"/>
                    <a:pt x="1800389" y="513680"/>
                  </a:cubicBezTo>
                  <a:cubicBezTo>
                    <a:pt x="1793356" y="520601"/>
                    <a:pt x="1784371" y="524061"/>
                    <a:pt x="1773432" y="524061"/>
                  </a:cubicBezTo>
                  <a:lnTo>
                    <a:pt x="1626762" y="524061"/>
                  </a:lnTo>
                  <a:cubicBezTo>
                    <a:pt x="1615823" y="524061"/>
                    <a:pt x="1606893" y="520601"/>
                    <a:pt x="1599973" y="513680"/>
                  </a:cubicBezTo>
                  <a:cubicBezTo>
                    <a:pt x="1593052" y="506760"/>
                    <a:pt x="1589592" y="497830"/>
                    <a:pt x="1589592" y="486891"/>
                  </a:cubicBezTo>
                  <a:lnTo>
                    <a:pt x="1589592" y="37170"/>
                  </a:lnTo>
                  <a:cubicBezTo>
                    <a:pt x="1589592" y="26231"/>
                    <a:pt x="1593052" y="17301"/>
                    <a:pt x="1599973" y="10381"/>
                  </a:cubicBezTo>
                  <a:cubicBezTo>
                    <a:pt x="1606893" y="3460"/>
                    <a:pt x="1615823" y="0"/>
                    <a:pt x="1626762" y="0"/>
                  </a:cubicBezTo>
                  <a:close/>
                  <a:moveTo>
                    <a:pt x="1331487" y="0"/>
                  </a:moveTo>
                  <a:lnTo>
                    <a:pt x="1469116" y="0"/>
                  </a:lnTo>
                  <a:cubicBezTo>
                    <a:pt x="1480055" y="0"/>
                    <a:pt x="1488984" y="3460"/>
                    <a:pt x="1495905" y="10381"/>
                  </a:cubicBezTo>
                  <a:cubicBezTo>
                    <a:pt x="1502825" y="17301"/>
                    <a:pt x="1506286" y="26231"/>
                    <a:pt x="1506286" y="37170"/>
                  </a:cubicBezTo>
                  <a:lnTo>
                    <a:pt x="1506286" y="159060"/>
                  </a:lnTo>
                  <a:lnTo>
                    <a:pt x="1459405" y="159060"/>
                  </a:lnTo>
                  <a:lnTo>
                    <a:pt x="1459405" y="41188"/>
                  </a:lnTo>
                  <a:lnTo>
                    <a:pt x="1340863" y="41188"/>
                  </a:lnTo>
                  <a:lnTo>
                    <a:pt x="1340863" y="482873"/>
                  </a:lnTo>
                  <a:lnTo>
                    <a:pt x="1459405" y="482873"/>
                  </a:lnTo>
                  <a:lnTo>
                    <a:pt x="1459405" y="301712"/>
                  </a:lnTo>
                  <a:lnTo>
                    <a:pt x="1403482" y="301712"/>
                  </a:lnTo>
                  <a:lnTo>
                    <a:pt x="1403482" y="261528"/>
                  </a:lnTo>
                  <a:lnTo>
                    <a:pt x="1506286" y="261528"/>
                  </a:lnTo>
                  <a:lnTo>
                    <a:pt x="1506286" y="486891"/>
                  </a:lnTo>
                  <a:cubicBezTo>
                    <a:pt x="1506286" y="497830"/>
                    <a:pt x="1502825" y="506760"/>
                    <a:pt x="1495905" y="513680"/>
                  </a:cubicBezTo>
                  <a:cubicBezTo>
                    <a:pt x="1488984" y="520601"/>
                    <a:pt x="1480055" y="524061"/>
                    <a:pt x="1469116" y="524061"/>
                  </a:cubicBezTo>
                  <a:lnTo>
                    <a:pt x="1331487" y="524061"/>
                  </a:lnTo>
                  <a:cubicBezTo>
                    <a:pt x="1320548" y="524061"/>
                    <a:pt x="1311618" y="520601"/>
                    <a:pt x="1304698" y="513680"/>
                  </a:cubicBezTo>
                  <a:cubicBezTo>
                    <a:pt x="1297777" y="506760"/>
                    <a:pt x="1294317" y="497830"/>
                    <a:pt x="1294317" y="486891"/>
                  </a:cubicBezTo>
                  <a:lnTo>
                    <a:pt x="1294317" y="37170"/>
                  </a:lnTo>
                  <a:cubicBezTo>
                    <a:pt x="1294317" y="26231"/>
                    <a:pt x="1297777" y="17301"/>
                    <a:pt x="1304698" y="10381"/>
                  </a:cubicBezTo>
                  <a:cubicBezTo>
                    <a:pt x="1311618" y="3460"/>
                    <a:pt x="1320548" y="0"/>
                    <a:pt x="1331487" y="0"/>
                  </a:cubicBezTo>
                  <a:close/>
                  <a:moveTo>
                    <a:pt x="1045737" y="0"/>
                  </a:moveTo>
                  <a:lnTo>
                    <a:pt x="1192407" y="0"/>
                  </a:lnTo>
                  <a:cubicBezTo>
                    <a:pt x="1203346" y="0"/>
                    <a:pt x="1212331" y="3460"/>
                    <a:pt x="1219364" y="10381"/>
                  </a:cubicBezTo>
                  <a:cubicBezTo>
                    <a:pt x="1226396" y="17301"/>
                    <a:pt x="1229912" y="26231"/>
                    <a:pt x="1229912" y="37170"/>
                  </a:cubicBezTo>
                  <a:lnTo>
                    <a:pt x="1229912" y="486891"/>
                  </a:lnTo>
                  <a:cubicBezTo>
                    <a:pt x="1229912" y="497830"/>
                    <a:pt x="1226396" y="506760"/>
                    <a:pt x="1219364" y="513680"/>
                  </a:cubicBezTo>
                  <a:cubicBezTo>
                    <a:pt x="1212331" y="520601"/>
                    <a:pt x="1203346" y="524061"/>
                    <a:pt x="1192407" y="524061"/>
                  </a:cubicBezTo>
                  <a:lnTo>
                    <a:pt x="1045737" y="524061"/>
                  </a:lnTo>
                  <a:cubicBezTo>
                    <a:pt x="1034798" y="524061"/>
                    <a:pt x="1025868" y="520601"/>
                    <a:pt x="1018948" y="513680"/>
                  </a:cubicBezTo>
                  <a:cubicBezTo>
                    <a:pt x="1012027" y="506760"/>
                    <a:pt x="1008567" y="497830"/>
                    <a:pt x="1008567" y="486891"/>
                  </a:cubicBezTo>
                  <a:lnTo>
                    <a:pt x="1008567" y="37170"/>
                  </a:lnTo>
                  <a:cubicBezTo>
                    <a:pt x="1008567" y="26231"/>
                    <a:pt x="1012027" y="17301"/>
                    <a:pt x="1018948" y="10381"/>
                  </a:cubicBezTo>
                  <a:cubicBezTo>
                    <a:pt x="1025868" y="3460"/>
                    <a:pt x="1034798" y="0"/>
                    <a:pt x="1045737" y="0"/>
                  </a:cubicBezTo>
                  <a:close/>
                  <a:moveTo>
                    <a:pt x="789492" y="0"/>
                  </a:moveTo>
                  <a:lnTo>
                    <a:pt x="836038" y="0"/>
                  </a:lnTo>
                  <a:lnTo>
                    <a:pt x="836038" y="482873"/>
                  </a:lnTo>
                  <a:lnTo>
                    <a:pt x="956924" y="482873"/>
                  </a:lnTo>
                  <a:lnTo>
                    <a:pt x="956924" y="524061"/>
                  </a:lnTo>
                  <a:lnTo>
                    <a:pt x="789492" y="524061"/>
                  </a:lnTo>
                  <a:close/>
                </a:path>
              </a:pathLst>
            </a:custGeom>
            <a:grp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5400" b="0" dirty="0">
                <a:solidFill>
                  <a:srgbClr val="3553A0"/>
                </a:solidFill>
                <a:latin typeface="Agency FB" panose="020B0503020202020204" pitchFamily="34" charset="0"/>
                <a:ea typeface="庞门正道标题体" panose="02010600030101010101" pitchFamily="2" charset="-122"/>
              </a:endParaRPr>
            </a:p>
          </p:txBody>
        </p:sp>
        <p:sp>
          <p:nvSpPr>
            <p:cNvPr id="91" name="圆: 空心 90">
              <a:extLst>
                <a:ext uri="{FF2B5EF4-FFF2-40B4-BE49-F238E27FC236}">
                  <a16:creationId xmlns="" xmlns:a16="http://schemas.microsoft.com/office/drawing/2014/main" id="{41A81BD8-9563-4B14-988F-AD53CE87150C}"/>
                </a:ext>
              </a:extLst>
            </p:cNvPr>
            <p:cNvSpPr/>
            <p:nvPr userDrawn="1"/>
          </p:nvSpPr>
          <p:spPr>
            <a:xfrm>
              <a:off x="1216861" y="-622409"/>
              <a:ext cx="777826" cy="777826"/>
            </a:xfrm>
            <a:prstGeom prst="donut">
              <a:avLst>
                <a:gd name="adj" fmla="val 427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extLst>
      <p:ext uri="{BB962C8B-B14F-4D97-AF65-F5344CB8AC3E}">
        <p14:creationId xmlns:p14="http://schemas.microsoft.com/office/powerpoint/2010/main" val="2877265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空白">
    <p:bg>
      <p:bgPr>
        <a:solidFill>
          <a:srgbClr val="83B3DB"/>
        </a:solidFill>
        <a:effectLst/>
      </p:bgPr>
    </p:bg>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802916D8-3573-47DA-8F11-BD4E05522258}"/>
              </a:ext>
            </a:extLst>
          </p:cNvPr>
          <p:cNvSpPr/>
          <p:nvPr userDrawn="1"/>
        </p:nvSpPr>
        <p:spPr>
          <a:xfrm>
            <a:off x="0" y="1130300"/>
            <a:ext cx="12192000" cy="5415280"/>
          </a:xfrm>
          <a:prstGeom prst="rect">
            <a:avLst/>
          </a:prstGeom>
          <a:solidFill>
            <a:schemeClr val="bg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zh-CN" altLang="en-US" b="0" i="0" u="none" strike="noStrike" cap="none" spc="0" normalizeH="0" baseline="0" noProof="0" dirty="0">
              <a:ln>
                <a:noFill/>
              </a:ln>
              <a:solidFill>
                <a:prstClr val="white"/>
              </a:solidFill>
              <a:effectLst/>
              <a:uLnTx/>
              <a:uFillTx/>
              <a:latin typeface="Arial"/>
              <a:ea typeface="微软雅黑"/>
            </a:endParaRPr>
          </a:p>
        </p:txBody>
      </p:sp>
      <p:sp>
        <p:nvSpPr>
          <p:cNvPr id="11" name="灯片编号占位符 9">
            <a:extLst>
              <a:ext uri="{FF2B5EF4-FFF2-40B4-BE49-F238E27FC236}">
                <a16:creationId xmlns="" xmlns:a16="http://schemas.microsoft.com/office/drawing/2014/main" id="{CF44D684-5D78-40FC-94E2-FBE0DFB95852}"/>
              </a:ext>
            </a:extLst>
          </p:cNvPr>
          <p:cNvSpPr>
            <a:spLocks noGrp="1"/>
          </p:cNvSpPr>
          <p:nvPr>
            <p:ph type="sldNum" sz="quarter" idx="4"/>
          </p:nvPr>
        </p:nvSpPr>
        <p:spPr>
          <a:xfrm>
            <a:off x="4724400" y="6554292"/>
            <a:ext cx="2743200" cy="292196"/>
          </a:xfrm>
        </p:spPr>
        <p:txBody>
          <a:bodyPr/>
          <a:lstStyle>
            <a:lvl1pPr algn="ctr">
              <a:defRPr>
                <a:solidFill>
                  <a:schemeClr val="bg1"/>
                </a:solidFill>
              </a:defRPr>
            </a:lvl1pPr>
          </a:lstStyle>
          <a:p>
            <a:fld id="{A548B57D-AE10-4CF7-A9DF-59FEFA91B28E}" type="slidenum">
              <a:rPr lang="zh-CN" altLang="en-US" smtClean="0">
                <a:cs typeface="+mn-ea"/>
                <a:sym typeface="+mn-lt"/>
              </a:rPr>
              <a:pPr/>
              <a:t>‹#›</a:t>
            </a:fld>
            <a:r>
              <a:rPr lang="zh-CN" altLang="en-US">
                <a:cs typeface="+mn-ea"/>
                <a:sym typeface="+mn-lt"/>
              </a:rPr>
              <a:t> </a:t>
            </a:r>
            <a:endParaRPr lang="zh-CN" altLang="en-US" dirty="0">
              <a:cs typeface="+mn-ea"/>
              <a:sym typeface="+mn-lt"/>
            </a:endParaRPr>
          </a:p>
        </p:txBody>
      </p:sp>
      <p:sp>
        <p:nvSpPr>
          <p:cNvPr id="142" name="文本占位符 22">
            <a:extLst>
              <a:ext uri="{FF2B5EF4-FFF2-40B4-BE49-F238E27FC236}">
                <a16:creationId xmlns="" xmlns:a16="http://schemas.microsoft.com/office/drawing/2014/main" id="{467B4F61-A56A-4BEE-BAE6-D56D1F740066}"/>
              </a:ext>
            </a:extLst>
          </p:cNvPr>
          <p:cNvSpPr>
            <a:spLocks noGrp="1"/>
          </p:cNvSpPr>
          <p:nvPr>
            <p:ph type="body" sz="quarter" idx="12"/>
          </p:nvPr>
        </p:nvSpPr>
        <p:spPr>
          <a:xfrm>
            <a:off x="499654" y="312420"/>
            <a:ext cx="6545262" cy="597339"/>
          </a:xfrm>
          <a:prstGeom prst="rect">
            <a:avLst/>
          </a:prstGeom>
        </p:spPr>
        <p:txBody>
          <a:bodyPr anchor="ctr" anchorCtr="0">
            <a:noAutofit/>
          </a:bodyPr>
          <a:lstStyle>
            <a:lvl1pPr marL="0" indent="0">
              <a:buNone/>
              <a:defRPr kumimoji="0" lang="zh-CN" altLang="en-US" sz="4000" b="1" i="0" u="none" strike="noStrike" kern="1200" cap="none" spc="0" normalizeH="0" baseline="0" dirty="0" smtClean="0">
                <a:ln>
                  <a:noFill/>
                </a:ln>
                <a:solidFill>
                  <a:schemeClr val="bg1"/>
                </a:solidFill>
                <a:effectLst/>
                <a:uLnTx/>
                <a:uFillTx/>
                <a:latin typeface="微软雅黑" panose="020B0503020204020204" pitchFamily="34" charset="-122"/>
                <a:ea typeface="微软雅黑" panose="020B0503020204020204" pitchFamily="34" charset="-122"/>
                <a:cs typeface="+mj-cs"/>
              </a:defRPr>
            </a:lvl1pPr>
          </a:lstStyle>
          <a:p>
            <a:pPr lvl="0"/>
            <a:r>
              <a:rPr lang="zh-CN" altLang="en-US" dirty="0"/>
              <a:t>单击此处编辑母版文本样式</a:t>
            </a:r>
          </a:p>
        </p:txBody>
      </p:sp>
      <p:grpSp>
        <p:nvGrpSpPr>
          <p:cNvPr id="8" name="组合 7">
            <a:extLst>
              <a:ext uri="{FF2B5EF4-FFF2-40B4-BE49-F238E27FC236}">
                <a16:creationId xmlns="" xmlns:a16="http://schemas.microsoft.com/office/drawing/2014/main" id="{5A41290C-3D12-4DA4-9E89-1DFE41348C67}"/>
              </a:ext>
            </a:extLst>
          </p:cNvPr>
          <p:cNvGrpSpPr/>
          <p:nvPr userDrawn="1"/>
        </p:nvGrpSpPr>
        <p:grpSpPr>
          <a:xfrm>
            <a:off x="10247064" y="233283"/>
            <a:ext cx="1590124" cy="641946"/>
            <a:chOff x="1216861" y="-622409"/>
            <a:chExt cx="1926702" cy="777826"/>
          </a:xfrm>
          <a:solidFill>
            <a:schemeClr val="bg1"/>
          </a:solidFill>
        </p:grpSpPr>
        <p:sp>
          <p:nvSpPr>
            <p:cNvPr id="9" name="文本框 8">
              <a:extLst>
                <a:ext uri="{FF2B5EF4-FFF2-40B4-BE49-F238E27FC236}">
                  <a16:creationId xmlns="" xmlns:a16="http://schemas.microsoft.com/office/drawing/2014/main" id="{1761A09E-CC73-453F-8E26-B6910E8457F5}"/>
                </a:ext>
              </a:extLst>
            </p:cNvPr>
            <p:cNvSpPr txBox="1"/>
            <p:nvPr userDrawn="1"/>
          </p:nvSpPr>
          <p:spPr>
            <a:xfrm>
              <a:off x="1332626" y="-495526"/>
              <a:ext cx="1810937" cy="524061"/>
            </a:xfrm>
            <a:custGeom>
              <a:avLst/>
              <a:gdLst/>
              <a:ahLst/>
              <a:cxnLst/>
              <a:rect l="l" t="t" r="r" b="b"/>
              <a:pathLst>
                <a:path w="1810937" h="524061">
                  <a:moveTo>
                    <a:pt x="433495" y="138758"/>
                  </a:moveTo>
                  <a:lnTo>
                    <a:pt x="433495" y="365735"/>
                  </a:lnTo>
                  <a:lnTo>
                    <a:pt x="499402" y="365735"/>
                  </a:lnTo>
                  <a:lnTo>
                    <a:pt x="499402" y="138758"/>
                  </a:lnTo>
                  <a:close/>
                  <a:moveTo>
                    <a:pt x="128695" y="138758"/>
                  </a:moveTo>
                  <a:lnTo>
                    <a:pt x="128695" y="365735"/>
                  </a:lnTo>
                  <a:lnTo>
                    <a:pt x="194602" y="365735"/>
                  </a:lnTo>
                  <a:lnTo>
                    <a:pt x="194602" y="138758"/>
                  </a:lnTo>
                  <a:close/>
                  <a:moveTo>
                    <a:pt x="428676" y="117592"/>
                  </a:moveTo>
                  <a:lnTo>
                    <a:pt x="504048" y="117592"/>
                  </a:lnTo>
                  <a:cubicBezTo>
                    <a:pt x="509670" y="117592"/>
                    <a:pt x="514287" y="119370"/>
                    <a:pt x="517901" y="122926"/>
                  </a:cubicBezTo>
                  <a:cubicBezTo>
                    <a:pt x="521515" y="126483"/>
                    <a:pt x="523322" y="131072"/>
                    <a:pt x="523322" y="136693"/>
                  </a:cubicBezTo>
                  <a:lnTo>
                    <a:pt x="523322" y="367800"/>
                  </a:lnTo>
                  <a:cubicBezTo>
                    <a:pt x="523322" y="373421"/>
                    <a:pt x="521515" y="378010"/>
                    <a:pt x="517901" y="381567"/>
                  </a:cubicBezTo>
                  <a:cubicBezTo>
                    <a:pt x="514287" y="385123"/>
                    <a:pt x="509670" y="386901"/>
                    <a:pt x="504048" y="386901"/>
                  </a:cubicBezTo>
                  <a:lnTo>
                    <a:pt x="428676" y="386901"/>
                  </a:lnTo>
                  <a:cubicBezTo>
                    <a:pt x="423055" y="386901"/>
                    <a:pt x="418466" y="385123"/>
                    <a:pt x="414910" y="381567"/>
                  </a:cubicBezTo>
                  <a:cubicBezTo>
                    <a:pt x="411353" y="378010"/>
                    <a:pt x="409575" y="373421"/>
                    <a:pt x="409575" y="367800"/>
                  </a:cubicBezTo>
                  <a:lnTo>
                    <a:pt x="409575" y="136693"/>
                  </a:lnTo>
                  <a:cubicBezTo>
                    <a:pt x="409575" y="131072"/>
                    <a:pt x="411353" y="126483"/>
                    <a:pt x="414910" y="122926"/>
                  </a:cubicBezTo>
                  <a:cubicBezTo>
                    <a:pt x="418466" y="119370"/>
                    <a:pt x="423055" y="117592"/>
                    <a:pt x="428676" y="117592"/>
                  </a:cubicBezTo>
                  <a:close/>
                  <a:moveTo>
                    <a:pt x="276276" y="117592"/>
                  </a:moveTo>
                  <a:lnTo>
                    <a:pt x="347002" y="117592"/>
                  </a:lnTo>
                  <a:cubicBezTo>
                    <a:pt x="352624" y="117592"/>
                    <a:pt x="357213" y="119370"/>
                    <a:pt x="360769" y="122926"/>
                  </a:cubicBezTo>
                  <a:cubicBezTo>
                    <a:pt x="364325" y="126483"/>
                    <a:pt x="366103" y="131072"/>
                    <a:pt x="366103" y="136693"/>
                  </a:cubicBezTo>
                  <a:lnTo>
                    <a:pt x="366103" y="199331"/>
                  </a:lnTo>
                  <a:lnTo>
                    <a:pt x="342012" y="199331"/>
                  </a:lnTo>
                  <a:lnTo>
                    <a:pt x="342012" y="138758"/>
                  </a:lnTo>
                  <a:lnTo>
                    <a:pt x="281095" y="138758"/>
                  </a:lnTo>
                  <a:lnTo>
                    <a:pt x="281095" y="365735"/>
                  </a:lnTo>
                  <a:lnTo>
                    <a:pt x="342012" y="365735"/>
                  </a:lnTo>
                  <a:lnTo>
                    <a:pt x="342012" y="272638"/>
                  </a:lnTo>
                  <a:lnTo>
                    <a:pt x="313274" y="272638"/>
                  </a:lnTo>
                  <a:lnTo>
                    <a:pt x="313274" y="251988"/>
                  </a:lnTo>
                  <a:lnTo>
                    <a:pt x="366103" y="251988"/>
                  </a:lnTo>
                  <a:lnTo>
                    <a:pt x="366103" y="367800"/>
                  </a:lnTo>
                  <a:cubicBezTo>
                    <a:pt x="366103" y="373421"/>
                    <a:pt x="364325" y="378010"/>
                    <a:pt x="360769" y="381567"/>
                  </a:cubicBezTo>
                  <a:cubicBezTo>
                    <a:pt x="357213" y="385123"/>
                    <a:pt x="352624" y="386901"/>
                    <a:pt x="347002" y="386901"/>
                  </a:cubicBezTo>
                  <a:lnTo>
                    <a:pt x="276276" y="386901"/>
                  </a:lnTo>
                  <a:cubicBezTo>
                    <a:pt x="270655" y="386901"/>
                    <a:pt x="266066" y="385123"/>
                    <a:pt x="262510" y="381567"/>
                  </a:cubicBezTo>
                  <a:cubicBezTo>
                    <a:pt x="258953" y="378010"/>
                    <a:pt x="257175" y="373421"/>
                    <a:pt x="257175" y="367800"/>
                  </a:cubicBezTo>
                  <a:lnTo>
                    <a:pt x="257175" y="136693"/>
                  </a:lnTo>
                  <a:cubicBezTo>
                    <a:pt x="257175" y="131072"/>
                    <a:pt x="258953" y="126483"/>
                    <a:pt x="262510" y="122926"/>
                  </a:cubicBezTo>
                  <a:cubicBezTo>
                    <a:pt x="266066" y="119370"/>
                    <a:pt x="270655" y="117592"/>
                    <a:pt x="276276" y="117592"/>
                  </a:cubicBezTo>
                  <a:close/>
                  <a:moveTo>
                    <a:pt x="123876" y="117592"/>
                  </a:moveTo>
                  <a:lnTo>
                    <a:pt x="199249" y="117592"/>
                  </a:lnTo>
                  <a:cubicBezTo>
                    <a:pt x="204870" y="117592"/>
                    <a:pt x="209487" y="119370"/>
                    <a:pt x="213101" y="122926"/>
                  </a:cubicBezTo>
                  <a:cubicBezTo>
                    <a:pt x="216715" y="126483"/>
                    <a:pt x="218522" y="131072"/>
                    <a:pt x="218522" y="136693"/>
                  </a:cubicBezTo>
                  <a:lnTo>
                    <a:pt x="218522" y="367800"/>
                  </a:lnTo>
                  <a:cubicBezTo>
                    <a:pt x="218522" y="373421"/>
                    <a:pt x="216715" y="378010"/>
                    <a:pt x="213101" y="381567"/>
                  </a:cubicBezTo>
                  <a:cubicBezTo>
                    <a:pt x="209487" y="385123"/>
                    <a:pt x="204870" y="386901"/>
                    <a:pt x="199249" y="386901"/>
                  </a:cubicBezTo>
                  <a:lnTo>
                    <a:pt x="123876" y="386901"/>
                  </a:lnTo>
                  <a:cubicBezTo>
                    <a:pt x="118255" y="386901"/>
                    <a:pt x="113666" y="385123"/>
                    <a:pt x="110110" y="381567"/>
                  </a:cubicBezTo>
                  <a:cubicBezTo>
                    <a:pt x="106553" y="378010"/>
                    <a:pt x="104775" y="373421"/>
                    <a:pt x="104775" y="367800"/>
                  </a:cubicBezTo>
                  <a:lnTo>
                    <a:pt x="104775" y="136693"/>
                  </a:lnTo>
                  <a:cubicBezTo>
                    <a:pt x="104775" y="131072"/>
                    <a:pt x="106553" y="126483"/>
                    <a:pt x="110110" y="122926"/>
                  </a:cubicBezTo>
                  <a:cubicBezTo>
                    <a:pt x="113666" y="119370"/>
                    <a:pt x="118255" y="117592"/>
                    <a:pt x="123876" y="117592"/>
                  </a:cubicBezTo>
                  <a:close/>
                  <a:moveTo>
                    <a:pt x="0" y="117592"/>
                  </a:moveTo>
                  <a:lnTo>
                    <a:pt x="23920" y="117592"/>
                  </a:lnTo>
                  <a:lnTo>
                    <a:pt x="23920" y="365735"/>
                  </a:lnTo>
                  <a:lnTo>
                    <a:pt x="86042" y="365735"/>
                  </a:lnTo>
                  <a:lnTo>
                    <a:pt x="86042" y="386901"/>
                  </a:lnTo>
                  <a:lnTo>
                    <a:pt x="0" y="386901"/>
                  </a:lnTo>
                  <a:close/>
                  <a:moveTo>
                    <a:pt x="1636138" y="41188"/>
                  </a:moveTo>
                  <a:lnTo>
                    <a:pt x="1636138" y="482873"/>
                  </a:lnTo>
                  <a:lnTo>
                    <a:pt x="1764391" y="482873"/>
                  </a:lnTo>
                  <a:lnTo>
                    <a:pt x="1764391" y="41188"/>
                  </a:lnTo>
                  <a:close/>
                  <a:moveTo>
                    <a:pt x="1055113" y="41188"/>
                  </a:moveTo>
                  <a:lnTo>
                    <a:pt x="1055113" y="482873"/>
                  </a:lnTo>
                  <a:lnTo>
                    <a:pt x="1183366" y="482873"/>
                  </a:lnTo>
                  <a:lnTo>
                    <a:pt x="1183366" y="41188"/>
                  </a:lnTo>
                  <a:close/>
                  <a:moveTo>
                    <a:pt x="1626762" y="0"/>
                  </a:moveTo>
                  <a:lnTo>
                    <a:pt x="1773432" y="0"/>
                  </a:lnTo>
                  <a:cubicBezTo>
                    <a:pt x="1784371" y="0"/>
                    <a:pt x="1793356" y="3460"/>
                    <a:pt x="1800389" y="10381"/>
                  </a:cubicBezTo>
                  <a:cubicBezTo>
                    <a:pt x="1807421" y="17301"/>
                    <a:pt x="1810937" y="26231"/>
                    <a:pt x="1810937" y="37170"/>
                  </a:cubicBezTo>
                  <a:lnTo>
                    <a:pt x="1810937" y="486891"/>
                  </a:lnTo>
                  <a:cubicBezTo>
                    <a:pt x="1810937" y="497830"/>
                    <a:pt x="1807421" y="506760"/>
                    <a:pt x="1800389" y="513680"/>
                  </a:cubicBezTo>
                  <a:cubicBezTo>
                    <a:pt x="1793356" y="520601"/>
                    <a:pt x="1784371" y="524061"/>
                    <a:pt x="1773432" y="524061"/>
                  </a:cubicBezTo>
                  <a:lnTo>
                    <a:pt x="1626762" y="524061"/>
                  </a:lnTo>
                  <a:cubicBezTo>
                    <a:pt x="1615823" y="524061"/>
                    <a:pt x="1606893" y="520601"/>
                    <a:pt x="1599973" y="513680"/>
                  </a:cubicBezTo>
                  <a:cubicBezTo>
                    <a:pt x="1593052" y="506760"/>
                    <a:pt x="1589592" y="497830"/>
                    <a:pt x="1589592" y="486891"/>
                  </a:cubicBezTo>
                  <a:lnTo>
                    <a:pt x="1589592" y="37170"/>
                  </a:lnTo>
                  <a:cubicBezTo>
                    <a:pt x="1589592" y="26231"/>
                    <a:pt x="1593052" y="17301"/>
                    <a:pt x="1599973" y="10381"/>
                  </a:cubicBezTo>
                  <a:cubicBezTo>
                    <a:pt x="1606893" y="3460"/>
                    <a:pt x="1615823" y="0"/>
                    <a:pt x="1626762" y="0"/>
                  </a:cubicBezTo>
                  <a:close/>
                  <a:moveTo>
                    <a:pt x="1331487" y="0"/>
                  </a:moveTo>
                  <a:lnTo>
                    <a:pt x="1469116" y="0"/>
                  </a:lnTo>
                  <a:cubicBezTo>
                    <a:pt x="1480055" y="0"/>
                    <a:pt x="1488984" y="3460"/>
                    <a:pt x="1495905" y="10381"/>
                  </a:cubicBezTo>
                  <a:cubicBezTo>
                    <a:pt x="1502825" y="17301"/>
                    <a:pt x="1506286" y="26231"/>
                    <a:pt x="1506286" y="37170"/>
                  </a:cubicBezTo>
                  <a:lnTo>
                    <a:pt x="1506286" y="159060"/>
                  </a:lnTo>
                  <a:lnTo>
                    <a:pt x="1459405" y="159060"/>
                  </a:lnTo>
                  <a:lnTo>
                    <a:pt x="1459405" y="41188"/>
                  </a:lnTo>
                  <a:lnTo>
                    <a:pt x="1340863" y="41188"/>
                  </a:lnTo>
                  <a:lnTo>
                    <a:pt x="1340863" y="482873"/>
                  </a:lnTo>
                  <a:lnTo>
                    <a:pt x="1459405" y="482873"/>
                  </a:lnTo>
                  <a:lnTo>
                    <a:pt x="1459405" y="301712"/>
                  </a:lnTo>
                  <a:lnTo>
                    <a:pt x="1403482" y="301712"/>
                  </a:lnTo>
                  <a:lnTo>
                    <a:pt x="1403482" y="261528"/>
                  </a:lnTo>
                  <a:lnTo>
                    <a:pt x="1506286" y="261528"/>
                  </a:lnTo>
                  <a:lnTo>
                    <a:pt x="1506286" y="486891"/>
                  </a:lnTo>
                  <a:cubicBezTo>
                    <a:pt x="1506286" y="497830"/>
                    <a:pt x="1502825" y="506760"/>
                    <a:pt x="1495905" y="513680"/>
                  </a:cubicBezTo>
                  <a:cubicBezTo>
                    <a:pt x="1488984" y="520601"/>
                    <a:pt x="1480055" y="524061"/>
                    <a:pt x="1469116" y="524061"/>
                  </a:cubicBezTo>
                  <a:lnTo>
                    <a:pt x="1331487" y="524061"/>
                  </a:lnTo>
                  <a:cubicBezTo>
                    <a:pt x="1320548" y="524061"/>
                    <a:pt x="1311618" y="520601"/>
                    <a:pt x="1304698" y="513680"/>
                  </a:cubicBezTo>
                  <a:cubicBezTo>
                    <a:pt x="1297777" y="506760"/>
                    <a:pt x="1294317" y="497830"/>
                    <a:pt x="1294317" y="486891"/>
                  </a:cubicBezTo>
                  <a:lnTo>
                    <a:pt x="1294317" y="37170"/>
                  </a:lnTo>
                  <a:cubicBezTo>
                    <a:pt x="1294317" y="26231"/>
                    <a:pt x="1297777" y="17301"/>
                    <a:pt x="1304698" y="10381"/>
                  </a:cubicBezTo>
                  <a:cubicBezTo>
                    <a:pt x="1311618" y="3460"/>
                    <a:pt x="1320548" y="0"/>
                    <a:pt x="1331487" y="0"/>
                  </a:cubicBezTo>
                  <a:close/>
                  <a:moveTo>
                    <a:pt x="1045737" y="0"/>
                  </a:moveTo>
                  <a:lnTo>
                    <a:pt x="1192407" y="0"/>
                  </a:lnTo>
                  <a:cubicBezTo>
                    <a:pt x="1203346" y="0"/>
                    <a:pt x="1212331" y="3460"/>
                    <a:pt x="1219364" y="10381"/>
                  </a:cubicBezTo>
                  <a:cubicBezTo>
                    <a:pt x="1226396" y="17301"/>
                    <a:pt x="1229912" y="26231"/>
                    <a:pt x="1229912" y="37170"/>
                  </a:cubicBezTo>
                  <a:lnTo>
                    <a:pt x="1229912" y="486891"/>
                  </a:lnTo>
                  <a:cubicBezTo>
                    <a:pt x="1229912" y="497830"/>
                    <a:pt x="1226396" y="506760"/>
                    <a:pt x="1219364" y="513680"/>
                  </a:cubicBezTo>
                  <a:cubicBezTo>
                    <a:pt x="1212331" y="520601"/>
                    <a:pt x="1203346" y="524061"/>
                    <a:pt x="1192407" y="524061"/>
                  </a:cubicBezTo>
                  <a:lnTo>
                    <a:pt x="1045737" y="524061"/>
                  </a:lnTo>
                  <a:cubicBezTo>
                    <a:pt x="1034798" y="524061"/>
                    <a:pt x="1025868" y="520601"/>
                    <a:pt x="1018948" y="513680"/>
                  </a:cubicBezTo>
                  <a:cubicBezTo>
                    <a:pt x="1012027" y="506760"/>
                    <a:pt x="1008567" y="497830"/>
                    <a:pt x="1008567" y="486891"/>
                  </a:cubicBezTo>
                  <a:lnTo>
                    <a:pt x="1008567" y="37170"/>
                  </a:lnTo>
                  <a:cubicBezTo>
                    <a:pt x="1008567" y="26231"/>
                    <a:pt x="1012027" y="17301"/>
                    <a:pt x="1018948" y="10381"/>
                  </a:cubicBezTo>
                  <a:cubicBezTo>
                    <a:pt x="1025868" y="3460"/>
                    <a:pt x="1034798" y="0"/>
                    <a:pt x="1045737" y="0"/>
                  </a:cubicBezTo>
                  <a:close/>
                  <a:moveTo>
                    <a:pt x="789492" y="0"/>
                  </a:moveTo>
                  <a:lnTo>
                    <a:pt x="836038" y="0"/>
                  </a:lnTo>
                  <a:lnTo>
                    <a:pt x="836038" y="482873"/>
                  </a:lnTo>
                  <a:lnTo>
                    <a:pt x="956924" y="482873"/>
                  </a:lnTo>
                  <a:lnTo>
                    <a:pt x="956924" y="524061"/>
                  </a:lnTo>
                  <a:lnTo>
                    <a:pt x="789492" y="524061"/>
                  </a:lnTo>
                  <a:close/>
                </a:path>
              </a:pathLst>
            </a:custGeom>
            <a:grp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5400" b="0" dirty="0">
                <a:solidFill>
                  <a:srgbClr val="3553A0"/>
                </a:solidFill>
                <a:latin typeface="Agency FB" panose="020B0503020202020204" pitchFamily="34" charset="0"/>
                <a:ea typeface="庞门正道标题体" panose="02010600030101010101" pitchFamily="2" charset="-122"/>
              </a:endParaRPr>
            </a:p>
          </p:txBody>
        </p:sp>
        <p:sp>
          <p:nvSpPr>
            <p:cNvPr id="10" name="圆: 空心 9">
              <a:extLst>
                <a:ext uri="{FF2B5EF4-FFF2-40B4-BE49-F238E27FC236}">
                  <a16:creationId xmlns="" xmlns:a16="http://schemas.microsoft.com/office/drawing/2014/main" id="{AB0DF5FA-0438-4529-ABA1-A7CB5B16643D}"/>
                </a:ext>
              </a:extLst>
            </p:cNvPr>
            <p:cNvSpPr/>
            <p:nvPr userDrawn="1"/>
          </p:nvSpPr>
          <p:spPr>
            <a:xfrm>
              <a:off x="1216861" y="-622409"/>
              <a:ext cx="777826" cy="777826"/>
            </a:xfrm>
            <a:prstGeom prst="donut">
              <a:avLst>
                <a:gd name="adj" fmla="val 427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extLst>
      <p:ext uri="{BB962C8B-B14F-4D97-AF65-F5344CB8AC3E}">
        <p14:creationId xmlns:p14="http://schemas.microsoft.com/office/powerpoint/2010/main" val="1790003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空白">
    <p:bg>
      <p:bgPr>
        <a:solidFill>
          <a:srgbClr val="8BD1CF"/>
        </a:solidFill>
        <a:effectLst/>
      </p:bgPr>
    </p:bg>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802916D8-3573-47DA-8F11-BD4E05522258}"/>
              </a:ext>
            </a:extLst>
          </p:cNvPr>
          <p:cNvSpPr/>
          <p:nvPr userDrawn="1"/>
        </p:nvSpPr>
        <p:spPr>
          <a:xfrm>
            <a:off x="0" y="1130300"/>
            <a:ext cx="12192000" cy="5415280"/>
          </a:xfrm>
          <a:prstGeom prst="rect">
            <a:avLst/>
          </a:prstGeom>
          <a:solidFill>
            <a:schemeClr val="bg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zh-CN" altLang="en-US" b="0" i="0" u="none" strike="noStrike" cap="none" spc="0" normalizeH="0" baseline="0" noProof="0" dirty="0">
              <a:ln>
                <a:noFill/>
              </a:ln>
              <a:solidFill>
                <a:prstClr val="white"/>
              </a:solidFill>
              <a:effectLst/>
              <a:uLnTx/>
              <a:uFillTx/>
              <a:latin typeface="Arial"/>
              <a:ea typeface="微软雅黑"/>
            </a:endParaRPr>
          </a:p>
        </p:txBody>
      </p:sp>
      <p:sp>
        <p:nvSpPr>
          <p:cNvPr id="11" name="灯片编号占位符 9">
            <a:extLst>
              <a:ext uri="{FF2B5EF4-FFF2-40B4-BE49-F238E27FC236}">
                <a16:creationId xmlns="" xmlns:a16="http://schemas.microsoft.com/office/drawing/2014/main" id="{CF44D684-5D78-40FC-94E2-FBE0DFB95852}"/>
              </a:ext>
            </a:extLst>
          </p:cNvPr>
          <p:cNvSpPr>
            <a:spLocks noGrp="1"/>
          </p:cNvSpPr>
          <p:nvPr>
            <p:ph type="sldNum" sz="quarter" idx="4"/>
          </p:nvPr>
        </p:nvSpPr>
        <p:spPr>
          <a:xfrm>
            <a:off x="4724400" y="6554292"/>
            <a:ext cx="2743200" cy="292196"/>
          </a:xfrm>
        </p:spPr>
        <p:txBody>
          <a:bodyPr/>
          <a:lstStyle>
            <a:lvl1pPr algn="ctr">
              <a:defRPr>
                <a:solidFill>
                  <a:schemeClr val="bg1"/>
                </a:solidFill>
              </a:defRPr>
            </a:lvl1pPr>
          </a:lstStyle>
          <a:p>
            <a:fld id="{A548B57D-AE10-4CF7-A9DF-59FEFA91B28E}" type="slidenum">
              <a:rPr lang="zh-CN" altLang="en-US" smtClean="0">
                <a:cs typeface="+mn-ea"/>
                <a:sym typeface="+mn-lt"/>
              </a:rPr>
              <a:pPr/>
              <a:t>‹#›</a:t>
            </a:fld>
            <a:r>
              <a:rPr lang="zh-CN" altLang="en-US">
                <a:cs typeface="+mn-ea"/>
                <a:sym typeface="+mn-lt"/>
              </a:rPr>
              <a:t> </a:t>
            </a:r>
            <a:endParaRPr lang="zh-CN" altLang="en-US" dirty="0">
              <a:cs typeface="+mn-ea"/>
              <a:sym typeface="+mn-lt"/>
            </a:endParaRPr>
          </a:p>
        </p:txBody>
      </p:sp>
      <p:sp>
        <p:nvSpPr>
          <p:cNvPr id="142" name="文本占位符 22">
            <a:extLst>
              <a:ext uri="{FF2B5EF4-FFF2-40B4-BE49-F238E27FC236}">
                <a16:creationId xmlns="" xmlns:a16="http://schemas.microsoft.com/office/drawing/2014/main" id="{467B4F61-A56A-4BEE-BAE6-D56D1F740066}"/>
              </a:ext>
            </a:extLst>
          </p:cNvPr>
          <p:cNvSpPr>
            <a:spLocks noGrp="1"/>
          </p:cNvSpPr>
          <p:nvPr>
            <p:ph type="body" sz="quarter" idx="12"/>
          </p:nvPr>
        </p:nvSpPr>
        <p:spPr>
          <a:xfrm>
            <a:off x="499654" y="312420"/>
            <a:ext cx="6545262" cy="597339"/>
          </a:xfrm>
          <a:prstGeom prst="rect">
            <a:avLst/>
          </a:prstGeom>
        </p:spPr>
        <p:txBody>
          <a:bodyPr anchor="ctr" anchorCtr="0">
            <a:noAutofit/>
          </a:bodyPr>
          <a:lstStyle>
            <a:lvl1pPr marL="0" indent="0">
              <a:buNone/>
              <a:defRPr kumimoji="0" lang="zh-CN" altLang="en-US" sz="4000" b="1" i="0" u="none" strike="noStrike" kern="1200" cap="none" spc="0" normalizeH="0" baseline="0" dirty="0" smtClean="0">
                <a:ln>
                  <a:noFill/>
                </a:ln>
                <a:solidFill>
                  <a:schemeClr val="bg1"/>
                </a:solidFill>
                <a:effectLst/>
                <a:uLnTx/>
                <a:uFillTx/>
                <a:latin typeface="微软雅黑" panose="020B0503020204020204" pitchFamily="34" charset="-122"/>
                <a:ea typeface="微软雅黑" panose="020B0503020204020204" pitchFamily="34" charset="-122"/>
                <a:cs typeface="+mj-cs"/>
              </a:defRPr>
            </a:lvl1pPr>
          </a:lstStyle>
          <a:p>
            <a:pPr lvl="0"/>
            <a:r>
              <a:rPr lang="zh-CN" altLang="en-US" dirty="0"/>
              <a:t>单击此处编辑母版文本样式</a:t>
            </a:r>
          </a:p>
        </p:txBody>
      </p:sp>
      <p:grpSp>
        <p:nvGrpSpPr>
          <p:cNvPr id="8" name="组合 7">
            <a:extLst>
              <a:ext uri="{FF2B5EF4-FFF2-40B4-BE49-F238E27FC236}">
                <a16:creationId xmlns="" xmlns:a16="http://schemas.microsoft.com/office/drawing/2014/main" id="{1A750028-C423-4984-B8C5-33261B5BDAE9}"/>
              </a:ext>
            </a:extLst>
          </p:cNvPr>
          <p:cNvGrpSpPr/>
          <p:nvPr userDrawn="1"/>
        </p:nvGrpSpPr>
        <p:grpSpPr>
          <a:xfrm>
            <a:off x="10247064" y="233283"/>
            <a:ext cx="1590124" cy="641946"/>
            <a:chOff x="1216861" y="-622409"/>
            <a:chExt cx="1926702" cy="777826"/>
          </a:xfrm>
          <a:solidFill>
            <a:schemeClr val="bg1"/>
          </a:solidFill>
        </p:grpSpPr>
        <p:sp>
          <p:nvSpPr>
            <p:cNvPr id="9" name="文本框 8">
              <a:extLst>
                <a:ext uri="{FF2B5EF4-FFF2-40B4-BE49-F238E27FC236}">
                  <a16:creationId xmlns="" xmlns:a16="http://schemas.microsoft.com/office/drawing/2014/main" id="{10D2FAF3-6060-4FEA-BC5B-6989AD7201DD}"/>
                </a:ext>
              </a:extLst>
            </p:cNvPr>
            <p:cNvSpPr txBox="1"/>
            <p:nvPr userDrawn="1"/>
          </p:nvSpPr>
          <p:spPr>
            <a:xfrm>
              <a:off x="1332626" y="-495526"/>
              <a:ext cx="1810937" cy="524061"/>
            </a:xfrm>
            <a:custGeom>
              <a:avLst/>
              <a:gdLst/>
              <a:ahLst/>
              <a:cxnLst/>
              <a:rect l="l" t="t" r="r" b="b"/>
              <a:pathLst>
                <a:path w="1810937" h="524061">
                  <a:moveTo>
                    <a:pt x="433495" y="138758"/>
                  </a:moveTo>
                  <a:lnTo>
                    <a:pt x="433495" y="365735"/>
                  </a:lnTo>
                  <a:lnTo>
                    <a:pt x="499402" y="365735"/>
                  </a:lnTo>
                  <a:lnTo>
                    <a:pt x="499402" y="138758"/>
                  </a:lnTo>
                  <a:close/>
                  <a:moveTo>
                    <a:pt x="128695" y="138758"/>
                  </a:moveTo>
                  <a:lnTo>
                    <a:pt x="128695" y="365735"/>
                  </a:lnTo>
                  <a:lnTo>
                    <a:pt x="194602" y="365735"/>
                  </a:lnTo>
                  <a:lnTo>
                    <a:pt x="194602" y="138758"/>
                  </a:lnTo>
                  <a:close/>
                  <a:moveTo>
                    <a:pt x="428676" y="117592"/>
                  </a:moveTo>
                  <a:lnTo>
                    <a:pt x="504048" y="117592"/>
                  </a:lnTo>
                  <a:cubicBezTo>
                    <a:pt x="509670" y="117592"/>
                    <a:pt x="514287" y="119370"/>
                    <a:pt x="517901" y="122926"/>
                  </a:cubicBezTo>
                  <a:cubicBezTo>
                    <a:pt x="521515" y="126483"/>
                    <a:pt x="523322" y="131072"/>
                    <a:pt x="523322" y="136693"/>
                  </a:cubicBezTo>
                  <a:lnTo>
                    <a:pt x="523322" y="367800"/>
                  </a:lnTo>
                  <a:cubicBezTo>
                    <a:pt x="523322" y="373421"/>
                    <a:pt x="521515" y="378010"/>
                    <a:pt x="517901" y="381567"/>
                  </a:cubicBezTo>
                  <a:cubicBezTo>
                    <a:pt x="514287" y="385123"/>
                    <a:pt x="509670" y="386901"/>
                    <a:pt x="504048" y="386901"/>
                  </a:cubicBezTo>
                  <a:lnTo>
                    <a:pt x="428676" y="386901"/>
                  </a:lnTo>
                  <a:cubicBezTo>
                    <a:pt x="423055" y="386901"/>
                    <a:pt x="418466" y="385123"/>
                    <a:pt x="414910" y="381567"/>
                  </a:cubicBezTo>
                  <a:cubicBezTo>
                    <a:pt x="411353" y="378010"/>
                    <a:pt x="409575" y="373421"/>
                    <a:pt x="409575" y="367800"/>
                  </a:cubicBezTo>
                  <a:lnTo>
                    <a:pt x="409575" y="136693"/>
                  </a:lnTo>
                  <a:cubicBezTo>
                    <a:pt x="409575" y="131072"/>
                    <a:pt x="411353" y="126483"/>
                    <a:pt x="414910" y="122926"/>
                  </a:cubicBezTo>
                  <a:cubicBezTo>
                    <a:pt x="418466" y="119370"/>
                    <a:pt x="423055" y="117592"/>
                    <a:pt x="428676" y="117592"/>
                  </a:cubicBezTo>
                  <a:close/>
                  <a:moveTo>
                    <a:pt x="276276" y="117592"/>
                  </a:moveTo>
                  <a:lnTo>
                    <a:pt x="347002" y="117592"/>
                  </a:lnTo>
                  <a:cubicBezTo>
                    <a:pt x="352624" y="117592"/>
                    <a:pt x="357213" y="119370"/>
                    <a:pt x="360769" y="122926"/>
                  </a:cubicBezTo>
                  <a:cubicBezTo>
                    <a:pt x="364325" y="126483"/>
                    <a:pt x="366103" y="131072"/>
                    <a:pt x="366103" y="136693"/>
                  </a:cubicBezTo>
                  <a:lnTo>
                    <a:pt x="366103" y="199331"/>
                  </a:lnTo>
                  <a:lnTo>
                    <a:pt x="342012" y="199331"/>
                  </a:lnTo>
                  <a:lnTo>
                    <a:pt x="342012" y="138758"/>
                  </a:lnTo>
                  <a:lnTo>
                    <a:pt x="281095" y="138758"/>
                  </a:lnTo>
                  <a:lnTo>
                    <a:pt x="281095" y="365735"/>
                  </a:lnTo>
                  <a:lnTo>
                    <a:pt x="342012" y="365735"/>
                  </a:lnTo>
                  <a:lnTo>
                    <a:pt x="342012" y="272638"/>
                  </a:lnTo>
                  <a:lnTo>
                    <a:pt x="313274" y="272638"/>
                  </a:lnTo>
                  <a:lnTo>
                    <a:pt x="313274" y="251988"/>
                  </a:lnTo>
                  <a:lnTo>
                    <a:pt x="366103" y="251988"/>
                  </a:lnTo>
                  <a:lnTo>
                    <a:pt x="366103" y="367800"/>
                  </a:lnTo>
                  <a:cubicBezTo>
                    <a:pt x="366103" y="373421"/>
                    <a:pt x="364325" y="378010"/>
                    <a:pt x="360769" y="381567"/>
                  </a:cubicBezTo>
                  <a:cubicBezTo>
                    <a:pt x="357213" y="385123"/>
                    <a:pt x="352624" y="386901"/>
                    <a:pt x="347002" y="386901"/>
                  </a:cubicBezTo>
                  <a:lnTo>
                    <a:pt x="276276" y="386901"/>
                  </a:lnTo>
                  <a:cubicBezTo>
                    <a:pt x="270655" y="386901"/>
                    <a:pt x="266066" y="385123"/>
                    <a:pt x="262510" y="381567"/>
                  </a:cubicBezTo>
                  <a:cubicBezTo>
                    <a:pt x="258953" y="378010"/>
                    <a:pt x="257175" y="373421"/>
                    <a:pt x="257175" y="367800"/>
                  </a:cubicBezTo>
                  <a:lnTo>
                    <a:pt x="257175" y="136693"/>
                  </a:lnTo>
                  <a:cubicBezTo>
                    <a:pt x="257175" y="131072"/>
                    <a:pt x="258953" y="126483"/>
                    <a:pt x="262510" y="122926"/>
                  </a:cubicBezTo>
                  <a:cubicBezTo>
                    <a:pt x="266066" y="119370"/>
                    <a:pt x="270655" y="117592"/>
                    <a:pt x="276276" y="117592"/>
                  </a:cubicBezTo>
                  <a:close/>
                  <a:moveTo>
                    <a:pt x="123876" y="117592"/>
                  </a:moveTo>
                  <a:lnTo>
                    <a:pt x="199249" y="117592"/>
                  </a:lnTo>
                  <a:cubicBezTo>
                    <a:pt x="204870" y="117592"/>
                    <a:pt x="209487" y="119370"/>
                    <a:pt x="213101" y="122926"/>
                  </a:cubicBezTo>
                  <a:cubicBezTo>
                    <a:pt x="216715" y="126483"/>
                    <a:pt x="218522" y="131072"/>
                    <a:pt x="218522" y="136693"/>
                  </a:cubicBezTo>
                  <a:lnTo>
                    <a:pt x="218522" y="367800"/>
                  </a:lnTo>
                  <a:cubicBezTo>
                    <a:pt x="218522" y="373421"/>
                    <a:pt x="216715" y="378010"/>
                    <a:pt x="213101" y="381567"/>
                  </a:cubicBezTo>
                  <a:cubicBezTo>
                    <a:pt x="209487" y="385123"/>
                    <a:pt x="204870" y="386901"/>
                    <a:pt x="199249" y="386901"/>
                  </a:cubicBezTo>
                  <a:lnTo>
                    <a:pt x="123876" y="386901"/>
                  </a:lnTo>
                  <a:cubicBezTo>
                    <a:pt x="118255" y="386901"/>
                    <a:pt x="113666" y="385123"/>
                    <a:pt x="110110" y="381567"/>
                  </a:cubicBezTo>
                  <a:cubicBezTo>
                    <a:pt x="106553" y="378010"/>
                    <a:pt x="104775" y="373421"/>
                    <a:pt x="104775" y="367800"/>
                  </a:cubicBezTo>
                  <a:lnTo>
                    <a:pt x="104775" y="136693"/>
                  </a:lnTo>
                  <a:cubicBezTo>
                    <a:pt x="104775" y="131072"/>
                    <a:pt x="106553" y="126483"/>
                    <a:pt x="110110" y="122926"/>
                  </a:cubicBezTo>
                  <a:cubicBezTo>
                    <a:pt x="113666" y="119370"/>
                    <a:pt x="118255" y="117592"/>
                    <a:pt x="123876" y="117592"/>
                  </a:cubicBezTo>
                  <a:close/>
                  <a:moveTo>
                    <a:pt x="0" y="117592"/>
                  </a:moveTo>
                  <a:lnTo>
                    <a:pt x="23920" y="117592"/>
                  </a:lnTo>
                  <a:lnTo>
                    <a:pt x="23920" y="365735"/>
                  </a:lnTo>
                  <a:lnTo>
                    <a:pt x="86042" y="365735"/>
                  </a:lnTo>
                  <a:lnTo>
                    <a:pt x="86042" y="386901"/>
                  </a:lnTo>
                  <a:lnTo>
                    <a:pt x="0" y="386901"/>
                  </a:lnTo>
                  <a:close/>
                  <a:moveTo>
                    <a:pt x="1636138" y="41188"/>
                  </a:moveTo>
                  <a:lnTo>
                    <a:pt x="1636138" y="482873"/>
                  </a:lnTo>
                  <a:lnTo>
                    <a:pt x="1764391" y="482873"/>
                  </a:lnTo>
                  <a:lnTo>
                    <a:pt x="1764391" y="41188"/>
                  </a:lnTo>
                  <a:close/>
                  <a:moveTo>
                    <a:pt x="1055113" y="41188"/>
                  </a:moveTo>
                  <a:lnTo>
                    <a:pt x="1055113" y="482873"/>
                  </a:lnTo>
                  <a:lnTo>
                    <a:pt x="1183366" y="482873"/>
                  </a:lnTo>
                  <a:lnTo>
                    <a:pt x="1183366" y="41188"/>
                  </a:lnTo>
                  <a:close/>
                  <a:moveTo>
                    <a:pt x="1626762" y="0"/>
                  </a:moveTo>
                  <a:lnTo>
                    <a:pt x="1773432" y="0"/>
                  </a:lnTo>
                  <a:cubicBezTo>
                    <a:pt x="1784371" y="0"/>
                    <a:pt x="1793356" y="3460"/>
                    <a:pt x="1800389" y="10381"/>
                  </a:cubicBezTo>
                  <a:cubicBezTo>
                    <a:pt x="1807421" y="17301"/>
                    <a:pt x="1810937" y="26231"/>
                    <a:pt x="1810937" y="37170"/>
                  </a:cubicBezTo>
                  <a:lnTo>
                    <a:pt x="1810937" y="486891"/>
                  </a:lnTo>
                  <a:cubicBezTo>
                    <a:pt x="1810937" y="497830"/>
                    <a:pt x="1807421" y="506760"/>
                    <a:pt x="1800389" y="513680"/>
                  </a:cubicBezTo>
                  <a:cubicBezTo>
                    <a:pt x="1793356" y="520601"/>
                    <a:pt x="1784371" y="524061"/>
                    <a:pt x="1773432" y="524061"/>
                  </a:cubicBezTo>
                  <a:lnTo>
                    <a:pt x="1626762" y="524061"/>
                  </a:lnTo>
                  <a:cubicBezTo>
                    <a:pt x="1615823" y="524061"/>
                    <a:pt x="1606893" y="520601"/>
                    <a:pt x="1599973" y="513680"/>
                  </a:cubicBezTo>
                  <a:cubicBezTo>
                    <a:pt x="1593052" y="506760"/>
                    <a:pt x="1589592" y="497830"/>
                    <a:pt x="1589592" y="486891"/>
                  </a:cubicBezTo>
                  <a:lnTo>
                    <a:pt x="1589592" y="37170"/>
                  </a:lnTo>
                  <a:cubicBezTo>
                    <a:pt x="1589592" y="26231"/>
                    <a:pt x="1593052" y="17301"/>
                    <a:pt x="1599973" y="10381"/>
                  </a:cubicBezTo>
                  <a:cubicBezTo>
                    <a:pt x="1606893" y="3460"/>
                    <a:pt x="1615823" y="0"/>
                    <a:pt x="1626762" y="0"/>
                  </a:cubicBezTo>
                  <a:close/>
                  <a:moveTo>
                    <a:pt x="1331487" y="0"/>
                  </a:moveTo>
                  <a:lnTo>
                    <a:pt x="1469116" y="0"/>
                  </a:lnTo>
                  <a:cubicBezTo>
                    <a:pt x="1480055" y="0"/>
                    <a:pt x="1488984" y="3460"/>
                    <a:pt x="1495905" y="10381"/>
                  </a:cubicBezTo>
                  <a:cubicBezTo>
                    <a:pt x="1502825" y="17301"/>
                    <a:pt x="1506286" y="26231"/>
                    <a:pt x="1506286" y="37170"/>
                  </a:cubicBezTo>
                  <a:lnTo>
                    <a:pt x="1506286" y="159060"/>
                  </a:lnTo>
                  <a:lnTo>
                    <a:pt x="1459405" y="159060"/>
                  </a:lnTo>
                  <a:lnTo>
                    <a:pt x="1459405" y="41188"/>
                  </a:lnTo>
                  <a:lnTo>
                    <a:pt x="1340863" y="41188"/>
                  </a:lnTo>
                  <a:lnTo>
                    <a:pt x="1340863" y="482873"/>
                  </a:lnTo>
                  <a:lnTo>
                    <a:pt x="1459405" y="482873"/>
                  </a:lnTo>
                  <a:lnTo>
                    <a:pt x="1459405" y="301712"/>
                  </a:lnTo>
                  <a:lnTo>
                    <a:pt x="1403482" y="301712"/>
                  </a:lnTo>
                  <a:lnTo>
                    <a:pt x="1403482" y="261528"/>
                  </a:lnTo>
                  <a:lnTo>
                    <a:pt x="1506286" y="261528"/>
                  </a:lnTo>
                  <a:lnTo>
                    <a:pt x="1506286" y="486891"/>
                  </a:lnTo>
                  <a:cubicBezTo>
                    <a:pt x="1506286" y="497830"/>
                    <a:pt x="1502825" y="506760"/>
                    <a:pt x="1495905" y="513680"/>
                  </a:cubicBezTo>
                  <a:cubicBezTo>
                    <a:pt x="1488984" y="520601"/>
                    <a:pt x="1480055" y="524061"/>
                    <a:pt x="1469116" y="524061"/>
                  </a:cubicBezTo>
                  <a:lnTo>
                    <a:pt x="1331487" y="524061"/>
                  </a:lnTo>
                  <a:cubicBezTo>
                    <a:pt x="1320548" y="524061"/>
                    <a:pt x="1311618" y="520601"/>
                    <a:pt x="1304698" y="513680"/>
                  </a:cubicBezTo>
                  <a:cubicBezTo>
                    <a:pt x="1297777" y="506760"/>
                    <a:pt x="1294317" y="497830"/>
                    <a:pt x="1294317" y="486891"/>
                  </a:cubicBezTo>
                  <a:lnTo>
                    <a:pt x="1294317" y="37170"/>
                  </a:lnTo>
                  <a:cubicBezTo>
                    <a:pt x="1294317" y="26231"/>
                    <a:pt x="1297777" y="17301"/>
                    <a:pt x="1304698" y="10381"/>
                  </a:cubicBezTo>
                  <a:cubicBezTo>
                    <a:pt x="1311618" y="3460"/>
                    <a:pt x="1320548" y="0"/>
                    <a:pt x="1331487" y="0"/>
                  </a:cubicBezTo>
                  <a:close/>
                  <a:moveTo>
                    <a:pt x="1045737" y="0"/>
                  </a:moveTo>
                  <a:lnTo>
                    <a:pt x="1192407" y="0"/>
                  </a:lnTo>
                  <a:cubicBezTo>
                    <a:pt x="1203346" y="0"/>
                    <a:pt x="1212331" y="3460"/>
                    <a:pt x="1219364" y="10381"/>
                  </a:cubicBezTo>
                  <a:cubicBezTo>
                    <a:pt x="1226396" y="17301"/>
                    <a:pt x="1229912" y="26231"/>
                    <a:pt x="1229912" y="37170"/>
                  </a:cubicBezTo>
                  <a:lnTo>
                    <a:pt x="1229912" y="486891"/>
                  </a:lnTo>
                  <a:cubicBezTo>
                    <a:pt x="1229912" y="497830"/>
                    <a:pt x="1226396" y="506760"/>
                    <a:pt x="1219364" y="513680"/>
                  </a:cubicBezTo>
                  <a:cubicBezTo>
                    <a:pt x="1212331" y="520601"/>
                    <a:pt x="1203346" y="524061"/>
                    <a:pt x="1192407" y="524061"/>
                  </a:cubicBezTo>
                  <a:lnTo>
                    <a:pt x="1045737" y="524061"/>
                  </a:lnTo>
                  <a:cubicBezTo>
                    <a:pt x="1034798" y="524061"/>
                    <a:pt x="1025868" y="520601"/>
                    <a:pt x="1018948" y="513680"/>
                  </a:cubicBezTo>
                  <a:cubicBezTo>
                    <a:pt x="1012027" y="506760"/>
                    <a:pt x="1008567" y="497830"/>
                    <a:pt x="1008567" y="486891"/>
                  </a:cubicBezTo>
                  <a:lnTo>
                    <a:pt x="1008567" y="37170"/>
                  </a:lnTo>
                  <a:cubicBezTo>
                    <a:pt x="1008567" y="26231"/>
                    <a:pt x="1012027" y="17301"/>
                    <a:pt x="1018948" y="10381"/>
                  </a:cubicBezTo>
                  <a:cubicBezTo>
                    <a:pt x="1025868" y="3460"/>
                    <a:pt x="1034798" y="0"/>
                    <a:pt x="1045737" y="0"/>
                  </a:cubicBezTo>
                  <a:close/>
                  <a:moveTo>
                    <a:pt x="789492" y="0"/>
                  </a:moveTo>
                  <a:lnTo>
                    <a:pt x="836038" y="0"/>
                  </a:lnTo>
                  <a:lnTo>
                    <a:pt x="836038" y="482873"/>
                  </a:lnTo>
                  <a:lnTo>
                    <a:pt x="956924" y="482873"/>
                  </a:lnTo>
                  <a:lnTo>
                    <a:pt x="956924" y="524061"/>
                  </a:lnTo>
                  <a:lnTo>
                    <a:pt x="789492" y="524061"/>
                  </a:lnTo>
                  <a:close/>
                </a:path>
              </a:pathLst>
            </a:custGeom>
            <a:grp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5400" b="0" dirty="0">
                <a:solidFill>
                  <a:srgbClr val="3553A0"/>
                </a:solidFill>
                <a:latin typeface="Agency FB" panose="020B0503020202020204" pitchFamily="34" charset="0"/>
                <a:ea typeface="庞门正道标题体" panose="02010600030101010101" pitchFamily="2" charset="-122"/>
              </a:endParaRPr>
            </a:p>
          </p:txBody>
        </p:sp>
        <p:sp>
          <p:nvSpPr>
            <p:cNvPr id="10" name="圆: 空心 9">
              <a:extLst>
                <a:ext uri="{FF2B5EF4-FFF2-40B4-BE49-F238E27FC236}">
                  <a16:creationId xmlns="" xmlns:a16="http://schemas.microsoft.com/office/drawing/2014/main" id="{C5BD2D23-CD71-4AC6-9900-389E663F8F89}"/>
                </a:ext>
              </a:extLst>
            </p:cNvPr>
            <p:cNvSpPr/>
            <p:nvPr userDrawn="1"/>
          </p:nvSpPr>
          <p:spPr>
            <a:xfrm>
              <a:off x="1216861" y="-622409"/>
              <a:ext cx="777826" cy="777826"/>
            </a:xfrm>
            <a:prstGeom prst="donut">
              <a:avLst>
                <a:gd name="adj" fmla="val 427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extLst>
      <p:ext uri="{BB962C8B-B14F-4D97-AF65-F5344CB8AC3E}">
        <p14:creationId xmlns:p14="http://schemas.microsoft.com/office/powerpoint/2010/main" val="3742886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空白">
    <p:bg>
      <p:bgPr>
        <a:solidFill>
          <a:srgbClr val="F2A4B3"/>
        </a:solidFill>
        <a:effectLst/>
      </p:bgPr>
    </p:bg>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802916D8-3573-47DA-8F11-BD4E05522258}"/>
              </a:ext>
            </a:extLst>
          </p:cNvPr>
          <p:cNvSpPr/>
          <p:nvPr userDrawn="1"/>
        </p:nvSpPr>
        <p:spPr>
          <a:xfrm>
            <a:off x="0" y="1130300"/>
            <a:ext cx="12192000" cy="5415280"/>
          </a:xfrm>
          <a:prstGeom prst="rect">
            <a:avLst/>
          </a:prstGeom>
          <a:solidFill>
            <a:schemeClr val="bg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zh-CN" altLang="en-US" b="0" i="0" u="none" strike="noStrike" cap="none" spc="0" normalizeH="0" baseline="0" noProof="0" dirty="0">
              <a:ln>
                <a:noFill/>
              </a:ln>
              <a:solidFill>
                <a:prstClr val="white"/>
              </a:solidFill>
              <a:effectLst/>
              <a:uLnTx/>
              <a:uFillTx/>
              <a:latin typeface="Arial"/>
              <a:ea typeface="微软雅黑"/>
            </a:endParaRPr>
          </a:p>
        </p:txBody>
      </p:sp>
      <p:sp>
        <p:nvSpPr>
          <p:cNvPr id="11" name="灯片编号占位符 9">
            <a:extLst>
              <a:ext uri="{FF2B5EF4-FFF2-40B4-BE49-F238E27FC236}">
                <a16:creationId xmlns="" xmlns:a16="http://schemas.microsoft.com/office/drawing/2014/main" id="{CF44D684-5D78-40FC-94E2-FBE0DFB95852}"/>
              </a:ext>
            </a:extLst>
          </p:cNvPr>
          <p:cNvSpPr>
            <a:spLocks noGrp="1"/>
          </p:cNvSpPr>
          <p:nvPr>
            <p:ph type="sldNum" sz="quarter" idx="4"/>
          </p:nvPr>
        </p:nvSpPr>
        <p:spPr>
          <a:xfrm>
            <a:off x="4724400" y="6554292"/>
            <a:ext cx="2743200" cy="292196"/>
          </a:xfrm>
        </p:spPr>
        <p:txBody>
          <a:bodyPr/>
          <a:lstStyle>
            <a:lvl1pPr algn="ctr">
              <a:defRPr>
                <a:solidFill>
                  <a:schemeClr val="bg1"/>
                </a:solidFill>
              </a:defRPr>
            </a:lvl1pPr>
          </a:lstStyle>
          <a:p>
            <a:fld id="{A548B57D-AE10-4CF7-A9DF-59FEFA91B28E}" type="slidenum">
              <a:rPr lang="zh-CN" altLang="en-US" smtClean="0">
                <a:cs typeface="+mn-ea"/>
                <a:sym typeface="+mn-lt"/>
              </a:rPr>
              <a:pPr/>
              <a:t>‹#›</a:t>
            </a:fld>
            <a:r>
              <a:rPr lang="zh-CN" altLang="en-US">
                <a:cs typeface="+mn-ea"/>
                <a:sym typeface="+mn-lt"/>
              </a:rPr>
              <a:t> </a:t>
            </a:r>
            <a:endParaRPr lang="zh-CN" altLang="en-US" dirty="0">
              <a:cs typeface="+mn-ea"/>
              <a:sym typeface="+mn-lt"/>
            </a:endParaRPr>
          </a:p>
        </p:txBody>
      </p:sp>
      <p:sp>
        <p:nvSpPr>
          <p:cNvPr id="142" name="文本占位符 22">
            <a:extLst>
              <a:ext uri="{FF2B5EF4-FFF2-40B4-BE49-F238E27FC236}">
                <a16:creationId xmlns="" xmlns:a16="http://schemas.microsoft.com/office/drawing/2014/main" id="{467B4F61-A56A-4BEE-BAE6-D56D1F740066}"/>
              </a:ext>
            </a:extLst>
          </p:cNvPr>
          <p:cNvSpPr>
            <a:spLocks noGrp="1"/>
          </p:cNvSpPr>
          <p:nvPr>
            <p:ph type="body" sz="quarter" idx="12"/>
          </p:nvPr>
        </p:nvSpPr>
        <p:spPr>
          <a:xfrm>
            <a:off x="499654" y="312420"/>
            <a:ext cx="6545262" cy="597339"/>
          </a:xfrm>
          <a:prstGeom prst="rect">
            <a:avLst/>
          </a:prstGeom>
        </p:spPr>
        <p:txBody>
          <a:bodyPr anchor="ctr" anchorCtr="0">
            <a:noAutofit/>
          </a:bodyPr>
          <a:lstStyle>
            <a:lvl1pPr marL="0" indent="0">
              <a:buNone/>
              <a:defRPr kumimoji="0" lang="zh-CN" altLang="en-US" sz="4000" b="1" i="0" u="none" strike="noStrike" kern="1200" cap="none" spc="0" normalizeH="0" baseline="0" dirty="0" smtClean="0">
                <a:ln>
                  <a:noFill/>
                </a:ln>
                <a:solidFill>
                  <a:schemeClr val="bg1"/>
                </a:solidFill>
                <a:effectLst/>
                <a:uLnTx/>
                <a:uFillTx/>
                <a:latin typeface="微软雅黑" panose="020B0503020204020204" pitchFamily="34" charset="-122"/>
                <a:ea typeface="微软雅黑" panose="020B0503020204020204" pitchFamily="34" charset="-122"/>
                <a:cs typeface="+mj-cs"/>
              </a:defRPr>
            </a:lvl1pPr>
          </a:lstStyle>
          <a:p>
            <a:pPr lvl="0"/>
            <a:r>
              <a:rPr lang="zh-CN" altLang="en-US" dirty="0"/>
              <a:t>单击此处编辑母版文本样式</a:t>
            </a:r>
          </a:p>
        </p:txBody>
      </p:sp>
      <p:grpSp>
        <p:nvGrpSpPr>
          <p:cNvPr id="9" name="组合 8">
            <a:extLst>
              <a:ext uri="{FF2B5EF4-FFF2-40B4-BE49-F238E27FC236}">
                <a16:creationId xmlns="" xmlns:a16="http://schemas.microsoft.com/office/drawing/2014/main" id="{F1D220E9-7BB1-48AB-82AE-1FC512F3A599}"/>
              </a:ext>
            </a:extLst>
          </p:cNvPr>
          <p:cNvGrpSpPr/>
          <p:nvPr userDrawn="1"/>
        </p:nvGrpSpPr>
        <p:grpSpPr>
          <a:xfrm>
            <a:off x="10247064" y="233283"/>
            <a:ext cx="1590124" cy="641946"/>
            <a:chOff x="1216861" y="-622409"/>
            <a:chExt cx="1926702" cy="777826"/>
          </a:xfrm>
          <a:solidFill>
            <a:schemeClr val="bg1"/>
          </a:solidFill>
        </p:grpSpPr>
        <p:sp>
          <p:nvSpPr>
            <p:cNvPr id="10" name="文本框 9">
              <a:extLst>
                <a:ext uri="{FF2B5EF4-FFF2-40B4-BE49-F238E27FC236}">
                  <a16:creationId xmlns="" xmlns:a16="http://schemas.microsoft.com/office/drawing/2014/main" id="{B09C4FB3-73CB-4D72-8687-01479F2664CA}"/>
                </a:ext>
              </a:extLst>
            </p:cNvPr>
            <p:cNvSpPr txBox="1"/>
            <p:nvPr userDrawn="1"/>
          </p:nvSpPr>
          <p:spPr>
            <a:xfrm>
              <a:off x="1332626" y="-495526"/>
              <a:ext cx="1810937" cy="524061"/>
            </a:xfrm>
            <a:custGeom>
              <a:avLst/>
              <a:gdLst/>
              <a:ahLst/>
              <a:cxnLst/>
              <a:rect l="l" t="t" r="r" b="b"/>
              <a:pathLst>
                <a:path w="1810937" h="524061">
                  <a:moveTo>
                    <a:pt x="433495" y="138758"/>
                  </a:moveTo>
                  <a:lnTo>
                    <a:pt x="433495" y="365735"/>
                  </a:lnTo>
                  <a:lnTo>
                    <a:pt x="499402" y="365735"/>
                  </a:lnTo>
                  <a:lnTo>
                    <a:pt x="499402" y="138758"/>
                  </a:lnTo>
                  <a:close/>
                  <a:moveTo>
                    <a:pt x="128695" y="138758"/>
                  </a:moveTo>
                  <a:lnTo>
                    <a:pt x="128695" y="365735"/>
                  </a:lnTo>
                  <a:lnTo>
                    <a:pt x="194602" y="365735"/>
                  </a:lnTo>
                  <a:lnTo>
                    <a:pt x="194602" y="138758"/>
                  </a:lnTo>
                  <a:close/>
                  <a:moveTo>
                    <a:pt x="428676" y="117592"/>
                  </a:moveTo>
                  <a:lnTo>
                    <a:pt x="504048" y="117592"/>
                  </a:lnTo>
                  <a:cubicBezTo>
                    <a:pt x="509670" y="117592"/>
                    <a:pt x="514287" y="119370"/>
                    <a:pt x="517901" y="122926"/>
                  </a:cubicBezTo>
                  <a:cubicBezTo>
                    <a:pt x="521515" y="126483"/>
                    <a:pt x="523322" y="131072"/>
                    <a:pt x="523322" y="136693"/>
                  </a:cubicBezTo>
                  <a:lnTo>
                    <a:pt x="523322" y="367800"/>
                  </a:lnTo>
                  <a:cubicBezTo>
                    <a:pt x="523322" y="373421"/>
                    <a:pt x="521515" y="378010"/>
                    <a:pt x="517901" y="381567"/>
                  </a:cubicBezTo>
                  <a:cubicBezTo>
                    <a:pt x="514287" y="385123"/>
                    <a:pt x="509670" y="386901"/>
                    <a:pt x="504048" y="386901"/>
                  </a:cubicBezTo>
                  <a:lnTo>
                    <a:pt x="428676" y="386901"/>
                  </a:lnTo>
                  <a:cubicBezTo>
                    <a:pt x="423055" y="386901"/>
                    <a:pt x="418466" y="385123"/>
                    <a:pt x="414910" y="381567"/>
                  </a:cubicBezTo>
                  <a:cubicBezTo>
                    <a:pt x="411353" y="378010"/>
                    <a:pt x="409575" y="373421"/>
                    <a:pt x="409575" y="367800"/>
                  </a:cubicBezTo>
                  <a:lnTo>
                    <a:pt x="409575" y="136693"/>
                  </a:lnTo>
                  <a:cubicBezTo>
                    <a:pt x="409575" y="131072"/>
                    <a:pt x="411353" y="126483"/>
                    <a:pt x="414910" y="122926"/>
                  </a:cubicBezTo>
                  <a:cubicBezTo>
                    <a:pt x="418466" y="119370"/>
                    <a:pt x="423055" y="117592"/>
                    <a:pt x="428676" y="117592"/>
                  </a:cubicBezTo>
                  <a:close/>
                  <a:moveTo>
                    <a:pt x="276276" y="117592"/>
                  </a:moveTo>
                  <a:lnTo>
                    <a:pt x="347002" y="117592"/>
                  </a:lnTo>
                  <a:cubicBezTo>
                    <a:pt x="352624" y="117592"/>
                    <a:pt x="357213" y="119370"/>
                    <a:pt x="360769" y="122926"/>
                  </a:cubicBezTo>
                  <a:cubicBezTo>
                    <a:pt x="364325" y="126483"/>
                    <a:pt x="366103" y="131072"/>
                    <a:pt x="366103" y="136693"/>
                  </a:cubicBezTo>
                  <a:lnTo>
                    <a:pt x="366103" y="199331"/>
                  </a:lnTo>
                  <a:lnTo>
                    <a:pt x="342012" y="199331"/>
                  </a:lnTo>
                  <a:lnTo>
                    <a:pt x="342012" y="138758"/>
                  </a:lnTo>
                  <a:lnTo>
                    <a:pt x="281095" y="138758"/>
                  </a:lnTo>
                  <a:lnTo>
                    <a:pt x="281095" y="365735"/>
                  </a:lnTo>
                  <a:lnTo>
                    <a:pt x="342012" y="365735"/>
                  </a:lnTo>
                  <a:lnTo>
                    <a:pt x="342012" y="272638"/>
                  </a:lnTo>
                  <a:lnTo>
                    <a:pt x="313274" y="272638"/>
                  </a:lnTo>
                  <a:lnTo>
                    <a:pt x="313274" y="251988"/>
                  </a:lnTo>
                  <a:lnTo>
                    <a:pt x="366103" y="251988"/>
                  </a:lnTo>
                  <a:lnTo>
                    <a:pt x="366103" y="367800"/>
                  </a:lnTo>
                  <a:cubicBezTo>
                    <a:pt x="366103" y="373421"/>
                    <a:pt x="364325" y="378010"/>
                    <a:pt x="360769" y="381567"/>
                  </a:cubicBezTo>
                  <a:cubicBezTo>
                    <a:pt x="357213" y="385123"/>
                    <a:pt x="352624" y="386901"/>
                    <a:pt x="347002" y="386901"/>
                  </a:cubicBezTo>
                  <a:lnTo>
                    <a:pt x="276276" y="386901"/>
                  </a:lnTo>
                  <a:cubicBezTo>
                    <a:pt x="270655" y="386901"/>
                    <a:pt x="266066" y="385123"/>
                    <a:pt x="262510" y="381567"/>
                  </a:cubicBezTo>
                  <a:cubicBezTo>
                    <a:pt x="258953" y="378010"/>
                    <a:pt x="257175" y="373421"/>
                    <a:pt x="257175" y="367800"/>
                  </a:cubicBezTo>
                  <a:lnTo>
                    <a:pt x="257175" y="136693"/>
                  </a:lnTo>
                  <a:cubicBezTo>
                    <a:pt x="257175" y="131072"/>
                    <a:pt x="258953" y="126483"/>
                    <a:pt x="262510" y="122926"/>
                  </a:cubicBezTo>
                  <a:cubicBezTo>
                    <a:pt x="266066" y="119370"/>
                    <a:pt x="270655" y="117592"/>
                    <a:pt x="276276" y="117592"/>
                  </a:cubicBezTo>
                  <a:close/>
                  <a:moveTo>
                    <a:pt x="123876" y="117592"/>
                  </a:moveTo>
                  <a:lnTo>
                    <a:pt x="199249" y="117592"/>
                  </a:lnTo>
                  <a:cubicBezTo>
                    <a:pt x="204870" y="117592"/>
                    <a:pt x="209487" y="119370"/>
                    <a:pt x="213101" y="122926"/>
                  </a:cubicBezTo>
                  <a:cubicBezTo>
                    <a:pt x="216715" y="126483"/>
                    <a:pt x="218522" y="131072"/>
                    <a:pt x="218522" y="136693"/>
                  </a:cubicBezTo>
                  <a:lnTo>
                    <a:pt x="218522" y="367800"/>
                  </a:lnTo>
                  <a:cubicBezTo>
                    <a:pt x="218522" y="373421"/>
                    <a:pt x="216715" y="378010"/>
                    <a:pt x="213101" y="381567"/>
                  </a:cubicBezTo>
                  <a:cubicBezTo>
                    <a:pt x="209487" y="385123"/>
                    <a:pt x="204870" y="386901"/>
                    <a:pt x="199249" y="386901"/>
                  </a:cubicBezTo>
                  <a:lnTo>
                    <a:pt x="123876" y="386901"/>
                  </a:lnTo>
                  <a:cubicBezTo>
                    <a:pt x="118255" y="386901"/>
                    <a:pt x="113666" y="385123"/>
                    <a:pt x="110110" y="381567"/>
                  </a:cubicBezTo>
                  <a:cubicBezTo>
                    <a:pt x="106553" y="378010"/>
                    <a:pt x="104775" y="373421"/>
                    <a:pt x="104775" y="367800"/>
                  </a:cubicBezTo>
                  <a:lnTo>
                    <a:pt x="104775" y="136693"/>
                  </a:lnTo>
                  <a:cubicBezTo>
                    <a:pt x="104775" y="131072"/>
                    <a:pt x="106553" y="126483"/>
                    <a:pt x="110110" y="122926"/>
                  </a:cubicBezTo>
                  <a:cubicBezTo>
                    <a:pt x="113666" y="119370"/>
                    <a:pt x="118255" y="117592"/>
                    <a:pt x="123876" y="117592"/>
                  </a:cubicBezTo>
                  <a:close/>
                  <a:moveTo>
                    <a:pt x="0" y="117592"/>
                  </a:moveTo>
                  <a:lnTo>
                    <a:pt x="23920" y="117592"/>
                  </a:lnTo>
                  <a:lnTo>
                    <a:pt x="23920" y="365735"/>
                  </a:lnTo>
                  <a:lnTo>
                    <a:pt x="86042" y="365735"/>
                  </a:lnTo>
                  <a:lnTo>
                    <a:pt x="86042" y="386901"/>
                  </a:lnTo>
                  <a:lnTo>
                    <a:pt x="0" y="386901"/>
                  </a:lnTo>
                  <a:close/>
                  <a:moveTo>
                    <a:pt x="1636138" y="41188"/>
                  </a:moveTo>
                  <a:lnTo>
                    <a:pt x="1636138" y="482873"/>
                  </a:lnTo>
                  <a:lnTo>
                    <a:pt x="1764391" y="482873"/>
                  </a:lnTo>
                  <a:lnTo>
                    <a:pt x="1764391" y="41188"/>
                  </a:lnTo>
                  <a:close/>
                  <a:moveTo>
                    <a:pt x="1055113" y="41188"/>
                  </a:moveTo>
                  <a:lnTo>
                    <a:pt x="1055113" y="482873"/>
                  </a:lnTo>
                  <a:lnTo>
                    <a:pt x="1183366" y="482873"/>
                  </a:lnTo>
                  <a:lnTo>
                    <a:pt x="1183366" y="41188"/>
                  </a:lnTo>
                  <a:close/>
                  <a:moveTo>
                    <a:pt x="1626762" y="0"/>
                  </a:moveTo>
                  <a:lnTo>
                    <a:pt x="1773432" y="0"/>
                  </a:lnTo>
                  <a:cubicBezTo>
                    <a:pt x="1784371" y="0"/>
                    <a:pt x="1793356" y="3460"/>
                    <a:pt x="1800389" y="10381"/>
                  </a:cubicBezTo>
                  <a:cubicBezTo>
                    <a:pt x="1807421" y="17301"/>
                    <a:pt x="1810937" y="26231"/>
                    <a:pt x="1810937" y="37170"/>
                  </a:cubicBezTo>
                  <a:lnTo>
                    <a:pt x="1810937" y="486891"/>
                  </a:lnTo>
                  <a:cubicBezTo>
                    <a:pt x="1810937" y="497830"/>
                    <a:pt x="1807421" y="506760"/>
                    <a:pt x="1800389" y="513680"/>
                  </a:cubicBezTo>
                  <a:cubicBezTo>
                    <a:pt x="1793356" y="520601"/>
                    <a:pt x="1784371" y="524061"/>
                    <a:pt x="1773432" y="524061"/>
                  </a:cubicBezTo>
                  <a:lnTo>
                    <a:pt x="1626762" y="524061"/>
                  </a:lnTo>
                  <a:cubicBezTo>
                    <a:pt x="1615823" y="524061"/>
                    <a:pt x="1606893" y="520601"/>
                    <a:pt x="1599973" y="513680"/>
                  </a:cubicBezTo>
                  <a:cubicBezTo>
                    <a:pt x="1593052" y="506760"/>
                    <a:pt x="1589592" y="497830"/>
                    <a:pt x="1589592" y="486891"/>
                  </a:cubicBezTo>
                  <a:lnTo>
                    <a:pt x="1589592" y="37170"/>
                  </a:lnTo>
                  <a:cubicBezTo>
                    <a:pt x="1589592" y="26231"/>
                    <a:pt x="1593052" y="17301"/>
                    <a:pt x="1599973" y="10381"/>
                  </a:cubicBezTo>
                  <a:cubicBezTo>
                    <a:pt x="1606893" y="3460"/>
                    <a:pt x="1615823" y="0"/>
                    <a:pt x="1626762" y="0"/>
                  </a:cubicBezTo>
                  <a:close/>
                  <a:moveTo>
                    <a:pt x="1331487" y="0"/>
                  </a:moveTo>
                  <a:lnTo>
                    <a:pt x="1469116" y="0"/>
                  </a:lnTo>
                  <a:cubicBezTo>
                    <a:pt x="1480055" y="0"/>
                    <a:pt x="1488984" y="3460"/>
                    <a:pt x="1495905" y="10381"/>
                  </a:cubicBezTo>
                  <a:cubicBezTo>
                    <a:pt x="1502825" y="17301"/>
                    <a:pt x="1506286" y="26231"/>
                    <a:pt x="1506286" y="37170"/>
                  </a:cubicBezTo>
                  <a:lnTo>
                    <a:pt x="1506286" y="159060"/>
                  </a:lnTo>
                  <a:lnTo>
                    <a:pt x="1459405" y="159060"/>
                  </a:lnTo>
                  <a:lnTo>
                    <a:pt x="1459405" y="41188"/>
                  </a:lnTo>
                  <a:lnTo>
                    <a:pt x="1340863" y="41188"/>
                  </a:lnTo>
                  <a:lnTo>
                    <a:pt x="1340863" y="482873"/>
                  </a:lnTo>
                  <a:lnTo>
                    <a:pt x="1459405" y="482873"/>
                  </a:lnTo>
                  <a:lnTo>
                    <a:pt x="1459405" y="301712"/>
                  </a:lnTo>
                  <a:lnTo>
                    <a:pt x="1403482" y="301712"/>
                  </a:lnTo>
                  <a:lnTo>
                    <a:pt x="1403482" y="261528"/>
                  </a:lnTo>
                  <a:lnTo>
                    <a:pt x="1506286" y="261528"/>
                  </a:lnTo>
                  <a:lnTo>
                    <a:pt x="1506286" y="486891"/>
                  </a:lnTo>
                  <a:cubicBezTo>
                    <a:pt x="1506286" y="497830"/>
                    <a:pt x="1502825" y="506760"/>
                    <a:pt x="1495905" y="513680"/>
                  </a:cubicBezTo>
                  <a:cubicBezTo>
                    <a:pt x="1488984" y="520601"/>
                    <a:pt x="1480055" y="524061"/>
                    <a:pt x="1469116" y="524061"/>
                  </a:cubicBezTo>
                  <a:lnTo>
                    <a:pt x="1331487" y="524061"/>
                  </a:lnTo>
                  <a:cubicBezTo>
                    <a:pt x="1320548" y="524061"/>
                    <a:pt x="1311618" y="520601"/>
                    <a:pt x="1304698" y="513680"/>
                  </a:cubicBezTo>
                  <a:cubicBezTo>
                    <a:pt x="1297777" y="506760"/>
                    <a:pt x="1294317" y="497830"/>
                    <a:pt x="1294317" y="486891"/>
                  </a:cubicBezTo>
                  <a:lnTo>
                    <a:pt x="1294317" y="37170"/>
                  </a:lnTo>
                  <a:cubicBezTo>
                    <a:pt x="1294317" y="26231"/>
                    <a:pt x="1297777" y="17301"/>
                    <a:pt x="1304698" y="10381"/>
                  </a:cubicBezTo>
                  <a:cubicBezTo>
                    <a:pt x="1311618" y="3460"/>
                    <a:pt x="1320548" y="0"/>
                    <a:pt x="1331487" y="0"/>
                  </a:cubicBezTo>
                  <a:close/>
                  <a:moveTo>
                    <a:pt x="1045737" y="0"/>
                  </a:moveTo>
                  <a:lnTo>
                    <a:pt x="1192407" y="0"/>
                  </a:lnTo>
                  <a:cubicBezTo>
                    <a:pt x="1203346" y="0"/>
                    <a:pt x="1212331" y="3460"/>
                    <a:pt x="1219364" y="10381"/>
                  </a:cubicBezTo>
                  <a:cubicBezTo>
                    <a:pt x="1226396" y="17301"/>
                    <a:pt x="1229912" y="26231"/>
                    <a:pt x="1229912" y="37170"/>
                  </a:cubicBezTo>
                  <a:lnTo>
                    <a:pt x="1229912" y="486891"/>
                  </a:lnTo>
                  <a:cubicBezTo>
                    <a:pt x="1229912" y="497830"/>
                    <a:pt x="1226396" y="506760"/>
                    <a:pt x="1219364" y="513680"/>
                  </a:cubicBezTo>
                  <a:cubicBezTo>
                    <a:pt x="1212331" y="520601"/>
                    <a:pt x="1203346" y="524061"/>
                    <a:pt x="1192407" y="524061"/>
                  </a:cubicBezTo>
                  <a:lnTo>
                    <a:pt x="1045737" y="524061"/>
                  </a:lnTo>
                  <a:cubicBezTo>
                    <a:pt x="1034798" y="524061"/>
                    <a:pt x="1025868" y="520601"/>
                    <a:pt x="1018948" y="513680"/>
                  </a:cubicBezTo>
                  <a:cubicBezTo>
                    <a:pt x="1012027" y="506760"/>
                    <a:pt x="1008567" y="497830"/>
                    <a:pt x="1008567" y="486891"/>
                  </a:cubicBezTo>
                  <a:lnTo>
                    <a:pt x="1008567" y="37170"/>
                  </a:lnTo>
                  <a:cubicBezTo>
                    <a:pt x="1008567" y="26231"/>
                    <a:pt x="1012027" y="17301"/>
                    <a:pt x="1018948" y="10381"/>
                  </a:cubicBezTo>
                  <a:cubicBezTo>
                    <a:pt x="1025868" y="3460"/>
                    <a:pt x="1034798" y="0"/>
                    <a:pt x="1045737" y="0"/>
                  </a:cubicBezTo>
                  <a:close/>
                  <a:moveTo>
                    <a:pt x="789492" y="0"/>
                  </a:moveTo>
                  <a:lnTo>
                    <a:pt x="836038" y="0"/>
                  </a:lnTo>
                  <a:lnTo>
                    <a:pt x="836038" y="482873"/>
                  </a:lnTo>
                  <a:lnTo>
                    <a:pt x="956924" y="482873"/>
                  </a:lnTo>
                  <a:lnTo>
                    <a:pt x="956924" y="524061"/>
                  </a:lnTo>
                  <a:lnTo>
                    <a:pt x="789492" y="524061"/>
                  </a:lnTo>
                  <a:close/>
                </a:path>
              </a:pathLst>
            </a:custGeom>
            <a:grp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5400" b="0" dirty="0">
                <a:solidFill>
                  <a:srgbClr val="3553A0"/>
                </a:solidFill>
                <a:latin typeface="Agency FB" panose="020B0503020202020204" pitchFamily="34" charset="0"/>
                <a:ea typeface="庞门正道标题体" panose="02010600030101010101" pitchFamily="2" charset="-122"/>
              </a:endParaRPr>
            </a:p>
          </p:txBody>
        </p:sp>
        <p:sp>
          <p:nvSpPr>
            <p:cNvPr id="12" name="圆: 空心 11">
              <a:extLst>
                <a:ext uri="{FF2B5EF4-FFF2-40B4-BE49-F238E27FC236}">
                  <a16:creationId xmlns="" xmlns:a16="http://schemas.microsoft.com/office/drawing/2014/main" id="{0AA606B4-CF21-460C-814F-FC6D3AEEF705}"/>
                </a:ext>
              </a:extLst>
            </p:cNvPr>
            <p:cNvSpPr/>
            <p:nvPr userDrawn="1"/>
          </p:nvSpPr>
          <p:spPr>
            <a:xfrm>
              <a:off x="1216861" y="-622409"/>
              <a:ext cx="777826" cy="777826"/>
            </a:xfrm>
            <a:prstGeom prst="donut">
              <a:avLst>
                <a:gd name="adj" fmla="val 427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extLst>
      <p:ext uri="{BB962C8B-B14F-4D97-AF65-F5344CB8AC3E}">
        <p14:creationId xmlns:p14="http://schemas.microsoft.com/office/powerpoint/2010/main" val="3838123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空白">
    <p:bg>
      <p:bgPr>
        <a:solidFill>
          <a:srgbClr val="F3CC7D"/>
        </a:solidFill>
        <a:effectLst/>
      </p:bgPr>
    </p:bg>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802916D8-3573-47DA-8F11-BD4E05522258}"/>
              </a:ext>
            </a:extLst>
          </p:cNvPr>
          <p:cNvSpPr/>
          <p:nvPr userDrawn="1"/>
        </p:nvSpPr>
        <p:spPr>
          <a:xfrm>
            <a:off x="0" y="1130300"/>
            <a:ext cx="12192000" cy="5415280"/>
          </a:xfrm>
          <a:prstGeom prst="rect">
            <a:avLst/>
          </a:prstGeom>
          <a:solidFill>
            <a:schemeClr val="bg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zh-CN" altLang="en-US" b="0" i="0" u="none" strike="noStrike" cap="none" spc="0" normalizeH="0" baseline="0" noProof="0" dirty="0">
              <a:ln>
                <a:noFill/>
              </a:ln>
              <a:solidFill>
                <a:prstClr val="white"/>
              </a:solidFill>
              <a:effectLst/>
              <a:uLnTx/>
              <a:uFillTx/>
              <a:latin typeface="Arial"/>
              <a:ea typeface="微软雅黑"/>
            </a:endParaRPr>
          </a:p>
        </p:txBody>
      </p:sp>
      <p:sp>
        <p:nvSpPr>
          <p:cNvPr id="11" name="灯片编号占位符 9">
            <a:extLst>
              <a:ext uri="{FF2B5EF4-FFF2-40B4-BE49-F238E27FC236}">
                <a16:creationId xmlns="" xmlns:a16="http://schemas.microsoft.com/office/drawing/2014/main" id="{CF44D684-5D78-40FC-94E2-FBE0DFB95852}"/>
              </a:ext>
            </a:extLst>
          </p:cNvPr>
          <p:cNvSpPr>
            <a:spLocks noGrp="1"/>
          </p:cNvSpPr>
          <p:nvPr>
            <p:ph type="sldNum" sz="quarter" idx="4"/>
          </p:nvPr>
        </p:nvSpPr>
        <p:spPr>
          <a:xfrm>
            <a:off x="4724400" y="6554292"/>
            <a:ext cx="2743200" cy="292196"/>
          </a:xfrm>
        </p:spPr>
        <p:txBody>
          <a:bodyPr/>
          <a:lstStyle>
            <a:lvl1pPr algn="ctr">
              <a:defRPr>
                <a:solidFill>
                  <a:schemeClr val="bg1"/>
                </a:solidFill>
              </a:defRPr>
            </a:lvl1pPr>
          </a:lstStyle>
          <a:p>
            <a:fld id="{A548B57D-AE10-4CF7-A9DF-59FEFA91B28E}" type="slidenum">
              <a:rPr lang="zh-CN" altLang="en-US" smtClean="0">
                <a:cs typeface="+mn-ea"/>
                <a:sym typeface="+mn-lt"/>
              </a:rPr>
              <a:pPr/>
              <a:t>‹#›</a:t>
            </a:fld>
            <a:r>
              <a:rPr lang="zh-CN" altLang="en-US">
                <a:cs typeface="+mn-ea"/>
                <a:sym typeface="+mn-lt"/>
              </a:rPr>
              <a:t> </a:t>
            </a:r>
            <a:endParaRPr lang="zh-CN" altLang="en-US" dirty="0">
              <a:cs typeface="+mn-ea"/>
              <a:sym typeface="+mn-lt"/>
            </a:endParaRPr>
          </a:p>
        </p:txBody>
      </p:sp>
      <p:sp>
        <p:nvSpPr>
          <p:cNvPr id="142" name="文本占位符 22">
            <a:extLst>
              <a:ext uri="{FF2B5EF4-FFF2-40B4-BE49-F238E27FC236}">
                <a16:creationId xmlns="" xmlns:a16="http://schemas.microsoft.com/office/drawing/2014/main" id="{467B4F61-A56A-4BEE-BAE6-D56D1F740066}"/>
              </a:ext>
            </a:extLst>
          </p:cNvPr>
          <p:cNvSpPr>
            <a:spLocks noGrp="1"/>
          </p:cNvSpPr>
          <p:nvPr>
            <p:ph type="body" sz="quarter" idx="12"/>
          </p:nvPr>
        </p:nvSpPr>
        <p:spPr>
          <a:xfrm>
            <a:off x="499654" y="312420"/>
            <a:ext cx="6545262" cy="597339"/>
          </a:xfrm>
          <a:prstGeom prst="rect">
            <a:avLst/>
          </a:prstGeom>
        </p:spPr>
        <p:txBody>
          <a:bodyPr anchor="ctr" anchorCtr="0">
            <a:noAutofit/>
          </a:bodyPr>
          <a:lstStyle>
            <a:lvl1pPr marL="0" indent="0">
              <a:buNone/>
              <a:defRPr kumimoji="0" lang="zh-CN" altLang="en-US" sz="4000" b="1" i="0" u="none" strike="noStrike" kern="1200" cap="none" spc="0" normalizeH="0" baseline="0" dirty="0" smtClean="0">
                <a:ln>
                  <a:noFill/>
                </a:ln>
                <a:solidFill>
                  <a:schemeClr val="bg1"/>
                </a:solidFill>
                <a:effectLst/>
                <a:uLnTx/>
                <a:uFillTx/>
                <a:latin typeface="微软雅黑" panose="020B0503020204020204" pitchFamily="34" charset="-122"/>
                <a:ea typeface="微软雅黑" panose="020B0503020204020204" pitchFamily="34" charset="-122"/>
                <a:cs typeface="+mj-cs"/>
              </a:defRPr>
            </a:lvl1pPr>
          </a:lstStyle>
          <a:p>
            <a:pPr lvl="0"/>
            <a:r>
              <a:rPr lang="zh-CN" altLang="en-US" dirty="0"/>
              <a:t>单击此处编辑母版文本样式</a:t>
            </a:r>
          </a:p>
        </p:txBody>
      </p:sp>
      <p:grpSp>
        <p:nvGrpSpPr>
          <p:cNvPr id="9" name="组合 8">
            <a:extLst>
              <a:ext uri="{FF2B5EF4-FFF2-40B4-BE49-F238E27FC236}">
                <a16:creationId xmlns="" xmlns:a16="http://schemas.microsoft.com/office/drawing/2014/main" id="{2DBE8BB9-C046-461E-AC65-217D7A8283FA}"/>
              </a:ext>
            </a:extLst>
          </p:cNvPr>
          <p:cNvGrpSpPr/>
          <p:nvPr userDrawn="1"/>
        </p:nvGrpSpPr>
        <p:grpSpPr>
          <a:xfrm>
            <a:off x="10247064" y="233283"/>
            <a:ext cx="1590124" cy="641946"/>
            <a:chOff x="1216861" y="-622409"/>
            <a:chExt cx="1926702" cy="777826"/>
          </a:xfrm>
          <a:solidFill>
            <a:schemeClr val="bg1"/>
          </a:solidFill>
        </p:grpSpPr>
        <p:sp>
          <p:nvSpPr>
            <p:cNvPr id="10" name="文本框 9">
              <a:extLst>
                <a:ext uri="{FF2B5EF4-FFF2-40B4-BE49-F238E27FC236}">
                  <a16:creationId xmlns="" xmlns:a16="http://schemas.microsoft.com/office/drawing/2014/main" id="{85E49D8F-A536-438E-9591-398D79AEE261}"/>
                </a:ext>
              </a:extLst>
            </p:cNvPr>
            <p:cNvSpPr txBox="1"/>
            <p:nvPr userDrawn="1"/>
          </p:nvSpPr>
          <p:spPr>
            <a:xfrm>
              <a:off x="1332626" y="-495526"/>
              <a:ext cx="1810937" cy="524061"/>
            </a:xfrm>
            <a:custGeom>
              <a:avLst/>
              <a:gdLst/>
              <a:ahLst/>
              <a:cxnLst/>
              <a:rect l="l" t="t" r="r" b="b"/>
              <a:pathLst>
                <a:path w="1810937" h="524061">
                  <a:moveTo>
                    <a:pt x="433495" y="138758"/>
                  </a:moveTo>
                  <a:lnTo>
                    <a:pt x="433495" y="365735"/>
                  </a:lnTo>
                  <a:lnTo>
                    <a:pt x="499402" y="365735"/>
                  </a:lnTo>
                  <a:lnTo>
                    <a:pt x="499402" y="138758"/>
                  </a:lnTo>
                  <a:close/>
                  <a:moveTo>
                    <a:pt x="128695" y="138758"/>
                  </a:moveTo>
                  <a:lnTo>
                    <a:pt x="128695" y="365735"/>
                  </a:lnTo>
                  <a:lnTo>
                    <a:pt x="194602" y="365735"/>
                  </a:lnTo>
                  <a:lnTo>
                    <a:pt x="194602" y="138758"/>
                  </a:lnTo>
                  <a:close/>
                  <a:moveTo>
                    <a:pt x="428676" y="117592"/>
                  </a:moveTo>
                  <a:lnTo>
                    <a:pt x="504048" y="117592"/>
                  </a:lnTo>
                  <a:cubicBezTo>
                    <a:pt x="509670" y="117592"/>
                    <a:pt x="514287" y="119370"/>
                    <a:pt x="517901" y="122926"/>
                  </a:cubicBezTo>
                  <a:cubicBezTo>
                    <a:pt x="521515" y="126483"/>
                    <a:pt x="523322" y="131072"/>
                    <a:pt x="523322" y="136693"/>
                  </a:cubicBezTo>
                  <a:lnTo>
                    <a:pt x="523322" y="367800"/>
                  </a:lnTo>
                  <a:cubicBezTo>
                    <a:pt x="523322" y="373421"/>
                    <a:pt x="521515" y="378010"/>
                    <a:pt x="517901" y="381567"/>
                  </a:cubicBezTo>
                  <a:cubicBezTo>
                    <a:pt x="514287" y="385123"/>
                    <a:pt x="509670" y="386901"/>
                    <a:pt x="504048" y="386901"/>
                  </a:cubicBezTo>
                  <a:lnTo>
                    <a:pt x="428676" y="386901"/>
                  </a:lnTo>
                  <a:cubicBezTo>
                    <a:pt x="423055" y="386901"/>
                    <a:pt x="418466" y="385123"/>
                    <a:pt x="414910" y="381567"/>
                  </a:cubicBezTo>
                  <a:cubicBezTo>
                    <a:pt x="411353" y="378010"/>
                    <a:pt x="409575" y="373421"/>
                    <a:pt x="409575" y="367800"/>
                  </a:cubicBezTo>
                  <a:lnTo>
                    <a:pt x="409575" y="136693"/>
                  </a:lnTo>
                  <a:cubicBezTo>
                    <a:pt x="409575" y="131072"/>
                    <a:pt x="411353" y="126483"/>
                    <a:pt x="414910" y="122926"/>
                  </a:cubicBezTo>
                  <a:cubicBezTo>
                    <a:pt x="418466" y="119370"/>
                    <a:pt x="423055" y="117592"/>
                    <a:pt x="428676" y="117592"/>
                  </a:cubicBezTo>
                  <a:close/>
                  <a:moveTo>
                    <a:pt x="276276" y="117592"/>
                  </a:moveTo>
                  <a:lnTo>
                    <a:pt x="347002" y="117592"/>
                  </a:lnTo>
                  <a:cubicBezTo>
                    <a:pt x="352624" y="117592"/>
                    <a:pt x="357213" y="119370"/>
                    <a:pt x="360769" y="122926"/>
                  </a:cubicBezTo>
                  <a:cubicBezTo>
                    <a:pt x="364325" y="126483"/>
                    <a:pt x="366103" y="131072"/>
                    <a:pt x="366103" y="136693"/>
                  </a:cubicBezTo>
                  <a:lnTo>
                    <a:pt x="366103" y="199331"/>
                  </a:lnTo>
                  <a:lnTo>
                    <a:pt x="342012" y="199331"/>
                  </a:lnTo>
                  <a:lnTo>
                    <a:pt x="342012" y="138758"/>
                  </a:lnTo>
                  <a:lnTo>
                    <a:pt x="281095" y="138758"/>
                  </a:lnTo>
                  <a:lnTo>
                    <a:pt x="281095" y="365735"/>
                  </a:lnTo>
                  <a:lnTo>
                    <a:pt x="342012" y="365735"/>
                  </a:lnTo>
                  <a:lnTo>
                    <a:pt x="342012" y="272638"/>
                  </a:lnTo>
                  <a:lnTo>
                    <a:pt x="313274" y="272638"/>
                  </a:lnTo>
                  <a:lnTo>
                    <a:pt x="313274" y="251988"/>
                  </a:lnTo>
                  <a:lnTo>
                    <a:pt x="366103" y="251988"/>
                  </a:lnTo>
                  <a:lnTo>
                    <a:pt x="366103" y="367800"/>
                  </a:lnTo>
                  <a:cubicBezTo>
                    <a:pt x="366103" y="373421"/>
                    <a:pt x="364325" y="378010"/>
                    <a:pt x="360769" y="381567"/>
                  </a:cubicBezTo>
                  <a:cubicBezTo>
                    <a:pt x="357213" y="385123"/>
                    <a:pt x="352624" y="386901"/>
                    <a:pt x="347002" y="386901"/>
                  </a:cubicBezTo>
                  <a:lnTo>
                    <a:pt x="276276" y="386901"/>
                  </a:lnTo>
                  <a:cubicBezTo>
                    <a:pt x="270655" y="386901"/>
                    <a:pt x="266066" y="385123"/>
                    <a:pt x="262510" y="381567"/>
                  </a:cubicBezTo>
                  <a:cubicBezTo>
                    <a:pt x="258953" y="378010"/>
                    <a:pt x="257175" y="373421"/>
                    <a:pt x="257175" y="367800"/>
                  </a:cubicBezTo>
                  <a:lnTo>
                    <a:pt x="257175" y="136693"/>
                  </a:lnTo>
                  <a:cubicBezTo>
                    <a:pt x="257175" y="131072"/>
                    <a:pt x="258953" y="126483"/>
                    <a:pt x="262510" y="122926"/>
                  </a:cubicBezTo>
                  <a:cubicBezTo>
                    <a:pt x="266066" y="119370"/>
                    <a:pt x="270655" y="117592"/>
                    <a:pt x="276276" y="117592"/>
                  </a:cubicBezTo>
                  <a:close/>
                  <a:moveTo>
                    <a:pt x="123876" y="117592"/>
                  </a:moveTo>
                  <a:lnTo>
                    <a:pt x="199249" y="117592"/>
                  </a:lnTo>
                  <a:cubicBezTo>
                    <a:pt x="204870" y="117592"/>
                    <a:pt x="209487" y="119370"/>
                    <a:pt x="213101" y="122926"/>
                  </a:cubicBezTo>
                  <a:cubicBezTo>
                    <a:pt x="216715" y="126483"/>
                    <a:pt x="218522" y="131072"/>
                    <a:pt x="218522" y="136693"/>
                  </a:cubicBezTo>
                  <a:lnTo>
                    <a:pt x="218522" y="367800"/>
                  </a:lnTo>
                  <a:cubicBezTo>
                    <a:pt x="218522" y="373421"/>
                    <a:pt x="216715" y="378010"/>
                    <a:pt x="213101" y="381567"/>
                  </a:cubicBezTo>
                  <a:cubicBezTo>
                    <a:pt x="209487" y="385123"/>
                    <a:pt x="204870" y="386901"/>
                    <a:pt x="199249" y="386901"/>
                  </a:cubicBezTo>
                  <a:lnTo>
                    <a:pt x="123876" y="386901"/>
                  </a:lnTo>
                  <a:cubicBezTo>
                    <a:pt x="118255" y="386901"/>
                    <a:pt x="113666" y="385123"/>
                    <a:pt x="110110" y="381567"/>
                  </a:cubicBezTo>
                  <a:cubicBezTo>
                    <a:pt x="106553" y="378010"/>
                    <a:pt x="104775" y="373421"/>
                    <a:pt x="104775" y="367800"/>
                  </a:cubicBezTo>
                  <a:lnTo>
                    <a:pt x="104775" y="136693"/>
                  </a:lnTo>
                  <a:cubicBezTo>
                    <a:pt x="104775" y="131072"/>
                    <a:pt x="106553" y="126483"/>
                    <a:pt x="110110" y="122926"/>
                  </a:cubicBezTo>
                  <a:cubicBezTo>
                    <a:pt x="113666" y="119370"/>
                    <a:pt x="118255" y="117592"/>
                    <a:pt x="123876" y="117592"/>
                  </a:cubicBezTo>
                  <a:close/>
                  <a:moveTo>
                    <a:pt x="0" y="117592"/>
                  </a:moveTo>
                  <a:lnTo>
                    <a:pt x="23920" y="117592"/>
                  </a:lnTo>
                  <a:lnTo>
                    <a:pt x="23920" y="365735"/>
                  </a:lnTo>
                  <a:lnTo>
                    <a:pt x="86042" y="365735"/>
                  </a:lnTo>
                  <a:lnTo>
                    <a:pt x="86042" y="386901"/>
                  </a:lnTo>
                  <a:lnTo>
                    <a:pt x="0" y="386901"/>
                  </a:lnTo>
                  <a:close/>
                  <a:moveTo>
                    <a:pt x="1636138" y="41188"/>
                  </a:moveTo>
                  <a:lnTo>
                    <a:pt x="1636138" y="482873"/>
                  </a:lnTo>
                  <a:lnTo>
                    <a:pt x="1764391" y="482873"/>
                  </a:lnTo>
                  <a:lnTo>
                    <a:pt x="1764391" y="41188"/>
                  </a:lnTo>
                  <a:close/>
                  <a:moveTo>
                    <a:pt x="1055113" y="41188"/>
                  </a:moveTo>
                  <a:lnTo>
                    <a:pt x="1055113" y="482873"/>
                  </a:lnTo>
                  <a:lnTo>
                    <a:pt x="1183366" y="482873"/>
                  </a:lnTo>
                  <a:lnTo>
                    <a:pt x="1183366" y="41188"/>
                  </a:lnTo>
                  <a:close/>
                  <a:moveTo>
                    <a:pt x="1626762" y="0"/>
                  </a:moveTo>
                  <a:lnTo>
                    <a:pt x="1773432" y="0"/>
                  </a:lnTo>
                  <a:cubicBezTo>
                    <a:pt x="1784371" y="0"/>
                    <a:pt x="1793356" y="3460"/>
                    <a:pt x="1800389" y="10381"/>
                  </a:cubicBezTo>
                  <a:cubicBezTo>
                    <a:pt x="1807421" y="17301"/>
                    <a:pt x="1810937" y="26231"/>
                    <a:pt x="1810937" y="37170"/>
                  </a:cubicBezTo>
                  <a:lnTo>
                    <a:pt x="1810937" y="486891"/>
                  </a:lnTo>
                  <a:cubicBezTo>
                    <a:pt x="1810937" y="497830"/>
                    <a:pt x="1807421" y="506760"/>
                    <a:pt x="1800389" y="513680"/>
                  </a:cubicBezTo>
                  <a:cubicBezTo>
                    <a:pt x="1793356" y="520601"/>
                    <a:pt x="1784371" y="524061"/>
                    <a:pt x="1773432" y="524061"/>
                  </a:cubicBezTo>
                  <a:lnTo>
                    <a:pt x="1626762" y="524061"/>
                  </a:lnTo>
                  <a:cubicBezTo>
                    <a:pt x="1615823" y="524061"/>
                    <a:pt x="1606893" y="520601"/>
                    <a:pt x="1599973" y="513680"/>
                  </a:cubicBezTo>
                  <a:cubicBezTo>
                    <a:pt x="1593052" y="506760"/>
                    <a:pt x="1589592" y="497830"/>
                    <a:pt x="1589592" y="486891"/>
                  </a:cubicBezTo>
                  <a:lnTo>
                    <a:pt x="1589592" y="37170"/>
                  </a:lnTo>
                  <a:cubicBezTo>
                    <a:pt x="1589592" y="26231"/>
                    <a:pt x="1593052" y="17301"/>
                    <a:pt x="1599973" y="10381"/>
                  </a:cubicBezTo>
                  <a:cubicBezTo>
                    <a:pt x="1606893" y="3460"/>
                    <a:pt x="1615823" y="0"/>
                    <a:pt x="1626762" y="0"/>
                  </a:cubicBezTo>
                  <a:close/>
                  <a:moveTo>
                    <a:pt x="1331487" y="0"/>
                  </a:moveTo>
                  <a:lnTo>
                    <a:pt x="1469116" y="0"/>
                  </a:lnTo>
                  <a:cubicBezTo>
                    <a:pt x="1480055" y="0"/>
                    <a:pt x="1488984" y="3460"/>
                    <a:pt x="1495905" y="10381"/>
                  </a:cubicBezTo>
                  <a:cubicBezTo>
                    <a:pt x="1502825" y="17301"/>
                    <a:pt x="1506286" y="26231"/>
                    <a:pt x="1506286" y="37170"/>
                  </a:cubicBezTo>
                  <a:lnTo>
                    <a:pt x="1506286" y="159060"/>
                  </a:lnTo>
                  <a:lnTo>
                    <a:pt x="1459405" y="159060"/>
                  </a:lnTo>
                  <a:lnTo>
                    <a:pt x="1459405" y="41188"/>
                  </a:lnTo>
                  <a:lnTo>
                    <a:pt x="1340863" y="41188"/>
                  </a:lnTo>
                  <a:lnTo>
                    <a:pt x="1340863" y="482873"/>
                  </a:lnTo>
                  <a:lnTo>
                    <a:pt x="1459405" y="482873"/>
                  </a:lnTo>
                  <a:lnTo>
                    <a:pt x="1459405" y="301712"/>
                  </a:lnTo>
                  <a:lnTo>
                    <a:pt x="1403482" y="301712"/>
                  </a:lnTo>
                  <a:lnTo>
                    <a:pt x="1403482" y="261528"/>
                  </a:lnTo>
                  <a:lnTo>
                    <a:pt x="1506286" y="261528"/>
                  </a:lnTo>
                  <a:lnTo>
                    <a:pt x="1506286" y="486891"/>
                  </a:lnTo>
                  <a:cubicBezTo>
                    <a:pt x="1506286" y="497830"/>
                    <a:pt x="1502825" y="506760"/>
                    <a:pt x="1495905" y="513680"/>
                  </a:cubicBezTo>
                  <a:cubicBezTo>
                    <a:pt x="1488984" y="520601"/>
                    <a:pt x="1480055" y="524061"/>
                    <a:pt x="1469116" y="524061"/>
                  </a:cubicBezTo>
                  <a:lnTo>
                    <a:pt x="1331487" y="524061"/>
                  </a:lnTo>
                  <a:cubicBezTo>
                    <a:pt x="1320548" y="524061"/>
                    <a:pt x="1311618" y="520601"/>
                    <a:pt x="1304698" y="513680"/>
                  </a:cubicBezTo>
                  <a:cubicBezTo>
                    <a:pt x="1297777" y="506760"/>
                    <a:pt x="1294317" y="497830"/>
                    <a:pt x="1294317" y="486891"/>
                  </a:cubicBezTo>
                  <a:lnTo>
                    <a:pt x="1294317" y="37170"/>
                  </a:lnTo>
                  <a:cubicBezTo>
                    <a:pt x="1294317" y="26231"/>
                    <a:pt x="1297777" y="17301"/>
                    <a:pt x="1304698" y="10381"/>
                  </a:cubicBezTo>
                  <a:cubicBezTo>
                    <a:pt x="1311618" y="3460"/>
                    <a:pt x="1320548" y="0"/>
                    <a:pt x="1331487" y="0"/>
                  </a:cubicBezTo>
                  <a:close/>
                  <a:moveTo>
                    <a:pt x="1045737" y="0"/>
                  </a:moveTo>
                  <a:lnTo>
                    <a:pt x="1192407" y="0"/>
                  </a:lnTo>
                  <a:cubicBezTo>
                    <a:pt x="1203346" y="0"/>
                    <a:pt x="1212331" y="3460"/>
                    <a:pt x="1219364" y="10381"/>
                  </a:cubicBezTo>
                  <a:cubicBezTo>
                    <a:pt x="1226396" y="17301"/>
                    <a:pt x="1229912" y="26231"/>
                    <a:pt x="1229912" y="37170"/>
                  </a:cubicBezTo>
                  <a:lnTo>
                    <a:pt x="1229912" y="486891"/>
                  </a:lnTo>
                  <a:cubicBezTo>
                    <a:pt x="1229912" y="497830"/>
                    <a:pt x="1226396" y="506760"/>
                    <a:pt x="1219364" y="513680"/>
                  </a:cubicBezTo>
                  <a:cubicBezTo>
                    <a:pt x="1212331" y="520601"/>
                    <a:pt x="1203346" y="524061"/>
                    <a:pt x="1192407" y="524061"/>
                  </a:cubicBezTo>
                  <a:lnTo>
                    <a:pt x="1045737" y="524061"/>
                  </a:lnTo>
                  <a:cubicBezTo>
                    <a:pt x="1034798" y="524061"/>
                    <a:pt x="1025868" y="520601"/>
                    <a:pt x="1018948" y="513680"/>
                  </a:cubicBezTo>
                  <a:cubicBezTo>
                    <a:pt x="1012027" y="506760"/>
                    <a:pt x="1008567" y="497830"/>
                    <a:pt x="1008567" y="486891"/>
                  </a:cubicBezTo>
                  <a:lnTo>
                    <a:pt x="1008567" y="37170"/>
                  </a:lnTo>
                  <a:cubicBezTo>
                    <a:pt x="1008567" y="26231"/>
                    <a:pt x="1012027" y="17301"/>
                    <a:pt x="1018948" y="10381"/>
                  </a:cubicBezTo>
                  <a:cubicBezTo>
                    <a:pt x="1025868" y="3460"/>
                    <a:pt x="1034798" y="0"/>
                    <a:pt x="1045737" y="0"/>
                  </a:cubicBezTo>
                  <a:close/>
                  <a:moveTo>
                    <a:pt x="789492" y="0"/>
                  </a:moveTo>
                  <a:lnTo>
                    <a:pt x="836038" y="0"/>
                  </a:lnTo>
                  <a:lnTo>
                    <a:pt x="836038" y="482873"/>
                  </a:lnTo>
                  <a:lnTo>
                    <a:pt x="956924" y="482873"/>
                  </a:lnTo>
                  <a:lnTo>
                    <a:pt x="956924" y="524061"/>
                  </a:lnTo>
                  <a:lnTo>
                    <a:pt x="789492" y="524061"/>
                  </a:lnTo>
                  <a:close/>
                </a:path>
              </a:pathLst>
            </a:custGeom>
            <a:grp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5400" b="0" dirty="0">
                <a:solidFill>
                  <a:srgbClr val="3553A0"/>
                </a:solidFill>
                <a:latin typeface="Agency FB" panose="020B0503020202020204" pitchFamily="34" charset="0"/>
                <a:ea typeface="庞门正道标题体" panose="02010600030101010101" pitchFamily="2" charset="-122"/>
              </a:endParaRPr>
            </a:p>
          </p:txBody>
        </p:sp>
        <p:sp>
          <p:nvSpPr>
            <p:cNvPr id="12" name="圆: 空心 11">
              <a:extLst>
                <a:ext uri="{FF2B5EF4-FFF2-40B4-BE49-F238E27FC236}">
                  <a16:creationId xmlns="" xmlns:a16="http://schemas.microsoft.com/office/drawing/2014/main" id="{A553815A-252F-4EC4-A7A2-03674DA2BF86}"/>
                </a:ext>
              </a:extLst>
            </p:cNvPr>
            <p:cNvSpPr/>
            <p:nvPr userDrawn="1"/>
          </p:nvSpPr>
          <p:spPr>
            <a:xfrm>
              <a:off x="1216861" y="-622409"/>
              <a:ext cx="777826" cy="777826"/>
            </a:xfrm>
            <a:prstGeom prst="donut">
              <a:avLst>
                <a:gd name="adj" fmla="val 427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extLst>
      <p:ext uri="{BB962C8B-B14F-4D97-AF65-F5344CB8AC3E}">
        <p14:creationId xmlns:p14="http://schemas.microsoft.com/office/powerpoint/2010/main" val="265885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grpSp>
        <p:nvGrpSpPr>
          <p:cNvPr id="12" name="ea18bc02-96b1-4769-baec-1fb898c2691b"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 xmlns:a16="http://schemas.microsoft.com/office/drawing/2014/main" id="{D27FEB50-542B-4BAB-9DEA-25B42143AEEF}"/>
              </a:ext>
            </a:extLst>
          </p:cNvPr>
          <p:cNvGrpSpPr>
            <a:grpSpLocks noChangeAspect="1"/>
          </p:cNvGrpSpPr>
          <p:nvPr userDrawn="1">
            <p:custDataLst>
              <p:tags r:id="rId1"/>
            </p:custDataLst>
          </p:nvPr>
        </p:nvGrpSpPr>
        <p:grpSpPr>
          <a:xfrm>
            <a:off x="4195120" y="3606511"/>
            <a:ext cx="4085460" cy="2539644"/>
            <a:chOff x="2816958" y="1466850"/>
            <a:chExt cx="6558083" cy="4076700"/>
          </a:xfrm>
        </p:grpSpPr>
        <p:sp>
          <p:nvSpPr>
            <p:cNvPr id="13" name="íṥľïḑè">
              <a:extLst>
                <a:ext uri="{FF2B5EF4-FFF2-40B4-BE49-F238E27FC236}">
                  <a16:creationId xmlns="" xmlns:a16="http://schemas.microsoft.com/office/drawing/2014/main" id="{A9844D2A-5D37-418B-ACA6-6982C7D1255E}"/>
                </a:ext>
              </a:extLst>
            </p:cNvPr>
            <p:cNvSpPr/>
            <p:nvPr userDrawn="1"/>
          </p:nvSpPr>
          <p:spPr bwMode="auto">
            <a:xfrm>
              <a:off x="2816958" y="5486574"/>
              <a:ext cx="6558083" cy="56976"/>
            </a:xfrm>
            <a:custGeom>
              <a:avLst/>
              <a:gdLst>
                <a:gd name="T0" fmla="*/ 1599 w 1606"/>
                <a:gd name="T1" fmla="*/ 0 h 14"/>
                <a:gd name="T2" fmla="*/ 7 w 1606"/>
                <a:gd name="T3" fmla="*/ 0 h 14"/>
                <a:gd name="T4" fmla="*/ 0 w 1606"/>
                <a:gd name="T5" fmla="*/ 7 h 14"/>
                <a:gd name="T6" fmla="*/ 7 w 1606"/>
                <a:gd name="T7" fmla="*/ 14 h 14"/>
                <a:gd name="T8" fmla="*/ 1599 w 1606"/>
                <a:gd name="T9" fmla="*/ 14 h 14"/>
                <a:gd name="T10" fmla="*/ 1606 w 1606"/>
                <a:gd name="T11" fmla="*/ 7 h 14"/>
                <a:gd name="T12" fmla="*/ 1599 w 1606"/>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1606" h="14">
                  <a:moveTo>
                    <a:pt x="1599" y="0"/>
                  </a:moveTo>
                  <a:cubicBezTo>
                    <a:pt x="7" y="0"/>
                    <a:pt x="7" y="0"/>
                    <a:pt x="7" y="0"/>
                  </a:cubicBezTo>
                  <a:cubicBezTo>
                    <a:pt x="3" y="0"/>
                    <a:pt x="0" y="3"/>
                    <a:pt x="0" y="7"/>
                  </a:cubicBezTo>
                  <a:cubicBezTo>
                    <a:pt x="0" y="11"/>
                    <a:pt x="3" y="14"/>
                    <a:pt x="7" y="14"/>
                  </a:cubicBezTo>
                  <a:cubicBezTo>
                    <a:pt x="1599" y="14"/>
                    <a:pt x="1599" y="14"/>
                    <a:pt x="1599" y="14"/>
                  </a:cubicBezTo>
                  <a:cubicBezTo>
                    <a:pt x="1603" y="14"/>
                    <a:pt x="1606" y="11"/>
                    <a:pt x="1606" y="7"/>
                  </a:cubicBezTo>
                  <a:cubicBezTo>
                    <a:pt x="1606" y="3"/>
                    <a:pt x="1603" y="0"/>
                    <a:pt x="1599" y="0"/>
                  </a:cubicBezTo>
                  <a:close/>
                </a:path>
              </a:pathLst>
            </a:custGeom>
            <a:solidFill>
              <a:srgbClr val="3553A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4" name="ï$1ïḍè">
              <a:extLst>
                <a:ext uri="{FF2B5EF4-FFF2-40B4-BE49-F238E27FC236}">
                  <a16:creationId xmlns="" xmlns:a16="http://schemas.microsoft.com/office/drawing/2014/main" id="{206D67EE-DE2E-4AE1-AD3F-50036D4AE8A3}"/>
                </a:ext>
              </a:extLst>
            </p:cNvPr>
            <p:cNvSpPr/>
            <p:nvPr userDrawn="1"/>
          </p:nvSpPr>
          <p:spPr bwMode="auto">
            <a:xfrm>
              <a:off x="3253116" y="2413823"/>
              <a:ext cx="1229886" cy="1697479"/>
            </a:xfrm>
            <a:custGeom>
              <a:avLst/>
              <a:gdLst>
                <a:gd name="T0" fmla="*/ 273 w 301"/>
                <a:gd name="T1" fmla="*/ 416 h 416"/>
                <a:gd name="T2" fmla="*/ 0 w 301"/>
                <a:gd name="T3" fmla="*/ 415 h 416"/>
                <a:gd name="T4" fmla="*/ 1 w 301"/>
                <a:gd name="T5" fmla="*/ 0 h 416"/>
                <a:gd name="T6" fmla="*/ 301 w 301"/>
                <a:gd name="T7" fmla="*/ 0 h 416"/>
                <a:gd name="T8" fmla="*/ 301 w 301"/>
                <a:gd name="T9" fmla="*/ 387 h 416"/>
                <a:gd name="T10" fmla="*/ 273 w 301"/>
                <a:gd name="T11" fmla="*/ 416 h 416"/>
              </a:gdLst>
              <a:ahLst/>
              <a:cxnLst>
                <a:cxn ang="0">
                  <a:pos x="T0" y="T1"/>
                </a:cxn>
                <a:cxn ang="0">
                  <a:pos x="T2" y="T3"/>
                </a:cxn>
                <a:cxn ang="0">
                  <a:pos x="T4" y="T5"/>
                </a:cxn>
                <a:cxn ang="0">
                  <a:pos x="T6" y="T7"/>
                </a:cxn>
                <a:cxn ang="0">
                  <a:pos x="T8" y="T9"/>
                </a:cxn>
                <a:cxn ang="0">
                  <a:pos x="T10" y="T11"/>
                </a:cxn>
              </a:cxnLst>
              <a:rect l="0" t="0" r="r" b="b"/>
              <a:pathLst>
                <a:path w="301" h="416">
                  <a:moveTo>
                    <a:pt x="273" y="416"/>
                  </a:moveTo>
                  <a:cubicBezTo>
                    <a:pt x="0" y="415"/>
                    <a:pt x="0" y="415"/>
                    <a:pt x="0" y="415"/>
                  </a:cubicBezTo>
                  <a:cubicBezTo>
                    <a:pt x="1" y="0"/>
                    <a:pt x="1" y="0"/>
                    <a:pt x="1" y="0"/>
                  </a:cubicBezTo>
                  <a:cubicBezTo>
                    <a:pt x="301" y="0"/>
                    <a:pt x="301" y="0"/>
                    <a:pt x="301" y="0"/>
                  </a:cubicBezTo>
                  <a:cubicBezTo>
                    <a:pt x="301" y="387"/>
                    <a:pt x="301" y="387"/>
                    <a:pt x="301" y="387"/>
                  </a:cubicBezTo>
                  <a:cubicBezTo>
                    <a:pt x="301" y="403"/>
                    <a:pt x="288" y="416"/>
                    <a:pt x="273" y="416"/>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 name="ïṥľíḍe">
              <a:extLst>
                <a:ext uri="{FF2B5EF4-FFF2-40B4-BE49-F238E27FC236}">
                  <a16:creationId xmlns="" xmlns:a16="http://schemas.microsoft.com/office/drawing/2014/main" id="{9DB2F356-E9F3-4E5C-88F4-7F3234B71841}"/>
                </a:ext>
              </a:extLst>
            </p:cNvPr>
            <p:cNvSpPr/>
            <p:nvPr userDrawn="1"/>
          </p:nvSpPr>
          <p:spPr bwMode="auto">
            <a:xfrm>
              <a:off x="3628369" y="2616185"/>
              <a:ext cx="756400" cy="37329"/>
            </a:xfrm>
            <a:prstGeom prst="rect">
              <a:avLst/>
            </a:prstGeom>
            <a:solidFill>
              <a:srgbClr val="6A9A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7" name="îSľíḍê">
              <a:extLst>
                <a:ext uri="{FF2B5EF4-FFF2-40B4-BE49-F238E27FC236}">
                  <a16:creationId xmlns="" xmlns:a16="http://schemas.microsoft.com/office/drawing/2014/main" id="{6FFC7AF2-EEF8-4ADC-AB20-0A5039B4C769}"/>
                </a:ext>
              </a:extLst>
            </p:cNvPr>
            <p:cNvSpPr/>
            <p:nvPr userDrawn="1"/>
          </p:nvSpPr>
          <p:spPr bwMode="auto">
            <a:xfrm>
              <a:off x="3628369" y="2722278"/>
              <a:ext cx="756400" cy="41259"/>
            </a:xfrm>
            <a:prstGeom prst="rect">
              <a:avLst/>
            </a:prstGeom>
            <a:solidFill>
              <a:srgbClr val="6A9A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8" name="íşľïḑê">
              <a:extLst>
                <a:ext uri="{FF2B5EF4-FFF2-40B4-BE49-F238E27FC236}">
                  <a16:creationId xmlns="" xmlns:a16="http://schemas.microsoft.com/office/drawing/2014/main" id="{29361FE6-E14A-4064-A96A-737D6EEBE1D3}"/>
                </a:ext>
              </a:extLst>
            </p:cNvPr>
            <p:cNvSpPr/>
            <p:nvPr userDrawn="1"/>
          </p:nvSpPr>
          <p:spPr bwMode="auto">
            <a:xfrm>
              <a:off x="4192230" y="2873557"/>
              <a:ext cx="184679" cy="37329"/>
            </a:xfrm>
            <a:prstGeom prst="rect">
              <a:avLst/>
            </a:prstGeom>
            <a:solidFill>
              <a:srgbClr val="4B74C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9" name="íSļiḍè">
              <a:extLst>
                <a:ext uri="{FF2B5EF4-FFF2-40B4-BE49-F238E27FC236}">
                  <a16:creationId xmlns="" xmlns:a16="http://schemas.microsoft.com/office/drawing/2014/main" id="{90269B3A-F95C-46B2-A21F-331620FF9774}"/>
                </a:ext>
              </a:extLst>
            </p:cNvPr>
            <p:cNvSpPr/>
            <p:nvPr userDrawn="1"/>
          </p:nvSpPr>
          <p:spPr bwMode="auto">
            <a:xfrm>
              <a:off x="4192230" y="2873557"/>
              <a:ext cx="184679" cy="3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0" name="îŝ1iḑe">
              <a:extLst>
                <a:ext uri="{FF2B5EF4-FFF2-40B4-BE49-F238E27FC236}">
                  <a16:creationId xmlns="" xmlns:a16="http://schemas.microsoft.com/office/drawing/2014/main" id="{DD0C7544-41B0-44FB-A4DB-FE931CFC3668}"/>
                </a:ext>
              </a:extLst>
            </p:cNvPr>
            <p:cNvSpPr/>
            <p:nvPr userDrawn="1"/>
          </p:nvSpPr>
          <p:spPr bwMode="auto">
            <a:xfrm>
              <a:off x="3628369" y="2873557"/>
              <a:ext cx="184679" cy="37329"/>
            </a:xfrm>
            <a:prstGeom prst="rect">
              <a:avLst/>
            </a:prstGeom>
            <a:solidFill>
              <a:srgbClr val="4B74C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1" name="iṩḷîḍe">
              <a:extLst>
                <a:ext uri="{FF2B5EF4-FFF2-40B4-BE49-F238E27FC236}">
                  <a16:creationId xmlns="" xmlns:a16="http://schemas.microsoft.com/office/drawing/2014/main" id="{499A8DCA-2C55-4E49-8924-02C5C212E55D}"/>
                </a:ext>
              </a:extLst>
            </p:cNvPr>
            <p:cNvSpPr/>
            <p:nvPr userDrawn="1"/>
          </p:nvSpPr>
          <p:spPr bwMode="auto">
            <a:xfrm>
              <a:off x="3911282" y="2873557"/>
              <a:ext cx="182715" cy="37329"/>
            </a:xfrm>
            <a:prstGeom prst="rect">
              <a:avLst/>
            </a:prstGeom>
            <a:solidFill>
              <a:srgbClr val="4B74C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2" name="îšľïḓê">
              <a:extLst>
                <a:ext uri="{FF2B5EF4-FFF2-40B4-BE49-F238E27FC236}">
                  <a16:creationId xmlns="" xmlns:a16="http://schemas.microsoft.com/office/drawing/2014/main" id="{BCA778D8-0838-4782-976E-398733506CE5}"/>
                </a:ext>
              </a:extLst>
            </p:cNvPr>
            <p:cNvSpPr/>
            <p:nvPr userDrawn="1"/>
          </p:nvSpPr>
          <p:spPr bwMode="auto">
            <a:xfrm>
              <a:off x="3347420" y="2873557"/>
              <a:ext cx="184679" cy="37329"/>
            </a:xfrm>
            <a:prstGeom prst="rect">
              <a:avLst/>
            </a:prstGeom>
            <a:solidFill>
              <a:srgbClr val="4B74C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3" name="islîḍé">
              <a:extLst>
                <a:ext uri="{FF2B5EF4-FFF2-40B4-BE49-F238E27FC236}">
                  <a16:creationId xmlns="" xmlns:a16="http://schemas.microsoft.com/office/drawing/2014/main" id="{4E8B94B9-D9A2-4A6B-B0F4-5F0835A742D1}"/>
                </a:ext>
              </a:extLst>
            </p:cNvPr>
            <p:cNvSpPr/>
            <p:nvPr userDrawn="1"/>
          </p:nvSpPr>
          <p:spPr bwMode="auto">
            <a:xfrm>
              <a:off x="3347420" y="3058236"/>
              <a:ext cx="184679" cy="35364"/>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5" name="ïsḷiḑè">
              <a:extLst>
                <a:ext uri="{FF2B5EF4-FFF2-40B4-BE49-F238E27FC236}">
                  <a16:creationId xmlns="" xmlns:a16="http://schemas.microsoft.com/office/drawing/2014/main" id="{28EF848E-2CA5-402C-B825-714DA3B682D6}"/>
                </a:ext>
              </a:extLst>
            </p:cNvPr>
            <p:cNvSpPr/>
            <p:nvPr userDrawn="1"/>
          </p:nvSpPr>
          <p:spPr bwMode="auto">
            <a:xfrm>
              <a:off x="3347420" y="3142718"/>
              <a:ext cx="184679"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7" name="ïŝ1iďê">
              <a:extLst>
                <a:ext uri="{FF2B5EF4-FFF2-40B4-BE49-F238E27FC236}">
                  <a16:creationId xmlns="" xmlns:a16="http://schemas.microsoft.com/office/drawing/2014/main" id="{162D6175-1C5F-4D9D-9803-A85797520801}"/>
                </a:ext>
              </a:extLst>
            </p:cNvPr>
            <p:cNvSpPr/>
            <p:nvPr userDrawn="1"/>
          </p:nvSpPr>
          <p:spPr bwMode="auto">
            <a:xfrm>
              <a:off x="3347420" y="3233093"/>
              <a:ext cx="184679" cy="33400"/>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8" name="iṥľíḋê">
              <a:extLst>
                <a:ext uri="{FF2B5EF4-FFF2-40B4-BE49-F238E27FC236}">
                  <a16:creationId xmlns="" xmlns:a16="http://schemas.microsoft.com/office/drawing/2014/main" id="{65790952-284A-4C08-9FDB-0F2EA826759E}"/>
                </a:ext>
              </a:extLst>
            </p:cNvPr>
            <p:cNvSpPr/>
            <p:nvPr userDrawn="1"/>
          </p:nvSpPr>
          <p:spPr bwMode="auto">
            <a:xfrm>
              <a:off x="3347420" y="3319539"/>
              <a:ext cx="184679" cy="35364"/>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9" name="išļiḋé">
              <a:extLst>
                <a:ext uri="{FF2B5EF4-FFF2-40B4-BE49-F238E27FC236}">
                  <a16:creationId xmlns="" xmlns:a16="http://schemas.microsoft.com/office/drawing/2014/main" id="{3332389F-7A2E-40AB-AB1E-48E581129F8D}"/>
                </a:ext>
              </a:extLst>
            </p:cNvPr>
            <p:cNvSpPr/>
            <p:nvPr userDrawn="1"/>
          </p:nvSpPr>
          <p:spPr bwMode="auto">
            <a:xfrm>
              <a:off x="3347420" y="3404019"/>
              <a:ext cx="184679"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30" name="íṥlîdè">
              <a:extLst>
                <a:ext uri="{FF2B5EF4-FFF2-40B4-BE49-F238E27FC236}">
                  <a16:creationId xmlns="" xmlns:a16="http://schemas.microsoft.com/office/drawing/2014/main" id="{E0C6497B-9D07-44CB-A24C-170574CBBC35}"/>
                </a:ext>
              </a:extLst>
            </p:cNvPr>
            <p:cNvSpPr/>
            <p:nvPr userDrawn="1"/>
          </p:nvSpPr>
          <p:spPr bwMode="auto">
            <a:xfrm>
              <a:off x="3347420" y="3494394"/>
              <a:ext cx="184679"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31" name="íSľîḋè">
              <a:extLst>
                <a:ext uri="{FF2B5EF4-FFF2-40B4-BE49-F238E27FC236}">
                  <a16:creationId xmlns="" xmlns:a16="http://schemas.microsoft.com/office/drawing/2014/main" id="{C80129CD-9808-4ABD-9A69-5C3F6FA0DDB8}"/>
                </a:ext>
              </a:extLst>
            </p:cNvPr>
            <p:cNvSpPr/>
            <p:nvPr userDrawn="1"/>
          </p:nvSpPr>
          <p:spPr bwMode="auto">
            <a:xfrm>
              <a:off x="3347420" y="3580840"/>
              <a:ext cx="184679" cy="35364"/>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32" name="íšḻíḓé">
              <a:extLst>
                <a:ext uri="{FF2B5EF4-FFF2-40B4-BE49-F238E27FC236}">
                  <a16:creationId xmlns="" xmlns:a16="http://schemas.microsoft.com/office/drawing/2014/main" id="{CC6F6BC1-F80E-4A66-A130-E395F6C3D9CE}"/>
                </a:ext>
              </a:extLst>
            </p:cNvPr>
            <p:cNvSpPr/>
            <p:nvPr userDrawn="1"/>
          </p:nvSpPr>
          <p:spPr bwMode="auto">
            <a:xfrm>
              <a:off x="3347420" y="3665321"/>
              <a:ext cx="184679"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33" name="iṩ1îḑe">
              <a:extLst>
                <a:ext uri="{FF2B5EF4-FFF2-40B4-BE49-F238E27FC236}">
                  <a16:creationId xmlns="" xmlns:a16="http://schemas.microsoft.com/office/drawing/2014/main" id="{654C2269-B58B-4EB3-8E9B-D94F543B0A15}"/>
                </a:ext>
              </a:extLst>
            </p:cNvPr>
            <p:cNvSpPr/>
            <p:nvPr userDrawn="1"/>
          </p:nvSpPr>
          <p:spPr bwMode="auto">
            <a:xfrm>
              <a:off x="3628369" y="3058236"/>
              <a:ext cx="184679" cy="35364"/>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34" name="íŝḻiḑè">
              <a:extLst>
                <a:ext uri="{FF2B5EF4-FFF2-40B4-BE49-F238E27FC236}">
                  <a16:creationId xmlns="" xmlns:a16="http://schemas.microsoft.com/office/drawing/2014/main" id="{C23E7007-5244-4325-99FD-7ACF177D1442}"/>
                </a:ext>
              </a:extLst>
            </p:cNvPr>
            <p:cNvSpPr/>
            <p:nvPr userDrawn="1"/>
          </p:nvSpPr>
          <p:spPr bwMode="auto">
            <a:xfrm>
              <a:off x="3628369" y="3142718"/>
              <a:ext cx="184679"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35" name="ïṣḷïḑe">
              <a:extLst>
                <a:ext uri="{FF2B5EF4-FFF2-40B4-BE49-F238E27FC236}">
                  <a16:creationId xmlns="" xmlns:a16="http://schemas.microsoft.com/office/drawing/2014/main" id="{779A5C25-5A5E-44F0-BE28-40C049E65F43}"/>
                </a:ext>
              </a:extLst>
            </p:cNvPr>
            <p:cNvSpPr/>
            <p:nvPr userDrawn="1"/>
          </p:nvSpPr>
          <p:spPr bwMode="auto">
            <a:xfrm>
              <a:off x="3628369" y="3233093"/>
              <a:ext cx="184679" cy="33400"/>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36" name="isļïḓê">
              <a:extLst>
                <a:ext uri="{FF2B5EF4-FFF2-40B4-BE49-F238E27FC236}">
                  <a16:creationId xmlns="" xmlns:a16="http://schemas.microsoft.com/office/drawing/2014/main" id="{EEF87C3C-F9D5-4C5C-8D52-ADB85CA478CA}"/>
                </a:ext>
              </a:extLst>
            </p:cNvPr>
            <p:cNvSpPr/>
            <p:nvPr userDrawn="1"/>
          </p:nvSpPr>
          <p:spPr bwMode="auto">
            <a:xfrm>
              <a:off x="3628369" y="3319539"/>
              <a:ext cx="184679" cy="35364"/>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37" name="íṣlidè">
              <a:extLst>
                <a:ext uri="{FF2B5EF4-FFF2-40B4-BE49-F238E27FC236}">
                  <a16:creationId xmlns="" xmlns:a16="http://schemas.microsoft.com/office/drawing/2014/main" id="{5E75AA29-B37E-46B2-90EF-CA47B6056BCF}"/>
                </a:ext>
              </a:extLst>
            </p:cNvPr>
            <p:cNvSpPr/>
            <p:nvPr userDrawn="1"/>
          </p:nvSpPr>
          <p:spPr bwMode="auto">
            <a:xfrm>
              <a:off x="3628369" y="3404019"/>
              <a:ext cx="184679"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38" name="iṥ1ïdê">
              <a:extLst>
                <a:ext uri="{FF2B5EF4-FFF2-40B4-BE49-F238E27FC236}">
                  <a16:creationId xmlns="" xmlns:a16="http://schemas.microsoft.com/office/drawing/2014/main" id="{68E92564-D0BD-4B79-ABFE-9D2B4FCE54F5}"/>
                </a:ext>
              </a:extLst>
            </p:cNvPr>
            <p:cNvSpPr/>
            <p:nvPr userDrawn="1"/>
          </p:nvSpPr>
          <p:spPr bwMode="auto">
            <a:xfrm>
              <a:off x="3628369" y="3494394"/>
              <a:ext cx="184679"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39" name="îšḻiḋè">
              <a:extLst>
                <a:ext uri="{FF2B5EF4-FFF2-40B4-BE49-F238E27FC236}">
                  <a16:creationId xmlns="" xmlns:a16="http://schemas.microsoft.com/office/drawing/2014/main" id="{D1AA6DF3-BB05-401A-AC6A-0ABF394FD450}"/>
                </a:ext>
              </a:extLst>
            </p:cNvPr>
            <p:cNvSpPr/>
            <p:nvPr userDrawn="1"/>
          </p:nvSpPr>
          <p:spPr bwMode="auto">
            <a:xfrm>
              <a:off x="3628369" y="3580840"/>
              <a:ext cx="184679" cy="35364"/>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40" name="íSļïḑé">
              <a:extLst>
                <a:ext uri="{FF2B5EF4-FFF2-40B4-BE49-F238E27FC236}">
                  <a16:creationId xmlns="" xmlns:a16="http://schemas.microsoft.com/office/drawing/2014/main" id="{28E3C69A-5390-431D-B57A-7216271CDC9F}"/>
                </a:ext>
              </a:extLst>
            </p:cNvPr>
            <p:cNvSpPr/>
            <p:nvPr userDrawn="1"/>
          </p:nvSpPr>
          <p:spPr bwMode="auto">
            <a:xfrm>
              <a:off x="3628369" y="3665321"/>
              <a:ext cx="184679"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41" name="îṡlïḍé">
              <a:extLst>
                <a:ext uri="{FF2B5EF4-FFF2-40B4-BE49-F238E27FC236}">
                  <a16:creationId xmlns="" xmlns:a16="http://schemas.microsoft.com/office/drawing/2014/main" id="{917D2D6D-4FB3-439D-BBD5-2D902E9C0CF1}"/>
                </a:ext>
              </a:extLst>
            </p:cNvPr>
            <p:cNvSpPr/>
            <p:nvPr userDrawn="1"/>
          </p:nvSpPr>
          <p:spPr bwMode="auto">
            <a:xfrm>
              <a:off x="3911282" y="3058236"/>
              <a:ext cx="182715" cy="35364"/>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42" name="ïśḷide">
              <a:extLst>
                <a:ext uri="{FF2B5EF4-FFF2-40B4-BE49-F238E27FC236}">
                  <a16:creationId xmlns="" xmlns:a16="http://schemas.microsoft.com/office/drawing/2014/main" id="{38A3E34C-D851-42E0-B91F-781F719DCA92}"/>
                </a:ext>
              </a:extLst>
            </p:cNvPr>
            <p:cNvSpPr/>
            <p:nvPr userDrawn="1"/>
          </p:nvSpPr>
          <p:spPr bwMode="auto">
            <a:xfrm>
              <a:off x="3911282" y="3058236"/>
              <a:ext cx="182715" cy="3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43" name="ïṩḷíḋê">
              <a:extLst>
                <a:ext uri="{FF2B5EF4-FFF2-40B4-BE49-F238E27FC236}">
                  <a16:creationId xmlns="" xmlns:a16="http://schemas.microsoft.com/office/drawing/2014/main" id="{D60BC331-12A9-4DC2-8363-ADE52A7052DB}"/>
                </a:ext>
              </a:extLst>
            </p:cNvPr>
            <p:cNvSpPr/>
            <p:nvPr userDrawn="1"/>
          </p:nvSpPr>
          <p:spPr bwMode="auto">
            <a:xfrm>
              <a:off x="3911282" y="3142718"/>
              <a:ext cx="182715"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44" name="íşļiḋé">
              <a:extLst>
                <a:ext uri="{FF2B5EF4-FFF2-40B4-BE49-F238E27FC236}">
                  <a16:creationId xmlns="" xmlns:a16="http://schemas.microsoft.com/office/drawing/2014/main" id="{A8A34E5A-7986-4D55-B03D-EA99FAB966F1}"/>
                </a:ext>
              </a:extLst>
            </p:cNvPr>
            <p:cNvSpPr/>
            <p:nvPr userDrawn="1"/>
          </p:nvSpPr>
          <p:spPr bwMode="auto">
            <a:xfrm>
              <a:off x="3911282" y="3142718"/>
              <a:ext cx="182715" cy="3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45" name="iSḷíḍê">
              <a:extLst>
                <a:ext uri="{FF2B5EF4-FFF2-40B4-BE49-F238E27FC236}">
                  <a16:creationId xmlns="" xmlns:a16="http://schemas.microsoft.com/office/drawing/2014/main" id="{F078AB13-D3B3-467C-8291-5A0A5201B54E}"/>
                </a:ext>
              </a:extLst>
            </p:cNvPr>
            <p:cNvSpPr/>
            <p:nvPr userDrawn="1"/>
          </p:nvSpPr>
          <p:spPr bwMode="auto">
            <a:xfrm>
              <a:off x="3911282" y="3233093"/>
              <a:ext cx="182715" cy="33400"/>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46" name="iṥ1îḍé">
              <a:extLst>
                <a:ext uri="{FF2B5EF4-FFF2-40B4-BE49-F238E27FC236}">
                  <a16:creationId xmlns="" xmlns:a16="http://schemas.microsoft.com/office/drawing/2014/main" id="{FAAF4378-4D20-46E6-A683-AB386799D763}"/>
                </a:ext>
              </a:extLst>
            </p:cNvPr>
            <p:cNvSpPr/>
            <p:nvPr userDrawn="1"/>
          </p:nvSpPr>
          <p:spPr bwMode="auto">
            <a:xfrm>
              <a:off x="3911282" y="3233093"/>
              <a:ext cx="182715" cy="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47" name="i$líďê">
              <a:extLst>
                <a:ext uri="{FF2B5EF4-FFF2-40B4-BE49-F238E27FC236}">
                  <a16:creationId xmlns="" xmlns:a16="http://schemas.microsoft.com/office/drawing/2014/main" id="{24DBB616-E87E-4AA0-8174-2307818F0DEE}"/>
                </a:ext>
              </a:extLst>
            </p:cNvPr>
            <p:cNvSpPr/>
            <p:nvPr userDrawn="1"/>
          </p:nvSpPr>
          <p:spPr bwMode="auto">
            <a:xfrm>
              <a:off x="3911282" y="3319539"/>
              <a:ext cx="182715" cy="35364"/>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48" name="iṩḷïdê">
              <a:extLst>
                <a:ext uri="{FF2B5EF4-FFF2-40B4-BE49-F238E27FC236}">
                  <a16:creationId xmlns="" xmlns:a16="http://schemas.microsoft.com/office/drawing/2014/main" id="{DBB8F635-E60C-4F66-902E-824C93023A24}"/>
                </a:ext>
              </a:extLst>
            </p:cNvPr>
            <p:cNvSpPr/>
            <p:nvPr userDrawn="1"/>
          </p:nvSpPr>
          <p:spPr bwMode="auto">
            <a:xfrm>
              <a:off x="3911282" y="3319539"/>
              <a:ext cx="182715" cy="3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49" name="îSḻîḑé">
              <a:extLst>
                <a:ext uri="{FF2B5EF4-FFF2-40B4-BE49-F238E27FC236}">
                  <a16:creationId xmlns="" xmlns:a16="http://schemas.microsoft.com/office/drawing/2014/main" id="{13E60A04-B2DD-4CB3-9123-B665FDE46BA7}"/>
                </a:ext>
              </a:extLst>
            </p:cNvPr>
            <p:cNvSpPr/>
            <p:nvPr userDrawn="1"/>
          </p:nvSpPr>
          <p:spPr bwMode="auto">
            <a:xfrm>
              <a:off x="3911282" y="3404019"/>
              <a:ext cx="182715"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50" name="iṥ1íḓè">
              <a:extLst>
                <a:ext uri="{FF2B5EF4-FFF2-40B4-BE49-F238E27FC236}">
                  <a16:creationId xmlns="" xmlns:a16="http://schemas.microsoft.com/office/drawing/2014/main" id="{12DC7D97-1E08-4618-BA20-6DD4144DCD13}"/>
                </a:ext>
              </a:extLst>
            </p:cNvPr>
            <p:cNvSpPr/>
            <p:nvPr userDrawn="1"/>
          </p:nvSpPr>
          <p:spPr bwMode="auto">
            <a:xfrm>
              <a:off x="3911282" y="3404019"/>
              <a:ext cx="182715" cy="3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51" name="ïŝḻïdé">
              <a:extLst>
                <a:ext uri="{FF2B5EF4-FFF2-40B4-BE49-F238E27FC236}">
                  <a16:creationId xmlns="" xmlns:a16="http://schemas.microsoft.com/office/drawing/2014/main" id="{2235976A-FF7E-4E09-981E-972AB8A5673F}"/>
                </a:ext>
              </a:extLst>
            </p:cNvPr>
            <p:cNvSpPr/>
            <p:nvPr userDrawn="1"/>
          </p:nvSpPr>
          <p:spPr bwMode="auto">
            <a:xfrm>
              <a:off x="3911282" y="3494394"/>
              <a:ext cx="182715" cy="33400"/>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52" name="iṡ1iḋê">
              <a:extLst>
                <a:ext uri="{FF2B5EF4-FFF2-40B4-BE49-F238E27FC236}">
                  <a16:creationId xmlns="" xmlns:a16="http://schemas.microsoft.com/office/drawing/2014/main" id="{C2DFD18F-FEBB-49A4-9804-8339BE9B6D8B}"/>
                </a:ext>
              </a:extLst>
            </p:cNvPr>
            <p:cNvSpPr/>
            <p:nvPr userDrawn="1"/>
          </p:nvSpPr>
          <p:spPr bwMode="auto">
            <a:xfrm>
              <a:off x="3911282" y="3494394"/>
              <a:ext cx="182715" cy="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53" name="ïṧ1ïďê">
              <a:extLst>
                <a:ext uri="{FF2B5EF4-FFF2-40B4-BE49-F238E27FC236}">
                  <a16:creationId xmlns="" xmlns:a16="http://schemas.microsoft.com/office/drawing/2014/main" id="{D5A1B60C-DF60-4E02-938C-B1CC5C6318CE}"/>
                </a:ext>
              </a:extLst>
            </p:cNvPr>
            <p:cNvSpPr/>
            <p:nvPr userDrawn="1"/>
          </p:nvSpPr>
          <p:spPr bwMode="auto">
            <a:xfrm>
              <a:off x="3911282" y="3580840"/>
              <a:ext cx="182715" cy="35364"/>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54" name="ïsḻïḑè">
              <a:extLst>
                <a:ext uri="{FF2B5EF4-FFF2-40B4-BE49-F238E27FC236}">
                  <a16:creationId xmlns="" xmlns:a16="http://schemas.microsoft.com/office/drawing/2014/main" id="{31742C5A-9A37-4220-A35A-72480132F59E}"/>
                </a:ext>
              </a:extLst>
            </p:cNvPr>
            <p:cNvSpPr/>
            <p:nvPr userDrawn="1"/>
          </p:nvSpPr>
          <p:spPr bwMode="auto">
            <a:xfrm>
              <a:off x="3911282" y="3580840"/>
              <a:ext cx="182715" cy="3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55" name="ïṥḻíḑê">
              <a:extLst>
                <a:ext uri="{FF2B5EF4-FFF2-40B4-BE49-F238E27FC236}">
                  <a16:creationId xmlns="" xmlns:a16="http://schemas.microsoft.com/office/drawing/2014/main" id="{865CD4E8-EF75-49DC-B6A4-32785FA54D6B}"/>
                </a:ext>
              </a:extLst>
            </p:cNvPr>
            <p:cNvSpPr/>
            <p:nvPr userDrawn="1"/>
          </p:nvSpPr>
          <p:spPr bwMode="auto">
            <a:xfrm>
              <a:off x="3911282" y="3665321"/>
              <a:ext cx="182715"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56" name="îŝľïḑe">
              <a:extLst>
                <a:ext uri="{FF2B5EF4-FFF2-40B4-BE49-F238E27FC236}">
                  <a16:creationId xmlns="" xmlns:a16="http://schemas.microsoft.com/office/drawing/2014/main" id="{7C1E5AEF-4EC4-478F-83F8-320FA3CDAC67}"/>
                </a:ext>
              </a:extLst>
            </p:cNvPr>
            <p:cNvSpPr/>
            <p:nvPr userDrawn="1"/>
          </p:nvSpPr>
          <p:spPr bwMode="auto">
            <a:xfrm>
              <a:off x="3911282" y="3665321"/>
              <a:ext cx="182715" cy="3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57" name="ïsľiďê">
              <a:extLst>
                <a:ext uri="{FF2B5EF4-FFF2-40B4-BE49-F238E27FC236}">
                  <a16:creationId xmlns="" xmlns:a16="http://schemas.microsoft.com/office/drawing/2014/main" id="{C56FA843-F481-407B-AB46-9992E3C9DD64}"/>
                </a:ext>
              </a:extLst>
            </p:cNvPr>
            <p:cNvSpPr/>
            <p:nvPr userDrawn="1"/>
          </p:nvSpPr>
          <p:spPr bwMode="auto">
            <a:xfrm>
              <a:off x="4192230" y="3058236"/>
              <a:ext cx="184679" cy="35364"/>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58" name="ïŝḷïďê">
              <a:extLst>
                <a:ext uri="{FF2B5EF4-FFF2-40B4-BE49-F238E27FC236}">
                  <a16:creationId xmlns="" xmlns:a16="http://schemas.microsoft.com/office/drawing/2014/main" id="{19A2B625-9E95-45B5-8CEB-79D41F7A7844}"/>
                </a:ext>
              </a:extLst>
            </p:cNvPr>
            <p:cNvSpPr/>
            <p:nvPr userDrawn="1"/>
          </p:nvSpPr>
          <p:spPr bwMode="auto">
            <a:xfrm>
              <a:off x="4192230" y="3058236"/>
              <a:ext cx="184679" cy="3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59" name="î$ļíḑé">
              <a:extLst>
                <a:ext uri="{FF2B5EF4-FFF2-40B4-BE49-F238E27FC236}">
                  <a16:creationId xmlns="" xmlns:a16="http://schemas.microsoft.com/office/drawing/2014/main" id="{67794E01-8C69-4756-9561-CF71C03107C3}"/>
                </a:ext>
              </a:extLst>
            </p:cNvPr>
            <p:cNvSpPr/>
            <p:nvPr userDrawn="1"/>
          </p:nvSpPr>
          <p:spPr bwMode="auto">
            <a:xfrm>
              <a:off x="4192230" y="3142718"/>
              <a:ext cx="184679"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60" name="îšlîdè">
              <a:extLst>
                <a:ext uri="{FF2B5EF4-FFF2-40B4-BE49-F238E27FC236}">
                  <a16:creationId xmlns="" xmlns:a16="http://schemas.microsoft.com/office/drawing/2014/main" id="{D827D324-5FE3-4635-8802-51EA7B5B72FE}"/>
                </a:ext>
              </a:extLst>
            </p:cNvPr>
            <p:cNvSpPr/>
            <p:nvPr userDrawn="1"/>
          </p:nvSpPr>
          <p:spPr bwMode="auto">
            <a:xfrm>
              <a:off x="4192230" y="3142718"/>
              <a:ext cx="184679" cy="3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61" name="ïṣḷiḍè">
              <a:extLst>
                <a:ext uri="{FF2B5EF4-FFF2-40B4-BE49-F238E27FC236}">
                  <a16:creationId xmlns="" xmlns:a16="http://schemas.microsoft.com/office/drawing/2014/main" id="{6182CD1C-2E66-4DF6-96EA-300576E5ECB4}"/>
                </a:ext>
              </a:extLst>
            </p:cNvPr>
            <p:cNvSpPr/>
            <p:nvPr userDrawn="1"/>
          </p:nvSpPr>
          <p:spPr bwMode="auto">
            <a:xfrm>
              <a:off x="4192230" y="3233093"/>
              <a:ext cx="184679" cy="33400"/>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62" name="íşlïdê">
              <a:extLst>
                <a:ext uri="{FF2B5EF4-FFF2-40B4-BE49-F238E27FC236}">
                  <a16:creationId xmlns="" xmlns:a16="http://schemas.microsoft.com/office/drawing/2014/main" id="{2424A0B3-460E-408D-9134-F0F3F8138F63}"/>
                </a:ext>
              </a:extLst>
            </p:cNvPr>
            <p:cNvSpPr/>
            <p:nvPr userDrawn="1"/>
          </p:nvSpPr>
          <p:spPr bwMode="auto">
            <a:xfrm>
              <a:off x="4192230" y="3233093"/>
              <a:ext cx="184679" cy="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63" name="íšlidê">
              <a:extLst>
                <a:ext uri="{FF2B5EF4-FFF2-40B4-BE49-F238E27FC236}">
                  <a16:creationId xmlns="" xmlns:a16="http://schemas.microsoft.com/office/drawing/2014/main" id="{D6244100-2811-4390-BB1E-523BA6E12166}"/>
                </a:ext>
              </a:extLst>
            </p:cNvPr>
            <p:cNvSpPr/>
            <p:nvPr userDrawn="1"/>
          </p:nvSpPr>
          <p:spPr bwMode="auto">
            <a:xfrm>
              <a:off x="4192230" y="3319539"/>
              <a:ext cx="184679" cy="35364"/>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64" name="îSḷiďè">
              <a:extLst>
                <a:ext uri="{FF2B5EF4-FFF2-40B4-BE49-F238E27FC236}">
                  <a16:creationId xmlns="" xmlns:a16="http://schemas.microsoft.com/office/drawing/2014/main" id="{2C31F3AA-6453-4C6D-AD03-E418AE633A07}"/>
                </a:ext>
              </a:extLst>
            </p:cNvPr>
            <p:cNvSpPr/>
            <p:nvPr userDrawn="1"/>
          </p:nvSpPr>
          <p:spPr bwMode="auto">
            <a:xfrm>
              <a:off x="4192230" y="3319539"/>
              <a:ext cx="184679" cy="3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65" name="iślïḋé">
              <a:extLst>
                <a:ext uri="{FF2B5EF4-FFF2-40B4-BE49-F238E27FC236}">
                  <a16:creationId xmlns="" xmlns:a16="http://schemas.microsoft.com/office/drawing/2014/main" id="{FE2A2046-A31D-42F4-9138-AA0071994A40}"/>
                </a:ext>
              </a:extLst>
            </p:cNvPr>
            <p:cNvSpPr/>
            <p:nvPr userDrawn="1"/>
          </p:nvSpPr>
          <p:spPr bwMode="auto">
            <a:xfrm>
              <a:off x="4192230" y="3404019"/>
              <a:ext cx="184679"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66" name="i$1ïḍè">
              <a:extLst>
                <a:ext uri="{FF2B5EF4-FFF2-40B4-BE49-F238E27FC236}">
                  <a16:creationId xmlns="" xmlns:a16="http://schemas.microsoft.com/office/drawing/2014/main" id="{9BE47378-0387-4C57-82B5-7DBD8F229354}"/>
                </a:ext>
              </a:extLst>
            </p:cNvPr>
            <p:cNvSpPr/>
            <p:nvPr userDrawn="1"/>
          </p:nvSpPr>
          <p:spPr bwMode="auto">
            <a:xfrm>
              <a:off x="4192230" y="3404019"/>
              <a:ext cx="184679" cy="3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67" name="iṣlíḍê">
              <a:extLst>
                <a:ext uri="{FF2B5EF4-FFF2-40B4-BE49-F238E27FC236}">
                  <a16:creationId xmlns="" xmlns:a16="http://schemas.microsoft.com/office/drawing/2014/main" id="{8A52AE92-2CF4-4CF5-A579-2170C4EF38BB}"/>
                </a:ext>
              </a:extLst>
            </p:cNvPr>
            <p:cNvSpPr/>
            <p:nvPr userDrawn="1"/>
          </p:nvSpPr>
          <p:spPr bwMode="auto">
            <a:xfrm>
              <a:off x="4192230" y="3494394"/>
              <a:ext cx="184679" cy="33400"/>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68" name="îŝ1ïďé">
              <a:extLst>
                <a:ext uri="{FF2B5EF4-FFF2-40B4-BE49-F238E27FC236}">
                  <a16:creationId xmlns="" xmlns:a16="http://schemas.microsoft.com/office/drawing/2014/main" id="{EC13DCB9-3CF4-4464-8209-7481DFA1A304}"/>
                </a:ext>
              </a:extLst>
            </p:cNvPr>
            <p:cNvSpPr/>
            <p:nvPr userDrawn="1"/>
          </p:nvSpPr>
          <p:spPr bwMode="auto">
            <a:xfrm>
              <a:off x="4192230" y="3494394"/>
              <a:ext cx="184679" cy="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69" name="íṡḷíde">
              <a:extLst>
                <a:ext uri="{FF2B5EF4-FFF2-40B4-BE49-F238E27FC236}">
                  <a16:creationId xmlns="" xmlns:a16="http://schemas.microsoft.com/office/drawing/2014/main" id="{C1F3BE46-060E-4452-9DF7-8FC7B6BEFC31}"/>
                </a:ext>
              </a:extLst>
            </p:cNvPr>
            <p:cNvSpPr/>
            <p:nvPr userDrawn="1"/>
          </p:nvSpPr>
          <p:spPr bwMode="auto">
            <a:xfrm>
              <a:off x="4192230" y="3580840"/>
              <a:ext cx="184679" cy="35364"/>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70" name="ïŝḷíde">
              <a:extLst>
                <a:ext uri="{FF2B5EF4-FFF2-40B4-BE49-F238E27FC236}">
                  <a16:creationId xmlns="" xmlns:a16="http://schemas.microsoft.com/office/drawing/2014/main" id="{DB5E567A-D8CB-4E33-BD9C-4AFC426B3DA7}"/>
                </a:ext>
              </a:extLst>
            </p:cNvPr>
            <p:cNvSpPr/>
            <p:nvPr userDrawn="1"/>
          </p:nvSpPr>
          <p:spPr bwMode="auto">
            <a:xfrm>
              <a:off x="4192230" y="3580840"/>
              <a:ext cx="184679" cy="3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71" name="íṣḷíḓê">
              <a:extLst>
                <a:ext uri="{FF2B5EF4-FFF2-40B4-BE49-F238E27FC236}">
                  <a16:creationId xmlns="" xmlns:a16="http://schemas.microsoft.com/office/drawing/2014/main" id="{0ECBA263-2826-4403-8B84-7AF22AD2FF80}"/>
                </a:ext>
              </a:extLst>
            </p:cNvPr>
            <p:cNvSpPr/>
            <p:nvPr userDrawn="1"/>
          </p:nvSpPr>
          <p:spPr bwMode="auto">
            <a:xfrm>
              <a:off x="4192230" y="3665321"/>
              <a:ext cx="184679"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72" name="ïṩľïdé">
              <a:extLst>
                <a:ext uri="{FF2B5EF4-FFF2-40B4-BE49-F238E27FC236}">
                  <a16:creationId xmlns="" xmlns:a16="http://schemas.microsoft.com/office/drawing/2014/main" id="{FFEF1750-8BD6-4F68-97F9-403CA821AAD2}"/>
                </a:ext>
              </a:extLst>
            </p:cNvPr>
            <p:cNvSpPr/>
            <p:nvPr userDrawn="1"/>
          </p:nvSpPr>
          <p:spPr bwMode="auto">
            <a:xfrm>
              <a:off x="4192230" y="3665321"/>
              <a:ext cx="184679" cy="3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73" name="îsļïḍe">
              <a:extLst>
                <a:ext uri="{FF2B5EF4-FFF2-40B4-BE49-F238E27FC236}">
                  <a16:creationId xmlns="" xmlns:a16="http://schemas.microsoft.com/office/drawing/2014/main" id="{2581C129-9889-4CB1-A005-8EBE920D751A}"/>
                </a:ext>
              </a:extLst>
            </p:cNvPr>
            <p:cNvSpPr/>
            <p:nvPr userDrawn="1"/>
          </p:nvSpPr>
          <p:spPr bwMode="auto">
            <a:xfrm>
              <a:off x="3347420" y="2967861"/>
              <a:ext cx="624766" cy="37329"/>
            </a:xfrm>
            <a:prstGeom prst="rect">
              <a:avLst/>
            </a:prstGeom>
            <a:solidFill>
              <a:srgbClr val="D9EAF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74" name="iṩľîḍê">
              <a:extLst>
                <a:ext uri="{FF2B5EF4-FFF2-40B4-BE49-F238E27FC236}">
                  <a16:creationId xmlns="" xmlns:a16="http://schemas.microsoft.com/office/drawing/2014/main" id="{FBC7F131-CB03-4BDB-937F-2F800B8FD3B9}"/>
                </a:ext>
              </a:extLst>
            </p:cNvPr>
            <p:cNvSpPr/>
            <p:nvPr userDrawn="1"/>
          </p:nvSpPr>
          <p:spPr bwMode="auto">
            <a:xfrm>
              <a:off x="3376891" y="2596538"/>
              <a:ext cx="163069" cy="166998"/>
            </a:xfrm>
            <a:custGeom>
              <a:avLst/>
              <a:gdLst>
                <a:gd name="T0" fmla="*/ 52 w 83"/>
                <a:gd name="T1" fmla="*/ 31 h 85"/>
                <a:gd name="T2" fmla="*/ 52 w 83"/>
                <a:gd name="T3" fmla="*/ 23 h 85"/>
                <a:gd name="T4" fmla="*/ 52 w 83"/>
                <a:gd name="T5" fmla="*/ 21 h 85"/>
                <a:gd name="T6" fmla="*/ 52 w 83"/>
                <a:gd name="T7" fmla="*/ 0 h 85"/>
                <a:gd name="T8" fmla="*/ 29 w 83"/>
                <a:gd name="T9" fmla="*/ 0 h 85"/>
                <a:gd name="T10" fmla="*/ 29 w 83"/>
                <a:gd name="T11" fmla="*/ 31 h 85"/>
                <a:gd name="T12" fmla="*/ 0 w 83"/>
                <a:gd name="T13" fmla="*/ 31 h 85"/>
                <a:gd name="T14" fmla="*/ 0 w 83"/>
                <a:gd name="T15" fmla="*/ 54 h 85"/>
                <a:gd name="T16" fmla="*/ 29 w 83"/>
                <a:gd name="T17" fmla="*/ 54 h 85"/>
                <a:gd name="T18" fmla="*/ 29 w 83"/>
                <a:gd name="T19" fmla="*/ 85 h 85"/>
                <a:gd name="T20" fmla="*/ 52 w 83"/>
                <a:gd name="T21" fmla="*/ 85 h 85"/>
                <a:gd name="T22" fmla="*/ 52 w 83"/>
                <a:gd name="T23" fmla="*/ 54 h 85"/>
                <a:gd name="T24" fmla="*/ 83 w 83"/>
                <a:gd name="T25" fmla="*/ 54 h 85"/>
                <a:gd name="T26" fmla="*/ 83 w 83"/>
                <a:gd name="T27" fmla="*/ 31 h 85"/>
                <a:gd name="T28" fmla="*/ 52 w 83"/>
                <a:gd name="T29" fmla="*/ 3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3" h="85">
                  <a:moveTo>
                    <a:pt x="52" y="31"/>
                  </a:moveTo>
                  <a:lnTo>
                    <a:pt x="52" y="23"/>
                  </a:lnTo>
                  <a:lnTo>
                    <a:pt x="52" y="21"/>
                  </a:lnTo>
                  <a:lnTo>
                    <a:pt x="52" y="0"/>
                  </a:lnTo>
                  <a:lnTo>
                    <a:pt x="29" y="0"/>
                  </a:lnTo>
                  <a:lnTo>
                    <a:pt x="29" y="31"/>
                  </a:lnTo>
                  <a:lnTo>
                    <a:pt x="0" y="31"/>
                  </a:lnTo>
                  <a:lnTo>
                    <a:pt x="0" y="54"/>
                  </a:lnTo>
                  <a:lnTo>
                    <a:pt x="29" y="54"/>
                  </a:lnTo>
                  <a:lnTo>
                    <a:pt x="29" y="85"/>
                  </a:lnTo>
                  <a:lnTo>
                    <a:pt x="52" y="85"/>
                  </a:lnTo>
                  <a:lnTo>
                    <a:pt x="52" y="54"/>
                  </a:lnTo>
                  <a:lnTo>
                    <a:pt x="83" y="54"/>
                  </a:lnTo>
                  <a:lnTo>
                    <a:pt x="83" y="31"/>
                  </a:lnTo>
                  <a:lnTo>
                    <a:pt x="52" y="31"/>
                  </a:lnTo>
                  <a:close/>
                </a:path>
              </a:pathLst>
            </a:custGeom>
            <a:solidFill>
              <a:srgbClr val="E2868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75" name="ïṧ1iḋé">
              <a:extLst>
                <a:ext uri="{FF2B5EF4-FFF2-40B4-BE49-F238E27FC236}">
                  <a16:creationId xmlns="" xmlns:a16="http://schemas.microsoft.com/office/drawing/2014/main" id="{33A814BA-1C01-46C7-A83B-DBC6BDD01182}"/>
                </a:ext>
              </a:extLst>
            </p:cNvPr>
            <p:cNvSpPr/>
            <p:nvPr userDrawn="1"/>
          </p:nvSpPr>
          <p:spPr bwMode="auto">
            <a:xfrm>
              <a:off x="8121579" y="2515986"/>
              <a:ext cx="866422" cy="860527"/>
            </a:xfrm>
            <a:prstGeom prst="ellipse">
              <a:avLst/>
            </a:pr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76" name="îṣļïdê">
              <a:extLst>
                <a:ext uri="{FF2B5EF4-FFF2-40B4-BE49-F238E27FC236}">
                  <a16:creationId xmlns="" xmlns:a16="http://schemas.microsoft.com/office/drawing/2014/main" id="{CF448606-A716-4151-95E3-B8698C8C82B0}"/>
                </a:ext>
              </a:extLst>
            </p:cNvPr>
            <p:cNvSpPr/>
            <p:nvPr userDrawn="1"/>
          </p:nvSpPr>
          <p:spPr bwMode="auto">
            <a:xfrm>
              <a:off x="8170696" y="2559209"/>
              <a:ext cx="772118" cy="772118"/>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77" name="i$ḻídè">
              <a:extLst>
                <a:ext uri="{FF2B5EF4-FFF2-40B4-BE49-F238E27FC236}">
                  <a16:creationId xmlns="" xmlns:a16="http://schemas.microsoft.com/office/drawing/2014/main" id="{FE5692E0-2B7C-4EE3-AB2E-18A1EF5B018F}"/>
                </a:ext>
              </a:extLst>
            </p:cNvPr>
            <p:cNvSpPr/>
            <p:nvPr userDrawn="1"/>
          </p:nvSpPr>
          <p:spPr bwMode="auto">
            <a:xfrm>
              <a:off x="8545948" y="2592609"/>
              <a:ext cx="15717" cy="56976"/>
            </a:xfrm>
            <a:prstGeom prst="rect">
              <a:avLst/>
            </a:prstGeom>
            <a:solidFill>
              <a:srgbClr val="4B74C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78" name="iṥliḑê">
              <a:extLst>
                <a:ext uri="{FF2B5EF4-FFF2-40B4-BE49-F238E27FC236}">
                  <a16:creationId xmlns="" xmlns:a16="http://schemas.microsoft.com/office/drawing/2014/main" id="{9397886A-F170-45CF-B728-7F907D1852A9}"/>
                </a:ext>
              </a:extLst>
            </p:cNvPr>
            <p:cNvSpPr/>
            <p:nvPr userDrawn="1"/>
          </p:nvSpPr>
          <p:spPr bwMode="auto">
            <a:xfrm>
              <a:off x="8545948" y="3252740"/>
              <a:ext cx="15717" cy="53047"/>
            </a:xfrm>
            <a:prstGeom prst="rect">
              <a:avLst/>
            </a:prstGeom>
            <a:solidFill>
              <a:srgbClr val="4B74C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79" name="íşlîdé">
              <a:extLst>
                <a:ext uri="{FF2B5EF4-FFF2-40B4-BE49-F238E27FC236}">
                  <a16:creationId xmlns="" xmlns:a16="http://schemas.microsoft.com/office/drawing/2014/main" id="{E3D72F20-B6FC-4BE0-8C94-F6915174267E}"/>
                </a:ext>
              </a:extLst>
            </p:cNvPr>
            <p:cNvSpPr/>
            <p:nvPr userDrawn="1"/>
          </p:nvSpPr>
          <p:spPr bwMode="auto">
            <a:xfrm>
              <a:off x="8856367" y="2944285"/>
              <a:ext cx="53047" cy="15717"/>
            </a:xfrm>
            <a:prstGeom prst="rect">
              <a:avLst/>
            </a:prstGeom>
            <a:solidFill>
              <a:srgbClr val="4B74C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80" name="ïŝlïḍe">
              <a:extLst>
                <a:ext uri="{FF2B5EF4-FFF2-40B4-BE49-F238E27FC236}">
                  <a16:creationId xmlns="" xmlns:a16="http://schemas.microsoft.com/office/drawing/2014/main" id="{6ADC11BC-FB8C-4A28-B7CF-84A337133642}"/>
                </a:ext>
              </a:extLst>
            </p:cNvPr>
            <p:cNvSpPr/>
            <p:nvPr userDrawn="1"/>
          </p:nvSpPr>
          <p:spPr bwMode="auto">
            <a:xfrm>
              <a:off x="8194272" y="2944285"/>
              <a:ext cx="56976" cy="15717"/>
            </a:xfrm>
            <a:prstGeom prst="rect">
              <a:avLst/>
            </a:prstGeom>
            <a:solidFill>
              <a:srgbClr val="4B74C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81" name="îŝlïḋé">
              <a:extLst>
                <a:ext uri="{FF2B5EF4-FFF2-40B4-BE49-F238E27FC236}">
                  <a16:creationId xmlns="" xmlns:a16="http://schemas.microsoft.com/office/drawing/2014/main" id="{B4233F54-66E1-438C-AD5C-44BD70AA5414}"/>
                </a:ext>
              </a:extLst>
            </p:cNvPr>
            <p:cNvSpPr/>
            <p:nvPr userDrawn="1"/>
          </p:nvSpPr>
          <p:spPr bwMode="auto">
            <a:xfrm>
              <a:off x="8734557" y="3183975"/>
              <a:ext cx="45188" cy="53047"/>
            </a:xfrm>
            <a:custGeom>
              <a:avLst/>
              <a:gdLst>
                <a:gd name="T0" fmla="*/ 0 w 23"/>
                <a:gd name="T1" fmla="*/ 4 h 27"/>
                <a:gd name="T2" fmla="*/ 6 w 23"/>
                <a:gd name="T3" fmla="*/ 0 h 27"/>
                <a:gd name="T4" fmla="*/ 23 w 23"/>
                <a:gd name="T5" fmla="*/ 23 h 27"/>
                <a:gd name="T6" fmla="*/ 16 w 23"/>
                <a:gd name="T7" fmla="*/ 27 h 27"/>
                <a:gd name="T8" fmla="*/ 0 w 23"/>
                <a:gd name="T9" fmla="*/ 4 h 27"/>
              </a:gdLst>
              <a:ahLst/>
              <a:cxnLst>
                <a:cxn ang="0">
                  <a:pos x="T0" y="T1"/>
                </a:cxn>
                <a:cxn ang="0">
                  <a:pos x="T2" y="T3"/>
                </a:cxn>
                <a:cxn ang="0">
                  <a:pos x="T4" y="T5"/>
                </a:cxn>
                <a:cxn ang="0">
                  <a:pos x="T6" y="T7"/>
                </a:cxn>
                <a:cxn ang="0">
                  <a:pos x="T8" y="T9"/>
                </a:cxn>
              </a:cxnLst>
              <a:rect l="0" t="0" r="r" b="b"/>
              <a:pathLst>
                <a:path w="23" h="27">
                  <a:moveTo>
                    <a:pt x="0" y="4"/>
                  </a:moveTo>
                  <a:lnTo>
                    <a:pt x="6" y="0"/>
                  </a:lnTo>
                  <a:lnTo>
                    <a:pt x="23" y="23"/>
                  </a:lnTo>
                  <a:lnTo>
                    <a:pt x="16" y="27"/>
                  </a:lnTo>
                  <a:lnTo>
                    <a:pt x="0" y="4"/>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2" name="ïṧ1ïḓe">
              <a:extLst>
                <a:ext uri="{FF2B5EF4-FFF2-40B4-BE49-F238E27FC236}">
                  <a16:creationId xmlns="" xmlns:a16="http://schemas.microsoft.com/office/drawing/2014/main" id="{AC383896-4736-48A8-996C-CBF593ECA068}"/>
                </a:ext>
              </a:extLst>
            </p:cNvPr>
            <p:cNvSpPr/>
            <p:nvPr userDrawn="1"/>
          </p:nvSpPr>
          <p:spPr bwMode="auto">
            <a:xfrm>
              <a:off x="8325905" y="2661372"/>
              <a:ext cx="49117" cy="53047"/>
            </a:xfrm>
            <a:custGeom>
              <a:avLst/>
              <a:gdLst>
                <a:gd name="T0" fmla="*/ 0 w 25"/>
                <a:gd name="T1" fmla="*/ 7 h 27"/>
                <a:gd name="T2" fmla="*/ 6 w 25"/>
                <a:gd name="T3" fmla="*/ 0 h 27"/>
                <a:gd name="T4" fmla="*/ 25 w 25"/>
                <a:gd name="T5" fmla="*/ 23 h 27"/>
                <a:gd name="T6" fmla="*/ 16 w 25"/>
                <a:gd name="T7" fmla="*/ 27 h 27"/>
                <a:gd name="T8" fmla="*/ 0 w 25"/>
                <a:gd name="T9" fmla="*/ 7 h 27"/>
              </a:gdLst>
              <a:ahLst/>
              <a:cxnLst>
                <a:cxn ang="0">
                  <a:pos x="T0" y="T1"/>
                </a:cxn>
                <a:cxn ang="0">
                  <a:pos x="T2" y="T3"/>
                </a:cxn>
                <a:cxn ang="0">
                  <a:pos x="T4" y="T5"/>
                </a:cxn>
                <a:cxn ang="0">
                  <a:pos x="T6" y="T7"/>
                </a:cxn>
                <a:cxn ang="0">
                  <a:pos x="T8" y="T9"/>
                </a:cxn>
              </a:cxnLst>
              <a:rect l="0" t="0" r="r" b="b"/>
              <a:pathLst>
                <a:path w="25" h="27">
                  <a:moveTo>
                    <a:pt x="0" y="7"/>
                  </a:moveTo>
                  <a:lnTo>
                    <a:pt x="6" y="0"/>
                  </a:lnTo>
                  <a:lnTo>
                    <a:pt x="25" y="23"/>
                  </a:lnTo>
                  <a:lnTo>
                    <a:pt x="16" y="27"/>
                  </a:lnTo>
                  <a:lnTo>
                    <a:pt x="0" y="7"/>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3" name="išľïḋê">
              <a:extLst>
                <a:ext uri="{FF2B5EF4-FFF2-40B4-BE49-F238E27FC236}">
                  <a16:creationId xmlns="" xmlns:a16="http://schemas.microsoft.com/office/drawing/2014/main" id="{8C31D8C0-2D83-4CDE-A951-07EE630480B0}"/>
                </a:ext>
              </a:extLst>
            </p:cNvPr>
            <p:cNvSpPr/>
            <p:nvPr userDrawn="1"/>
          </p:nvSpPr>
          <p:spPr bwMode="auto">
            <a:xfrm>
              <a:off x="8644182" y="3233093"/>
              <a:ext cx="33400" cy="56976"/>
            </a:xfrm>
            <a:custGeom>
              <a:avLst/>
              <a:gdLst>
                <a:gd name="T0" fmla="*/ 0 w 17"/>
                <a:gd name="T1" fmla="*/ 2 h 29"/>
                <a:gd name="T2" fmla="*/ 8 w 17"/>
                <a:gd name="T3" fmla="*/ 0 h 29"/>
                <a:gd name="T4" fmla="*/ 17 w 17"/>
                <a:gd name="T5" fmla="*/ 27 h 29"/>
                <a:gd name="T6" fmla="*/ 8 w 17"/>
                <a:gd name="T7" fmla="*/ 29 h 29"/>
                <a:gd name="T8" fmla="*/ 0 w 17"/>
                <a:gd name="T9" fmla="*/ 2 h 29"/>
              </a:gdLst>
              <a:ahLst/>
              <a:cxnLst>
                <a:cxn ang="0">
                  <a:pos x="T0" y="T1"/>
                </a:cxn>
                <a:cxn ang="0">
                  <a:pos x="T2" y="T3"/>
                </a:cxn>
                <a:cxn ang="0">
                  <a:pos x="T4" y="T5"/>
                </a:cxn>
                <a:cxn ang="0">
                  <a:pos x="T6" y="T7"/>
                </a:cxn>
                <a:cxn ang="0">
                  <a:pos x="T8" y="T9"/>
                </a:cxn>
              </a:cxnLst>
              <a:rect l="0" t="0" r="r" b="b"/>
              <a:pathLst>
                <a:path w="17" h="29">
                  <a:moveTo>
                    <a:pt x="0" y="2"/>
                  </a:moveTo>
                  <a:lnTo>
                    <a:pt x="8" y="0"/>
                  </a:lnTo>
                  <a:lnTo>
                    <a:pt x="17" y="27"/>
                  </a:lnTo>
                  <a:lnTo>
                    <a:pt x="8" y="29"/>
                  </a:lnTo>
                  <a:lnTo>
                    <a:pt x="0" y="2"/>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4" name="îŝliḑe">
              <a:extLst>
                <a:ext uri="{FF2B5EF4-FFF2-40B4-BE49-F238E27FC236}">
                  <a16:creationId xmlns="" xmlns:a16="http://schemas.microsoft.com/office/drawing/2014/main" id="{EDB383E3-3770-4B32-B8B0-5E62494B867B}"/>
                </a:ext>
              </a:extLst>
            </p:cNvPr>
            <p:cNvSpPr/>
            <p:nvPr userDrawn="1"/>
          </p:nvSpPr>
          <p:spPr bwMode="auto">
            <a:xfrm>
              <a:off x="8428068" y="2608326"/>
              <a:ext cx="31435" cy="56976"/>
            </a:xfrm>
            <a:custGeom>
              <a:avLst/>
              <a:gdLst>
                <a:gd name="T0" fmla="*/ 0 w 16"/>
                <a:gd name="T1" fmla="*/ 2 h 29"/>
                <a:gd name="T2" fmla="*/ 8 w 16"/>
                <a:gd name="T3" fmla="*/ 0 h 29"/>
                <a:gd name="T4" fmla="*/ 16 w 16"/>
                <a:gd name="T5" fmla="*/ 27 h 29"/>
                <a:gd name="T6" fmla="*/ 10 w 16"/>
                <a:gd name="T7" fmla="*/ 29 h 29"/>
                <a:gd name="T8" fmla="*/ 0 w 16"/>
                <a:gd name="T9" fmla="*/ 2 h 29"/>
              </a:gdLst>
              <a:ahLst/>
              <a:cxnLst>
                <a:cxn ang="0">
                  <a:pos x="T0" y="T1"/>
                </a:cxn>
                <a:cxn ang="0">
                  <a:pos x="T2" y="T3"/>
                </a:cxn>
                <a:cxn ang="0">
                  <a:pos x="T4" y="T5"/>
                </a:cxn>
                <a:cxn ang="0">
                  <a:pos x="T6" y="T7"/>
                </a:cxn>
                <a:cxn ang="0">
                  <a:pos x="T8" y="T9"/>
                </a:cxn>
              </a:cxnLst>
              <a:rect l="0" t="0" r="r" b="b"/>
              <a:pathLst>
                <a:path w="16" h="29">
                  <a:moveTo>
                    <a:pt x="0" y="2"/>
                  </a:moveTo>
                  <a:lnTo>
                    <a:pt x="8" y="0"/>
                  </a:lnTo>
                  <a:lnTo>
                    <a:pt x="16" y="27"/>
                  </a:lnTo>
                  <a:lnTo>
                    <a:pt x="10" y="29"/>
                  </a:lnTo>
                  <a:lnTo>
                    <a:pt x="0" y="2"/>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5" name="íşļïdè">
              <a:extLst>
                <a:ext uri="{FF2B5EF4-FFF2-40B4-BE49-F238E27FC236}">
                  <a16:creationId xmlns="" xmlns:a16="http://schemas.microsoft.com/office/drawing/2014/main" id="{A16BCA89-276C-4E24-B5AE-B77FC9606347}"/>
                </a:ext>
              </a:extLst>
            </p:cNvPr>
            <p:cNvSpPr/>
            <p:nvPr userDrawn="1"/>
          </p:nvSpPr>
          <p:spPr bwMode="auto">
            <a:xfrm>
              <a:off x="8795463" y="3119142"/>
              <a:ext cx="53047" cy="45188"/>
            </a:xfrm>
            <a:custGeom>
              <a:avLst/>
              <a:gdLst>
                <a:gd name="T0" fmla="*/ 0 w 27"/>
                <a:gd name="T1" fmla="*/ 6 h 23"/>
                <a:gd name="T2" fmla="*/ 4 w 27"/>
                <a:gd name="T3" fmla="*/ 0 h 23"/>
                <a:gd name="T4" fmla="*/ 27 w 27"/>
                <a:gd name="T5" fmla="*/ 17 h 23"/>
                <a:gd name="T6" fmla="*/ 23 w 27"/>
                <a:gd name="T7" fmla="*/ 23 h 23"/>
                <a:gd name="T8" fmla="*/ 0 w 27"/>
                <a:gd name="T9" fmla="*/ 6 h 23"/>
              </a:gdLst>
              <a:ahLst/>
              <a:cxnLst>
                <a:cxn ang="0">
                  <a:pos x="T0" y="T1"/>
                </a:cxn>
                <a:cxn ang="0">
                  <a:pos x="T2" y="T3"/>
                </a:cxn>
                <a:cxn ang="0">
                  <a:pos x="T4" y="T5"/>
                </a:cxn>
                <a:cxn ang="0">
                  <a:pos x="T6" y="T7"/>
                </a:cxn>
                <a:cxn ang="0">
                  <a:pos x="T8" y="T9"/>
                </a:cxn>
              </a:cxnLst>
              <a:rect l="0" t="0" r="r" b="b"/>
              <a:pathLst>
                <a:path w="27" h="23">
                  <a:moveTo>
                    <a:pt x="0" y="6"/>
                  </a:moveTo>
                  <a:lnTo>
                    <a:pt x="4" y="0"/>
                  </a:lnTo>
                  <a:lnTo>
                    <a:pt x="27" y="17"/>
                  </a:lnTo>
                  <a:lnTo>
                    <a:pt x="23" y="23"/>
                  </a:lnTo>
                  <a:lnTo>
                    <a:pt x="0" y="6"/>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6" name="îśḷïḓè">
              <a:extLst>
                <a:ext uri="{FF2B5EF4-FFF2-40B4-BE49-F238E27FC236}">
                  <a16:creationId xmlns="" xmlns:a16="http://schemas.microsoft.com/office/drawing/2014/main" id="{836C65A8-FDAB-4C79-9469-B9B585D3A2F4}"/>
                </a:ext>
              </a:extLst>
            </p:cNvPr>
            <p:cNvSpPr/>
            <p:nvPr userDrawn="1"/>
          </p:nvSpPr>
          <p:spPr bwMode="auto">
            <a:xfrm>
              <a:off x="8257142" y="2736030"/>
              <a:ext cx="56976" cy="45188"/>
            </a:xfrm>
            <a:custGeom>
              <a:avLst/>
              <a:gdLst>
                <a:gd name="T0" fmla="*/ 0 w 29"/>
                <a:gd name="T1" fmla="*/ 6 h 23"/>
                <a:gd name="T2" fmla="*/ 4 w 29"/>
                <a:gd name="T3" fmla="*/ 0 h 23"/>
                <a:gd name="T4" fmla="*/ 29 w 29"/>
                <a:gd name="T5" fmla="*/ 16 h 23"/>
                <a:gd name="T6" fmla="*/ 22 w 29"/>
                <a:gd name="T7" fmla="*/ 23 h 23"/>
                <a:gd name="T8" fmla="*/ 0 w 29"/>
                <a:gd name="T9" fmla="*/ 6 h 23"/>
              </a:gdLst>
              <a:ahLst/>
              <a:cxnLst>
                <a:cxn ang="0">
                  <a:pos x="T0" y="T1"/>
                </a:cxn>
                <a:cxn ang="0">
                  <a:pos x="T2" y="T3"/>
                </a:cxn>
                <a:cxn ang="0">
                  <a:pos x="T4" y="T5"/>
                </a:cxn>
                <a:cxn ang="0">
                  <a:pos x="T6" y="T7"/>
                </a:cxn>
                <a:cxn ang="0">
                  <a:pos x="T8" y="T9"/>
                </a:cxn>
              </a:cxnLst>
              <a:rect l="0" t="0" r="r" b="b"/>
              <a:pathLst>
                <a:path w="29" h="23">
                  <a:moveTo>
                    <a:pt x="0" y="6"/>
                  </a:moveTo>
                  <a:lnTo>
                    <a:pt x="4" y="0"/>
                  </a:lnTo>
                  <a:lnTo>
                    <a:pt x="29" y="16"/>
                  </a:lnTo>
                  <a:lnTo>
                    <a:pt x="22" y="23"/>
                  </a:lnTo>
                  <a:lnTo>
                    <a:pt x="0" y="6"/>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7" name="iṩlîḋê">
              <a:extLst>
                <a:ext uri="{FF2B5EF4-FFF2-40B4-BE49-F238E27FC236}">
                  <a16:creationId xmlns="" xmlns:a16="http://schemas.microsoft.com/office/drawing/2014/main" id="{16878EA6-ACB3-44A4-8E6F-0303EE7ADFE5}"/>
                </a:ext>
              </a:extLst>
            </p:cNvPr>
            <p:cNvSpPr/>
            <p:nvPr userDrawn="1"/>
          </p:nvSpPr>
          <p:spPr bwMode="auto">
            <a:xfrm>
              <a:off x="8836720" y="3040555"/>
              <a:ext cx="56976" cy="33400"/>
            </a:xfrm>
            <a:custGeom>
              <a:avLst/>
              <a:gdLst>
                <a:gd name="T0" fmla="*/ 0 w 29"/>
                <a:gd name="T1" fmla="*/ 9 h 17"/>
                <a:gd name="T2" fmla="*/ 2 w 29"/>
                <a:gd name="T3" fmla="*/ 0 h 17"/>
                <a:gd name="T4" fmla="*/ 29 w 29"/>
                <a:gd name="T5" fmla="*/ 9 h 17"/>
                <a:gd name="T6" fmla="*/ 27 w 29"/>
                <a:gd name="T7" fmla="*/ 17 h 17"/>
                <a:gd name="T8" fmla="*/ 0 w 29"/>
                <a:gd name="T9" fmla="*/ 9 h 17"/>
              </a:gdLst>
              <a:ahLst/>
              <a:cxnLst>
                <a:cxn ang="0">
                  <a:pos x="T0" y="T1"/>
                </a:cxn>
                <a:cxn ang="0">
                  <a:pos x="T2" y="T3"/>
                </a:cxn>
                <a:cxn ang="0">
                  <a:pos x="T4" y="T5"/>
                </a:cxn>
                <a:cxn ang="0">
                  <a:pos x="T6" y="T7"/>
                </a:cxn>
                <a:cxn ang="0">
                  <a:pos x="T8" y="T9"/>
                </a:cxn>
              </a:cxnLst>
              <a:rect l="0" t="0" r="r" b="b"/>
              <a:pathLst>
                <a:path w="29" h="17">
                  <a:moveTo>
                    <a:pt x="0" y="9"/>
                  </a:moveTo>
                  <a:lnTo>
                    <a:pt x="2" y="0"/>
                  </a:lnTo>
                  <a:lnTo>
                    <a:pt x="29" y="9"/>
                  </a:lnTo>
                  <a:lnTo>
                    <a:pt x="27" y="17"/>
                  </a:lnTo>
                  <a:lnTo>
                    <a:pt x="0" y="9"/>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8" name="ïṣliḍe">
              <a:extLst>
                <a:ext uri="{FF2B5EF4-FFF2-40B4-BE49-F238E27FC236}">
                  <a16:creationId xmlns="" xmlns:a16="http://schemas.microsoft.com/office/drawing/2014/main" id="{A4AD69DA-66AC-450A-B7A6-4BD16F2329BD}"/>
                </a:ext>
              </a:extLst>
            </p:cNvPr>
            <p:cNvSpPr/>
            <p:nvPr userDrawn="1"/>
          </p:nvSpPr>
          <p:spPr bwMode="auto">
            <a:xfrm>
              <a:off x="8211954" y="2824441"/>
              <a:ext cx="56976" cy="33400"/>
            </a:xfrm>
            <a:custGeom>
              <a:avLst/>
              <a:gdLst>
                <a:gd name="T0" fmla="*/ 0 w 29"/>
                <a:gd name="T1" fmla="*/ 9 h 17"/>
                <a:gd name="T2" fmla="*/ 2 w 29"/>
                <a:gd name="T3" fmla="*/ 0 h 17"/>
                <a:gd name="T4" fmla="*/ 29 w 29"/>
                <a:gd name="T5" fmla="*/ 9 h 17"/>
                <a:gd name="T6" fmla="*/ 27 w 29"/>
                <a:gd name="T7" fmla="*/ 17 h 17"/>
                <a:gd name="T8" fmla="*/ 0 w 29"/>
                <a:gd name="T9" fmla="*/ 9 h 17"/>
              </a:gdLst>
              <a:ahLst/>
              <a:cxnLst>
                <a:cxn ang="0">
                  <a:pos x="T0" y="T1"/>
                </a:cxn>
                <a:cxn ang="0">
                  <a:pos x="T2" y="T3"/>
                </a:cxn>
                <a:cxn ang="0">
                  <a:pos x="T4" y="T5"/>
                </a:cxn>
                <a:cxn ang="0">
                  <a:pos x="T6" y="T7"/>
                </a:cxn>
                <a:cxn ang="0">
                  <a:pos x="T8" y="T9"/>
                </a:cxn>
              </a:cxnLst>
              <a:rect l="0" t="0" r="r" b="b"/>
              <a:pathLst>
                <a:path w="29" h="17">
                  <a:moveTo>
                    <a:pt x="0" y="9"/>
                  </a:moveTo>
                  <a:lnTo>
                    <a:pt x="2" y="0"/>
                  </a:lnTo>
                  <a:lnTo>
                    <a:pt x="29" y="9"/>
                  </a:lnTo>
                  <a:lnTo>
                    <a:pt x="27" y="17"/>
                  </a:lnTo>
                  <a:lnTo>
                    <a:pt x="0" y="9"/>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89" name="iṧľídé">
              <a:extLst>
                <a:ext uri="{FF2B5EF4-FFF2-40B4-BE49-F238E27FC236}">
                  <a16:creationId xmlns="" xmlns:a16="http://schemas.microsoft.com/office/drawing/2014/main" id="{DAA81640-ECD6-4FC4-97DC-F79827DE702E}"/>
                </a:ext>
              </a:extLst>
            </p:cNvPr>
            <p:cNvSpPr/>
            <p:nvPr userDrawn="1"/>
          </p:nvSpPr>
          <p:spPr bwMode="auto">
            <a:xfrm>
              <a:off x="8325905" y="3183975"/>
              <a:ext cx="49117" cy="53047"/>
            </a:xfrm>
            <a:custGeom>
              <a:avLst/>
              <a:gdLst>
                <a:gd name="T0" fmla="*/ 25 w 25"/>
                <a:gd name="T1" fmla="*/ 4 h 27"/>
                <a:gd name="T2" fmla="*/ 16 w 25"/>
                <a:gd name="T3" fmla="*/ 0 h 27"/>
                <a:gd name="T4" fmla="*/ 0 w 25"/>
                <a:gd name="T5" fmla="*/ 23 h 27"/>
                <a:gd name="T6" fmla="*/ 6 w 25"/>
                <a:gd name="T7" fmla="*/ 27 h 27"/>
                <a:gd name="T8" fmla="*/ 25 w 25"/>
                <a:gd name="T9" fmla="*/ 4 h 27"/>
              </a:gdLst>
              <a:ahLst/>
              <a:cxnLst>
                <a:cxn ang="0">
                  <a:pos x="T0" y="T1"/>
                </a:cxn>
                <a:cxn ang="0">
                  <a:pos x="T2" y="T3"/>
                </a:cxn>
                <a:cxn ang="0">
                  <a:pos x="T4" y="T5"/>
                </a:cxn>
                <a:cxn ang="0">
                  <a:pos x="T6" y="T7"/>
                </a:cxn>
                <a:cxn ang="0">
                  <a:pos x="T8" y="T9"/>
                </a:cxn>
              </a:cxnLst>
              <a:rect l="0" t="0" r="r" b="b"/>
              <a:pathLst>
                <a:path w="25" h="27">
                  <a:moveTo>
                    <a:pt x="25" y="4"/>
                  </a:moveTo>
                  <a:lnTo>
                    <a:pt x="16" y="0"/>
                  </a:lnTo>
                  <a:lnTo>
                    <a:pt x="0" y="23"/>
                  </a:lnTo>
                  <a:lnTo>
                    <a:pt x="6" y="27"/>
                  </a:lnTo>
                  <a:lnTo>
                    <a:pt x="25" y="4"/>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0" name="ïṡ1iḋè">
              <a:extLst>
                <a:ext uri="{FF2B5EF4-FFF2-40B4-BE49-F238E27FC236}">
                  <a16:creationId xmlns="" xmlns:a16="http://schemas.microsoft.com/office/drawing/2014/main" id="{89C1FCAA-C627-451A-A57C-25C2DE4755D0}"/>
                </a:ext>
              </a:extLst>
            </p:cNvPr>
            <p:cNvSpPr/>
            <p:nvPr userDrawn="1"/>
          </p:nvSpPr>
          <p:spPr bwMode="auto">
            <a:xfrm>
              <a:off x="8734557" y="2661372"/>
              <a:ext cx="45188" cy="53047"/>
            </a:xfrm>
            <a:custGeom>
              <a:avLst/>
              <a:gdLst>
                <a:gd name="T0" fmla="*/ 23 w 23"/>
                <a:gd name="T1" fmla="*/ 7 h 27"/>
                <a:gd name="T2" fmla="*/ 16 w 23"/>
                <a:gd name="T3" fmla="*/ 0 h 27"/>
                <a:gd name="T4" fmla="*/ 0 w 23"/>
                <a:gd name="T5" fmla="*/ 23 h 27"/>
                <a:gd name="T6" fmla="*/ 6 w 23"/>
                <a:gd name="T7" fmla="*/ 27 h 27"/>
                <a:gd name="T8" fmla="*/ 23 w 23"/>
                <a:gd name="T9" fmla="*/ 7 h 27"/>
              </a:gdLst>
              <a:ahLst/>
              <a:cxnLst>
                <a:cxn ang="0">
                  <a:pos x="T0" y="T1"/>
                </a:cxn>
                <a:cxn ang="0">
                  <a:pos x="T2" y="T3"/>
                </a:cxn>
                <a:cxn ang="0">
                  <a:pos x="T4" y="T5"/>
                </a:cxn>
                <a:cxn ang="0">
                  <a:pos x="T6" y="T7"/>
                </a:cxn>
                <a:cxn ang="0">
                  <a:pos x="T8" y="T9"/>
                </a:cxn>
              </a:cxnLst>
              <a:rect l="0" t="0" r="r" b="b"/>
              <a:pathLst>
                <a:path w="23" h="27">
                  <a:moveTo>
                    <a:pt x="23" y="7"/>
                  </a:moveTo>
                  <a:lnTo>
                    <a:pt x="16" y="0"/>
                  </a:lnTo>
                  <a:lnTo>
                    <a:pt x="0" y="23"/>
                  </a:lnTo>
                  <a:lnTo>
                    <a:pt x="6" y="27"/>
                  </a:lnTo>
                  <a:lnTo>
                    <a:pt x="23" y="7"/>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1" name="ïşļîḋè">
              <a:extLst>
                <a:ext uri="{FF2B5EF4-FFF2-40B4-BE49-F238E27FC236}">
                  <a16:creationId xmlns="" xmlns:a16="http://schemas.microsoft.com/office/drawing/2014/main" id="{9E2C39AC-1BFC-4AC0-AC77-535DD4F0E35D}"/>
                </a:ext>
              </a:extLst>
            </p:cNvPr>
            <p:cNvSpPr/>
            <p:nvPr userDrawn="1"/>
          </p:nvSpPr>
          <p:spPr bwMode="auto">
            <a:xfrm>
              <a:off x="8428068" y="3233093"/>
              <a:ext cx="31435" cy="56976"/>
            </a:xfrm>
            <a:custGeom>
              <a:avLst/>
              <a:gdLst>
                <a:gd name="T0" fmla="*/ 16 w 16"/>
                <a:gd name="T1" fmla="*/ 2 h 29"/>
                <a:gd name="T2" fmla="*/ 10 w 16"/>
                <a:gd name="T3" fmla="*/ 0 h 29"/>
                <a:gd name="T4" fmla="*/ 0 w 16"/>
                <a:gd name="T5" fmla="*/ 27 h 29"/>
                <a:gd name="T6" fmla="*/ 8 w 16"/>
                <a:gd name="T7" fmla="*/ 29 h 29"/>
                <a:gd name="T8" fmla="*/ 16 w 16"/>
                <a:gd name="T9" fmla="*/ 2 h 29"/>
              </a:gdLst>
              <a:ahLst/>
              <a:cxnLst>
                <a:cxn ang="0">
                  <a:pos x="T0" y="T1"/>
                </a:cxn>
                <a:cxn ang="0">
                  <a:pos x="T2" y="T3"/>
                </a:cxn>
                <a:cxn ang="0">
                  <a:pos x="T4" y="T5"/>
                </a:cxn>
                <a:cxn ang="0">
                  <a:pos x="T6" y="T7"/>
                </a:cxn>
                <a:cxn ang="0">
                  <a:pos x="T8" y="T9"/>
                </a:cxn>
              </a:cxnLst>
              <a:rect l="0" t="0" r="r" b="b"/>
              <a:pathLst>
                <a:path w="16" h="29">
                  <a:moveTo>
                    <a:pt x="16" y="2"/>
                  </a:moveTo>
                  <a:lnTo>
                    <a:pt x="10" y="0"/>
                  </a:lnTo>
                  <a:lnTo>
                    <a:pt x="0" y="27"/>
                  </a:lnTo>
                  <a:lnTo>
                    <a:pt x="8" y="29"/>
                  </a:lnTo>
                  <a:lnTo>
                    <a:pt x="16" y="2"/>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2" name="í$1iďê">
              <a:extLst>
                <a:ext uri="{FF2B5EF4-FFF2-40B4-BE49-F238E27FC236}">
                  <a16:creationId xmlns="" xmlns:a16="http://schemas.microsoft.com/office/drawing/2014/main" id="{2F629BE9-136A-4FC6-A479-420C5C360382}"/>
                </a:ext>
              </a:extLst>
            </p:cNvPr>
            <p:cNvSpPr/>
            <p:nvPr userDrawn="1"/>
          </p:nvSpPr>
          <p:spPr bwMode="auto">
            <a:xfrm>
              <a:off x="8644182" y="2608326"/>
              <a:ext cx="33400" cy="56976"/>
            </a:xfrm>
            <a:custGeom>
              <a:avLst/>
              <a:gdLst>
                <a:gd name="T0" fmla="*/ 17 w 17"/>
                <a:gd name="T1" fmla="*/ 2 h 29"/>
                <a:gd name="T2" fmla="*/ 8 w 17"/>
                <a:gd name="T3" fmla="*/ 0 h 29"/>
                <a:gd name="T4" fmla="*/ 0 w 17"/>
                <a:gd name="T5" fmla="*/ 27 h 29"/>
                <a:gd name="T6" fmla="*/ 8 w 17"/>
                <a:gd name="T7" fmla="*/ 29 h 29"/>
                <a:gd name="T8" fmla="*/ 17 w 17"/>
                <a:gd name="T9" fmla="*/ 2 h 29"/>
              </a:gdLst>
              <a:ahLst/>
              <a:cxnLst>
                <a:cxn ang="0">
                  <a:pos x="T0" y="T1"/>
                </a:cxn>
                <a:cxn ang="0">
                  <a:pos x="T2" y="T3"/>
                </a:cxn>
                <a:cxn ang="0">
                  <a:pos x="T4" y="T5"/>
                </a:cxn>
                <a:cxn ang="0">
                  <a:pos x="T6" y="T7"/>
                </a:cxn>
                <a:cxn ang="0">
                  <a:pos x="T8" y="T9"/>
                </a:cxn>
              </a:cxnLst>
              <a:rect l="0" t="0" r="r" b="b"/>
              <a:pathLst>
                <a:path w="17" h="29">
                  <a:moveTo>
                    <a:pt x="17" y="2"/>
                  </a:moveTo>
                  <a:lnTo>
                    <a:pt x="8" y="0"/>
                  </a:lnTo>
                  <a:lnTo>
                    <a:pt x="0" y="27"/>
                  </a:lnTo>
                  <a:lnTo>
                    <a:pt x="8" y="29"/>
                  </a:lnTo>
                  <a:lnTo>
                    <a:pt x="17" y="2"/>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3" name="îşľíḍê">
              <a:extLst>
                <a:ext uri="{FF2B5EF4-FFF2-40B4-BE49-F238E27FC236}">
                  <a16:creationId xmlns="" xmlns:a16="http://schemas.microsoft.com/office/drawing/2014/main" id="{43320A94-A5E8-4EEB-9312-D52AA889C46F}"/>
                </a:ext>
              </a:extLst>
            </p:cNvPr>
            <p:cNvSpPr/>
            <p:nvPr userDrawn="1"/>
          </p:nvSpPr>
          <p:spPr bwMode="auto">
            <a:xfrm>
              <a:off x="8257142" y="3119142"/>
              <a:ext cx="56976" cy="45188"/>
            </a:xfrm>
            <a:custGeom>
              <a:avLst/>
              <a:gdLst>
                <a:gd name="T0" fmla="*/ 29 w 29"/>
                <a:gd name="T1" fmla="*/ 6 h 23"/>
                <a:gd name="T2" fmla="*/ 22 w 29"/>
                <a:gd name="T3" fmla="*/ 0 h 23"/>
                <a:gd name="T4" fmla="*/ 0 w 29"/>
                <a:gd name="T5" fmla="*/ 17 h 23"/>
                <a:gd name="T6" fmla="*/ 4 w 29"/>
                <a:gd name="T7" fmla="*/ 23 h 23"/>
                <a:gd name="T8" fmla="*/ 29 w 29"/>
                <a:gd name="T9" fmla="*/ 6 h 23"/>
              </a:gdLst>
              <a:ahLst/>
              <a:cxnLst>
                <a:cxn ang="0">
                  <a:pos x="T0" y="T1"/>
                </a:cxn>
                <a:cxn ang="0">
                  <a:pos x="T2" y="T3"/>
                </a:cxn>
                <a:cxn ang="0">
                  <a:pos x="T4" y="T5"/>
                </a:cxn>
                <a:cxn ang="0">
                  <a:pos x="T6" y="T7"/>
                </a:cxn>
                <a:cxn ang="0">
                  <a:pos x="T8" y="T9"/>
                </a:cxn>
              </a:cxnLst>
              <a:rect l="0" t="0" r="r" b="b"/>
              <a:pathLst>
                <a:path w="29" h="23">
                  <a:moveTo>
                    <a:pt x="29" y="6"/>
                  </a:moveTo>
                  <a:lnTo>
                    <a:pt x="22" y="0"/>
                  </a:lnTo>
                  <a:lnTo>
                    <a:pt x="0" y="17"/>
                  </a:lnTo>
                  <a:lnTo>
                    <a:pt x="4" y="23"/>
                  </a:lnTo>
                  <a:lnTo>
                    <a:pt x="29" y="6"/>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4" name="ïṩļíďè">
              <a:extLst>
                <a:ext uri="{FF2B5EF4-FFF2-40B4-BE49-F238E27FC236}">
                  <a16:creationId xmlns="" xmlns:a16="http://schemas.microsoft.com/office/drawing/2014/main" id="{E403EEFA-3D78-466F-AAA4-AC949075E70A}"/>
                </a:ext>
              </a:extLst>
            </p:cNvPr>
            <p:cNvSpPr/>
            <p:nvPr userDrawn="1"/>
          </p:nvSpPr>
          <p:spPr bwMode="auto">
            <a:xfrm>
              <a:off x="8795463" y="2736030"/>
              <a:ext cx="53047" cy="45188"/>
            </a:xfrm>
            <a:custGeom>
              <a:avLst/>
              <a:gdLst>
                <a:gd name="T0" fmla="*/ 27 w 27"/>
                <a:gd name="T1" fmla="*/ 6 h 23"/>
                <a:gd name="T2" fmla="*/ 23 w 27"/>
                <a:gd name="T3" fmla="*/ 0 h 23"/>
                <a:gd name="T4" fmla="*/ 0 w 27"/>
                <a:gd name="T5" fmla="*/ 16 h 23"/>
                <a:gd name="T6" fmla="*/ 4 w 27"/>
                <a:gd name="T7" fmla="*/ 23 h 23"/>
                <a:gd name="T8" fmla="*/ 27 w 27"/>
                <a:gd name="T9" fmla="*/ 6 h 23"/>
              </a:gdLst>
              <a:ahLst/>
              <a:cxnLst>
                <a:cxn ang="0">
                  <a:pos x="T0" y="T1"/>
                </a:cxn>
                <a:cxn ang="0">
                  <a:pos x="T2" y="T3"/>
                </a:cxn>
                <a:cxn ang="0">
                  <a:pos x="T4" y="T5"/>
                </a:cxn>
                <a:cxn ang="0">
                  <a:pos x="T6" y="T7"/>
                </a:cxn>
                <a:cxn ang="0">
                  <a:pos x="T8" y="T9"/>
                </a:cxn>
              </a:cxnLst>
              <a:rect l="0" t="0" r="r" b="b"/>
              <a:pathLst>
                <a:path w="27" h="23">
                  <a:moveTo>
                    <a:pt x="27" y="6"/>
                  </a:moveTo>
                  <a:lnTo>
                    <a:pt x="23" y="0"/>
                  </a:lnTo>
                  <a:lnTo>
                    <a:pt x="0" y="16"/>
                  </a:lnTo>
                  <a:lnTo>
                    <a:pt x="4" y="23"/>
                  </a:lnTo>
                  <a:lnTo>
                    <a:pt x="27" y="6"/>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5" name="ïs1idè">
              <a:extLst>
                <a:ext uri="{FF2B5EF4-FFF2-40B4-BE49-F238E27FC236}">
                  <a16:creationId xmlns="" xmlns:a16="http://schemas.microsoft.com/office/drawing/2014/main" id="{1712DA34-B56E-45F6-8828-D10F2EAA8792}"/>
                </a:ext>
              </a:extLst>
            </p:cNvPr>
            <p:cNvSpPr/>
            <p:nvPr userDrawn="1"/>
          </p:nvSpPr>
          <p:spPr bwMode="auto">
            <a:xfrm>
              <a:off x="8211954" y="3040555"/>
              <a:ext cx="56976" cy="33400"/>
            </a:xfrm>
            <a:custGeom>
              <a:avLst/>
              <a:gdLst>
                <a:gd name="T0" fmla="*/ 29 w 29"/>
                <a:gd name="T1" fmla="*/ 9 h 17"/>
                <a:gd name="T2" fmla="*/ 27 w 29"/>
                <a:gd name="T3" fmla="*/ 0 h 17"/>
                <a:gd name="T4" fmla="*/ 0 w 29"/>
                <a:gd name="T5" fmla="*/ 9 h 17"/>
                <a:gd name="T6" fmla="*/ 2 w 29"/>
                <a:gd name="T7" fmla="*/ 17 h 17"/>
                <a:gd name="T8" fmla="*/ 29 w 29"/>
                <a:gd name="T9" fmla="*/ 9 h 17"/>
              </a:gdLst>
              <a:ahLst/>
              <a:cxnLst>
                <a:cxn ang="0">
                  <a:pos x="T0" y="T1"/>
                </a:cxn>
                <a:cxn ang="0">
                  <a:pos x="T2" y="T3"/>
                </a:cxn>
                <a:cxn ang="0">
                  <a:pos x="T4" y="T5"/>
                </a:cxn>
                <a:cxn ang="0">
                  <a:pos x="T6" y="T7"/>
                </a:cxn>
                <a:cxn ang="0">
                  <a:pos x="T8" y="T9"/>
                </a:cxn>
              </a:cxnLst>
              <a:rect l="0" t="0" r="r" b="b"/>
              <a:pathLst>
                <a:path w="29" h="17">
                  <a:moveTo>
                    <a:pt x="29" y="9"/>
                  </a:moveTo>
                  <a:lnTo>
                    <a:pt x="27" y="0"/>
                  </a:lnTo>
                  <a:lnTo>
                    <a:pt x="0" y="9"/>
                  </a:lnTo>
                  <a:lnTo>
                    <a:pt x="2" y="17"/>
                  </a:lnTo>
                  <a:lnTo>
                    <a:pt x="29" y="9"/>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6" name="iS1iḓè">
              <a:extLst>
                <a:ext uri="{FF2B5EF4-FFF2-40B4-BE49-F238E27FC236}">
                  <a16:creationId xmlns="" xmlns:a16="http://schemas.microsoft.com/office/drawing/2014/main" id="{94E41BC2-58AD-4D4A-8B42-AAC13F3F5A1A}"/>
                </a:ext>
              </a:extLst>
            </p:cNvPr>
            <p:cNvSpPr/>
            <p:nvPr userDrawn="1"/>
          </p:nvSpPr>
          <p:spPr bwMode="auto">
            <a:xfrm>
              <a:off x="8836720" y="2824441"/>
              <a:ext cx="56976" cy="33400"/>
            </a:xfrm>
            <a:custGeom>
              <a:avLst/>
              <a:gdLst>
                <a:gd name="T0" fmla="*/ 29 w 29"/>
                <a:gd name="T1" fmla="*/ 9 h 17"/>
                <a:gd name="T2" fmla="*/ 27 w 29"/>
                <a:gd name="T3" fmla="*/ 0 h 17"/>
                <a:gd name="T4" fmla="*/ 0 w 29"/>
                <a:gd name="T5" fmla="*/ 9 h 17"/>
                <a:gd name="T6" fmla="*/ 2 w 29"/>
                <a:gd name="T7" fmla="*/ 17 h 17"/>
                <a:gd name="T8" fmla="*/ 29 w 29"/>
                <a:gd name="T9" fmla="*/ 9 h 17"/>
              </a:gdLst>
              <a:ahLst/>
              <a:cxnLst>
                <a:cxn ang="0">
                  <a:pos x="T0" y="T1"/>
                </a:cxn>
                <a:cxn ang="0">
                  <a:pos x="T2" y="T3"/>
                </a:cxn>
                <a:cxn ang="0">
                  <a:pos x="T4" y="T5"/>
                </a:cxn>
                <a:cxn ang="0">
                  <a:pos x="T6" y="T7"/>
                </a:cxn>
                <a:cxn ang="0">
                  <a:pos x="T8" y="T9"/>
                </a:cxn>
              </a:cxnLst>
              <a:rect l="0" t="0" r="r" b="b"/>
              <a:pathLst>
                <a:path w="29" h="17">
                  <a:moveTo>
                    <a:pt x="29" y="9"/>
                  </a:moveTo>
                  <a:lnTo>
                    <a:pt x="27" y="0"/>
                  </a:lnTo>
                  <a:lnTo>
                    <a:pt x="0" y="9"/>
                  </a:lnTo>
                  <a:lnTo>
                    <a:pt x="2" y="17"/>
                  </a:lnTo>
                  <a:lnTo>
                    <a:pt x="29" y="9"/>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7" name="i$ľïḑè">
              <a:extLst>
                <a:ext uri="{FF2B5EF4-FFF2-40B4-BE49-F238E27FC236}">
                  <a16:creationId xmlns="" xmlns:a16="http://schemas.microsoft.com/office/drawing/2014/main" id="{AFEC4E57-7BBE-4985-B0AD-5EF21C712CE8}"/>
                </a:ext>
              </a:extLst>
            </p:cNvPr>
            <p:cNvSpPr/>
            <p:nvPr userDrawn="1"/>
          </p:nvSpPr>
          <p:spPr bwMode="auto">
            <a:xfrm>
              <a:off x="8375022" y="2775323"/>
              <a:ext cx="178786" cy="318277"/>
            </a:xfrm>
            <a:custGeom>
              <a:avLst/>
              <a:gdLst>
                <a:gd name="T0" fmla="*/ 4 w 91"/>
                <a:gd name="T1" fmla="*/ 162 h 162"/>
                <a:gd name="T2" fmla="*/ 0 w 91"/>
                <a:gd name="T3" fmla="*/ 156 h 162"/>
                <a:gd name="T4" fmla="*/ 85 w 91"/>
                <a:gd name="T5" fmla="*/ 86 h 162"/>
                <a:gd name="T6" fmla="*/ 85 w 91"/>
                <a:gd name="T7" fmla="*/ 0 h 162"/>
                <a:gd name="T8" fmla="*/ 91 w 91"/>
                <a:gd name="T9" fmla="*/ 0 h 162"/>
                <a:gd name="T10" fmla="*/ 91 w 91"/>
                <a:gd name="T11" fmla="*/ 88 h 162"/>
                <a:gd name="T12" fmla="*/ 4 w 91"/>
                <a:gd name="T13" fmla="*/ 162 h 162"/>
              </a:gdLst>
              <a:ahLst/>
              <a:cxnLst>
                <a:cxn ang="0">
                  <a:pos x="T0" y="T1"/>
                </a:cxn>
                <a:cxn ang="0">
                  <a:pos x="T2" y="T3"/>
                </a:cxn>
                <a:cxn ang="0">
                  <a:pos x="T4" y="T5"/>
                </a:cxn>
                <a:cxn ang="0">
                  <a:pos x="T6" y="T7"/>
                </a:cxn>
                <a:cxn ang="0">
                  <a:pos x="T8" y="T9"/>
                </a:cxn>
                <a:cxn ang="0">
                  <a:pos x="T10" y="T11"/>
                </a:cxn>
                <a:cxn ang="0">
                  <a:pos x="T12" y="T13"/>
                </a:cxn>
              </a:cxnLst>
              <a:rect l="0" t="0" r="r" b="b"/>
              <a:pathLst>
                <a:path w="91" h="162">
                  <a:moveTo>
                    <a:pt x="4" y="162"/>
                  </a:moveTo>
                  <a:lnTo>
                    <a:pt x="0" y="156"/>
                  </a:lnTo>
                  <a:lnTo>
                    <a:pt x="85" y="86"/>
                  </a:lnTo>
                  <a:lnTo>
                    <a:pt x="85" y="0"/>
                  </a:lnTo>
                  <a:lnTo>
                    <a:pt x="91" y="0"/>
                  </a:lnTo>
                  <a:lnTo>
                    <a:pt x="91" y="88"/>
                  </a:lnTo>
                  <a:lnTo>
                    <a:pt x="4" y="162"/>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8" name="iSḻîďe">
              <a:extLst>
                <a:ext uri="{FF2B5EF4-FFF2-40B4-BE49-F238E27FC236}">
                  <a16:creationId xmlns="" xmlns:a16="http://schemas.microsoft.com/office/drawing/2014/main" id="{C4CE0363-7296-457F-A0D7-1586A8FED9AB}"/>
                </a:ext>
              </a:extLst>
            </p:cNvPr>
            <p:cNvSpPr/>
            <p:nvPr userDrawn="1"/>
          </p:nvSpPr>
          <p:spPr bwMode="auto">
            <a:xfrm>
              <a:off x="7129419" y="1865680"/>
              <a:ext cx="1019667" cy="836951"/>
            </a:xfrm>
            <a:custGeom>
              <a:avLst/>
              <a:gdLst>
                <a:gd name="T0" fmla="*/ 43 w 250"/>
                <a:gd name="T1" fmla="*/ 1 h 205"/>
                <a:gd name="T2" fmla="*/ 215 w 250"/>
                <a:gd name="T3" fmla="*/ 10 h 205"/>
                <a:gd name="T4" fmla="*/ 249 w 250"/>
                <a:gd name="T5" fmla="*/ 47 h 205"/>
                <a:gd name="T6" fmla="*/ 245 w 250"/>
                <a:gd name="T7" fmla="*/ 131 h 205"/>
                <a:gd name="T8" fmla="*/ 208 w 250"/>
                <a:gd name="T9" fmla="*/ 165 h 205"/>
                <a:gd name="T10" fmla="*/ 206 w 250"/>
                <a:gd name="T11" fmla="*/ 205 h 205"/>
                <a:gd name="T12" fmla="*/ 168 w 250"/>
                <a:gd name="T13" fmla="*/ 163 h 205"/>
                <a:gd name="T14" fmla="*/ 35 w 250"/>
                <a:gd name="T15" fmla="*/ 156 h 205"/>
                <a:gd name="T16" fmla="*/ 1 w 250"/>
                <a:gd name="T17" fmla="*/ 119 h 205"/>
                <a:gd name="T18" fmla="*/ 5 w 250"/>
                <a:gd name="T19" fmla="*/ 35 h 205"/>
                <a:gd name="T20" fmla="*/ 43 w 250"/>
                <a:gd name="T21" fmla="*/ 1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0" h="205">
                  <a:moveTo>
                    <a:pt x="43" y="1"/>
                  </a:moveTo>
                  <a:cubicBezTo>
                    <a:pt x="215" y="10"/>
                    <a:pt x="215" y="10"/>
                    <a:pt x="215" y="10"/>
                  </a:cubicBezTo>
                  <a:cubicBezTo>
                    <a:pt x="235" y="11"/>
                    <a:pt x="250" y="27"/>
                    <a:pt x="249" y="47"/>
                  </a:cubicBezTo>
                  <a:cubicBezTo>
                    <a:pt x="245" y="131"/>
                    <a:pt x="245" y="131"/>
                    <a:pt x="245" y="131"/>
                  </a:cubicBezTo>
                  <a:cubicBezTo>
                    <a:pt x="244" y="151"/>
                    <a:pt x="228" y="166"/>
                    <a:pt x="208" y="165"/>
                  </a:cubicBezTo>
                  <a:cubicBezTo>
                    <a:pt x="206" y="205"/>
                    <a:pt x="206" y="205"/>
                    <a:pt x="206" y="205"/>
                  </a:cubicBezTo>
                  <a:cubicBezTo>
                    <a:pt x="168" y="163"/>
                    <a:pt x="168" y="163"/>
                    <a:pt x="168" y="163"/>
                  </a:cubicBezTo>
                  <a:cubicBezTo>
                    <a:pt x="35" y="156"/>
                    <a:pt x="35" y="156"/>
                    <a:pt x="35" y="156"/>
                  </a:cubicBezTo>
                  <a:cubicBezTo>
                    <a:pt x="15" y="155"/>
                    <a:pt x="0" y="138"/>
                    <a:pt x="1" y="119"/>
                  </a:cubicBezTo>
                  <a:cubicBezTo>
                    <a:pt x="5" y="35"/>
                    <a:pt x="5" y="35"/>
                    <a:pt x="5" y="35"/>
                  </a:cubicBezTo>
                  <a:cubicBezTo>
                    <a:pt x="6" y="15"/>
                    <a:pt x="23" y="0"/>
                    <a:pt x="43" y="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99" name="iṩ1idê">
              <a:extLst>
                <a:ext uri="{FF2B5EF4-FFF2-40B4-BE49-F238E27FC236}">
                  <a16:creationId xmlns="" xmlns:a16="http://schemas.microsoft.com/office/drawing/2014/main" id="{E0B96A42-B182-4F5C-A4BF-711C232B54D8}"/>
                </a:ext>
              </a:extLst>
            </p:cNvPr>
            <p:cNvSpPr/>
            <p:nvPr userDrawn="1"/>
          </p:nvSpPr>
          <p:spPr bwMode="auto">
            <a:xfrm>
              <a:off x="7803302" y="2134839"/>
              <a:ext cx="174857" cy="180750"/>
            </a:xfrm>
            <a:custGeom>
              <a:avLst/>
              <a:gdLst>
                <a:gd name="T0" fmla="*/ 1 w 43"/>
                <a:gd name="T1" fmla="*/ 20 h 44"/>
                <a:gd name="T2" fmla="*/ 20 w 43"/>
                <a:gd name="T3" fmla="*/ 43 h 44"/>
                <a:gd name="T4" fmla="*/ 42 w 43"/>
                <a:gd name="T5" fmla="*/ 24 h 44"/>
                <a:gd name="T6" fmla="*/ 24 w 43"/>
                <a:gd name="T7" fmla="*/ 1 h 44"/>
                <a:gd name="T8" fmla="*/ 1 w 43"/>
                <a:gd name="T9" fmla="*/ 20 h 44"/>
              </a:gdLst>
              <a:ahLst/>
              <a:cxnLst>
                <a:cxn ang="0">
                  <a:pos x="T0" y="T1"/>
                </a:cxn>
                <a:cxn ang="0">
                  <a:pos x="T2" y="T3"/>
                </a:cxn>
                <a:cxn ang="0">
                  <a:pos x="T4" y="T5"/>
                </a:cxn>
                <a:cxn ang="0">
                  <a:pos x="T6" y="T7"/>
                </a:cxn>
                <a:cxn ang="0">
                  <a:pos x="T8" y="T9"/>
                </a:cxn>
              </a:cxnLst>
              <a:rect l="0" t="0" r="r" b="b"/>
              <a:pathLst>
                <a:path w="43" h="44">
                  <a:moveTo>
                    <a:pt x="1" y="20"/>
                  </a:moveTo>
                  <a:cubicBezTo>
                    <a:pt x="0" y="32"/>
                    <a:pt x="9" y="42"/>
                    <a:pt x="20" y="43"/>
                  </a:cubicBezTo>
                  <a:cubicBezTo>
                    <a:pt x="31" y="44"/>
                    <a:pt x="41" y="35"/>
                    <a:pt x="42" y="24"/>
                  </a:cubicBezTo>
                  <a:cubicBezTo>
                    <a:pt x="43" y="12"/>
                    <a:pt x="35" y="2"/>
                    <a:pt x="24" y="1"/>
                  </a:cubicBezTo>
                  <a:cubicBezTo>
                    <a:pt x="12" y="0"/>
                    <a:pt x="2" y="9"/>
                    <a:pt x="1" y="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0" name="ïŝ1íḓe">
              <a:extLst>
                <a:ext uri="{FF2B5EF4-FFF2-40B4-BE49-F238E27FC236}">
                  <a16:creationId xmlns="" xmlns:a16="http://schemas.microsoft.com/office/drawing/2014/main" id="{CCF69620-D763-4136-88D0-C4515FF05B09}"/>
                </a:ext>
              </a:extLst>
            </p:cNvPr>
            <p:cNvSpPr/>
            <p:nvPr userDrawn="1"/>
          </p:nvSpPr>
          <p:spPr bwMode="auto">
            <a:xfrm>
              <a:off x="7557718" y="2123051"/>
              <a:ext cx="174857" cy="180750"/>
            </a:xfrm>
            <a:custGeom>
              <a:avLst/>
              <a:gdLst>
                <a:gd name="T0" fmla="*/ 1 w 43"/>
                <a:gd name="T1" fmla="*/ 20 h 44"/>
                <a:gd name="T2" fmla="*/ 20 w 43"/>
                <a:gd name="T3" fmla="*/ 43 h 44"/>
                <a:gd name="T4" fmla="*/ 42 w 43"/>
                <a:gd name="T5" fmla="*/ 24 h 44"/>
                <a:gd name="T6" fmla="*/ 23 w 43"/>
                <a:gd name="T7" fmla="*/ 1 h 44"/>
                <a:gd name="T8" fmla="*/ 1 w 43"/>
                <a:gd name="T9" fmla="*/ 20 h 44"/>
              </a:gdLst>
              <a:ahLst/>
              <a:cxnLst>
                <a:cxn ang="0">
                  <a:pos x="T0" y="T1"/>
                </a:cxn>
                <a:cxn ang="0">
                  <a:pos x="T2" y="T3"/>
                </a:cxn>
                <a:cxn ang="0">
                  <a:pos x="T4" y="T5"/>
                </a:cxn>
                <a:cxn ang="0">
                  <a:pos x="T6" y="T7"/>
                </a:cxn>
                <a:cxn ang="0">
                  <a:pos x="T8" y="T9"/>
                </a:cxn>
              </a:cxnLst>
              <a:rect l="0" t="0" r="r" b="b"/>
              <a:pathLst>
                <a:path w="43" h="44">
                  <a:moveTo>
                    <a:pt x="1" y="20"/>
                  </a:moveTo>
                  <a:cubicBezTo>
                    <a:pt x="0" y="31"/>
                    <a:pt x="8" y="42"/>
                    <a:pt x="20" y="43"/>
                  </a:cubicBezTo>
                  <a:cubicBezTo>
                    <a:pt x="31" y="44"/>
                    <a:pt x="41" y="35"/>
                    <a:pt x="42" y="24"/>
                  </a:cubicBezTo>
                  <a:cubicBezTo>
                    <a:pt x="43" y="12"/>
                    <a:pt x="35" y="2"/>
                    <a:pt x="23" y="1"/>
                  </a:cubicBezTo>
                  <a:cubicBezTo>
                    <a:pt x="12" y="0"/>
                    <a:pt x="2" y="9"/>
                    <a:pt x="1" y="2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1" name="íṡ1ïďê">
              <a:extLst>
                <a:ext uri="{FF2B5EF4-FFF2-40B4-BE49-F238E27FC236}">
                  <a16:creationId xmlns="" xmlns:a16="http://schemas.microsoft.com/office/drawing/2014/main" id="{6C30728E-5B89-493C-8001-1E6216E5E086}"/>
                </a:ext>
              </a:extLst>
            </p:cNvPr>
            <p:cNvSpPr/>
            <p:nvPr userDrawn="1"/>
          </p:nvSpPr>
          <p:spPr bwMode="auto">
            <a:xfrm>
              <a:off x="7312133" y="2115193"/>
              <a:ext cx="176821" cy="174857"/>
            </a:xfrm>
            <a:custGeom>
              <a:avLst/>
              <a:gdLst>
                <a:gd name="T0" fmla="*/ 1 w 43"/>
                <a:gd name="T1" fmla="*/ 20 h 43"/>
                <a:gd name="T2" fmla="*/ 20 w 43"/>
                <a:gd name="T3" fmla="*/ 42 h 43"/>
                <a:gd name="T4" fmla="*/ 42 w 43"/>
                <a:gd name="T5" fmla="*/ 24 h 43"/>
                <a:gd name="T6" fmla="*/ 23 w 43"/>
                <a:gd name="T7" fmla="*/ 1 h 43"/>
                <a:gd name="T8" fmla="*/ 1 w 43"/>
                <a:gd name="T9" fmla="*/ 20 h 43"/>
              </a:gdLst>
              <a:ahLst/>
              <a:cxnLst>
                <a:cxn ang="0">
                  <a:pos x="T0" y="T1"/>
                </a:cxn>
                <a:cxn ang="0">
                  <a:pos x="T2" y="T3"/>
                </a:cxn>
                <a:cxn ang="0">
                  <a:pos x="T4" y="T5"/>
                </a:cxn>
                <a:cxn ang="0">
                  <a:pos x="T6" y="T7"/>
                </a:cxn>
                <a:cxn ang="0">
                  <a:pos x="T8" y="T9"/>
                </a:cxn>
              </a:cxnLst>
              <a:rect l="0" t="0" r="r" b="b"/>
              <a:pathLst>
                <a:path w="43" h="43">
                  <a:moveTo>
                    <a:pt x="1" y="20"/>
                  </a:moveTo>
                  <a:cubicBezTo>
                    <a:pt x="0" y="31"/>
                    <a:pt x="8" y="41"/>
                    <a:pt x="20" y="42"/>
                  </a:cubicBezTo>
                  <a:cubicBezTo>
                    <a:pt x="31" y="43"/>
                    <a:pt x="41" y="35"/>
                    <a:pt x="42" y="24"/>
                  </a:cubicBezTo>
                  <a:cubicBezTo>
                    <a:pt x="43" y="12"/>
                    <a:pt x="35" y="2"/>
                    <a:pt x="23" y="1"/>
                  </a:cubicBezTo>
                  <a:cubicBezTo>
                    <a:pt x="12" y="0"/>
                    <a:pt x="2" y="9"/>
                    <a:pt x="1" y="2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2" name="îṥliḋe">
              <a:extLst>
                <a:ext uri="{FF2B5EF4-FFF2-40B4-BE49-F238E27FC236}">
                  <a16:creationId xmlns="" xmlns:a16="http://schemas.microsoft.com/office/drawing/2014/main" id="{4A4C3051-6E84-49B4-BB14-15E043985078}"/>
                </a:ext>
              </a:extLst>
            </p:cNvPr>
            <p:cNvSpPr/>
            <p:nvPr userDrawn="1"/>
          </p:nvSpPr>
          <p:spPr bwMode="auto">
            <a:xfrm>
              <a:off x="4070420" y="4111302"/>
              <a:ext cx="245585" cy="1965"/>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03" name="îSḻiḋê">
              <a:extLst>
                <a:ext uri="{FF2B5EF4-FFF2-40B4-BE49-F238E27FC236}">
                  <a16:creationId xmlns="" xmlns:a16="http://schemas.microsoft.com/office/drawing/2014/main" id="{252AA6C1-7A3F-4655-A1AC-5AE4FD7E0576}"/>
                </a:ext>
              </a:extLst>
            </p:cNvPr>
            <p:cNvSpPr/>
            <p:nvPr userDrawn="1"/>
          </p:nvSpPr>
          <p:spPr bwMode="auto">
            <a:xfrm>
              <a:off x="4070420" y="4111302"/>
              <a:ext cx="245585" cy="1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04" name="íślïďé">
              <a:extLst>
                <a:ext uri="{FF2B5EF4-FFF2-40B4-BE49-F238E27FC236}">
                  <a16:creationId xmlns="" xmlns:a16="http://schemas.microsoft.com/office/drawing/2014/main" id="{831F7DE3-F394-499E-9086-B1552BF309FE}"/>
                </a:ext>
              </a:extLst>
            </p:cNvPr>
            <p:cNvSpPr/>
            <p:nvPr userDrawn="1"/>
          </p:nvSpPr>
          <p:spPr bwMode="auto">
            <a:xfrm>
              <a:off x="4070420" y="2903028"/>
              <a:ext cx="245585" cy="1208275"/>
            </a:xfrm>
            <a:custGeom>
              <a:avLst/>
              <a:gdLst>
                <a:gd name="T0" fmla="*/ 0 w 60"/>
                <a:gd name="T1" fmla="*/ 38 h 296"/>
                <a:gd name="T2" fmla="*/ 6 w 60"/>
                <a:gd name="T3" fmla="*/ 47 h 296"/>
                <a:gd name="T4" fmla="*/ 0 w 60"/>
                <a:gd name="T5" fmla="*/ 59 h 296"/>
                <a:gd name="T6" fmla="*/ 6 w 60"/>
                <a:gd name="T7" fmla="*/ 68 h 296"/>
                <a:gd name="T8" fmla="*/ 0 w 60"/>
                <a:gd name="T9" fmla="*/ 81 h 296"/>
                <a:gd name="T10" fmla="*/ 6 w 60"/>
                <a:gd name="T11" fmla="*/ 89 h 296"/>
                <a:gd name="T12" fmla="*/ 0 w 60"/>
                <a:gd name="T13" fmla="*/ 102 h 296"/>
                <a:gd name="T14" fmla="*/ 6 w 60"/>
                <a:gd name="T15" fmla="*/ 111 h 296"/>
                <a:gd name="T16" fmla="*/ 0 w 60"/>
                <a:gd name="T17" fmla="*/ 123 h 296"/>
                <a:gd name="T18" fmla="*/ 6 w 60"/>
                <a:gd name="T19" fmla="*/ 132 h 296"/>
                <a:gd name="T20" fmla="*/ 0 w 60"/>
                <a:gd name="T21" fmla="*/ 145 h 296"/>
                <a:gd name="T22" fmla="*/ 6 w 60"/>
                <a:gd name="T23" fmla="*/ 153 h 296"/>
                <a:gd name="T24" fmla="*/ 0 w 60"/>
                <a:gd name="T25" fmla="*/ 166 h 296"/>
                <a:gd name="T26" fmla="*/ 6 w 60"/>
                <a:gd name="T27" fmla="*/ 175 h 296"/>
                <a:gd name="T28" fmla="*/ 0 w 60"/>
                <a:gd name="T29" fmla="*/ 187 h 296"/>
                <a:gd name="T30" fmla="*/ 6 w 60"/>
                <a:gd name="T31" fmla="*/ 196 h 296"/>
                <a:gd name="T32" fmla="*/ 0 w 60"/>
                <a:gd name="T33" fmla="*/ 296 h 296"/>
                <a:gd name="T34" fmla="*/ 60 w 60"/>
                <a:gd name="T35" fmla="*/ 196 h 296"/>
                <a:gd name="T36" fmla="*/ 30 w 60"/>
                <a:gd name="T37" fmla="*/ 187 h 296"/>
                <a:gd name="T38" fmla="*/ 60 w 60"/>
                <a:gd name="T39" fmla="*/ 175 h 296"/>
                <a:gd name="T40" fmla="*/ 30 w 60"/>
                <a:gd name="T41" fmla="*/ 166 h 296"/>
                <a:gd name="T42" fmla="*/ 60 w 60"/>
                <a:gd name="T43" fmla="*/ 153 h 296"/>
                <a:gd name="T44" fmla="*/ 30 w 60"/>
                <a:gd name="T45" fmla="*/ 145 h 296"/>
                <a:gd name="T46" fmla="*/ 60 w 60"/>
                <a:gd name="T47" fmla="*/ 132 h 296"/>
                <a:gd name="T48" fmla="*/ 30 w 60"/>
                <a:gd name="T49" fmla="*/ 123 h 296"/>
                <a:gd name="T50" fmla="*/ 60 w 60"/>
                <a:gd name="T51" fmla="*/ 111 h 296"/>
                <a:gd name="T52" fmla="*/ 30 w 60"/>
                <a:gd name="T53" fmla="*/ 102 h 296"/>
                <a:gd name="T54" fmla="*/ 60 w 60"/>
                <a:gd name="T55" fmla="*/ 89 h 296"/>
                <a:gd name="T56" fmla="*/ 30 w 60"/>
                <a:gd name="T57" fmla="*/ 81 h 296"/>
                <a:gd name="T58" fmla="*/ 60 w 60"/>
                <a:gd name="T59" fmla="*/ 68 h 296"/>
                <a:gd name="T60" fmla="*/ 30 w 60"/>
                <a:gd name="T61" fmla="*/ 59 h 296"/>
                <a:gd name="T62" fmla="*/ 60 w 60"/>
                <a:gd name="T63" fmla="*/ 47 h 296"/>
                <a:gd name="T64" fmla="*/ 30 w 60"/>
                <a:gd name="T65" fmla="*/ 38 h 296"/>
                <a:gd name="T66" fmla="*/ 60 w 60"/>
                <a:gd name="T67" fmla="*/ 7 h 296"/>
                <a:gd name="T68" fmla="*/ 60 w 60"/>
                <a:gd name="T69" fmla="*/ 2 h 296"/>
                <a:gd name="T70" fmla="*/ 30 w 60"/>
                <a:gd name="T71" fmla="*/ 0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0" h="296">
                  <a:moveTo>
                    <a:pt x="30" y="0"/>
                  </a:moveTo>
                  <a:cubicBezTo>
                    <a:pt x="13" y="5"/>
                    <a:pt x="0" y="20"/>
                    <a:pt x="0" y="38"/>
                  </a:cubicBezTo>
                  <a:cubicBezTo>
                    <a:pt x="6" y="38"/>
                    <a:pt x="6" y="38"/>
                    <a:pt x="6" y="38"/>
                  </a:cubicBezTo>
                  <a:cubicBezTo>
                    <a:pt x="6" y="47"/>
                    <a:pt x="6" y="47"/>
                    <a:pt x="6" y="47"/>
                  </a:cubicBezTo>
                  <a:cubicBezTo>
                    <a:pt x="0" y="47"/>
                    <a:pt x="0" y="47"/>
                    <a:pt x="0" y="47"/>
                  </a:cubicBezTo>
                  <a:cubicBezTo>
                    <a:pt x="0" y="59"/>
                    <a:pt x="0" y="59"/>
                    <a:pt x="0" y="59"/>
                  </a:cubicBezTo>
                  <a:cubicBezTo>
                    <a:pt x="6" y="59"/>
                    <a:pt x="6" y="59"/>
                    <a:pt x="6" y="59"/>
                  </a:cubicBezTo>
                  <a:cubicBezTo>
                    <a:pt x="6" y="68"/>
                    <a:pt x="6" y="68"/>
                    <a:pt x="6" y="68"/>
                  </a:cubicBezTo>
                  <a:cubicBezTo>
                    <a:pt x="0" y="68"/>
                    <a:pt x="0" y="68"/>
                    <a:pt x="0" y="68"/>
                  </a:cubicBezTo>
                  <a:cubicBezTo>
                    <a:pt x="0" y="81"/>
                    <a:pt x="0" y="81"/>
                    <a:pt x="0" y="81"/>
                  </a:cubicBezTo>
                  <a:cubicBezTo>
                    <a:pt x="6" y="81"/>
                    <a:pt x="6" y="81"/>
                    <a:pt x="6" y="81"/>
                  </a:cubicBezTo>
                  <a:cubicBezTo>
                    <a:pt x="6" y="89"/>
                    <a:pt x="6" y="89"/>
                    <a:pt x="6" y="89"/>
                  </a:cubicBezTo>
                  <a:cubicBezTo>
                    <a:pt x="0" y="89"/>
                    <a:pt x="0" y="89"/>
                    <a:pt x="0" y="89"/>
                  </a:cubicBezTo>
                  <a:cubicBezTo>
                    <a:pt x="0" y="102"/>
                    <a:pt x="0" y="102"/>
                    <a:pt x="0" y="102"/>
                  </a:cubicBezTo>
                  <a:cubicBezTo>
                    <a:pt x="6" y="102"/>
                    <a:pt x="6" y="102"/>
                    <a:pt x="6" y="102"/>
                  </a:cubicBezTo>
                  <a:cubicBezTo>
                    <a:pt x="6" y="111"/>
                    <a:pt x="6" y="111"/>
                    <a:pt x="6" y="111"/>
                  </a:cubicBezTo>
                  <a:cubicBezTo>
                    <a:pt x="0" y="111"/>
                    <a:pt x="0" y="111"/>
                    <a:pt x="0" y="111"/>
                  </a:cubicBezTo>
                  <a:cubicBezTo>
                    <a:pt x="0" y="123"/>
                    <a:pt x="0" y="123"/>
                    <a:pt x="0" y="123"/>
                  </a:cubicBezTo>
                  <a:cubicBezTo>
                    <a:pt x="6" y="123"/>
                    <a:pt x="6" y="123"/>
                    <a:pt x="6" y="123"/>
                  </a:cubicBezTo>
                  <a:cubicBezTo>
                    <a:pt x="6" y="132"/>
                    <a:pt x="6" y="132"/>
                    <a:pt x="6" y="132"/>
                  </a:cubicBezTo>
                  <a:cubicBezTo>
                    <a:pt x="0" y="132"/>
                    <a:pt x="0" y="132"/>
                    <a:pt x="0" y="132"/>
                  </a:cubicBezTo>
                  <a:cubicBezTo>
                    <a:pt x="0" y="145"/>
                    <a:pt x="0" y="145"/>
                    <a:pt x="0" y="145"/>
                  </a:cubicBezTo>
                  <a:cubicBezTo>
                    <a:pt x="6" y="145"/>
                    <a:pt x="6" y="145"/>
                    <a:pt x="6" y="145"/>
                  </a:cubicBezTo>
                  <a:cubicBezTo>
                    <a:pt x="6" y="153"/>
                    <a:pt x="6" y="153"/>
                    <a:pt x="6" y="153"/>
                  </a:cubicBezTo>
                  <a:cubicBezTo>
                    <a:pt x="0" y="153"/>
                    <a:pt x="0" y="153"/>
                    <a:pt x="0" y="153"/>
                  </a:cubicBezTo>
                  <a:cubicBezTo>
                    <a:pt x="0" y="166"/>
                    <a:pt x="0" y="166"/>
                    <a:pt x="0" y="166"/>
                  </a:cubicBezTo>
                  <a:cubicBezTo>
                    <a:pt x="6" y="166"/>
                    <a:pt x="6" y="166"/>
                    <a:pt x="6" y="166"/>
                  </a:cubicBezTo>
                  <a:cubicBezTo>
                    <a:pt x="6" y="175"/>
                    <a:pt x="6" y="175"/>
                    <a:pt x="6" y="175"/>
                  </a:cubicBezTo>
                  <a:cubicBezTo>
                    <a:pt x="0" y="175"/>
                    <a:pt x="0" y="175"/>
                    <a:pt x="0" y="175"/>
                  </a:cubicBezTo>
                  <a:cubicBezTo>
                    <a:pt x="0" y="187"/>
                    <a:pt x="0" y="187"/>
                    <a:pt x="0" y="187"/>
                  </a:cubicBezTo>
                  <a:cubicBezTo>
                    <a:pt x="6" y="187"/>
                    <a:pt x="6" y="187"/>
                    <a:pt x="6" y="187"/>
                  </a:cubicBezTo>
                  <a:cubicBezTo>
                    <a:pt x="6" y="196"/>
                    <a:pt x="6" y="196"/>
                    <a:pt x="6" y="196"/>
                  </a:cubicBezTo>
                  <a:cubicBezTo>
                    <a:pt x="0" y="196"/>
                    <a:pt x="0" y="196"/>
                    <a:pt x="0" y="196"/>
                  </a:cubicBezTo>
                  <a:cubicBezTo>
                    <a:pt x="0" y="296"/>
                    <a:pt x="0" y="296"/>
                    <a:pt x="0" y="296"/>
                  </a:cubicBezTo>
                  <a:cubicBezTo>
                    <a:pt x="60" y="296"/>
                    <a:pt x="60" y="296"/>
                    <a:pt x="60" y="296"/>
                  </a:cubicBezTo>
                  <a:cubicBezTo>
                    <a:pt x="60" y="196"/>
                    <a:pt x="60" y="196"/>
                    <a:pt x="60" y="196"/>
                  </a:cubicBezTo>
                  <a:cubicBezTo>
                    <a:pt x="30" y="196"/>
                    <a:pt x="30" y="196"/>
                    <a:pt x="30" y="196"/>
                  </a:cubicBezTo>
                  <a:cubicBezTo>
                    <a:pt x="30" y="187"/>
                    <a:pt x="30" y="187"/>
                    <a:pt x="30" y="187"/>
                  </a:cubicBezTo>
                  <a:cubicBezTo>
                    <a:pt x="60" y="187"/>
                    <a:pt x="60" y="187"/>
                    <a:pt x="60" y="187"/>
                  </a:cubicBezTo>
                  <a:cubicBezTo>
                    <a:pt x="60" y="175"/>
                    <a:pt x="60" y="175"/>
                    <a:pt x="60" y="175"/>
                  </a:cubicBezTo>
                  <a:cubicBezTo>
                    <a:pt x="30" y="175"/>
                    <a:pt x="30" y="175"/>
                    <a:pt x="30" y="175"/>
                  </a:cubicBezTo>
                  <a:cubicBezTo>
                    <a:pt x="30" y="166"/>
                    <a:pt x="30" y="166"/>
                    <a:pt x="30" y="166"/>
                  </a:cubicBezTo>
                  <a:cubicBezTo>
                    <a:pt x="60" y="166"/>
                    <a:pt x="60" y="166"/>
                    <a:pt x="60" y="166"/>
                  </a:cubicBezTo>
                  <a:cubicBezTo>
                    <a:pt x="60" y="153"/>
                    <a:pt x="60" y="153"/>
                    <a:pt x="60" y="153"/>
                  </a:cubicBezTo>
                  <a:cubicBezTo>
                    <a:pt x="30" y="153"/>
                    <a:pt x="30" y="153"/>
                    <a:pt x="30" y="153"/>
                  </a:cubicBezTo>
                  <a:cubicBezTo>
                    <a:pt x="30" y="145"/>
                    <a:pt x="30" y="145"/>
                    <a:pt x="30" y="145"/>
                  </a:cubicBezTo>
                  <a:cubicBezTo>
                    <a:pt x="60" y="145"/>
                    <a:pt x="60" y="145"/>
                    <a:pt x="60" y="145"/>
                  </a:cubicBezTo>
                  <a:cubicBezTo>
                    <a:pt x="60" y="132"/>
                    <a:pt x="60" y="132"/>
                    <a:pt x="60" y="132"/>
                  </a:cubicBezTo>
                  <a:cubicBezTo>
                    <a:pt x="30" y="132"/>
                    <a:pt x="30" y="132"/>
                    <a:pt x="30" y="132"/>
                  </a:cubicBezTo>
                  <a:cubicBezTo>
                    <a:pt x="30" y="123"/>
                    <a:pt x="30" y="123"/>
                    <a:pt x="30" y="123"/>
                  </a:cubicBezTo>
                  <a:cubicBezTo>
                    <a:pt x="60" y="123"/>
                    <a:pt x="60" y="123"/>
                    <a:pt x="60" y="123"/>
                  </a:cubicBezTo>
                  <a:cubicBezTo>
                    <a:pt x="60" y="111"/>
                    <a:pt x="60" y="111"/>
                    <a:pt x="60" y="111"/>
                  </a:cubicBezTo>
                  <a:cubicBezTo>
                    <a:pt x="30" y="111"/>
                    <a:pt x="30" y="111"/>
                    <a:pt x="30" y="111"/>
                  </a:cubicBezTo>
                  <a:cubicBezTo>
                    <a:pt x="30" y="102"/>
                    <a:pt x="30" y="102"/>
                    <a:pt x="30" y="102"/>
                  </a:cubicBezTo>
                  <a:cubicBezTo>
                    <a:pt x="60" y="102"/>
                    <a:pt x="60" y="102"/>
                    <a:pt x="60" y="102"/>
                  </a:cubicBezTo>
                  <a:cubicBezTo>
                    <a:pt x="60" y="89"/>
                    <a:pt x="60" y="89"/>
                    <a:pt x="60" y="89"/>
                  </a:cubicBezTo>
                  <a:cubicBezTo>
                    <a:pt x="30" y="89"/>
                    <a:pt x="30" y="89"/>
                    <a:pt x="30" y="89"/>
                  </a:cubicBezTo>
                  <a:cubicBezTo>
                    <a:pt x="30" y="81"/>
                    <a:pt x="30" y="81"/>
                    <a:pt x="30" y="81"/>
                  </a:cubicBezTo>
                  <a:cubicBezTo>
                    <a:pt x="60" y="81"/>
                    <a:pt x="60" y="81"/>
                    <a:pt x="60" y="81"/>
                  </a:cubicBezTo>
                  <a:cubicBezTo>
                    <a:pt x="60" y="68"/>
                    <a:pt x="60" y="68"/>
                    <a:pt x="60" y="68"/>
                  </a:cubicBezTo>
                  <a:cubicBezTo>
                    <a:pt x="30" y="68"/>
                    <a:pt x="30" y="68"/>
                    <a:pt x="30" y="68"/>
                  </a:cubicBezTo>
                  <a:cubicBezTo>
                    <a:pt x="30" y="59"/>
                    <a:pt x="30" y="59"/>
                    <a:pt x="30" y="59"/>
                  </a:cubicBezTo>
                  <a:cubicBezTo>
                    <a:pt x="60" y="59"/>
                    <a:pt x="60" y="59"/>
                    <a:pt x="60" y="59"/>
                  </a:cubicBezTo>
                  <a:cubicBezTo>
                    <a:pt x="60" y="47"/>
                    <a:pt x="60" y="47"/>
                    <a:pt x="60" y="47"/>
                  </a:cubicBezTo>
                  <a:cubicBezTo>
                    <a:pt x="30" y="47"/>
                    <a:pt x="30" y="47"/>
                    <a:pt x="30" y="47"/>
                  </a:cubicBezTo>
                  <a:cubicBezTo>
                    <a:pt x="30" y="38"/>
                    <a:pt x="30" y="38"/>
                    <a:pt x="30" y="38"/>
                  </a:cubicBezTo>
                  <a:cubicBezTo>
                    <a:pt x="60" y="38"/>
                    <a:pt x="60" y="38"/>
                    <a:pt x="60" y="38"/>
                  </a:cubicBezTo>
                  <a:cubicBezTo>
                    <a:pt x="60" y="7"/>
                    <a:pt x="60" y="7"/>
                    <a:pt x="60" y="7"/>
                  </a:cubicBezTo>
                  <a:cubicBezTo>
                    <a:pt x="60" y="7"/>
                    <a:pt x="60" y="7"/>
                    <a:pt x="60" y="7"/>
                  </a:cubicBezTo>
                  <a:cubicBezTo>
                    <a:pt x="60" y="5"/>
                    <a:pt x="60" y="4"/>
                    <a:pt x="60" y="2"/>
                  </a:cubicBezTo>
                  <a:cubicBezTo>
                    <a:pt x="30" y="2"/>
                    <a:pt x="30" y="2"/>
                    <a:pt x="30" y="2"/>
                  </a:cubicBezTo>
                  <a:cubicBezTo>
                    <a:pt x="30" y="0"/>
                    <a:pt x="30" y="0"/>
                    <a:pt x="30"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5" name="iSḻíḋe">
              <a:extLst>
                <a:ext uri="{FF2B5EF4-FFF2-40B4-BE49-F238E27FC236}">
                  <a16:creationId xmlns="" xmlns:a16="http://schemas.microsoft.com/office/drawing/2014/main" id="{FE87566C-EDDC-474A-8275-FAD1AD804ED5}"/>
                </a:ext>
              </a:extLst>
            </p:cNvPr>
            <p:cNvSpPr/>
            <p:nvPr userDrawn="1"/>
          </p:nvSpPr>
          <p:spPr bwMode="auto">
            <a:xfrm>
              <a:off x="4192230" y="2899098"/>
              <a:ext cx="123775" cy="11788"/>
            </a:xfrm>
            <a:custGeom>
              <a:avLst/>
              <a:gdLst>
                <a:gd name="T0" fmla="*/ 30 w 30"/>
                <a:gd name="T1" fmla="*/ 0 h 3"/>
                <a:gd name="T2" fmla="*/ 12 w 30"/>
                <a:gd name="T3" fmla="*/ 0 h 3"/>
                <a:gd name="T4" fmla="*/ 0 w 30"/>
                <a:gd name="T5" fmla="*/ 1 h 3"/>
                <a:gd name="T6" fmla="*/ 0 w 30"/>
                <a:gd name="T7" fmla="*/ 3 h 3"/>
                <a:gd name="T8" fmla="*/ 30 w 30"/>
                <a:gd name="T9" fmla="*/ 3 h 3"/>
                <a:gd name="T10" fmla="*/ 30 w 30"/>
                <a:gd name="T11" fmla="*/ 0 h 3"/>
              </a:gdLst>
              <a:ahLst/>
              <a:cxnLst>
                <a:cxn ang="0">
                  <a:pos x="T0" y="T1"/>
                </a:cxn>
                <a:cxn ang="0">
                  <a:pos x="T2" y="T3"/>
                </a:cxn>
                <a:cxn ang="0">
                  <a:pos x="T4" y="T5"/>
                </a:cxn>
                <a:cxn ang="0">
                  <a:pos x="T6" y="T7"/>
                </a:cxn>
                <a:cxn ang="0">
                  <a:pos x="T8" y="T9"/>
                </a:cxn>
                <a:cxn ang="0">
                  <a:pos x="T10" y="T11"/>
                </a:cxn>
              </a:cxnLst>
              <a:rect l="0" t="0" r="r" b="b"/>
              <a:pathLst>
                <a:path w="30" h="3">
                  <a:moveTo>
                    <a:pt x="30" y="0"/>
                  </a:moveTo>
                  <a:cubicBezTo>
                    <a:pt x="12" y="0"/>
                    <a:pt x="12" y="0"/>
                    <a:pt x="12" y="0"/>
                  </a:cubicBezTo>
                  <a:cubicBezTo>
                    <a:pt x="8" y="0"/>
                    <a:pt x="4" y="0"/>
                    <a:pt x="0" y="1"/>
                  </a:cubicBezTo>
                  <a:cubicBezTo>
                    <a:pt x="0" y="3"/>
                    <a:pt x="0" y="3"/>
                    <a:pt x="0" y="3"/>
                  </a:cubicBezTo>
                  <a:cubicBezTo>
                    <a:pt x="30" y="3"/>
                    <a:pt x="30" y="3"/>
                    <a:pt x="30" y="3"/>
                  </a:cubicBezTo>
                  <a:cubicBezTo>
                    <a:pt x="30" y="2"/>
                    <a:pt x="30" y="1"/>
                    <a:pt x="30" y="0"/>
                  </a:cubicBezTo>
                </a:path>
              </a:pathLst>
            </a:custGeom>
            <a:solidFill>
              <a:srgbClr val="547FC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6" name="iṧľíḑe">
              <a:extLst>
                <a:ext uri="{FF2B5EF4-FFF2-40B4-BE49-F238E27FC236}">
                  <a16:creationId xmlns="" xmlns:a16="http://schemas.microsoft.com/office/drawing/2014/main" id="{27F0B866-118B-4E7E-980C-CA5CCAA9CF82}"/>
                </a:ext>
              </a:extLst>
            </p:cNvPr>
            <p:cNvSpPr/>
            <p:nvPr userDrawn="1"/>
          </p:nvSpPr>
          <p:spPr bwMode="auto">
            <a:xfrm>
              <a:off x="4070420" y="3058236"/>
              <a:ext cx="23576" cy="35364"/>
            </a:xfrm>
            <a:custGeom>
              <a:avLst/>
              <a:gdLst>
                <a:gd name="T0" fmla="*/ 6 w 6"/>
                <a:gd name="T1" fmla="*/ 0 h 9"/>
                <a:gd name="T2" fmla="*/ 0 w 6"/>
                <a:gd name="T3" fmla="*/ 0 h 9"/>
                <a:gd name="T4" fmla="*/ 0 w 6"/>
                <a:gd name="T5" fmla="*/ 1 h 9"/>
                <a:gd name="T6" fmla="*/ 0 w 6"/>
                <a:gd name="T7" fmla="*/ 9 h 9"/>
                <a:gd name="T8" fmla="*/ 6 w 6"/>
                <a:gd name="T9" fmla="*/ 9 h 9"/>
                <a:gd name="T10" fmla="*/ 6 w 6"/>
                <a:gd name="T11" fmla="*/ 0 h 9"/>
              </a:gdLst>
              <a:ahLst/>
              <a:cxnLst>
                <a:cxn ang="0">
                  <a:pos x="T0" y="T1"/>
                </a:cxn>
                <a:cxn ang="0">
                  <a:pos x="T2" y="T3"/>
                </a:cxn>
                <a:cxn ang="0">
                  <a:pos x="T4" y="T5"/>
                </a:cxn>
                <a:cxn ang="0">
                  <a:pos x="T6" y="T7"/>
                </a:cxn>
                <a:cxn ang="0">
                  <a:pos x="T8" y="T9"/>
                </a:cxn>
                <a:cxn ang="0">
                  <a:pos x="T10" y="T11"/>
                </a:cxn>
              </a:cxnLst>
              <a:rect l="0" t="0" r="r" b="b"/>
              <a:pathLst>
                <a:path w="6" h="9">
                  <a:moveTo>
                    <a:pt x="6" y="0"/>
                  </a:moveTo>
                  <a:cubicBezTo>
                    <a:pt x="0" y="0"/>
                    <a:pt x="0" y="0"/>
                    <a:pt x="0" y="0"/>
                  </a:cubicBezTo>
                  <a:cubicBezTo>
                    <a:pt x="0" y="0"/>
                    <a:pt x="0" y="1"/>
                    <a:pt x="0" y="1"/>
                  </a:cubicBezTo>
                  <a:cubicBezTo>
                    <a:pt x="0" y="9"/>
                    <a:pt x="0" y="9"/>
                    <a:pt x="0" y="9"/>
                  </a:cubicBezTo>
                  <a:cubicBezTo>
                    <a:pt x="6" y="9"/>
                    <a:pt x="6" y="9"/>
                    <a:pt x="6" y="9"/>
                  </a:cubicBezTo>
                  <a:cubicBezTo>
                    <a:pt x="6" y="0"/>
                    <a:pt x="6" y="0"/>
                    <a:pt x="6" y="0"/>
                  </a:cubicBezTo>
                </a:path>
              </a:pathLst>
            </a:custGeom>
            <a:solidFill>
              <a:srgbClr val="B7D2F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07" name="í$1iďè">
              <a:extLst>
                <a:ext uri="{FF2B5EF4-FFF2-40B4-BE49-F238E27FC236}">
                  <a16:creationId xmlns="" xmlns:a16="http://schemas.microsoft.com/office/drawing/2014/main" id="{B7A1AA01-88F1-4408-87ED-4A4C4AC96325}"/>
                </a:ext>
              </a:extLst>
            </p:cNvPr>
            <p:cNvSpPr/>
            <p:nvPr userDrawn="1"/>
          </p:nvSpPr>
          <p:spPr bwMode="auto">
            <a:xfrm>
              <a:off x="4070420" y="3142718"/>
              <a:ext cx="23576" cy="37329"/>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08" name="ïşlïḑe">
              <a:extLst>
                <a:ext uri="{FF2B5EF4-FFF2-40B4-BE49-F238E27FC236}">
                  <a16:creationId xmlns="" xmlns:a16="http://schemas.microsoft.com/office/drawing/2014/main" id="{DF9C70AB-AEFE-4C09-AAEA-336D7CD9CB3E}"/>
                </a:ext>
              </a:extLst>
            </p:cNvPr>
            <p:cNvSpPr/>
            <p:nvPr userDrawn="1"/>
          </p:nvSpPr>
          <p:spPr bwMode="auto">
            <a:xfrm>
              <a:off x="4070420" y="3142718"/>
              <a:ext cx="23576" cy="3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09" name="iṥļídè">
              <a:extLst>
                <a:ext uri="{FF2B5EF4-FFF2-40B4-BE49-F238E27FC236}">
                  <a16:creationId xmlns="" xmlns:a16="http://schemas.microsoft.com/office/drawing/2014/main" id="{30C697A9-24C1-4DBE-AD23-2B1CB634B4B7}"/>
                </a:ext>
              </a:extLst>
            </p:cNvPr>
            <p:cNvSpPr/>
            <p:nvPr userDrawn="1"/>
          </p:nvSpPr>
          <p:spPr bwMode="auto">
            <a:xfrm>
              <a:off x="4070420" y="3233093"/>
              <a:ext cx="23576" cy="33400"/>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10" name="ïśļíḑê">
              <a:extLst>
                <a:ext uri="{FF2B5EF4-FFF2-40B4-BE49-F238E27FC236}">
                  <a16:creationId xmlns="" xmlns:a16="http://schemas.microsoft.com/office/drawing/2014/main" id="{5E35CAA4-5900-4F3A-9216-863C23ECE28D}"/>
                </a:ext>
              </a:extLst>
            </p:cNvPr>
            <p:cNvSpPr/>
            <p:nvPr userDrawn="1"/>
          </p:nvSpPr>
          <p:spPr bwMode="auto">
            <a:xfrm>
              <a:off x="4070420" y="3233093"/>
              <a:ext cx="23576" cy="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11" name="ïṩlidè">
              <a:extLst>
                <a:ext uri="{FF2B5EF4-FFF2-40B4-BE49-F238E27FC236}">
                  <a16:creationId xmlns="" xmlns:a16="http://schemas.microsoft.com/office/drawing/2014/main" id="{95EB486F-E5B8-4A72-A3B2-4CC5726C27F6}"/>
                </a:ext>
              </a:extLst>
            </p:cNvPr>
            <p:cNvSpPr/>
            <p:nvPr userDrawn="1"/>
          </p:nvSpPr>
          <p:spPr bwMode="auto">
            <a:xfrm>
              <a:off x="4070420" y="3319539"/>
              <a:ext cx="23576" cy="35364"/>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12" name="îśľîďê">
              <a:extLst>
                <a:ext uri="{FF2B5EF4-FFF2-40B4-BE49-F238E27FC236}">
                  <a16:creationId xmlns="" xmlns:a16="http://schemas.microsoft.com/office/drawing/2014/main" id="{82673E36-FA33-4DC1-B581-512F72F3DB77}"/>
                </a:ext>
              </a:extLst>
            </p:cNvPr>
            <p:cNvSpPr/>
            <p:nvPr userDrawn="1"/>
          </p:nvSpPr>
          <p:spPr bwMode="auto">
            <a:xfrm>
              <a:off x="4070420" y="3319539"/>
              <a:ext cx="23576" cy="3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13" name="î$ľïdê">
              <a:extLst>
                <a:ext uri="{FF2B5EF4-FFF2-40B4-BE49-F238E27FC236}">
                  <a16:creationId xmlns="" xmlns:a16="http://schemas.microsoft.com/office/drawing/2014/main" id="{ECAF7549-8F61-4014-9FC4-9508AD5F9378}"/>
                </a:ext>
              </a:extLst>
            </p:cNvPr>
            <p:cNvSpPr/>
            <p:nvPr userDrawn="1"/>
          </p:nvSpPr>
          <p:spPr bwMode="auto">
            <a:xfrm>
              <a:off x="4070420" y="3404019"/>
              <a:ext cx="23576" cy="37329"/>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14" name="îśľïḋé">
              <a:extLst>
                <a:ext uri="{FF2B5EF4-FFF2-40B4-BE49-F238E27FC236}">
                  <a16:creationId xmlns="" xmlns:a16="http://schemas.microsoft.com/office/drawing/2014/main" id="{8415C004-8E93-4446-BFF1-83637DB0FFA5}"/>
                </a:ext>
              </a:extLst>
            </p:cNvPr>
            <p:cNvSpPr/>
            <p:nvPr userDrawn="1"/>
          </p:nvSpPr>
          <p:spPr bwMode="auto">
            <a:xfrm>
              <a:off x="4070420" y="3404019"/>
              <a:ext cx="23576" cy="3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15" name="îṧḷiḍè">
              <a:extLst>
                <a:ext uri="{FF2B5EF4-FFF2-40B4-BE49-F238E27FC236}">
                  <a16:creationId xmlns="" xmlns:a16="http://schemas.microsoft.com/office/drawing/2014/main" id="{3B0DDBC9-977A-4983-9321-5459D4374D76}"/>
                </a:ext>
              </a:extLst>
            </p:cNvPr>
            <p:cNvSpPr/>
            <p:nvPr userDrawn="1"/>
          </p:nvSpPr>
          <p:spPr bwMode="auto">
            <a:xfrm>
              <a:off x="4070420" y="3494394"/>
              <a:ext cx="23576" cy="33400"/>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16" name="îSļíḋè">
              <a:extLst>
                <a:ext uri="{FF2B5EF4-FFF2-40B4-BE49-F238E27FC236}">
                  <a16:creationId xmlns="" xmlns:a16="http://schemas.microsoft.com/office/drawing/2014/main" id="{4F0873AE-3047-4AA0-AF63-17FB5819434B}"/>
                </a:ext>
              </a:extLst>
            </p:cNvPr>
            <p:cNvSpPr/>
            <p:nvPr userDrawn="1"/>
          </p:nvSpPr>
          <p:spPr bwMode="auto">
            <a:xfrm>
              <a:off x="4070420" y="3494394"/>
              <a:ext cx="23576" cy="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17" name="iṣḻîḋè">
              <a:extLst>
                <a:ext uri="{FF2B5EF4-FFF2-40B4-BE49-F238E27FC236}">
                  <a16:creationId xmlns="" xmlns:a16="http://schemas.microsoft.com/office/drawing/2014/main" id="{9ECA8D85-8408-435B-AEB4-EA4497660427}"/>
                </a:ext>
              </a:extLst>
            </p:cNvPr>
            <p:cNvSpPr/>
            <p:nvPr userDrawn="1"/>
          </p:nvSpPr>
          <p:spPr bwMode="auto">
            <a:xfrm>
              <a:off x="4070420" y="3580840"/>
              <a:ext cx="23576" cy="35364"/>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18" name="îśļîḑê">
              <a:extLst>
                <a:ext uri="{FF2B5EF4-FFF2-40B4-BE49-F238E27FC236}">
                  <a16:creationId xmlns="" xmlns:a16="http://schemas.microsoft.com/office/drawing/2014/main" id="{1DAD13D4-5151-42C3-A388-356F26024FDB}"/>
                </a:ext>
              </a:extLst>
            </p:cNvPr>
            <p:cNvSpPr/>
            <p:nvPr userDrawn="1"/>
          </p:nvSpPr>
          <p:spPr bwMode="auto">
            <a:xfrm>
              <a:off x="4070420" y="3580840"/>
              <a:ext cx="23576" cy="3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19" name="işlîḓè">
              <a:extLst>
                <a:ext uri="{FF2B5EF4-FFF2-40B4-BE49-F238E27FC236}">
                  <a16:creationId xmlns="" xmlns:a16="http://schemas.microsoft.com/office/drawing/2014/main" id="{2BE54F83-8BBE-4779-88B0-C638F2E363A0}"/>
                </a:ext>
              </a:extLst>
            </p:cNvPr>
            <p:cNvSpPr/>
            <p:nvPr userDrawn="1"/>
          </p:nvSpPr>
          <p:spPr bwMode="auto">
            <a:xfrm>
              <a:off x="4070420" y="3665321"/>
              <a:ext cx="23576" cy="37329"/>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20" name="íşlîḓè">
              <a:extLst>
                <a:ext uri="{FF2B5EF4-FFF2-40B4-BE49-F238E27FC236}">
                  <a16:creationId xmlns="" xmlns:a16="http://schemas.microsoft.com/office/drawing/2014/main" id="{F8D5A081-3D0A-4FED-9C61-6B39A9368295}"/>
                </a:ext>
              </a:extLst>
            </p:cNvPr>
            <p:cNvSpPr/>
            <p:nvPr userDrawn="1"/>
          </p:nvSpPr>
          <p:spPr bwMode="auto">
            <a:xfrm>
              <a:off x="4070420" y="3665321"/>
              <a:ext cx="23576" cy="3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21" name="ïṣḻidê">
              <a:extLst>
                <a:ext uri="{FF2B5EF4-FFF2-40B4-BE49-F238E27FC236}">
                  <a16:creationId xmlns="" xmlns:a16="http://schemas.microsoft.com/office/drawing/2014/main" id="{D870E5D7-548B-4E44-85B1-B740A33F8228}"/>
                </a:ext>
              </a:extLst>
            </p:cNvPr>
            <p:cNvSpPr/>
            <p:nvPr userDrawn="1"/>
          </p:nvSpPr>
          <p:spPr bwMode="auto">
            <a:xfrm>
              <a:off x="4192230" y="3058236"/>
              <a:ext cx="123775" cy="35364"/>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22" name="íṩḻïďè">
              <a:extLst>
                <a:ext uri="{FF2B5EF4-FFF2-40B4-BE49-F238E27FC236}">
                  <a16:creationId xmlns="" xmlns:a16="http://schemas.microsoft.com/office/drawing/2014/main" id="{EF72A1B9-AFDF-4478-A8C5-DE2572E73C26}"/>
                </a:ext>
              </a:extLst>
            </p:cNvPr>
            <p:cNvSpPr/>
            <p:nvPr userDrawn="1"/>
          </p:nvSpPr>
          <p:spPr bwMode="auto">
            <a:xfrm>
              <a:off x="4192230" y="3058236"/>
              <a:ext cx="123775" cy="3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23" name="iṧḻiḋê">
              <a:extLst>
                <a:ext uri="{FF2B5EF4-FFF2-40B4-BE49-F238E27FC236}">
                  <a16:creationId xmlns="" xmlns:a16="http://schemas.microsoft.com/office/drawing/2014/main" id="{3F51082F-F59D-4DF9-88A4-D57E634EC013}"/>
                </a:ext>
              </a:extLst>
            </p:cNvPr>
            <p:cNvSpPr/>
            <p:nvPr userDrawn="1"/>
          </p:nvSpPr>
          <p:spPr bwMode="auto">
            <a:xfrm>
              <a:off x="4192230" y="3142718"/>
              <a:ext cx="123775" cy="37329"/>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24" name="işlïďè">
              <a:extLst>
                <a:ext uri="{FF2B5EF4-FFF2-40B4-BE49-F238E27FC236}">
                  <a16:creationId xmlns="" xmlns:a16="http://schemas.microsoft.com/office/drawing/2014/main" id="{78C21EB3-1DF4-4A1B-8182-59E68AC51299}"/>
                </a:ext>
              </a:extLst>
            </p:cNvPr>
            <p:cNvSpPr/>
            <p:nvPr userDrawn="1"/>
          </p:nvSpPr>
          <p:spPr bwMode="auto">
            <a:xfrm>
              <a:off x="4192230" y="3142718"/>
              <a:ext cx="123775" cy="3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25" name="iSlíďe">
              <a:extLst>
                <a:ext uri="{FF2B5EF4-FFF2-40B4-BE49-F238E27FC236}">
                  <a16:creationId xmlns="" xmlns:a16="http://schemas.microsoft.com/office/drawing/2014/main" id="{E620D850-0C37-4F94-A3B9-FB0F2CB24B68}"/>
                </a:ext>
              </a:extLst>
            </p:cNvPr>
            <p:cNvSpPr/>
            <p:nvPr userDrawn="1"/>
          </p:nvSpPr>
          <p:spPr bwMode="auto">
            <a:xfrm>
              <a:off x="4192230" y="3233093"/>
              <a:ext cx="123775" cy="33400"/>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26" name="íṩḻîďé">
              <a:extLst>
                <a:ext uri="{FF2B5EF4-FFF2-40B4-BE49-F238E27FC236}">
                  <a16:creationId xmlns="" xmlns:a16="http://schemas.microsoft.com/office/drawing/2014/main" id="{EABDF9FD-E9BE-4B8B-8DC4-4B28122DD6AF}"/>
                </a:ext>
              </a:extLst>
            </p:cNvPr>
            <p:cNvSpPr/>
            <p:nvPr userDrawn="1"/>
          </p:nvSpPr>
          <p:spPr bwMode="auto">
            <a:xfrm>
              <a:off x="4192230" y="3233093"/>
              <a:ext cx="123775" cy="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27" name="íṩlïḋe">
              <a:extLst>
                <a:ext uri="{FF2B5EF4-FFF2-40B4-BE49-F238E27FC236}">
                  <a16:creationId xmlns="" xmlns:a16="http://schemas.microsoft.com/office/drawing/2014/main" id="{F97B9DDE-80B0-4513-9EBB-DA78E1880A61}"/>
                </a:ext>
              </a:extLst>
            </p:cNvPr>
            <p:cNvSpPr/>
            <p:nvPr userDrawn="1"/>
          </p:nvSpPr>
          <p:spPr bwMode="auto">
            <a:xfrm>
              <a:off x="4192230" y="3319539"/>
              <a:ext cx="123775" cy="35364"/>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28" name="ï$1ïḑê">
              <a:extLst>
                <a:ext uri="{FF2B5EF4-FFF2-40B4-BE49-F238E27FC236}">
                  <a16:creationId xmlns="" xmlns:a16="http://schemas.microsoft.com/office/drawing/2014/main" id="{4BDABE37-4147-4374-AF78-AC6CA757AAB1}"/>
                </a:ext>
              </a:extLst>
            </p:cNvPr>
            <p:cNvSpPr/>
            <p:nvPr userDrawn="1"/>
          </p:nvSpPr>
          <p:spPr bwMode="auto">
            <a:xfrm>
              <a:off x="4192230" y="3319539"/>
              <a:ext cx="123775" cy="3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29" name="ísḷíḑê">
              <a:extLst>
                <a:ext uri="{FF2B5EF4-FFF2-40B4-BE49-F238E27FC236}">
                  <a16:creationId xmlns="" xmlns:a16="http://schemas.microsoft.com/office/drawing/2014/main" id="{2FF75191-ADD9-4D3D-8C0C-BAEAA0333B09}"/>
                </a:ext>
              </a:extLst>
            </p:cNvPr>
            <p:cNvSpPr/>
            <p:nvPr userDrawn="1"/>
          </p:nvSpPr>
          <p:spPr bwMode="auto">
            <a:xfrm>
              <a:off x="4192230" y="3404019"/>
              <a:ext cx="123775" cy="37329"/>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30" name="işļíďê">
              <a:extLst>
                <a:ext uri="{FF2B5EF4-FFF2-40B4-BE49-F238E27FC236}">
                  <a16:creationId xmlns="" xmlns:a16="http://schemas.microsoft.com/office/drawing/2014/main" id="{CB714E9E-EDA0-4FD9-9523-20AD9ADB957C}"/>
                </a:ext>
              </a:extLst>
            </p:cNvPr>
            <p:cNvSpPr/>
            <p:nvPr userDrawn="1"/>
          </p:nvSpPr>
          <p:spPr bwMode="auto">
            <a:xfrm>
              <a:off x="4192230" y="3404019"/>
              <a:ext cx="123775" cy="3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31" name="îşľîḑè">
              <a:extLst>
                <a:ext uri="{FF2B5EF4-FFF2-40B4-BE49-F238E27FC236}">
                  <a16:creationId xmlns="" xmlns:a16="http://schemas.microsoft.com/office/drawing/2014/main" id="{D42E34F5-0CC0-4FAD-8518-7E49071ED422}"/>
                </a:ext>
              </a:extLst>
            </p:cNvPr>
            <p:cNvSpPr/>
            <p:nvPr userDrawn="1"/>
          </p:nvSpPr>
          <p:spPr bwMode="auto">
            <a:xfrm>
              <a:off x="4192230" y="3494394"/>
              <a:ext cx="123775" cy="33400"/>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32" name="íṩḻiḓê">
              <a:extLst>
                <a:ext uri="{FF2B5EF4-FFF2-40B4-BE49-F238E27FC236}">
                  <a16:creationId xmlns="" xmlns:a16="http://schemas.microsoft.com/office/drawing/2014/main" id="{D5BD7F4C-9F2E-49CE-B4CC-64326C27A90F}"/>
                </a:ext>
              </a:extLst>
            </p:cNvPr>
            <p:cNvSpPr/>
            <p:nvPr userDrawn="1"/>
          </p:nvSpPr>
          <p:spPr bwMode="auto">
            <a:xfrm>
              <a:off x="4192230" y="3494394"/>
              <a:ext cx="123775" cy="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33" name="îśļiďé">
              <a:extLst>
                <a:ext uri="{FF2B5EF4-FFF2-40B4-BE49-F238E27FC236}">
                  <a16:creationId xmlns="" xmlns:a16="http://schemas.microsoft.com/office/drawing/2014/main" id="{048872AA-1321-458B-B23B-557EC1E797A4}"/>
                </a:ext>
              </a:extLst>
            </p:cNvPr>
            <p:cNvSpPr/>
            <p:nvPr userDrawn="1"/>
          </p:nvSpPr>
          <p:spPr bwMode="auto">
            <a:xfrm>
              <a:off x="4192230" y="3580840"/>
              <a:ext cx="123775" cy="35364"/>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34" name="íṡľídê">
              <a:extLst>
                <a:ext uri="{FF2B5EF4-FFF2-40B4-BE49-F238E27FC236}">
                  <a16:creationId xmlns="" xmlns:a16="http://schemas.microsoft.com/office/drawing/2014/main" id="{26245C3C-4789-4667-9BBC-BD53764F603C}"/>
                </a:ext>
              </a:extLst>
            </p:cNvPr>
            <p:cNvSpPr/>
            <p:nvPr userDrawn="1"/>
          </p:nvSpPr>
          <p:spPr bwMode="auto">
            <a:xfrm>
              <a:off x="4192230" y="3580840"/>
              <a:ext cx="123775" cy="3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35" name="îSḻiḍê">
              <a:extLst>
                <a:ext uri="{FF2B5EF4-FFF2-40B4-BE49-F238E27FC236}">
                  <a16:creationId xmlns="" xmlns:a16="http://schemas.microsoft.com/office/drawing/2014/main" id="{9DBF2FA7-4660-4545-BA93-8519B3B72F0E}"/>
                </a:ext>
              </a:extLst>
            </p:cNvPr>
            <p:cNvSpPr/>
            <p:nvPr userDrawn="1"/>
          </p:nvSpPr>
          <p:spPr bwMode="auto">
            <a:xfrm>
              <a:off x="4192230" y="3665321"/>
              <a:ext cx="123775" cy="37329"/>
            </a:xfrm>
            <a:prstGeom prst="rect">
              <a:avLst/>
            </a:prstGeom>
            <a:solidFill>
              <a:srgbClr val="B7D2F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36" name="išľídè">
              <a:extLst>
                <a:ext uri="{FF2B5EF4-FFF2-40B4-BE49-F238E27FC236}">
                  <a16:creationId xmlns="" xmlns:a16="http://schemas.microsoft.com/office/drawing/2014/main" id="{C7130D73-A8F5-4D55-AA0E-0C8E779237D7}"/>
                </a:ext>
              </a:extLst>
            </p:cNvPr>
            <p:cNvSpPr/>
            <p:nvPr userDrawn="1"/>
          </p:nvSpPr>
          <p:spPr bwMode="auto">
            <a:xfrm>
              <a:off x="4192230" y="3665321"/>
              <a:ext cx="123775" cy="3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37" name="î$ḷïḋe">
              <a:extLst>
                <a:ext uri="{FF2B5EF4-FFF2-40B4-BE49-F238E27FC236}">
                  <a16:creationId xmlns="" xmlns:a16="http://schemas.microsoft.com/office/drawing/2014/main" id="{F03EF0E5-BD9E-4327-9F88-E42830DB3ED6}"/>
                </a:ext>
              </a:extLst>
            </p:cNvPr>
            <p:cNvSpPr/>
            <p:nvPr userDrawn="1"/>
          </p:nvSpPr>
          <p:spPr bwMode="auto">
            <a:xfrm>
              <a:off x="4335652" y="2789076"/>
              <a:ext cx="3520696" cy="2108096"/>
            </a:xfrm>
            <a:custGeom>
              <a:avLst/>
              <a:gdLst>
                <a:gd name="T0" fmla="*/ 825 w 862"/>
                <a:gd name="T1" fmla="*/ 0 h 517"/>
                <a:gd name="T2" fmla="*/ 37 w 862"/>
                <a:gd name="T3" fmla="*/ 0 h 517"/>
                <a:gd name="T4" fmla="*/ 0 w 862"/>
                <a:gd name="T5" fmla="*/ 35 h 517"/>
                <a:gd name="T6" fmla="*/ 0 w 862"/>
                <a:gd name="T7" fmla="*/ 482 h 517"/>
                <a:gd name="T8" fmla="*/ 37 w 862"/>
                <a:gd name="T9" fmla="*/ 517 h 517"/>
                <a:gd name="T10" fmla="*/ 825 w 862"/>
                <a:gd name="T11" fmla="*/ 517 h 517"/>
                <a:gd name="T12" fmla="*/ 862 w 862"/>
                <a:gd name="T13" fmla="*/ 482 h 517"/>
                <a:gd name="T14" fmla="*/ 862 w 862"/>
                <a:gd name="T15" fmla="*/ 35 h 517"/>
                <a:gd name="T16" fmla="*/ 825 w 862"/>
                <a:gd name="T17" fmla="*/ 0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2" h="517">
                  <a:moveTo>
                    <a:pt x="825" y="0"/>
                  </a:moveTo>
                  <a:cubicBezTo>
                    <a:pt x="37" y="0"/>
                    <a:pt x="37" y="0"/>
                    <a:pt x="37" y="0"/>
                  </a:cubicBezTo>
                  <a:cubicBezTo>
                    <a:pt x="17" y="0"/>
                    <a:pt x="0" y="16"/>
                    <a:pt x="0" y="35"/>
                  </a:cubicBezTo>
                  <a:cubicBezTo>
                    <a:pt x="0" y="482"/>
                    <a:pt x="0" y="482"/>
                    <a:pt x="0" y="482"/>
                  </a:cubicBezTo>
                  <a:cubicBezTo>
                    <a:pt x="0" y="502"/>
                    <a:pt x="17" y="517"/>
                    <a:pt x="37" y="517"/>
                  </a:cubicBezTo>
                  <a:cubicBezTo>
                    <a:pt x="825" y="517"/>
                    <a:pt x="825" y="517"/>
                    <a:pt x="825" y="517"/>
                  </a:cubicBezTo>
                  <a:cubicBezTo>
                    <a:pt x="845" y="517"/>
                    <a:pt x="862" y="502"/>
                    <a:pt x="862" y="482"/>
                  </a:cubicBezTo>
                  <a:cubicBezTo>
                    <a:pt x="862" y="35"/>
                    <a:pt x="862" y="35"/>
                    <a:pt x="862" y="35"/>
                  </a:cubicBezTo>
                  <a:cubicBezTo>
                    <a:pt x="862" y="16"/>
                    <a:pt x="845" y="0"/>
                    <a:pt x="825"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38" name="ïsľïḑè">
              <a:extLst>
                <a:ext uri="{FF2B5EF4-FFF2-40B4-BE49-F238E27FC236}">
                  <a16:creationId xmlns="" xmlns:a16="http://schemas.microsoft.com/office/drawing/2014/main" id="{B37BB4BC-753A-4957-9B06-F5A0354C46D9}"/>
                </a:ext>
              </a:extLst>
            </p:cNvPr>
            <p:cNvSpPr/>
            <p:nvPr userDrawn="1"/>
          </p:nvSpPr>
          <p:spPr bwMode="auto">
            <a:xfrm>
              <a:off x="5282625" y="4734104"/>
              <a:ext cx="1626750" cy="760330"/>
            </a:xfrm>
            <a:custGeom>
              <a:avLst/>
              <a:gdLst>
                <a:gd name="T0" fmla="*/ 381 w 398"/>
                <a:gd name="T1" fmla="*/ 153 h 186"/>
                <a:gd name="T2" fmla="*/ 353 w 398"/>
                <a:gd name="T3" fmla="*/ 153 h 186"/>
                <a:gd name="T4" fmla="*/ 298 w 398"/>
                <a:gd name="T5" fmla="*/ 96 h 186"/>
                <a:gd name="T6" fmla="*/ 298 w 398"/>
                <a:gd name="T7" fmla="*/ 4 h 186"/>
                <a:gd name="T8" fmla="*/ 294 w 398"/>
                <a:gd name="T9" fmla="*/ 0 h 186"/>
                <a:gd name="T10" fmla="*/ 104 w 398"/>
                <a:gd name="T11" fmla="*/ 0 h 186"/>
                <a:gd name="T12" fmla="*/ 100 w 398"/>
                <a:gd name="T13" fmla="*/ 4 h 186"/>
                <a:gd name="T14" fmla="*/ 100 w 398"/>
                <a:gd name="T15" fmla="*/ 96 h 186"/>
                <a:gd name="T16" fmla="*/ 45 w 398"/>
                <a:gd name="T17" fmla="*/ 153 h 186"/>
                <a:gd name="T18" fmla="*/ 17 w 398"/>
                <a:gd name="T19" fmla="*/ 153 h 186"/>
                <a:gd name="T20" fmla="*/ 0 w 398"/>
                <a:gd name="T21" fmla="*/ 170 h 186"/>
                <a:gd name="T22" fmla="*/ 17 w 398"/>
                <a:gd name="T23" fmla="*/ 186 h 186"/>
                <a:gd name="T24" fmla="*/ 22 w 398"/>
                <a:gd name="T25" fmla="*/ 186 h 186"/>
                <a:gd name="T26" fmla="*/ 376 w 398"/>
                <a:gd name="T27" fmla="*/ 186 h 186"/>
                <a:gd name="T28" fmla="*/ 381 w 398"/>
                <a:gd name="T29" fmla="*/ 186 h 186"/>
                <a:gd name="T30" fmla="*/ 398 w 398"/>
                <a:gd name="T31" fmla="*/ 170 h 186"/>
                <a:gd name="T32" fmla="*/ 381 w 398"/>
                <a:gd name="T33" fmla="*/ 15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8" h="186">
                  <a:moveTo>
                    <a:pt x="381" y="153"/>
                  </a:moveTo>
                  <a:cubicBezTo>
                    <a:pt x="353" y="153"/>
                    <a:pt x="353" y="153"/>
                    <a:pt x="353" y="153"/>
                  </a:cubicBezTo>
                  <a:cubicBezTo>
                    <a:pt x="323" y="152"/>
                    <a:pt x="298" y="126"/>
                    <a:pt x="298" y="96"/>
                  </a:cubicBezTo>
                  <a:cubicBezTo>
                    <a:pt x="298" y="4"/>
                    <a:pt x="298" y="4"/>
                    <a:pt x="298" y="4"/>
                  </a:cubicBezTo>
                  <a:cubicBezTo>
                    <a:pt x="298" y="2"/>
                    <a:pt x="296" y="0"/>
                    <a:pt x="294" y="0"/>
                  </a:cubicBezTo>
                  <a:cubicBezTo>
                    <a:pt x="104" y="0"/>
                    <a:pt x="104" y="0"/>
                    <a:pt x="104" y="0"/>
                  </a:cubicBezTo>
                  <a:cubicBezTo>
                    <a:pt x="102" y="0"/>
                    <a:pt x="100" y="2"/>
                    <a:pt x="100" y="4"/>
                  </a:cubicBezTo>
                  <a:cubicBezTo>
                    <a:pt x="100" y="96"/>
                    <a:pt x="100" y="96"/>
                    <a:pt x="100" y="96"/>
                  </a:cubicBezTo>
                  <a:cubicBezTo>
                    <a:pt x="100" y="126"/>
                    <a:pt x="75" y="152"/>
                    <a:pt x="45" y="153"/>
                  </a:cubicBezTo>
                  <a:cubicBezTo>
                    <a:pt x="17" y="153"/>
                    <a:pt x="17" y="153"/>
                    <a:pt x="17" y="153"/>
                  </a:cubicBezTo>
                  <a:cubicBezTo>
                    <a:pt x="7" y="153"/>
                    <a:pt x="0" y="160"/>
                    <a:pt x="0" y="170"/>
                  </a:cubicBezTo>
                  <a:cubicBezTo>
                    <a:pt x="0" y="179"/>
                    <a:pt x="7" y="186"/>
                    <a:pt x="17" y="186"/>
                  </a:cubicBezTo>
                  <a:cubicBezTo>
                    <a:pt x="22" y="186"/>
                    <a:pt x="22" y="186"/>
                    <a:pt x="22" y="186"/>
                  </a:cubicBezTo>
                  <a:cubicBezTo>
                    <a:pt x="376" y="186"/>
                    <a:pt x="376" y="186"/>
                    <a:pt x="376" y="186"/>
                  </a:cubicBezTo>
                  <a:cubicBezTo>
                    <a:pt x="381" y="186"/>
                    <a:pt x="381" y="186"/>
                    <a:pt x="381" y="186"/>
                  </a:cubicBezTo>
                  <a:cubicBezTo>
                    <a:pt x="391" y="186"/>
                    <a:pt x="398" y="179"/>
                    <a:pt x="398" y="170"/>
                  </a:cubicBezTo>
                  <a:cubicBezTo>
                    <a:pt x="398" y="160"/>
                    <a:pt x="391" y="153"/>
                    <a:pt x="381" y="153"/>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39" name="is1ïḋé">
              <a:extLst>
                <a:ext uri="{FF2B5EF4-FFF2-40B4-BE49-F238E27FC236}">
                  <a16:creationId xmlns="" xmlns:a16="http://schemas.microsoft.com/office/drawing/2014/main" id="{6FEE4302-352D-4F02-B3F5-4F05BA2F755E}"/>
                </a:ext>
              </a:extLst>
            </p:cNvPr>
            <p:cNvSpPr/>
            <p:nvPr userDrawn="1"/>
          </p:nvSpPr>
          <p:spPr bwMode="auto">
            <a:xfrm>
              <a:off x="4316005" y="2767464"/>
              <a:ext cx="3559990" cy="2151319"/>
            </a:xfrm>
            <a:custGeom>
              <a:avLst/>
              <a:gdLst>
                <a:gd name="T0" fmla="*/ 830 w 872"/>
                <a:gd name="T1" fmla="*/ 527 h 527"/>
                <a:gd name="T2" fmla="*/ 42 w 872"/>
                <a:gd name="T3" fmla="*/ 527 h 527"/>
                <a:gd name="T4" fmla="*/ 0 w 872"/>
                <a:gd name="T5" fmla="*/ 487 h 527"/>
                <a:gd name="T6" fmla="*/ 0 w 872"/>
                <a:gd name="T7" fmla="*/ 40 h 527"/>
                <a:gd name="T8" fmla="*/ 42 w 872"/>
                <a:gd name="T9" fmla="*/ 0 h 527"/>
                <a:gd name="T10" fmla="*/ 830 w 872"/>
                <a:gd name="T11" fmla="*/ 0 h 527"/>
                <a:gd name="T12" fmla="*/ 872 w 872"/>
                <a:gd name="T13" fmla="*/ 40 h 527"/>
                <a:gd name="T14" fmla="*/ 872 w 872"/>
                <a:gd name="T15" fmla="*/ 487 h 527"/>
                <a:gd name="T16" fmla="*/ 830 w 872"/>
                <a:gd name="T17"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2" h="527">
                  <a:moveTo>
                    <a:pt x="830" y="527"/>
                  </a:moveTo>
                  <a:cubicBezTo>
                    <a:pt x="42" y="527"/>
                    <a:pt x="42" y="527"/>
                    <a:pt x="42" y="527"/>
                  </a:cubicBezTo>
                  <a:cubicBezTo>
                    <a:pt x="19" y="527"/>
                    <a:pt x="0" y="509"/>
                    <a:pt x="0" y="487"/>
                  </a:cubicBezTo>
                  <a:cubicBezTo>
                    <a:pt x="0" y="40"/>
                    <a:pt x="0" y="40"/>
                    <a:pt x="0" y="40"/>
                  </a:cubicBezTo>
                  <a:cubicBezTo>
                    <a:pt x="0" y="18"/>
                    <a:pt x="19" y="0"/>
                    <a:pt x="42" y="0"/>
                  </a:cubicBezTo>
                  <a:cubicBezTo>
                    <a:pt x="830" y="0"/>
                    <a:pt x="830" y="0"/>
                    <a:pt x="830" y="0"/>
                  </a:cubicBezTo>
                  <a:cubicBezTo>
                    <a:pt x="853" y="0"/>
                    <a:pt x="872" y="18"/>
                    <a:pt x="872" y="40"/>
                  </a:cubicBezTo>
                  <a:cubicBezTo>
                    <a:pt x="872" y="487"/>
                    <a:pt x="872" y="487"/>
                    <a:pt x="872" y="487"/>
                  </a:cubicBezTo>
                  <a:cubicBezTo>
                    <a:pt x="872" y="509"/>
                    <a:pt x="853" y="527"/>
                    <a:pt x="830" y="52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40" name="îṡḻîdé">
              <a:extLst>
                <a:ext uri="{FF2B5EF4-FFF2-40B4-BE49-F238E27FC236}">
                  <a16:creationId xmlns="" xmlns:a16="http://schemas.microsoft.com/office/drawing/2014/main" id="{2F712B8B-1B76-45EA-902D-59825754568C}"/>
                </a:ext>
              </a:extLst>
            </p:cNvPr>
            <p:cNvSpPr/>
            <p:nvPr userDrawn="1"/>
          </p:nvSpPr>
          <p:spPr bwMode="auto">
            <a:xfrm>
              <a:off x="4316005" y="2767464"/>
              <a:ext cx="3559990" cy="2151319"/>
            </a:xfrm>
            <a:custGeom>
              <a:avLst/>
              <a:gdLst>
                <a:gd name="T0" fmla="*/ 830 w 872"/>
                <a:gd name="T1" fmla="*/ 21 h 527"/>
                <a:gd name="T2" fmla="*/ 851 w 872"/>
                <a:gd name="T3" fmla="*/ 40 h 527"/>
                <a:gd name="T4" fmla="*/ 851 w 872"/>
                <a:gd name="T5" fmla="*/ 487 h 527"/>
                <a:gd name="T6" fmla="*/ 830 w 872"/>
                <a:gd name="T7" fmla="*/ 507 h 527"/>
                <a:gd name="T8" fmla="*/ 42 w 872"/>
                <a:gd name="T9" fmla="*/ 507 h 527"/>
                <a:gd name="T10" fmla="*/ 21 w 872"/>
                <a:gd name="T11" fmla="*/ 487 h 527"/>
                <a:gd name="T12" fmla="*/ 21 w 872"/>
                <a:gd name="T13" fmla="*/ 40 h 527"/>
                <a:gd name="T14" fmla="*/ 42 w 872"/>
                <a:gd name="T15" fmla="*/ 21 h 527"/>
                <a:gd name="T16" fmla="*/ 830 w 872"/>
                <a:gd name="T17" fmla="*/ 21 h 527"/>
                <a:gd name="T18" fmla="*/ 830 w 872"/>
                <a:gd name="T19" fmla="*/ 0 h 527"/>
                <a:gd name="T20" fmla="*/ 42 w 872"/>
                <a:gd name="T21" fmla="*/ 0 h 527"/>
                <a:gd name="T22" fmla="*/ 0 w 872"/>
                <a:gd name="T23" fmla="*/ 40 h 527"/>
                <a:gd name="T24" fmla="*/ 0 w 872"/>
                <a:gd name="T25" fmla="*/ 487 h 527"/>
                <a:gd name="T26" fmla="*/ 42 w 872"/>
                <a:gd name="T27" fmla="*/ 527 h 527"/>
                <a:gd name="T28" fmla="*/ 830 w 872"/>
                <a:gd name="T29" fmla="*/ 527 h 527"/>
                <a:gd name="T30" fmla="*/ 872 w 872"/>
                <a:gd name="T31" fmla="*/ 487 h 527"/>
                <a:gd name="T32" fmla="*/ 872 w 872"/>
                <a:gd name="T33" fmla="*/ 40 h 527"/>
                <a:gd name="T34" fmla="*/ 830 w 872"/>
                <a:gd name="T35" fmla="*/ 0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72" h="527">
                  <a:moveTo>
                    <a:pt x="830" y="21"/>
                  </a:moveTo>
                  <a:cubicBezTo>
                    <a:pt x="841" y="21"/>
                    <a:pt x="851" y="29"/>
                    <a:pt x="851" y="40"/>
                  </a:cubicBezTo>
                  <a:cubicBezTo>
                    <a:pt x="851" y="487"/>
                    <a:pt x="851" y="487"/>
                    <a:pt x="851" y="487"/>
                  </a:cubicBezTo>
                  <a:cubicBezTo>
                    <a:pt x="851" y="498"/>
                    <a:pt x="841" y="507"/>
                    <a:pt x="830" y="507"/>
                  </a:cubicBezTo>
                  <a:cubicBezTo>
                    <a:pt x="42" y="507"/>
                    <a:pt x="42" y="507"/>
                    <a:pt x="42" y="507"/>
                  </a:cubicBezTo>
                  <a:cubicBezTo>
                    <a:pt x="31" y="507"/>
                    <a:pt x="21" y="498"/>
                    <a:pt x="21" y="487"/>
                  </a:cubicBezTo>
                  <a:cubicBezTo>
                    <a:pt x="21" y="40"/>
                    <a:pt x="21" y="40"/>
                    <a:pt x="21" y="40"/>
                  </a:cubicBezTo>
                  <a:cubicBezTo>
                    <a:pt x="21" y="29"/>
                    <a:pt x="31" y="21"/>
                    <a:pt x="42" y="21"/>
                  </a:cubicBezTo>
                  <a:cubicBezTo>
                    <a:pt x="830" y="21"/>
                    <a:pt x="830" y="21"/>
                    <a:pt x="830" y="21"/>
                  </a:cubicBezTo>
                  <a:moveTo>
                    <a:pt x="830" y="0"/>
                  </a:moveTo>
                  <a:cubicBezTo>
                    <a:pt x="42" y="0"/>
                    <a:pt x="42" y="0"/>
                    <a:pt x="42" y="0"/>
                  </a:cubicBezTo>
                  <a:cubicBezTo>
                    <a:pt x="19" y="0"/>
                    <a:pt x="0" y="18"/>
                    <a:pt x="0" y="40"/>
                  </a:cubicBezTo>
                  <a:cubicBezTo>
                    <a:pt x="0" y="487"/>
                    <a:pt x="0" y="487"/>
                    <a:pt x="0" y="487"/>
                  </a:cubicBezTo>
                  <a:cubicBezTo>
                    <a:pt x="0" y="509"/>
                    <a:pt x="19" y="527"/>
                    <a:pt x="42" y="527"/>
                  </a:cubicBezTo>
                  <a:cubicBezTo>
                    <a:pt x="830" y="527"/>
                    <a:pt x="830" y="527"/>
                    <a:pt x="830" y="527"/>
                  </a:cubicBezTo>
                  <a:cubicBezTo>
                    <a:pt x="853" y="527"/>
                    <a:pt x="872" y="509"/>
                    <a:pt x="872" y="487"/>
                  </a:cubicBezTo>
                  <a:cubicBezTo>
                    <a:pt x="872" y="40"/>
                    <a:pt x="872" y="40"/>
                    <a:pt x="872" y="40"/>
                  </a:cubicBezTo>
                  <a:cubicBezTo>
                    <a:pt x="872" y="18"/>
                    <a:pt x="853" y="0"/>
                    <a:pt x="830" y="0"/>
                  </a:cubicBezTo>
                </a:path>
              </a:pathLst>
            </a:custGeom>
            <a:solidFill>
              <a:srgbClr val="3552A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41" name="íṡ1idê">
              <a:extLst>
                <a:ext uri="{FF2B5EF4-FFF2-40B4-BE49-F238E27FC236}">
                  <a16:creationId xmlns="" xmlns:a16="http://schemas.microsoft.com/office/drawing/2014/main" id="{A22CFB79-FF92-469A-AEFE-C25D6FF682C5}"/>
                </a:ext>
              </a:extLst>
            </p:cNvPr>
            <p:cNvSpPr/>
            <p:nvPr userDrawn="1"/>
          </p:nvSpPr>
          <p:spPr bwMode="auto">
            <a:xfrm>
              <a:off x="4316005" y="4517990"/>
              <a:ext cx="3559990" cy="400794"/>
            </a:xfrm>
            <a:custGeom>
              <a:avLst/>
              <a:gdLst>
                <a:gd name="T0" fmla="*/ 0 w 872"/>
                <a:gd name="T1" fmla="*/ 0 h 98"/>
                <a:gd name="T2" fmla="*/ 0 w 872"/>
                <a:gd name="T3" fmla="*/ 58 h 98"/>
                <a:gd name="T4" fmla="*/ 42 w 872"/>
                <a:gd name="T5" fmla="*/ 98 h 98"/>
                <a:gd name="T6" fmla="*/ 830 w 872"/>
                <a:gd name="T7" fmla="*/ 98 h 98"/>
                <a:gd name="T8" fmla="*/ 872 w 872"/>
                <a:gd name="T9" fmla="*/ 58 h 98"/>
                <a:gd name="T10" fmla="*/ 872 w 872"/>
                <a:gd name="T11" fmla="*/ 0 h 98"/>
                <a:gd name="T12" fmla="*/ 0 w 872"/>
                <a:gd name="T13" fmla="*/ 0 h 98"/>
              </a:gdLst>
              <a:ahLst/>
              <a:cxnLst>
                <a:cxn ang="0">
                  <a:pos x="T0" y="T1"/>
                </a:cxn>
                <a:cxn ang="0">
                  <a:pos x="T2" y="T3"/>
                </a:cxn>
                <a:cxn ang="0">
                  <a:pos x="T4" y="T5"/>
                </a:cxn>
                <a:cxn ang="0">
                  <a:pos x="T6" y="T7"/>
                </a:cxn>
                <a:cxn ang="0">
                  <a:pos x="T8" y="T9"/>
                </a:cxn>
                <a:cxn ang="0">
                  <a:pos x="T10" y="T11"/>
                </a:cxn>
                <a:cxn ang="0">
                  <a:pos x="T12" y="T13"/>
                </a:cxn>
              </a:cxnLst>
              <a:rect l="0" t="0" r="r" b="b"/>
              <a:pathLst>
                <a:path w="872" h="98">
                  <a:moveTo>
                    <a:pt x="0" y="0"/>
                  </a:moveTo>
                  <a:cubicBezTo>
                    <a:pt x="0" y="58"/>
                    <a:pt x="0" y="58"/>
                    <a:pt x="0" y="58"/>
                  </a:cubicBezTo>
                  <a:cubicBezTo>
                    <a:pt x="0" y="80"/>
                    <a:pt x="19" y="98"/>
                    <a:pt x="42" y="98"/>
                  </a:cubicBezTo>
                  <a:cubicBezTo>
                    <a:pt x="830" y="98"/>
                    <a:pt x="830" y="98"/>
                    <a:pt x="830" y="98"/>
                  </a:cubicBezTo>
                  <a:cubicBezTo>
                    <a:pt x="853" y="98"/>
                    <a:pt x="872" y="80"/>
                    <a:pt x="872" y="58"/>
                  </a:cubicBezTo>
                  <a:cubicBezTo>
                    <a:pt x="872" y="0"/>
                    <a:pt x="872" y="0"/>
                    <a:pt x="872" y="0"/>
                  </a:cubicBezTo>
                  <a:cubicBezTo>
                    <a:pt x="0" y="0"/>
                    <a:pt x="0" y="0"/>
                    <a:pt x="0" y="0"/>
                  </a:cubicBezTo>
                </a:path>
              </a:pathLst>
            </a:custGeom>
            <a:solidFill>
              <a:srgbClr val="6A9AE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42" name="íślíḍé">
              <a:extLst>
                <a:ext uri="{FF2B5EF4-FFF2-40B4-BE49-F238E27FC236}">
                  <a16:creationId xmlns="" xmlns:a16="http://schemas.microsoft.com/office/drawing/2014/main" id="{AD5BFBE5-D993-4342-BF0E-D6128FF0878E}"/>
                </a:ext>
              </a:extLst>
            </p:cNvPr>
            <p:cNvSpPr/>
            <p:nvPr userDrawn="1"/>
          </p:nvSpPr>
          <p:spPr bwMode="auto">
            <a:xfrm>
              <a:off x="5997766" y="4628012"/>
              <a:ext cx="200397" cy="20039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43" name="iṩ1íḋê">
              <a:extLst>
                <a:ext uri="{FF2B5EF4-FFF2-40B4-BE49-F238E27FC236}">
                  <a16:creationId xmlns="" xmlns:a16="http://schemas.microsoft.com/office/drawing/2014/main" id="{C12F5A6F-82FA-4B64-B0FB-CD4B43BCA701}"/>
                </a:ext>
              </a:extLst>
            </p:cNvPr>
            <p:cNvSpPr/>
            <p:nvPr userDrawn="1"/>
          </p:nvSpPr>
          <p:spPr bwMode="auto">
            <a:xfrm>
              <a:off x="5691277" y="4918784"/>
              <a:ext cx="809446" cy="155210"/>
            </a:xfrm>
            <a:prstGeom prst="rect">
              <a:avLst/>
            </a:prstGeom>
            <a:solidFill>
              <a:srgbClr val="4B74C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44" name="íṧľîďè">
              <a:extLst>
                <a:ext uri="{FF2B5EF4-FFF2-40B4-BE49-F238E27FC236}">
                  <a16:creationId xmlns="" xmlns:a16="http://schemas.microsoft.com/office/drawing/2014/main" id="{17F4D5F7-2670-4DF9-B8F5-A52B1E9504C5}"/>
                </a:ext>
              </a:extLst>
            </p:cNvPr>
            <p:cNvSpPr/>
            <p:nvPr userDrawn="1"/>
          </p:nvSpPr>
          <p:spPr bwMode="auto">
            <a:xfrm>
              <a:off x="4581236" y="3020908"/>
              <a:ext cx="412582" cy="416511"/>
            </a:xfrm>
            <a:custGeom>
              <a:avLst/>
              <a:gdLst>
                <a:gd name="T0" fmla="*/ 133 w 210"/>
                <a:gd name="T1" fmla="*/ 77 h 212"/>
                <a:gd name="T2" fmla="*/ 133 w 210"/>
                <a:gd name="T3" fmla="*/ 56 h 212"/>
                <a:gd name="T4" fmla="*/ 133 w 210"/>
                <a:gd name="T5" fmla="*/ 52 h 212"/>
                <a:gd name="T6" fmla="*/ 133 w 210"/>
                <a:gd name="T7" fmla="*/ 0 h 212"/>
                <a:gd name="T8" fmla="*/ 77 w 210"/>
                <a:gd name="T9" fmla="*/ 0 h 212"/>
                <a:gd name="T10" fmla="*/ 77 w 210"/>
                <a:gd name="T11" fmla="*/ 77 h 212"/>
                <a:gd name="T12" fmla="*/ 0 w 210"/>
                <a:gd name="T13" fmla="*/ 77 h 212"/>
                <a:gd name="T14" fmla="*/ 0 w 210"/>
                <a:gd name="T15" fmla="*/ 133 h 212"/>
                <a:gd name="T16" fmla="*/ 77 w 210"/>
                <a:gd name="T17" fmla="*/ 133 h 212"/>
                <a:gd name="T18" fmla="*/ 77 w 210"/>
                <a:gd name="T19" fmla="*/ 212 h 212"/>
                <a:gd name="T20" fmla="*/ 133 w 210"/>
                <a:gd name="T21" fmla="*/ 212 h 212"/>
                <a:gd name="T22" fmla="*/ 133 w 210"/>
                <a:gd name="T23" fmla="*/ 133 h 212"/>
                <a:gd name="T24" fmla="*/ 210 w 210"/>
                <a:gd name="T25" fmla="*/ 133 h 212"/>
                <a:gd name="T26" fmla="*/ 210 w 210"/>
                <a:gd name="T27" fmla="*/ 77 h 212"/>
                <a:gd name="T28" fmla="*/ 133 w 210"/>
                <a:gd name="T29" fmla="*/ 77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0" h="212">
                  <a:moveTo>
                    <a:pt x="133" y="77"/>
                  </a:moveTo>
                  <a:lnTo>
                    <a:pt x="133" y="56"/>
                  </a:lnTo>
                  <a:lnTo>
                    <a:pt x="133" y="52"/>
                  </a:lnTo>
                  <a:lnTo>
                    <a:pt x="133" y="0"/>
                  </a:lnTo>
                  <a:lnTo>
                    <a:pt x="77" y="0"/>
                  </a:lnTo>
                  <a:lnTo>
                    <a:pt x="77" y="77"/>
                  </a:lnTo>
                  <a:lnTo>
                    <a:pt x="0" y="77"/>
                  </a:lnTo>
                  <a:lnTo>
                    <a:pt x="0" y="133"/>
                  </a:lnTo>
                  <a:lnTo>
                    <a:pt x="77" y="133"/>
                  </a:lnTo>
                  <a:lnTo>
                    <a:pt x="77" y="212"/>
                  </a:lnTo>
                  <a:lnTo>
                    <a:pt x="133" y="212"/>
                  </a:lnTo>
                  <a:lnTo>
                    <a:pt x="133" y="133"/>
                  </a:lnTo>
                  <a:lnTo>
                    <a:pt x="210" y="133"/>
                  </a:lnTo>
                  <a:lnTo>
                    <a:pt x="210" y="77"/>
                  </a:lnTo>
                  <a:lnTo>
                    <a:pt x="133" y="77"/>
                  </a:lnTo>
                  <a:close/>
                </a:path>
              </a:pathLst>
            </a:custGeom>
            <a:solidFill>
              <a:srgbClr val="E2868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45" name="ïsḷïḓé">
              <a:extLst>
                <a:ext uri="{FF2B5EF4-FFF2-40B4-BE49-F238E27FC236}">
                  <a16:creationId xmlns="" xmlns:a16="http://schemas.microsoft.com/office/drawing/2014/main" id="{813FC3F2-9576-4ABF-B1C1-064DF2A9B4E0}"/>
                </a:ext>
              </a:extLst>
            </p:cNvPr>
            <p:cNvSpPr/>
            <p:nvPr userDrawn="1"/>
          </p:nvSpPr>
          <p:spPr bwMode="auto">
            <a:xfrm>
              <a:off x="5296377" y="3058236"/>
              <a:ext cx="1542270" cy="1277038"/>
            </a:xfrm>
            <a:prstGeom prst="rect">
              <a:avLst/>
            </a:prstGeom>
            <a:solidFill>
              <a:srgbClr val="6A9A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46" name="íş1iḍê">
              <a:extLst>
                <a:ext uri="{FF2B5EF4-FFF2-40B4-BE49-F238E27FC236}">
                  <a16:creationId xmlns="" xmlns:a16="http://schemas.microsoft.com/office/drawing/2014/main" id="{15B0C2F9-537A-4974-94AD-0C0151345DF3}"/>
                </a:ext>
              </a:extLst>
            </p:cNvPr>
            <p:cNvSpPr/>
            <p:nvPr userDrawn="1"/>
          </p:nvSpPr>
          <p:spPr bwMode="auto">
            <a:xfrm>
              <a:off x="5296377" y="3058236"/>
              <a:ext cx="1542270" cy="127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47" name="işḻíḍè">
              <a:extLst>
                <a:ext uri="{FF2B5EF4-FFF2-40B4-BE49-F238E27FC236}">
                  <a16:creationId xmlns="" xmlns:a16="http://schemas.microsoft.com/office/drawing/2014/main" id="{F7AF2B3D-B7DF-413C-A070-E41C605624FA}"/>
                </a:ext>
              </a:extLst>
            </p:cNvPr>
            <p:cNvSpPr/>
            <p:nvPr userDrawn="1"/>
          </p:nvSpPr>
          <p:spPr bwMode="auto">
            <a:xfrm>
              <a:off x="5476736" y="3698721"/>
              <a:ext cx="1249473" cy="640484"/>
            </a:xfrm>
            <a:custGeom>
              <a:avLst/>
              <a:gdLst>
                <a:gd name="connsiteX0" fmla="*/ 479742 w 1009602"/>
                <a:gd name="connsiteY0" fmla="*/ 0 h 517525"/>
                <a:gd name="connsiteX1" fmla="*/ 787717 w 1009602"/>
                <a:gd name="connsiteY1" fmla="*/ 95250 h 517525"/>
                <a:gd name="connsiteX2" fmla="*/ 1009602 w 1009602"/>
                <a:gd name="connsiteY2" fmla="*/ 517524 h 517525"/>
                <a:gd name="connsiteX3" fmla="*/ 855756 w 1009602"/>
                <a:gd name="connsiteY3" fmla="*/ 517524 h 517525"/>
                <a:gd name="connsiteX4" fmla="*/ 735329 w 1009602"/>
                <a:gd name="connsiteY4" fmla="*/ 349250 h 517525"/>
                <a:gd name="connsiteX5" fmla="*/ 731363 w 1009602"/>
                <a:gd name="connsiteY5" fmla="*/ 517525 h 517525"/>
                <a:gd name="connsiteX6" fmla="*/ 226432 w 1009602"/>
                <a:gd name="connsiteY6" fmla="*/ 517525 h 517525"/>
                <a:gd name="connsiteX7" fmla="*/ 222567 w 1009602"/>
                <a:gd name="connsiteY7" fmla="*/ 352425 h 517525"/>
                <a:gd name="connsiteX8" fmla="*/ 130613 w 1009602"/>
                <a:gd name="connsiteY8" fmla="*/ 517525 h 517525"/>
                <a:gd name="connsiteX9" fmla="*/ 0 w 1009602"/>
                <a:gd name="connsiteY9" fmla="*/ 517525 h 517525"/>
                <a:gd name="connsiteX10" fmla="*/ 160654 w 1009602"/>
                <a:gd name="connsiteY10" fmla="*/ 115888 h 51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9602" h="517525">
                  <a:moveTo>
                    <a:pt x="479742" y="0"/>
                  </a:moveTo>
                  <a:lnTo>
                    <a:pt x="787717" y="95250"/>
                  </a:lnTo>
                  <a:lnTo>
                    <a:pt x="1009602" y="517524"/>
                  </a:lnTo>
                  <a:lnTo>
                    <a:pt x="855756" y="517524"/>
                  </a:lnTo>
                  <a:lnTo>
                    <a:pt x="735329" y="349250"/>
                  </a:lnTo>
                  <a:lnTo>
                    <a:pt x="731363" y="517525"/>
                  </a:lnTo>
                  <a:lnTo>
                    <a:pt x="226432" y="517525"/>
                  </a:lnTo>
                  <a:lnTo>
                    <a:pt x="222567" y="352425"/>
                  </a:lnTo>
                  <a:lnTo>
                    <a:pt x="130613" y="517525"/>
                  </a:lnTo>
                  <a:lnTo>
                    <a:pt x="0" y="517525"/>
                  </a:lnTo>
                  <a:lnTo>
                    <a:pt x="160654" y="115888"/>
                  </a:lnTo>
                  <a:close/>
                </a:path>
              </a:pathLst>
            </a:custGeom>
            <a:solidFill>
              <a:srgbClr val="D98E9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48" name="išḷíďé">
              <a:extLst>
                <a:ext uri="{FF2B5EF4-FFF2-40B4-BE49-F238E27FC236}">
                  <a16:creationId xmlns="" xmlns:a16="http://schemas.microsoft.com/office/drawing/2014/main" id="{0D3B9256-A636-4422-A3DE-10C6EF5B6F1C}"/>
                </a:ext>
              </a:extLst>
            </p:cNvPr>
            <p:cNvSpPr/>
            <p:nvPr userDrawn="1"/>
          </p:nvSpPr>
          <p:spPr bwMode="auto">
            <a:xfrm>
              <a:off x="5255119" y="3698720"/>
              <a:ext cx="1764278" cy="1247569"/>
            </a:xfrm>
            <a:custGeom>
              <a:avLst/>
              <a:gdLst>
                <a:gd name="T0" fmla="*/ 253 w 898"/>
                <a:gd name="T1" fmla="*/ 222 h 635"/>
                <a:gd name="T2" fmla="*/ 260 w 898"/>
                <a:gd name="T3" fmla="*/ 521 h 635"/>
                <a:gd name="T4" fmla="*/ 569 w 898"/>
                <a:gd name="T5" fmla="*/ 517 h 635"/>
                <a:gd name="T6" fmla="*/ 576 w 898"/>
                <a:gd name="T7" fmla="*/ 220 h 635"/>
                <a:gd name="T8" fmla="*/ 873 w 898"/>
                <a:gd name="T9" fmla="*/ 635 h 635"/>
                <a:gd name="T10" fmla="*/ 898 w 898"/>
                <a:gd name="T11" fmla="*/ 610 h 635"/>
                <a:gd name="T12" fmla="*/ 609 w 898"/>
                <a:gd name="T13" fmla="*/ 60 h 635"/>
                <a:gd name="T14" fmla="*/ 415 w 898"/>
                <a:gd name="T15" fmla="*/ 0 h 635"/>
                <a:gd name="T16" fmla="*/ 214 w 898"/>
                <a:gd name="T17" fmla="*/ 73 h 635"/>
                <a:gd name="T18" fmla="*/ 0 w 898"/>
                <a:gd name="T19" fmla="*/ 608 h 635"/>
                <a:gd name="T20" fmla="*/ 33 w 898"/>
                <a:gd name="T21" fmla="*/ 617 h 635"/>
                <a:gd name="T22" fmla="*/ 253 w 898"/>
                <a:gd name="T23" fmla="*/ 222 h 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8" h="635">
                  <a:moveTo>
                    <a:pt x="253" y="222"/>
                  </a:moveTo>
                  <a:lnTo>
                    <a:pt x="260" y="521"/>
                  </a:lnTo>
                  <a:lnTo>
                    <a:pt x="569" y="517"/>
                  </a:lnTo>
                  <a:lnTo>
                    <a:pt x="576" y="220"/>
                  </a:lnTo>
                  <a:lnTo>
                    <a:pt x="873" y="635"/>
                  </a:lnTo>
                  <a:lnTo>
                    <a:pt x="898" y="610"/>
                  </a:lnTo>
                  <a:lnTo>
                    <a:pt x="609" y="60"/>
                  </a:lnTo>
                  <a:lnTo>
                    <a:pt x="415" y="0"/>
                  </a:lnTo>
                  <a:lnTo>
                    <a:pt x="214" y="73"/>
                  </a:lnTo>
                  <a:lnTo>
                    <a:pt x="0" y="608"/>
                  </a:lnTo>
                  <a:lnTo>
                    <a:pt x="33" y="617"/>
                  </a:lnTo>
                  <a:lnTo>
                    <a:pt x="253"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49" name="îś1iḋè">
              <a:extLst>
                <a:ext uri="{FF2B5EF4-FFF2-40B4-BE49-F238E27FC236}">
                  <a16:creationId xmlns="" xmlns:a16="http://schemas.microsoft.com/office/drawing/2014/main" id="{1008B5D0-F238-42EB-899B-FEC5434E5828}"/>
                </a:ext>
              </a:extLst>
            </p:cNvPr>
            <p:cNvSpPr/>
            <p:nvPr userDrawn="1"/>
          </p:nvSpPr>
          <p:spPr bwMode="auto">
            <a:xfrm>
              <a:off x="5985978" y="3555300"/>
              <a:ext cx="147351" cy="318277"/>
            </a:xfrm>
            <a:custGeom>
              <a:avLst/>
              <a:gdLst>
                <a:gd name="T0" fmla="*/ 18 w 36"/>
                <a:gd name="T1" fmla="*/ 78 h 78"/>
                <a:gd name="T2" fmla="*/ 0 w 36"/>
                <a:gd name="T3" fmla="*/ 60 h 78"/>
                <a:gd name="T4" fmla="*/ 0 w 36"/>
                <a:gd name="T5" fmla="*/ 0 h 78"/>
                <a:gd name="T6" fmla="*/ 36 w 36"/>
                <a:gd name="T7" fmla="*/ 0 h 78"/>
                <a:gd name="T8" fmla="*/ 36 w 36"/>
                <a:gd name="T9" fmla="*/ 60 h 78"/>
                <a:gd name="T10" fmla="*/ 18 w 36"/>
                <a:gd name="T11" fmla="*/ 78 h 78"/>
              </a:gdLst>
              <a:ahLst/>
              <a:cxnLst>
                <a:cxn ang="0">
                  <a:pos x="T0" y="T1"/>
                </a:cxn>
                <a:cxn ang="0">
                  <a:pos x="T2" y="T3"/>
                </a:cxn>
                <a:cxn ang="0">
                  <a:pos x="T4" y="T5"/>
                </a:cxn>
                <a:cxn ang="0">
                  <a:pos x="T6" y="T7"/>
                </a:cxn>
                <a:cxn ang="0">
                  <a:pos x="T8" y="T9"/>
                </a:cxn>
                <a:cxn ang="0">
                  <a:pos x="T10" y="T11"/>
                </a:cxn>
              </a:cxnLst>
              <a:rect l="0" t="0" r="r" b="b"/>
              <a:pathLst>
                <a:path w="36" h="78">
                  <a:moveTo>
                    <a:pt x="18" y="78"/>
                  </a:moveTo>
                  <a:cubicBezTo>
                    <a:pt x="8" y="78"/>
                    <a:pt x="0" y="70"/>
                    <a:pt x="0" y="60"/>
                  </a:cubicBezTo>
                  <a:cubicBezTo>
                    <a:pt x="0" y="0"/>
                    <a:pt x="0" y="0"/>
                    <a:pt x="0" y="0"/>
                  </a:cubicBezTo>
                  <a:cubicBezTo>
                    <a:pt x="36" y="0"/>
                    <a:pt x="36" y="0"/>
                    <a:pt x="36" y="0"/>
                  </a:cubicBezTo>
                  <a:cubicBezTo>
                    <a:pt x="36" y="60"/>
                    <a:pt x="36" y="60"/>
                    <a:pt x="36" y="60"/>
                  </a:cubicBezTo>
                  <a:cubicBezTo>
                    <a:pt x="36" y="70"/>
                    <a:pt x="28" y="78"/>
                    <a:pt x="18" y="78"/>
                  </a:cubicBezTo>
                </a:path>
              </a:pathLst>
            </a:custGeom>
            <a:solidFill>
              <a:srgbClr val="F9CCD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50" name="iṧľïḋe">
              <a:extLst>
                <a:ext uri="{FF2B5EF4-FFF2-40B4-BE49-F238E27FC236}">
                  <a16:creationId xmlns="" xmlns:a16="http://schemas.microsoft.com/office/drawing/2014/main" id="{BDD40041-72A3-41D3-BF60-C5E5F6B884D0}"/>
                </a:ext>
              </a:extLst>
            </p:cNvPr>
            <p:cNvSpPr/>
            <p:nvPr userDrawn="1"/>
          </p:nvSpPr>
          <p:spPr bwMode="auto">
            <a:xfrm>
              <a:off x="5826839" y="3156470"/>
              <a:ext cx="451875" cy="538321"/>
            </a:xfrm>
            <a:custGeom>
              <a:avLst/>
              <a:gdLst>
                <a:gd name="T0" fmla="*/ 111 w 111"/>
                <a:gd name="T1" fmla="*/ 55 h 132"/>
                <a:gd name="T2" fmla="*/ 93 w 111"/>
                <a:gd name="T3" fmla="*/ 111 h 132"/>
                <a:gd name="T4" fmla="*/ 61 w 111"/>
                <a:gd name="T5" fmla="*/ 132 h 132"/>
                <a:gd name="T6" fmla="*/ 50 w 111"/>
                <a:gd name="T7" fmla="*/ 132 h 132"/>
                <a:gd name="T8" fmla="*/ 19 w 111"/>
                <a:gd name="T9" fmla="*/ 113 h 132"/>
                <a:gd name="T10" fmla="*/ 0 w 111"/>
                <a:gd name="T11" fmla="*/ 55 h 132"/>
                <a:gd name="T12" fmla="*/ 55 w 111"/>
                <a:gd name="T13" fmla="*/ 0 h 132"/>
                <a:gd name="T14" fmla="*/ 111 w 111"/>
                <a:gd name="T15" fmla="*/ 55 h 1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1" h="132">
                  <a:moveTo>
                    <a:pt x="111" y="55"/>
                  </a:moveTo>
                  <a:cubicBezTo>
                    <a:pt x="111" y="70"/>
                    <a:pt x="101" y="94"/>
                    <a:pt x="93" y="111"/>
                  </a:cubicBezTo>
                  <a:cubicBezTo>
                    <a:pt x="88" y="124"/>
                    <a:pt x="75" y="132"/>
                    <a:pt x="61" y="132"/>
                  </a:cubicBezTo>
                  <a:cubicBezTo>
                    <a:pt x="50" y="132"/>
                    <a:pt x="50" y="132"/>
                    <a:pt x="50" y="132"/>
                  </a:cubicBezTo>
                  <a:cubicBezTo>
                    <a:pt x="37" y="132"/>
                    <a:pt x="25" y="125"/>
                    <a:pt x="19" y="113"/>
                  </a:cubicBezTo>
                  <a:cubicBezTo>
                    <a:pt x="10" y="97"/>
                    <a:pt x="0" y="73"/>
                    <a:pt x="0" y="55"/>
                  </a:cubicBezTo>
                  <a:cubicBezTo>
                    <a:pt x="0" y="24"/>
                    <a:pt x="24" y="0"/>
                    <a:pt x="55" y="0"/>
                  </a:cubicBezTo>
                  <a:cubicBezTo>
                    <a:pt x="86" y="0"/>
                    <a:pt x="111" y="24"/>
                    <a:pt x="111" y="55"/>
                  </a:cubicBezTo>
                  <a:close/>
                </a:path>
              </a:pathLst>
            </a:custGeom>
            <a:solidFill>
              <a:srgbClr val="F9CCD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51" name="iṥļíďè">
              <a:extLst>
                <a:ext uri="{FF2B5EF4-FFF2-40B4-BE49-F238E27FC236}">
                  <a16:creationId xmlns="" xmlns:a16="http://schemas.microsoft.com/office/drawing/2014/main" id="{19184840-5F5C-4142-9640-3EDA34078EFB}"/>
                </a:ext>
              </a:extLst>
            </p:cNvPr>
            <p:cNvSpPr/>
            <p:nvPr userDrawn="1"/>
          </p:nvSpPr>
          <p:spPr bwMode="auto">
            <a:xfrm>
              <a:off x="5773794" y="3417772"/>
              <a:ext cx="129669" cy="133598"/>
            </a:xfrm>
            <a:custGeom>
              <a:avLst/>
              <a:gdLst>
                <a:gd name="T0" fmla="*/ 22 w 32"/>
                <a:gd name="T1" fmla="*/ 6 h 33"/>
                <a:gd name="T2" fmla="*/ 9 w 32"/>
                <a:gd name="T3" fmla="*/ 0 h 33"/>
                <a:gd name="T4" fmla="*/ 6 w 32"/>
                <a:gd name="T5" fmla="*/ 1 h 33"/>
                <a:gd name="T6" fmla="*/ 1 w 32"/>
                <a:gd name="T7" fmla="*/ 9 h 33"/>
                <a:gd name="T8" fmla="*/ 12 w 32"/>
                <a:gd name="T9" fmla="*/ 30 h 33"/>
                <a:gd name="T10" fmla="*/ 18 w 32"/>
                <a:gd name="T11" fmla="*/ 33 h 33"/>
                <a:gd name="T12" fmla="*/ 25 w 32"/>
                <a:gd name="T13" fmla="*/ 31 h 33"/>
                <a:gd name="T14" fmla="*/ 22 w 32"/>
                <a:gd name="T15" fmla="*/ 6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 h="33">
                  <a:moveTo>
                    <a:pt x="22" y="6"/>
                  </a:moveTo>
                  <a:cubicBezTo>
                    <a:pt x="19" y="2"/>
                    <a:pt x="14" y="0"/>
                    <a:pt x="9" y="0"/>
                  </a:cubicBezTo>
                  <a:cubicBezTo>
                    <a:pt x="8" y="1"/>
                    <a:pt x="7" y="1"/>
                    <a:pt x="6" y="1"/>
                  </a:cubicBezTo>
                  <a:cubicBezTo>
                    <a:pt x="3" y="3"/>
                    <a:pt x="2" y="6"/>
                    <a:pt x="1" y="9"/>
                  </a:cubicBezTo>
                  <a:cubicBezTo>
                    <a:pt x="0" y="17"/>
                    <a:pt x="5" y="26"/>
                    <a:pt x="12" y="30"/>
                  </a:cubicBezTo>
                  <a:cubicBezTo>
                    <a:pt x="14" y="31"/>
                    <a:pt x="16" y="32"/>
                    <a:pt x="18" y="33"/>
                  </a:cubicBezTo>
                  <a:cubicBezTo>
                    <a:pt x="21" y="33"/>
                    <a:pt x="23" y="32"/>
                    <a:pt x="25" y="31"/>
                  </a:cubicBezTo>
                  <a:cubicBezTo>
                    <a:pt x="32" y="25"/>
                    <a:pt x="26" y="12"/>
                    <a:pt x="22" y="6"/>
                  </a:cubicBezTo>
                  <a:close/>
                </a:path>
              </a:pathLst>
            </a:custGeom>
            <a:solidFill>
              <a:srgbClr val="F9CCD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52" name="îš1iḋè">
              <a:extLst>
                <a:ext uri="{FF2B5EF4-FFF2-40B4-BE49-F238E27FC236}">
                  <a16:creationId xmlns="" xmlns:a16="http://schemas.microsoft.com/office/drawing/2014/main" id="{5D682048-8985-4506-81EB-7BDE083AAC50}"/>
                </a:ext>
              </a:extLst>
            </p:cNvPr>
            <p:cNvSpPr/>
            <p:nvPr userDrawn="1"/>
          </p:nvSpPr>
          <p:spPr bwMode="auto">
            <a:xfrm>
              <a:off x="6194234" y="3417772"/>
              <a:ext cx="129669" cy="133598"/>
            </a:xfrm>
            <a:custGeom>
              <a:avLst/>
              <a:gdLst>
                <a:gd name="T0" fmla="*/ 10 w 32"/>
                <a:gd name="T1" fmla="*/ 6 h 33"/>
                <a:gd name="T2" fmla="*/ 22 w 32"/>
                <a:gd name="T3" fmla="*/ 0 h 33"/>
                <a:gd name="T4" fmla="*/ 25 w 32"/>
                <a:gd name="T5" fmla="*/ 1 h 33"/>
                <a:gd name="T6" fmla="*/ 30 w 32"/>
                <a:gd name="T7" fmla="*/ 9 h 33"/>
                <a:gd name="T8" fmla="*/ 20 w 32"/>
                <a:gd name="T9" fmla="*/ 30 h 33"/>
                <a:gd name="T10" fmla="*/ 13 w 32"/>
                <a:gd name="T11" fmla="*/ 33 h 33"/>
                <a:gd name="T12" fmla="*/ 7 w 32"/>
                <a:gd name="T13" fmla="*/ 31 h 33"/>
                <a:gd name="T14" fmla="*/ 10 w 32"/>
                <a:gd name="T15" fmla="*/ 6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 h="33">
                  <a:moveTo>
                    <a:pt x="10" y="6"/>
                  </a:moveTo>
                  <a:cubicBezTo>
                    <a:pt x="13" y="2"/>
                    <a:pt x="18" y="0"/>
                    <a:pt x="22" y="0"/>
                  </a:cubicBezTo>
                  <a:cubicBezTo>
                    <a:pt x="23" y="1"/>
                    <a:pt x="24" y="1"/>
                    <a:pt x="25" y="1"/>
                  </a:cubicBezTo>
                  <a:cubicBezTo>
                    <a:pt x="28" y="3"/>
                    <a:pt x="30" y="6"/>
                    <a:pt x="30" y="9"/>
                  </a:cubicBezTo>
                  <a:cubicBezTo>
                    <a:pt x="32" y="17"/>
                    <a:pt x="27" y="26"/>
                    <a:pt x="20" y="30"/>
                  </a:cubicBezTo>
                  <a:cubicBezTo>
                    <a:pt x="18" y="31"/>
                    <a:pt x="16" y="32"/>
                    <a:pt x="13" y="33"/>
                  </a:cubicBezTo>
                  <a:cubicBezTo>
                    <a:pt x="11" y="33"/>
                    <a:pt x="8" y="32"/>
                    <a:pt x="7" y="31"/>
                  </a:cubicBezTo>
                  <a:cubicBezTo>
                    <a:pt x="0" y="25"/>
                    <a:pt x="5" y="12"/>
                    <a:pt x="10" y="6"/>
                  </a:cubicBezTo>
                  <a:close/>
                </a:path>
              </a:pathLst>
            </a:custGeom>
            <a:solidFill>
              <a:srgbClr val="F9CCD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53" name="ïšľiḑe">
              <a:extLst>
                <a:ext uri="{FF2B5EF4-FFF2-40B4-BE49-F238E27FC236}">
                  <a16:creationId xmlns="" xmlns:a16="http://schemas.microsoft.com/office/drawing/2014/main" id="{02F2C8E6-0F41-4243-ADC3-C3A1C7411068}"/>
                </a:ext>
              </a:extLst>
            </p:cNvPr>
            <p:cNvSpPr/>
            <p:nvPr userDrawn="1"/>
          </p:nvSpPr>
          <p:spPr bwMode="auto">
            <a:xfrm>
              <a:off x="5826839" y="3244881"/>
              <a:ext cx="49117" cy="225938"/>
            </a:xfrm>
            <a:custGeom>
              <a:avLst/>
              <a:gdLst>
                <a:gd name="T0" fmla="*/ 3 w 12"/>
                <a:gd name="T1" fmla="*/ 55 h 55"/>
                <a:gd name="T2" fmla="*/ 4 w 12"/>
                <a:gd name="T3" fmla="*/ 53 h 55"/>
                <a:gd name="T4" fmla="*/ 12 w 12"/>
                <a:gd name="T5" fmla="*/ 14 h 55"/>
                <a:gd name="T6" fmla="*/ 11 w 12"/>
                <a:gd name="T7" fmla="*/ 0 h 55"/>
                <a:gd name="T8" fmla="*/ 0 w 12"/>
                <a:gd name="T9" fmla="*/ 33 h 55"/>
                <a:gd name="T10" fmla="*/ 3 w 12"/>
                <a:gd name="T11" fmla="*/ 55 h 55"/>
              </a:gdLst>
              <a:ahLst/>
              <a:cxnLst>
                <a:cxn ang="0">
                  <a:pos x="T0" y="T1"/>
                </a:cxn>
                <a:cxn ang="0">
                  <a:pos x="T2" y="T3"/>
                </a:cxn>
                <a:cxn ang="0">
                  <a:pos x="T4" y="T5"/>
                </a:cxn>
                <a:cxn ang="0">
                  <a:pos x="T6" y="T7"/>
                </a:cxn>
                <a:cxn ang="0">
                  <a:pos x="T8" y="T9"/>
                </a:cxn>
                <a:cxn ang="0">
                  <a:pos x="T10" y="T11"/>
                </a:cxn>
              </a:cxnLst>
              <a:rect l="0" t="0" r="r" b="b"/>
              <a:pathLst>
                <a:path w="12" h="55">
                  <a:moveTo>
                    <a:pt x="3" y="55"/>
                  </a:moveTo>
                  <a:cubicBezTo>
                    <a:pt x="4" y="55"/>
                    <a:pt x="4" y="54"/>
                    <a:pt x="4" y="53"/>
                  </a:cubicBezTo>
                  <a:cubicBezTo>
                    <a:pt x="9" y="41"/>
                    <a:pt x="12" y="28"/>
                    <a:pt x="12" y="14"/>
                  </a:cubicBezTo>
                  <a:cubicBezTo>
                    <a:pt x="12" y="12"/>
                    <a:pt x="12" y="4"/>
                    <a:pt x="11" y="0"/>
                  </a:cubicBezTo>
                  <a:cubicBezTo>
                    <a:pt x="4" y="9"/>
                    <a:pt x="0" y="21"/>
                    <a:pt x="0" y="33"/>
                  </a:cubicBezTo>
                  <a:cubicBezTo>
                    <a:pt x="0" y="40"/>
                    <a:pt x="1" y="47"/>
                    <a:pt x="3" y="55"/>
                  </a:cubicBezTo>
                  <a:close/>
                </a:path>
              </a:pathLst>
            </a:custGeom>
            <a:solidFill>
              <a:srgbClr val="D3805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54" name="îṡ1ïḋé">
              <a:extLst>
                <a:ext uri="{FF2B5EF4-FFF2-40B4-BE49-F238E27FC236}">
                  <a16:creationId xmlns="" xmlns:a16="http://schemas.microsoft.com/office/drawing/2014/main" id="{76288702-9FD4-4044-A237-CA31C19BA4F7}"/>
                </a:ext>
              </a:extLst>
            </p:cNvPr>
            <p:cNvSpPr/>
            <p:nvPr userDrawn="1"/>
          </p:nvSpPr>
          <p:spPr bwMode="auto">
            <a:xfrm>
              <a:off x="5868098" y="3156470"/>
              <a:ext cx="375253" cy="117880"/>
            </a:xfrm>
            <a:custGeom>
              <a:avLst/>
              <a:gdLst>
                <a:gd name="T0" fmla="*/ 0 w 92"/>
                <a:gd name="T1" fmla="*/ 23 h 29"/>
                <a:gd name="T2" fmla="*/ 32 w 92"/>
                <a:gd name="T3" fmla="*/ 27 h 29"/>
                <a:gd name="T4" fmla="*/ 92 w 92"/>
                <a:gd name="T5" fmla="*/ 25 h 29"/>
                <a:gd name="T6" fmla="*/ 45 w 92"/>
                <a:gd name="T7" fmla="*/ 0 h 29"/>
                <a:gd name="T8" fmla="*/ 0 w 92"/>
                <a:gd name="T9" fmla="*/ 23 h 29"/>
              </a:gdLst>
              <a:ahLst/>
              <a:cxnLst>
                <a:cxn ang="0">
                  <a:pos x="T0" y="T1"/>
                </a:cxn>
                <a:cxn ang="0">
                  <a:pos x="T2" y="T3"/>
                </a:cxn>
                <a:cxn ang="0">
                  <a:pos x="T4" y="T5"/>
                </a:cxn>
                <a:cxn ang="0">
                  <a:pos x="T6" y="T7"/>
                </a:cxn>
                <a:cxn ang="0">
                  <a:pos x="T8" y="T9"/>
                </a:cxn>
              </a:cxnLst>
              <a:rect l="0" t="0" r="r" b="b"/>
              <a:pathLst>
                <a:path w="92" h="29">
                  <a:moveTo>
                    <a:pt x="0" y="23"/>
                  </a:moveTo>
                  <a:cubicBezTo>
                    <a:pt x="7" y="27"/>
                    <a:pt x="24" y="27"/>
                    <a:pt x="32" y="27"/>
                  </a:cubicBezTo>
                  <a:cubicBezTo>
                    <a:pt x="52" y="29"/>
                    <a:pt x="72" y="28"/>
                    <a:pt x="92" y="25"/>
                  </a:cubicBezTo>
                  <a:cubicBezTo>
                    <a:pt x="82" y="10"/>
                    <a:pt x="65" y="0"/>
                    <a:pt x="45" y="0"/>
                  </a:cubicBezTo>
                  <a:cubicBezTo>
                    <a:pt x="27" y="0"/>
                    <a:pt x="10" y="9"/>
                    <a:pt x="0" y="23"/>
                  </a:cubicBezTo>
                  <a:close/>
                </a:path>
              </a:pathLst>
            </a:custGeom>
            <a:solidFill>
              <a:srgbClr val="D3805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55" name="îṡļîdé">
              <a:extLst>
                <a:ext uri="{FF2B5EF4-FFF2-40B4-BE49-F238E27FC236}">
                  <a16:creationId xmlns="" xmlns:a16="http://schemas.microsoft.com/office/drawing/2014/main" id="{A1E9E91B-2A8F-4CD8-9466-9F5AEED0AA4F}"/>
                </a:ext>
              </a:extLst>
            </p:cNvPr>
            <p:cNvSpPr/>
            <p:nvPr userDrawn="1"/>
          </p:nvSpPr>
          <p:spPr bwMode="auto">
            <a:xfrm>
              <a:off x="6217810" y="3248810"/>
              <a:ext cx="60906" cy="229868"/>
            </a:xfrm>
            <a:custGeom>
              <a:avLst/>
              <a:gdLst>
                <a:gd name="T0" fmla="*/ 4 w 15"/>
                <a:gd name="T1" fmla="*/ 0 h 56"/>
                <a:gd name="T2" fmla="*/ 8 w 15"/>
                <a:gd name="T3" fmla="*/ 49 h 56"/>
                <a:gd name="T4" fmla="*/ 10 w 15"/>
                <a:gd name="T5" fmla="*/ 56 h 56"/>
                <a:gd name="T6" fmla="*/ 15 w 15"/>
                <a:gd name="T7" fmla="*/ 32 h 56"/>
                <a:gd name="T8" fmla="*/ 4 w 15"/>
                <a:gd name="T9" fmla="*/ 0 h 56"/>
              </a:gdLst>
              <a:ahLst/>
              <a:cxnLst>
                <a:cxn ang="0">
                  <a:pos x="T0" y="T1"/>
                </a:cxn>
                <a:cxn ang="0">
                  <a:pos x="T2" y="T3"/>
                </a:cxn>
                <a:cxn ang="0">
                  <a:pos x="T4" y="T5"/>
                </a:cxn>
                <a:cxn ang="0">
                  <a:pos x="T6" y="T7"/>
                </a:cxn>
                <a:cxn ang="0">
                  <a:pos x="T8" y="T9"/>
                </a:cxn>
              </a:cxnLst>
              <a:rect l="0" t="0" r="r" b="b"/>
              <a:pathLst>
                <a:path w="15" h="56">
                  <a:moveTo>
                    <a:pt x="4" y="0"/>
                  </a:moveTo>
                  <a:cubicBezTo>
                    <a:pt x="0" y="14"/>
                    <a:pt x="5" y="35"/>
                    <a:pt x="8" y="49"/>
                  </a:cubicBezTo>
                  <a:cubicBezTo>
                    <a:pt x="8" y="51"/>
                    <a:pt x="9" y="54"/>
                    <a:pt x="10" y="56"/>
                  </a:cubicBezTo>
                  <a:cubicBezTo>
                    <a:pt x="13" y="47"/>
                    <a:pt x="15" y="39"/>
                    <a:pt x="15" y="32"/>
                  </a:cubicBezTo>
                  <a:cubicBezTo>
                    <a:pt x="15" y="20"/>
                    <a:pt x="11" y="9"/>
                    <a:pt x="4" y="0"/>
                  </a:cubicBezTo>
                  <a:close/>
                </a:path>
              </a:pathLst>
            </a:custGeom>
            <a:solidFill>
              <a:srgbClr val="D3805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56" name="í$ļïḋê">
              <a:extLst>
                <a:ext uri="{FF2B5EF4-FFF2-40B4-BE49-F238E27FC236}">
                  <a16:creationId xmlns="" xmlns:a16="http://schemas.microsoft.com/office/drawing/2014/main" id="{82D31B6C-64C8-4576-BC21-B937B20ED72B}"/>
                </a:ext>
              </a:extLst>
            </p:cNvPr>
            <p:cNvSpPr/>
            <p:nvPr userDrawn="1"/>
          </p:nvSpPr>
          <p:spPr bwMode="auto">
            <a:xfrm>
              <a:off x="5467182" y="3751767"/>
              <a:ext cx="461823" cy="595296"/>
            </a:xfrm>
            <a:custGeom>
              <a:avLst/>
              <a:gdLst>
                <a:gd name="connsiteX0" fmla="*/ 373163 w 373163"/>
                <a:gd name="connsiteY0" fmla="*/ 0 h 481012"/>
                <a:gd name="connsiteX1" fmla="*/ 365146 w 373163"/>
                <a:gd name="connsiteY1" fmla="*/ 481012 h 481012"/>
                <a:gd name="connsiteX2" fmla="*/ 230288 w 373163"/>
                <a:gd name="connsiteY2" fmla="*/ 481012 h 481012"/>
                <a:gd name="connsiteX3" fmla="*/ 230288 w 373163"/>
                <a:gd name="connsiteY3" fmla="*/ 309563 h 481012"/>
                <a:gd name="connsiteX4" fmla="*/ 136770 w 373163"/>
                <a:gd name="connsiteY4" fmla="*/ 481012 h 481012"/>
                <a:gd name="connsiteX5" fmla="*/ 0 w 373163"/>
                <a:gd name="connsiteY5" fmla="*/ 481012 h 481012"/>
                <a:gd name="connsiteX6" fmla="*/ 168376 w 373163"/>
                <a:gd name="connsiteY6" fmla="*/ 73025 h 4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3163" h="481012">
                  <a:moveTo>
                    <a:pt x="373163" y="0"/>
                  </a:moveTo>
                  <a:lnTo>
                    <a:pt x="365146" y="481012"/>
                  </a:lnTo>
                  <a:lnTo>
                    <a:pt x="230288" y="481012"/>
                  </a:lnTo>
                  <a:lnTo>
                    <a:pt x="230288" y="309563"/>
                  </a:lnTo>
                  <a:lnTo>
                    <a:pt x="136770" y="481012"/>
                  </a:lnTo>
                  <a:lnTo>
                    <a:pt x="0" y="481012"/>
                  </a:lnTo>
                  <a:lnTo>
                    <a:pt x="168376" y="730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57" name="ïṣ1íďe">
              <a:extLst>
                <a:ext uri="{FF2B5EF4-FFF2-40B4-BE49-F238E27FC236}">
                  <a16:creationId xmlns="" xmlns:a16="http://schemas.microsoft.com/office/drawing/2014/main" id="{030EAB02-AE41-4960-A0F3-80DB3AFC7F81}"/>
                </a:ext>
              </a:extLst>
            </p:cNvPr>
            <p:cNvSpPr/>
            <p:nvPr userDrawn="1"/>
          </p:nvSpPr>
          <p:spPr bwMode="auto">
            <a:xfrm>
              <a:off x="5369071" y="3751767"/>
              <a:ext cx="559933" cy="1060924"/>
            </a:xfrm>
            <a:custGeom>
              <a:avLst/>
              <a:gdLst>
                <a:gd name="T0" fmla="*/ 285 w 285"/>
                <a:gd name="T1" fmla="*/ 0 h 540"/>
                <a:gd name="T2" fmla="*/ 276 w 285"/>
                <a:gd name="T3" fmla="*/ 540 h 540"/>
                <a:gd name="T4" fmla="*/ 195 w 285"/>
                <a:gd name="T5" fmla="*/ 511 h 540"/>
                <a:gd name="T6" fmla="*/ 195 w 285"/>
                <a:gd name="T7" fmla="*/ 195 h 540"/>
                <a:gd name="T8" fmla="*/ 33 w 285"/>
                <a:gd name="T9" fmla="*/ 492 h 540"/>
                <a:gd name="T10" fmla="*/ 0 w 285"/>
                <a:gd name="T11" fmla="*/ 424 h 540"/>
                <a:gd name="T12" fmla="*/ 156 w 285"/>
                <a:gd name="T13" fmla="*/ 46 h 540"/>
                <a:gd name="T14" fmla="*/ 285 w 285"/>
                <a:gd name="T15" fmla="*/ 0 h 5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5" h="540">
                  <a:moveTo>
                    <a:pt x="285" y="0"/>
                  </a:moveTo>
                  <a:lnTo>
                    <a:pt x="276" y="540"/>
                  </a:lnTo>
                  <a:lnTo>
                    <a:pt x="195" y="511"/>
                  </a:lnTo>
                  <a:lnTo>
                    <a:pt x="195" y="195"/>
                  </a:lnTo>
                  <a:lnTo>
                    <a:pt x="33" y="492"/>
                  </a:lnTo>
                  <a:lnTo>
                    <a:pt x="0" y="424"/>
                  </a:lnTo>
                  <a:lnTo>
                    <a:pt x="156" y="46"/>
                  </a:lnTo>
                  <a:lnTo>
                    <a:pt x="28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58" name="îṩḻîdè">
              <a:extLst>
                <a:ext uri="{FF2B5EF4-FFF2-40B4-BE49-F238E27FC236}">
                  <a16:creationId xmlns="" xmlns:a16="http://schemas.microsoft.com/office/drawing/2014/main" id="{91CAA6D8-B8F3-4274-A7A2-28BB755321C2}"/>
                </a:ext>
              </a:extLst>
            </p:cNvPr>
            <p:cNvSpPr/>
            <p:nvPr userDrawn="1"/>
          </p:nvSpPr>
          <p:spPr bwMode="auto">
            <a:xfrm>
              <a:off x="6209951" y="3739979"/>
              <a:ext cx="539600" cy="600209"/>
            </a:xfrm>
            <a:custGeom>
              <a:avLst/>
              <a:gdLst>
                <a:gd name="connsiteX0" fmla="*/ 0 w 436009"/>
                <a:gd name="connsiteY0" fmla="*/ 0 h 484982"/>
                <a:gd name="connsiteX1" fmla="*/ 195263 w 436009"/>
                <a:gd name="connsiteY1" fmla="*/ 61913 h 484982"/>
                <a:gd name="connsiteX2" fmla="*/ 436009 w 436009"/>
                <a:gd name="connsiteY2" fmla="*/ 484982 h 484982"/>
                <a:gd name="connsiteX3" fmla="*/ 262476 w 436009"/>
                <a:gd name="connsiteY3" fmla="*/ 484982 h 484982"/>
                <a:gd name="connsiteX4" fmla="*/ 142875 w 436009"/>
                <a:gd name="connsiteY4" fmla="*/ 315913 h 484982"/>
                <a:gd name="connsiteX5" fmla="*/ 140549 w 436009"/>
                <a:gd name="connsiteY5" fmla="*/ 484982 h 484982"/>
                <a:gd name="connsiteX6" fmla="*/ 6496 w 436009"/>
                <a:gd name="connsiteY6" fmla="*/ 484982 h 484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6009" h="484982">
                  <a:moveTo>
                    <a:pt x="0" y="0"/>
                  </a:moveTo>
                  <a:lnTo>
                    <a:pt x="195263" y="61913"/>
                  </a:lnTo>
                  <a:lnTo>
                    <a:pt x="436009" y="484982"/>
                  </a:lnTo>
                  <a:lnTo>
                    <a:pt x="262476" y="484982"/>
                  </a:lnTo>
                  <a:lnTo>
                    <a:pt x="142875" y="315913"/>
                  </a:lnTo>
                  <a:lnTo>
                    <a:pt x="140549" y="484982"/>
                  </a:lnTo>
                  <a:lnTo>
                    <a:pt x="6496" y="4849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59" name="ïslíḋê">
              <a:extLst>
                <a:ext uri="{FF2B5EF4-FFF2-40B4-BE49-F238E27FC236}">
                  <a16:creationId xmlns="" xmlns:a16="http://schemas.microsoft.com/office/drawing/2014/main" id="{2C881DEA-D673-4931-82F4-656C3B7E92AF}"/>
                </a:ext>
              </a:extLst>
            </p:cNvPr>
            <p:cNvSpPr/>
            <p:nvPr userDrawn="1"/>
          </p:nvSpPr>
          <p:spPr bwMode="auto">
            <a:xfrm>
              <a:off x="6209951" y="3739979"/>
              <a:ext cx="711212" cy="921433"/>
            </a:xfrm>
            <a:custGeom>
              <a:avLst/>
              <a:gdLst>
                <a:gd name="T0" fmla="*/ 0 w 362"/>
                <a:gd name="T1" fmla="*/ 0 h 469"/>
                <a:gd name="T2" fmla="*/ 6 w 362"/>
                <a:gd name="T3" fmla="*/ 448 h 469"/>
                <a:gd name="T4" fmla="*/ 87 w 362"/>
                <a:gd name="T5" fmla="*/ 417 h 469"/>
                <a:gd name="T6" fmla="*/ 90 w 362"/>
                <a:gd name="T7" fmla="*/ 199 h 469"/>
                <a:gd name="T8" fmla="*/ 281 w 362"/>
                <a:gd name="T9" fmla="*/ 469 h 469"/>
                <a:gd name="T10" fmla="*/ 362 w 362"/>
                <a:gd name="T11" fmla="*/ 459 h 469"/>
                <a:gd name="T12" fmla="*/ 123 w 362"/>
                <a:gd name="T13" fmla="*/ 39 h 469"/>
                <a:gd name="T14" fmla="*/ 0 w 362"/>
                <a:gd name="T15" fmla="*/ 0 h 4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2" h="469">
                  <a:moveTo>
                    <a:pt x="0" y="0"/>
                  </a:moveTo>
                  <a:lnTo>
                    <a:pt x="6" y="448"/>
                  </a:lnTo>
                  <a:lnTo>
                    <a:pt x="87" y="417"/>
                  </a:lnTo>
                  <a:lnTo>
                    <a:pt x="90" y="199"/>
                  </a:lnTo>
                  <a:lnTo>
                    <a:pt x="281" y="469"/>
                  </a:lnTo>
                  <a:lnTo>
                    <a:pt x="362" y="459"/>
                  </a:lnTo>
                  <a:lnTo>
                    <a:pt x="123" y="39"/>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0" name="ï$liḓé">
              <a:extLst>
                <a:ext uri="{FF2B5EF4-FFF2-40B4-BE49-F238E27FC236}">
                  <a16:creationId xmlns="" xmlns:a16="http://schemas.microsoft.com/office/drawing/2014/main" id="{C7D41A76-60DE-4C5E-9CF5-1F10755DB543}"/>
                </a:ext>
              </a:extLst>
            </p:cNvPr>
            <p:cNvSpPr/>
            <p:nvPr userDrawn="1"/>
          </p:nvSpPr>
          <p:spPr bwMode="auto">
            <a:xfrm>
              <a:off x="5921143" y="3751767"/>
              <a:ext cx="7859" cy="681743"/>
            </a:xfrm>
            <a:custGeom>
              <a:avLst/>
              <a:gdLst>
                <a:gd name="T0" fmla="*/ 4 w 4"/>
                <a:gd name="T1" fmla="*/ 0 h 347"/>
                <a:gd name="T2" fmla="*/ 4 w 4"/>
                <a:gd name="T3" fmla="*/ 0 h 347"/>
                <a:gd name="T4" fmla="*/ 0 w 4"/>
                <a:gd name="T5" fmla="*/ 345 h 347"/>
                <a:gd name="T6" fmla="*/ 0 w 4"/>
                <a:gd name="T7" fmla="*/ 347 h 347"/>
                <a:gd name="T8" fmla="*/ 4 w 4"/>
                <a:gd name="T9" fmla="*/ 0 h 347"/>
              </a:gdLst>
              <a:ahLst/>
              <a:cxnLst>
                <a:cxn ang="0">
                  <a:pos x="T0" y="T1"/>
                </a:cxn>
                <a:cxn ang="0">
                  <a:pos x="T2" y="T3"/>
                </a:cxn>
                <a:cxn ang="0">
                  <a:pos x="T4" y="T5"/>
                </a:cxn>
                <a:cxn ang="0">
                  <a:pos x="T6" y="T7"/>
                </a:cxn>
                <a:cxn ang="0">
                  <a:pos x="T8" y="T9"/>
                </a:cxn>
              </a:cxnLst>
              <a:rect l="0" t="0" r="r" b="b"/>
              <a:pathLst>
                <a:path w="4" h="347">
                  <a:moveTo>
                    <a:pt x="4" y="0"/>
                  </a:moveTo>
                  <a:lnTo>
                    <a:pt x="4" y="0"/>
                  </a:lnTo>
                  <a:lnTo>
                    <a:pt x="0" y="345"/>
                  </a:lnTo>
                  <a:lnTo>
                    <a:pt x="0" y="347"/>
                  </a:lnTo>
                  <a:lnTo>
                    <a:pt x="4" y="0"/>
                  </a:lnTo>
                  <a:close/>
                </a:path>
              </a:pathLst>
            </a:custGeom>
            <a:solidFill>
              <a:srgbClr val="C390A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1" name="ïšḷíḑe">
              <a:extLst>
                <a:ext uri="{FF2B5EF4-FFF2-40B4-BE49-F238E27FC236}">
                  <a16:creationId xmlns="" xmlns:a16="http://schemas.microsoft.com/office/drawing/2014/main" id="{18751DBC-CDFC-4641-8690-80BC61F4773F}"/>
                </a:ext>
              </a:extLst>
            </p:cNvPr>
            <p:cNvSpPr/>
            <p:nvPr userDrawn="1"/>
          </p:nvSpPr>
          <p:spPr bwMode="auto">
            <a:xfrm>
              <a:off x="5921143" y="3751767"/>
              <a:ext cx="7859" cy="681743"/>
            </a:xfrm>
            <a:custGeom>
              <a:avLst/>
              <a:gdLst>
                <a:gd name="T0" fmla="*/ 4 w 4"/>
                <a:gd name="T1" fmla="*/ 0 h 347"/>
                <a:gd name="T2" fmla="*/ 4 w 4"/>
                <a:gd name="T3" fmla="*/ 0 h 347"/>
                <a:gd name="T4" fmla="*/ 0 w 4"/>
                <a:gd name="T5" fmla="*/ 345 h 347"/>
                <a:gd name="T6" fmla="*/ 0 w 4"/>
                <a:gd name="T7" fmla="*/ 347 h 347"/>
                <a:gd name="T8" fmla="*/ 4 w 4"/>
                <a:gd name="T9" fmla="*/ 0 h 347"/>
              </a:gdLst>
              <a:ahLst/>
              <a:cxnLst>
                <a:cxn ang="0">
                  <a:pos x="T0" y="T1"/>
                </a:cxn>
                <a:cxn ang="0">
                  <a:pos x="T2" y="T3"/>
                </a:cxn>
                <a:cxn ang="0">
                  <a:pos x="T4" y="T5"/>
                </a:cxn>
                <a:cxn ang="0">
                  <a:pos x="T6" y="T7"/>
                </a:cxn>
                <a:cxn ang="0">
                  <a:pos x="T8" y="T9"/>
                </a:cxn>
              </a:cxnLst>
              <a:rect l="0" t="0" r="r" b="b"/>
              <a:pathLst>
                <a:path w="4" h="347">
                  <a:moveTo>
                    <a:pt x="4" y="0"/>
                  </a:moveTo>
                  <a:lnTo>
                    <a:pt x="4" y="0"/>
                  </a:lnTo>
                  <a:lnTo>
                    <a:pt x="0" y="345"/>
                  </a:lnTo>
                  <a:lnTo>
                    <a:pt x="0" y="347"/>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2" name="îşļíḋê">
              <a:extLst>
                <a:ext uri="{FF2B5EF4-FFF2-40B4-BE49-F238E27FC236}">
                  <a16:creationId xmlns="" xmlns:a16="http://schemas.microsoft.com/office/drawing/2014/main" id="{9375F7FA-63D0-4D0C-BFFE-994332817BD3}"/>
                </a:ext>
              </a:extLst>
            </p:cNvPr>
            <p:cNvSpPr/>
            <p:nvPr userDrawn="1"/>
          </p:nvSpPr>
          <p:spPr bwMode="auto">
            <a:xfrm>
              <a:off x="5822946" y="3751767"/>
              <a:ext cx="106058" cy="587436"/>
            </a:xfrm>
            <a:custGeom>
              <a:avLst/>
              <a:gdLst>
                <a:gd name="connsiteX0" fmla="*/ 85697 w 85697"/>
                <a:gd name="connsiteY0" fmla="*/ 0 h 481012"/>
                <a:gd name="connsiteX1" fmla="*/ 80271 w 85697"/>
                <a:gd name="connsiteY1" fmla="*/ 451281 h 481012"/>
                <a:gd name="connsiteX2" fmla="*/ 79914 w 85697"/>
                <a:gd name="connsiteY2" fmla="*/ 481012 h 481012"/>
                <a:gd name="connsiteX3" fmla="*/ 55199 w 85697"/>
                <a:gd name="connsiteY3" fmla="*/ 481012 h 481012"/>
                <a:gd name="connsiteX4" fmla="*/ 47164 w 85697"/>
                <a:gd name="connsiteY4" fmla="*/ 458606 h 481012"/>
                <a:gd name="connsiteX5" fmla="*/ 3382 w 85697"/>
                <a:gd name="connsiteY5" fmla="*/ 336531 h 481012"/>
                <a:gd name="connsiteX6" fmla="*/ 59357 w 85697"/>
                <a:gd name="connsiteY6" fmla="*/ 178164 h 481012"/>
                <a:gd name="connsiteX7" fmla="*/ 90 w 85697"/>
                <a:gd name="connsiteY7" fmla="*/ 98980 h 481012"/>
                <a:gd name="connsiteX8" fmla="*/ 85697 w 85697"/>
                <a:gd name="connsiteY8" fmla="*/ 0 h 4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697" h="481012">
                  <a:moveTo>
                    <a:pt x="85697" y="0"/>
                  </a:moveTo>
                  <a:cubicBezTo>
                    <a:pt x="85697" y="0"/>
                    <a:pt x="85697" y="0"/>
                    <a:pt x="80271" y="451281"/>
                  </a:cubicBezTo>
                  <a:lnTo>
                    <a:pt x="79914" y="481012"/>
                  </a:lnTo>
                  <a:lnTo>
                    <a:pt x="55199" y="481012"/>
                  </a:lnTo>
                  <a:lnTo>
                    <a:pt x="47164" y="458606"/>
                  </a:lnTo>
                  <a:cubicBezTo>
                    <a:pt x="36514" y="428912"/>
                    <a:pt x="22315" y="389321"/>
                    <a:pt x="3382" y="336531"/>
                  </a:cubicBezTo>
                  <a:cubicBezTo>
                    <a:pt x="3382" y="336531"/>
                    <a:pt x="3382" y="336531"/>
                    <a:pt x="59357" y="178164"/>
                  </a:cubicBezTo>
                  <a:cubicBezTo>
                    <a:pt x="59357" y="178164"/>
                    <a:pt x="3382" y="105579"/>
                    <a:pt x="90" y="98980"/>
                  </a:cubicBezTo>
                  <a:cubicBezTo>
                    <a:pt x="-3203" y="92381"/>
                    <a:pt x="85697" y="0"/>
                    <a:pt x="85697" y="0"/>
                  </a:cubicBezTo>
                  <a:close/>
                </a:path>
              </a:pathLst>
            </a:custGeom>
            <a:solidFill>
              <a:srgbClr val="E1EBF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3" name="ïsľiḍê">
              <a:extLst>
                <a:ext uri="{FF2B5EF4-FFF2-40B4-BE49-F238E27FC236}">
                  <a16:creationId xmlns="" xmlns:a16="http://schemas.microsoft.com/office/drawing/2014/main" id="{C780BB6C-ED8B-4C43-9DB5-0BD1011B9B91}"/>
                </a:ext>
              </a:extLst>
            </p:cNvPr>
            <p:cNvSpPr/>
            <p:nvPr userDrawn="1"/>
          </p:nvSpPr>
          <p:spPr bwMode="auto">
            <a:xfrm>
              <a:off x="6209951" y="3739979"/>
              <a:ext cx="117880" cy="599224"/>
            </a:xfrm>
            <a:custGeom>
              <a:avLst/>
              <a:gdLst>
                <a:gd name="connsiteX0" fmla="*/ 0 w 95250"/>
                <a:gd name="connsiteY0" fmla="*/ 0 h 484186"/>
                <a:gd name="connsiteX1" fmla="*/ 88900 w 95250"/>
                <a:gd name="connsiteY1" fmla="*/ 125413 h 484186"/>
                <a:gd name="connsiteX2" fmla="*/ 42863 w 95250"/>
                <a:gd name="connsiteY2" fmla="*/ 187325 h 484186"/>
                <a:gd name="connsiteX3" fmla="*/ 95250 w 95250"/>
                <a:gd name="connsiteY3" fmla="*/ 249238 h 484186"/>
                <a:gd name="connsiteX4" fmla="*/ 26724 w 95250"/>
                <a:gd name="connsiteY4" fmla="*/ 484186 h 484186"/>
                <a:gd name="connsiteX5" fmla="*/ 5550 w 95250"/>
                <a:gd name="connsiteY5" fmla="*/ 484186 h 484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250" h="484186">
                  <a:moveTo>
                    <a:pt x="0" y="0"/>
                  </a:moveTo>
                  <a:lnTo>
                    <a:pt x="88900" y="125413"/>
                  </a:lnTo>
                  <a:lnTo>
                    <a:pt x="42863" y="187325"/>
                  </a:lnTo>
                  <a:lnTo>
                    <a:pt x="95250" y="249238"/>
                  </a:lnTo>
                  <a:lnTo>
                    <a:pt x="26724" y="484186"/>
                  </a:lnTo>
                  <a:lnTo>
                    <a:pt x="5550" y="484186"/>
                  </a:lnTo>
                  <a:close/>
                </a:path>
              </a:pathLst>
            </a:custGeom>
            <a:solidFill>
              <a:srgbClr val="E1EBF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4" name="îSliḓê">
              <a:extLst>
                <a:ext uri="{FF2B5EF4-FFF2-40B4-BE49-F238E27FC236}">
                  <a16:creationId xmlns="" xmlns:a16="http://schemas.microsoft.com/office/drawing/2014/main" id="{0FA1000D-B3E1-4D9A-9707-0285CA735AC7}"/>
                </a:ext>
              </a:extLst>
            </p:cNvPr>
            <p:cNvSpPr/>
            <p:nvPr userDrawn="1"/>
          </p:nvSpPr>
          <p:spPr bwMode="auto">
            <a:xfrm>
              <a:off x="6209951" y="3739979"/>
              <a:ext cx="117880" cy="685672"/>
            </a:xfrm>
            <a:custGeom>
              <a:avLst/>
              <a:gdLst>
                <a:gd name="T0" fmla="*/ 0 w 60"/>
                <a:gd name="T1" fmla="*/ 0 h 349"/>
                <a:gd name="T2" fmla="*/ 4 w 60"/>
                <a:gd name="T3" fmla="*/ 349 h 349"/>
                <a:gd name="T4" fmla="*/ 60 w 60"/>
                <a:gd name="T5" fmla="*/ 157 h 349"/>
                <a:gd name="T6" fmla="*/ 27 w 60"/>
                <a:gd name="T7" fmla="*/ 118 h 349"/>
                <a:gd name="T8" fmla="*/ 56 w 60"/>
                <a:gd name="T9" fmla="*/ 79 h 349"/>
                <a:gd name="T10" fmla="*/ 0 w 60"/>
                <a:gd name="T11" fmla="*/ 0 h 349"/>
              </a:gdLst>
              <a:ahLst/>
              <a:cxnLst>
                <a:cxn ang="0">
                  <a:pos x="T0" y="T1"/>
                </a:cxn>
                <a:cxn ang="0">
                  <a:pos x="T2" y="T3"/>
                </a:cxn>
                <a:cxn ang="0">
                  <a:pos x="T4" y="T5"/>
                </a:cxn>
                <a:cxn ang="0">
                  <a:pos x="T6" y="T7"/>
                </a:cxn>
                <a:cxn ang="0">
                  <a:pos x="T8" y="T9"/>
                </a:cxn>
                <a:cxn ang="0">
                  <a:pos x="T10" y="T11"/>
                </a:cxn>
              </a:cxnLst>
              <a:rect l="0" t="0" r="r" b="b"/>
              <a:pathLst>
                <a:path w="60" h="349">
                  <a:moveTo>
                    <a:pt x="0" y="0"/>
                  </a:moveTo>
                  <a:lnTo>
                    <a:pt x="4" y="349"/>
                  </a:lnTo>
                  <a:lnTo>
                    <a:pt x="60" y="157"/>
                  </a:lnTo>
                  <a:lnTo>
                    <a:pt x="27" y="118"/>
                  </a:lnTo>
                  <a:lnTo>
                    <a:pt x="56" y="79"/>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5" name="íSḻîde">
              <a:extLst>
                <a:ext uri="{FF2B5EF4-FFF2-40B4-BE49-F238E27FC236}">
                  <a16:creationId xmlns="" xmlns:a16="http://schemas.microsoft.com/office/drawing/2014/main" id="{814EC3B1-3736-462C-8925-30B41DA2BEA3}"/>
                </a:ext>
              </a:extLst>
            </p:cNvPr>
            <p:cNvSpPr/>
            <p:nvPr userDrawn="1"/>
          </p:nvSpPr>
          <p:spPr bwMode="auto">
            <a:xfrm>
              <a:off x="5862203" y="3739979"/>
              <a:ext cx="25541" cy="467593"/>
            </a:xfrm>
            <a:custGeom>
              <a:avLst/>
              <a:gdLst>
                <a:gd name="T0" fmla="*/ 3 w 6"/>
                <a:gd name="T1" fmla="*/ 115 h 115"/>
                <a:gd name="T2" fmla="*/ 3 w 6"/>
                <a:gd name="T3" fmla="*/ 115 h 115"/>
                <a:gd name="T4" fmla="*/ 0 w 6"/>
                <a:gd name="T5" fmla="*/ 113 h 115"/>
                <a:gd name="T6" fmla="*/ 0 w 6"/>
                <a:gd name="T7" fmla="*/ 3 h 115"/>
                <a:gd name="T8" fmla="*/ 3 w 6"/>
                <a:gd name="T9" fmla="*/ 0 h 115"/>
                <a:gd name="T10" fmla="*/ 3 w 6"/>
                <a:gd name="T11" fmla="*/ 0 h 115"/>
                <a:gd name="T12" fmla="*/ 6 w 6"/>
                <a:gd name="T13" fmla="*/ 3 h 115"/>
                <a:gd name="T14" fmla="*/ 6 w 6"/>
                <a:gd name="T15" fmla="*/ 113 h 115"/>
                <a:gd name="T16" fmla="*/ 3 w 6"/>
                <a:gd name="T17" fmla="*/ 11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15">
                  <a:moveTo>
                    <a:pt x="3" y="115"/>
                  </a:moveTo>
                  <a:cubicBezTo>
                    <a:pt x="3" y="115"/>
                    <a:pt x="3" y="115"/>
                    <a:pt x="3" y="115"/>
                  </a:cubicBezTo>
                  <a:cubicBezTo>
                    <a:pt x="2" y="115"/>
                    <a:pt x="0" y="114"/>
                    <a:pt x="0" y="113"/>
                  </a:cubicBezTo>
                  <a:cubicBezTo>
                    <a:pt x="0" y="3"/>
                    <a:pt x="0" y="3"/>
                    <a:pt x="0" y="3"/>
                  </a:cubicBezTo>
                  <a:cubicBezTo>
                    <a:pt x="0" y="1"/>
                    <a:pt x="2" y="0"/>
                    <a:pt x="3" y="0"/>
                  </a:cubicBezTo>
                  <a:cubicBezTo>
                    <a:pt x="3" y="0"/>
                    <a:pt x="3" y="0"/>
                    <a:pt x="3" y="0"/>
                  </a:cubicBezTo>
                  <a:cubicBezTo>
                    <a:pt x="5" y="0"/>
                    <a:pt x="6" y="1"/>
                    <a:pt x="6" y="3"/>
                  </a:cubicBezTo>
                  <a:cubicBezTo>
                    <a:pt x="6" y="113"/>
                    <a:pt x="6" y="113"/>
                    <a:pt x="6" y="113"/>
                  </a:cubicBezTo>
                  <a:cubicBezTo>
                    <a:pt x="6" y="114"/>
                    <a:pt x="5" y="115"/>
                    <a:pt x="3" y="115"/>
                  </a:cubicBezTo>
                  <a:close/>
                </a:path>
              </a:pathLst>
            </a:custGeom>
            <a:solidFill>
              <a:srgbClr val="3552A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6" name="îšḻîḑe">
              <a:extLst>
                <a:ext uri="{FF2B5EF4-FFF2-40B4-BE49-F238E27FC236}">
                  <a16:creationId xmlns="" xmlns:a16="http://schemas.microsoft.com/office/drawing/2014/main" id="{581B1121-4C15-460B-ACAE-E20AD935307C}"/>
                </a:ext>
              </a:extLst>
            </p:cNvPr>
            <p:cNvSpPr/>
            <p:nvPr userDrawn="1"/>
          </p:nvSpPr>
          <p:spPr bwMode="auto">
            <a:xfrm>
              <a:off x="6160834" y="3736050"/>
              <a:ext cx="166998" cy="455804"/>
            </a:xfrm>
            <a:custGeom>
              <a:avLst/>
              <a:gdLst>
                <a:gd name="T0" fmla="*/ 39 w 41"/>
                <a:gd name="T1" fmla="*/ 112 h 112"/>
                <a:gd name="T2" fmla="*/ 38 w 41"/>
                <a:gd name="T3" fmla="*/ 112 h 112"/>
                <a:gd name="T4" fmla="*/ 0 w 41"/>
                <a:gd name="T5" fmla="*/ 62 h 112"/>
                <a:gd name="T6" fmla="*/ 20 w 41"/>
                <a:gd name="T7" fmla="*/ 22 h 112"/>
                <a:gd name="T8" fmla="*/ 20 w 41"/>
                <a:gd name="T9" fmla="*/ 2 h 112"/>
                <a:gd name="T10" fmla="*/ 22 w 41"/>
                <a:gd name="T11" fmla="*/ 0 h 112"/>
                <a:gd name="T12" fmla="*/ 24 w 41"/>
                <a:gd name="T13" fmla="*/ 2 h 112"/>
                <a:gd name="T14" fmla="*/ 24 w 41"/>
                <a:gd name="T15" fmla="*/ 25 h 112"/>
                <a:gd name="T16" fmla="*/ 23 w 41"/>
                <a:gd name="T17" fmla="*/ 25 h 112"/>
                <a:gd name="T18" fmla="*/ 4 w 41"/>
                <a:gd name="T19" fmla="*/ 62 h 112"/>
                <a:gd name="T20" fmla="*/ 40 w 41"/>
                <a:gd name="T21" fmla="*/ 108 h 112"/>
                <a:gd name="T22" fmla="*/ 41 w 41"/>
                <a:gd name="T23" fmla="*/ 111 h 112"/>
                <a:gd name="T24" fmla="*/ 39 w 41"/>
                <a:gd name="T2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112">
                  <a:moveTo>
                    <a:pt x="39" y="112"/>
                  </a:moveTo>
                  <a:cubicBezTo>
                    <a:pt x="38" y="112"/>
                    <a:pt x="38" y="112"/>
                    <a:pt x="38" y="112"/>
                  </a:cubicBezTo>
                  <a:cubicBezTo>
                    <a:pt x="36" y="111"/>
                    <a:pt x="1" y="94"/>
                    <a:pt x="0" y="62"/>
                  </a:cubicBezTo>
                  <a:cubicBezTo>
                    <a:pt x="0" y="35"/>
                    <a:pt x="15" y="25"/>
                    <a:pt x="20" y="22"/>
                  </a:cubicBezTo>
                  <a:cubicBezTo>
                    <a:pt x="20" y="2"/>
                    <a:pt x="20" y="2"/>
                    <a:pt x="20" y="2"/>
                  </a:cubicBezTo>
                  <a:cubicBezTo>
                    <a:pt x="20" y="1"/>
                    <a:pt x="21" y="0"/>
                    <a:pt x="22" y="0"/>
                  </a:cubicBezTo>
                  <a:cubicBezTo>
                    <a:pt x="23" y="0"/>
                    <a:pt x="24" y="1"/>
                    <a:pt x="24" y="2"/>
                  </a:cubicBezTo>
                  <a:cubicBezTo>
                    <a:pt x="24" y="25"/>
                    <a:pt x="24" y="25"/>
                    <a:pt x="24" y="25"/>
                  </a:cubicBezTo>
                  <a:cubicBezTo>
                    <a:pt x="23" y="25"/>
                    <a:pt x="23" y="25"/>
                    <a:pt x="23" y="25"/>
                  </a:cubicBezTo>
                  <a:cubicBezTo>
                    <a:pt x="22" y="26"/>
                    <a:pt x="4" y="33"/>
                    <a:pt x="4" y="62"/>
                  </a:cubicBezTo>
                  <a:cubicBezTo>
                    <a:pt x="5" y="92"/>
                    <a:pt x="39" y="108"/>
                    <a:pt x="40" y="108"/>
                  </a:cubicBezTo>
                  <a:cubicBezTo>
                    <a:pt x="41" y="109"/>
                    <a:pt x="41" y="110"/>
                    <a:pt x="41" y="111"/>
                  </a:cubicBezTo>
                  <a:cubicBezTo>
                    <a:pt x="40" y="112"/>
                    <a:pt x="40" y="112"/>
                    <a:pt x="39" y="112"/>
                  </a:cubicBezTo>
                  <a:close/>
                </a:path>
              </a:pathLst>
            </a:custGeom>
            <a:solidFill>
              <a:srgbClr val="3552A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7" name="ísḻïďe">
              <a:extLst>
                <a:ext uri="{FF2B5EF4-FFF2-40B4-BE49-F238E27FC236}">
                  <a16:creationId xmlns="" xmlns:a16="http://schemas.microsoft.com/office/drawing/2014/main" id="{471C182C-1BE6-440C-BDDE-9962574EB1B6}"/>
                </a:ext>
              </a:extLst>
            </p:cNvPr>
            <p:cNvSpPr/>
            <p:nvPr userDrawn="1"/>
          </p:nvSpPr>
          <p:spPr bwMode="auto">
            <a:xfrm>
              <a:off x="6178516" y="3820530"/>
              <a:ext cx="166998" cy="363465"/>
            </a:xfrm>
            <a:custGeom>
              <a:avLst/>
              <a:gdLst>
                <a:gd name="T0" fmla="*/ 3 w 41"/>
                <a:gd name="T1" fmla="*/ 89 h 89"/>
                <a:gd name="T2" fmla="*/ 1 w 41"/>
                <a:gd name="T3" fmla="*/ 87 h 89"/>
                <a:gd name="T4" fmla="*/ 2 w 41"/>
                <a:gd name="T5" fmla="*/ 85 h 89"/>
                <a:gd name="T6" fmla="*/ 37 w 41"/>
                <a:gd name="T7" fmla="*/ 41 h 89"/>
                <a:gd name="T8" fmla="*/ 18 w 41"/>
                <a:gd name="T9" fmla="*/ 4 h 89"/>
                <a:gd name="T10" fmla="*/ 17 w 41"/>
                <a:gd name="T11" fmla="*/ 2 h 89"/>
                <a:gd name="T12" fmla="*/ 19 w 41"/>
                <a:gd name="T13" fmla="*/ 0 h 89"/>
                <a:gd name="T14" fmla="*/ 41 w 41"/>
                <a:gd name="T15" fmla="*/ 41 h 89"/>
                <a:gd name="T16" fmla="*/ 4 w 41"/>
                <a:gd name="T17" fmla="*/ 89 h 89"/>
                <a:gd name="T18" fmla="*/ 3 w 41"/>
                <a:gd name="T19"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89">
                  <a:moveTo>
                    <a:pt x="3" y="89"/>
                  </a:moveTo>
                  <a:cubicBezTo>
                    <a:pt x="2" y="89"/>
                    <a:pt x="1" y="88"/>
                    <a:pt x="1" y="87"/>
                  </a:cubicBezTo>
                  <a:cubicBezTo>
                    <a:pt x="0" y="86"/>
                    <a:pt x="1" y="85"/>
                    <a:pt x="2" y="85"/>
                  </a:cubicBezTo>
                  <a:cubicBezTo>
                    <a:pt x="2" y="84"/>
                    <a:pt x="36" y="71"/>
                    <a:pt x="37" y="41"/>
                  </a:cubicBezTo>
                  <a:cubicBezTo>
                    <a:pt x="37" y="12"/>
                    <a:pt x="19" y="5"/>
                    <a:pt x="18" y="4"/>
                  </a:cubicBezTo>
                  <a:cubicBezTo>
                    <a:pt x="17" y="4"/>
                    <a:pt x="16" y="3"/>
                    <a:pt x="17" y="2"/>
                  </a:cubicBezTo>
                  <a:cubicBezTo>
                    <a:pt x="17" y="1"/>
                    <a:pt x="18" y="0"/>
                    <a:pt x="19" y="0"/>
                  </a:cubicBezTo>
                  <a:cubicBezTo>
                    <a:pt x="20" y="1"/>
                    <a:pt x="41" y="9"/>
                    <a:pt x="41" y="41"/>
                  </a:cubicBezTo>
                  <a:cubicBezTo>
                    <a:pt x="40" y="74"/>
                    <a:pt x="5" y="88"/>
                    <a:pt x="4" y="89"/>
                  </a:cubicBezTo>
                  <a:lnTo>
                    <a:pt x="3" y="89"/>
                  </a:lnTo>
                  <a:close/>
                </a:path>
              </a:pathLst>
            </a:custGeom>
            <a:solidFill>
              <a:srgbClr val="3552A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8" name="ïṥḻíḍe">
              <a:extLst>
                <a:ext uri="{FF2B5EF4-FFF2-40B4-BE49-F238E27FC236}">
                  <a16:creationId xmlns="" xmlns:a16="http://schemas.microsoft.com/office/drawing/2014/main" id="{081DDD56-838E-4930-965E-0F084F104E3E}"/>
                </a:ext>
              </a:extLst>
            </p:cNvPr>
            <p:cNvSpPr/>
            <p:nvPr userDrawn="1"/>
          </p:nvSpPr>
          <p:spPr bwMode="auto">
            <a:xfrm>
              <a:off x="6160834" y="4160419"/>
              <a:ext cx="41259" cy="31435"/>
            </a:xfrm>
            <a:custGeom>
              <a:avLst/>
              <a:gdLst>
                <a:gd name="T0" fmla="*/ 6 w 10"/>
                <a:gd name="T1" fmla="*/ 0 h 8"/>
                <a:gd name="T2" fmla="*/ 4 w 10"/>
                <a:gd name="T3" fmla="*/ 0 h 8"/>
                <a:gd name="T4" fmla="*/ 0 w 10"/>
                <a:gd name="T5" fmla="*/ 4 h 8"/>
                <a:gd name="T6" fmla="*/ 4 w 10"/>
                <a:gd name="T7" fmla="*/ 8 h 8"/>
                <a:gd name="T8" fmla="*/ 6 w 10"/>
                <a:gd name="T9" fmla="*/ 8 h 8"/>
                <a:gd name="T10" fmla="*/ 10 w 10"/>
                <a:gd name="T11" fmla="*/ 4 h 8"/>
                <a:gd name="T12" fmla="*/ 6 w 10"/>
                <a:gd name="T13" fmla="*/ 0 h 8"/>
              </a:gdLst>
              <a:ahLst/>
              <a:cxnLst>
                <a:cxn ang="0">
                  <a:pos x="T0" y="T1"/>
                </a:cxn>
                <a:cxn ang="0">
                  <a:pos x="T2" y="T3"/>
                </a:cxn>
                <a:cxn ang="0">
                  <a:pos x="T4" y="T5"/>
                </a:cxn>
                <a:cxn ang="0">
                  <a:pos x="T6" y="T7"/>
                </a:cxn>
                <a:cxn ang="0">
                  <a:pos x="T8" y="T9"/>
                </a:cxn>
                <a:cxn ang="0">
                  <a:pos x="T10" y="T11"/>
                </a:cxn>
                <a:cxn ang="0">
                  <a:pos x="T12" y="T13"/>
                </a:cxn>
              </a:cxnLst>
              <a:rect l="0" t="0" r="r" b="b"/>
              <a:pathLst>
                <a:path w="10" h="8">
                  <a:moveTo>
                    <a:pt x="6" y="0"/>
                  </a:moveTo>
                  <a:cubicBezTo>
                    <a:pt x="4" y="0"/>
                    <a:pt x="4" y="0"/>
                    <a:pt x="4" y="0"/>
                  </a:cubicBezTo>
                  <a:cubicBezTo>
                    <a:pt x="2" y="0"/>
                    <a:pt x="0" y="2"/>
                    <a:pt x="0" y="4"/>
                  </a:cubicBezTo>
                  <a:cubicBezTo>
                    <a:pt x="0" y="6"/>
                    <a:pt x="2" y="8"/>
                    <a:pt x="4" y="8"/>
                  </a:cubicBezTo>
                  <a:cubicBezTo>
                    <a:pt x="6" y="8"/>
                    <a:pt x="6" y="8"/>
                    <a:pt x="6" y="8"/>
                  </a:cubicBezTo>
                  <a:cubicBezTo>
                    <a:pt x="8" y="8"/>
                    <a:pt x="10" y="6"/>
                    <a:pt x="10" y="4"/>
                  </a:cubicBezTo>
                  <a:cubicBezTo>
                    <a:pt x="10" y="2"/>
                    <a:pt x="8" y="0"/>
                    <a:pt x="6" y="0"/>
                  </a:cubicBezTo>
                  <a:close/>
                </a:path>
              </a:pathLst>
            </a:custGeom>
            <a:solidFill>
              <a:srgbClr val="3552A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69" name="íṧḻîḍé">
              <a:extLst>
                <a:ext uri="{FF2B5EF4-FFF2-40B4-BE49-F238E27FC236}">
                  <a16:creationId xmlns="" xmlns:a16="http://schemas.microsoft.com/office/drawing/2014/main" id="{C92BE21D-469D-4C03-9757-0AD5F567CDAD}"/>
                </a:ext>
              </a:extLst>
            </p:cNvPr>
            <p:cNvSpPr/>
            <p:nvPr userDrawn="1"/>
          </p:nvSpPr>
          <p:spPr bwMode="auto">
            <a:xfrm>
              <a:off x="6308185" y="4172207"/>
              <a:ext cx="41259" cy="27505"/>
            </a:xfrm>
            <a:custGeom>
              <a:avLst/>
              <a:gdLst>
                <a:gd name="T0" fmla="*/ 6 w 10"/>
                <a:gd name="T1" fmla="*/ 0 h 7"/>
                <a:gd name="T2" fmla="*/ 4 w 10"/>
                <a:gd name="T3" fmla="*/ 0 h 7"/>
                <a:gd name="T4" fmla="*/ 0 w 10"/>
                <a:gd name="T5" fmla="*/ 3 h 7"/>
                <a:gd name="T6" fmla="*/ 4 w 10"/>
                <a:gd name="T7" fmla="*/ 7 h 7"/>
                <a:gd name="T8" fmla="*/ 6 w 10"/>
                <a:gd name="T9" fmla="*/ 7 h 7"/>
                <a:gd name="T10" fmla="*/ 10 w 10"/>
                <a:gd name="T11" fmla="*/ 3 h 7"/>
                <a:gd name="T12" fmla="*/ 6 w 10"/>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10" h="7">
                  <a:moveTo>
                    <a:pt x="6" y="0"/>
                  </a:moveTo>
                  <a:cubicBezTo>
                    <a:pt x="4" y="0"/>
                    <a:pt x="4" y="0"/>
                    <a:pt x="4" y="0"/>
                  </a:cubicBezTo>
                  <a:cubicBezTo>
                    <a:pt x="2" y="0"/>
                    <a:pt x="0" y="1"/>
                    <a:pt x="0" y="3"/>
                  </a:cubicBezTo>
                  <a:cubicBezTo>
                    <a:pt x="0" y="5"/>
                    <a:pt x="2" y="7"/>
                    <a:pt x="4" y="7"/>
                  </a:cubicBezTo>
                  <a:cubicBezTo>
                    <a:pt x="6" y="7"/>
                    <a:pt x="6" y="7"/>
                    <a:pt x="6" y="7"/>
                  </a:cubicBezTo>
                  <a:cubicBezTo>
                    <a:pt x="8" y="7"/>
                    <a:pt x="10" y="5"/>
                    <a:pt x="10" y="3"/>
                  </a:cubicBezTo>
                  <a:cubicBezTo>
                    <a:pt x="10" y="1"/>
                    <a:pt x="8" y="0"/>
                    <a:pt x="6" y="0"/>
                  </a:cubicBezTo>
                  <a:close/>
                </a:path>
              </a:pathLst>
            </a:custGeom>
            <a:solidFill>
              <a:srgbClr val="3552A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70" name="íṥ1ïdé">
              <a:extLst>
                <a:ext uri="{FF2B5EF4-FFF2-40B4-BE49-F238E27FC236}">
                  <a16:creationId xmlns="" xmlns:a16="http://schemas.microsoft.com/office/drawing/2014/main" id="{5DFEC64C-CF08-440C-AB71-96F0DFA8B3A8}"/>
                </a:ext>
              </a:extLst>
            </p:cNvPr>
            <p:cNvSpPr/>
            <p:nvPr userDrawn="1"/>
          </p:nvSpPr>
          <p:spPr bwMode="auto">
            <a:xfrm>
              <a:off x="5822910" y="4154525"/>
              <a:ext cx="110022" cy="111987"/>
            </a:xfrm>
            <a:prstGeom prst="ellipse">
              <a:avLst/>
            </a:prstGeom>
            <a:solidFill>
              <a:srgbClr val="3552A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71" name="iSḻîďè">
              <a:extLst>
                <a:ext uri="{FF2B5EF4-FFF2-40B4-BE49-F238E27FC236}">
                  <a16:creationId xmlns="" xmlns:a16="http://schemas.microsoft.com/office/drawing/2014/main" id="{BFF0029B-78F7-40C8-9D27-988E69A59C18}"/>
                </a:ext>
              </a:extLst>
            </p:cNvPr>
            <p:cNvSpPr/>
            <p:nvPr userDrawn="1"/>
          </p:nvSpPr>
          <p:spPr bwMode="auto">
            <a:xfrm>
              <a:off x="5842557" y="4176137"/>
              <a:ext cx="64835" cy="6483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72" name="ïṩļíḓe">
              <a:extLst>
                <a:ext uri="{FF2B5EF4-FFF2-40B4-BE49-F238E27FC236}">
                  <a16:creationId xmlns="" xmlns:a16="http://schemas.microsoft.com/office/drawing/2014/main" id="{0A8428FE-4502-46B1-9023-B877DEEA2F10}"/>
                </a:ext>
              </a:extLst>
            </p:cNvPr>
            <p:cNvSpPr/>
            <p:nvPr userDrawn="1"/>
          </p:nvSpPr>
          <p:spPr bwMode="auto">
            <a:xfrm>
              <a:off x="6386772" y="3816601"/>
              <a:ext cx="235761" cy="534391"/>
            </a:xfrm>
            <a:custGeom>
              <a:avLst/>
              <a:gdLst>
                <a:gd name="T0" fmla="*/ 120 w 120"/>
                <a:gd name="T1" fmla="*/ 154 h 272"/>
                <a:gd name="T2" fmla="*/ 33 w 120"/>
                <a:gd name="T3" fmla="*/ 0 h 272"/>
                <a:gd name="T4" fmla="*/ 0 w 120"/>
                <a:gd name="T5" fmla="*/ 160 h 272"/>
                <a:gd name="T6" fmla="*/ 79 w 120"/>
                <a:gd name="T7" fmla="*/ 272 h 272"/>
                <a:gd name="T8" fmla="*/ 120 w 120"/>
                <a:gd name="T9" fmla="*/ 154 h 272"/>
              </a:gdLst>
              <a:ahLst/>
              <a:cxnLst>
                <a:cxn ang="0">
                  <a:pos x="T0" y="T1"/>
                </a:cxn>
                <a:cxn ang="0">
                  <a:pos x="T2" y="T3"/>
                </a:cxn>
                <a:cxn ang="0">
                  <a:pos x="T4" y="T5"/>
                </a:cxn>
                <a:cxn ang="0">
                  <a:pos x="T6" y="T7"/>
                </a:cxn>
                <a:cxn ang="0">
                  <a:pos x="T8" y="T9"/>
                </a:cxn>
              </a:cxnLst>
              <a:rect l="0" t="0" r="r" b="b"/>
              <a:pathLst>
                <a:path w="120" h="272">
                  <a:moveTo>
                    <a:pt x="120" y="154"/>
                  </a:moveTo>
                  <a:lnTo>
                    <a:pt x="33" y="0"/>
                  </a:lnTo>
                  <a:lnTo>
                    <a:pt x="0" y="160"/>
                  </a:lnTo>
                  <a:lnTo>
                    <a:pt x="79" y="272"/>
                  </a:lnTo>
                  <a:lnTo>
                    <a:pt x="120" y="15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73" name="ïṣ1iḍe">
              <a:extLst>
                <a:ext uri="{FF2B5EF4-FFF2-40B4-BE49-F238E27FC236}">
                  <a16:creationId xmlns="" xmlns:a16="http://schemas.microsoft.com/office/drawing/2014/main" id="{89EB146F-FB6C-4E57-B1F6-0BD3233EAAF6}"/>
                </a:ext>
              </a:extLst>
            </p:cNvPr>
            <p:cNvSpPr/>
            <p:nvPr userDrawn="1"/>
          </p:nvSpPr>
          <p:spPr bwMode="auto">
            <a:xfrm>
              <a:off x="5516421" y="3846071"/>
              <a:ext cx="235761" cy="561897"/>
            </a:xfrm>
            <a:custGeom>
              <a:avLst/>
              <a:gdLst>
                <a:gd name="T0" fmla="*/ 0 w 120"/>
                <a:gd name="T1" fmla="*/ 193 h 286"/>
                <a:gd name="T2" fmla="*/ 46 w 120"/>
                <a:gd name="T3" fmla="*/ 286 h 286"/>
                <a:gd name="T4" fmla="*/ 120 w 120"/>
                <a:gd name="T5" fmla="*/ 147 h 286"/>
                <a:gd name="T6" fmla="*/ 79 w 120"/>
                <a:gd name="T7" fmla="*/ 0 h 286"/>
                <a:gd name="T8" fmla="*/ 0 w 120"/>
                <a:gd name="T9" fmla="*/ 193 h 286"/>
              </a:gdLst>
              <a:ahLst/>
              <a:cxnLst>
                <a:cxn ang="0">
                  <a:pos x="T0" y="T1"/>
                </a:cxn>
                <a:cxn ang="0">
                  <a:pos x="T2" y="T3"/>
                </a:cxn>
                <a:cxn ang="0">
                  <a:pos x="T4" y="T5"/>
                </a:cxn>
                <a:cxn ang="0">
                  <a:pos x="T6" y="T7"/>
                </a:cxn>
                <a:cxn ang="0">
                  <a:pos x="T8" y="T9"/>
                </a:cxn>
              </a:cxnLst>
              <a:rect l="0" t="0" r="r" b="b"/>
              <a:pathLst>
                <a:path w="120" h="286">
                  <a:moveTo>
                    <a:pt x="0" y="193"/>
                  </a:moveTo>
                  <a:lnTo>
                    <a:pt x="46" y="286"/>
                  </a:lnTo>
                  <a:lnTo>
                    <a:pt x="120" y="147"/>
                  </a:lnTo>
                  <a:lnTo>
                    <a:pt x="79" y="0"/>
                  </a:lnTo>
                  <a:lnTo>
                    <a:pt x="0" y="19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74" name="ïSļîḋè">
              <a:extLst>
                <a:ext uri="{FF2B5EF4-FFF2-40B4-BE49-F238E27FC236}">
                  <a16:creationId xmlns="" xmlns:a16="http://schemas.microsoft.com/office/drawing/2014/main" id="{E45963C0-9079-46F5-BD71-6A2D708C992E}"/>
                </a:ext>
              </a:extLst>
            </p:cNvPr>
            <p:cNvSpPr/>
            <p:nvPr userDrawn="1"/>
          </p:nvSpPr>
          <p:spPr bwMode="auto">
            <a:xfrm>
              <a:off x="6974209" y="3058236"/>
              <a:ext cx="673884" cy="1273109"/>
            </a:xfrm>
            <a:custGeom>
              <a:avLst/>
              <a:gdLst>
                <a:gd name="T0" fmla="*/ 165 w 165"/>
                <a:gd name="T1" fmla="*/ 0 h 312"/>
                <a:gd name="T2" fmla="*/ 0 w 165"/>
                <a:gd name="T3" fmla="*/ 0 h 312"/>
                <a:gd name="T4" fmla="*/ 0 w 165"/>
                <a:gd name="T5" fmla="*/ 312 h 312"/>
                <a:gd name="T6" fmla="*/ 165 w 165"/>
                <a:gd name="T7" fmla="*/ 312 h 312"/>
                <a:gd name="T8" fmla="*/ 165 w 165"/>
                <a:gd name="T9" fmla="*/ 281 h 312"/>
                <a:gd name="T10" fmla="*/ 139 w 165"/>
                <a:gd name="T11" fmla="*/ 241 h 312"/>
                <a:gd name="T12" fmla="*/ 150 w 165"/>
                <a:gd name="T13" fmla="*/ 156 h 312"/>
                <a:gd name="T14" fmla="*/ 165 w 165"/>
                <a:gd name="T15" fmla="*/ 131 h 312"/>
                <a:gd name="T16" fmla="*/ 165 w 165"/>
                <a:gd name="T17" fmla="*/ 0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5" h="312">
                  <a:moveTo>
                    <a:pt x="165" y="0"/>
                  </a:moveTo>
                  <a:cubicBezTo>
                    <a:pt x="0" y="0"/>
                    <a:pt x="0" y="0"/>
                    <a:pt x="0" y="0"/>
                  </a:cubicBezTo>
                  <a:cubicBezTo>
                    <a:pt x="0" y="312"/>
                    <a:pt x="0" y="312"/>
                    <a:pt x="0" y="312"/>
                  </a:cubicBezTo>
                  <a:cubicBezTo>
                    <a:pt x="165" y="312"/>
                    <a:pt x="165" y="312"/>
                    <a:pt x="165" y="312"/>
                  </a:cubicBezTo>
                  <a:cubicBezTo>
                    <a:pt x="165" y="281"/>
                    <a:pt x="165" y="281"/>
                    <a:pt x="165" y="281"/>
                  </a:cubicBezTo>
                  <a:cubicBezTo>
                    <a:pt x="148" y="276"/>
                    <a:pt x="137" y="260"/>
                    <a:pt x="139" y="241"/>
                  </a:cubicBezTo>
                  <a:cubicBezTo>
                    <a:pt x="150" y="156"/>
                    <a:pt x="150" y="156"/>
                    <a:pt x="150" y="156"/>
                  </a:cubicBezTo>
                  <a:cubicBezTo>
                    <a:pt x="151" y="145"/>
                    <a:pt x="157" y="136"/>
                    <a:pt x="165" y="131"/>
                  </a:cubicBezTo>
                  <a:cubicBezTo>
                    <a:pt x="165" y="0"/>
                    <a:pt x="165" y="0"/>
                    <a:pt x="165"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75" name="iSľiḋe">
              <a:extLst>
                <a:ext uri="{FF2B5EF4-FFF2-40B4-BE49-F238E27FC236}">
                  <a16:creationId xmlns="" xmlns:a16="http://schemas.microsoft.com/office/drawing/2014/main" id="{2CE55183-3F4A-4F20-A62C-E204FEADAD1B}"/>
                </a:ext>
              </a:extLst>
            </p:cNvPr>
            <p:cNvSpPr/>
            <p:nvPr userDrawn="1"/>
          </p:nvSpPr>
          <p:spPr bwMode="auto">
            <a:xfrm>
              <a:off x="7027256" y="3146647"/>
              <a:ext cx="550109" cy="53047"/>
            </a:xfrm>
            <a:prstGeom prst="rect">
              <a:avLst/>
            </a:prstGeom>
            <a:solidFill>
              <a:srgbClr val="6A9A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76" name="ïṩ1iḓê">
              <a:extLst>
                <a:ext uri="{FF2B5EF4-FFF2-40B4-BE49-F238E27FC236}">
                  <a16:creationId xmlns="" xmlns:a16="http://schemas.microsoft.com/office/drawing/2014/main" id="{15089524-E8B3-492D-8CDD-3D6A722E0730}"/>
                </a:ext>
              </a:extLst>
            </p:cNvPr>
            <p:cNvSpPr/>
            <p:nvPr userDrawn="1"/>
          </p:nvSpPr>
          <p:spPr bwMode="auto">
            <a:xfrm>
              <a:off x="7027256" y="3262562"/>
              <a:ext cx="550109" cy="56976"/>
            </a:xfrm>
            <a:prstGeom prst="rect">
              <a:avLst/>
            </a:prstGeom>
            <a:solidFill>
              <a:srgbClr val="6A9A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77" name="íśļîḍê">
              <a:extLst>
                <a:ext uri="{FF2B5EF4-FFF2-40B4-BE49-F238E27FC236}">
                  <a16:creationId xmlns="" xmlns:a16="http://schemas.microsoft.com/office/drawing/2014/main" id="{8DB5A6C9-10EC-45A4-9F1E-881CA79555E5}"/>
                </a:ext>
              </a:extLst>
            </p:cNvPr>
            <p:cNvSpPr/>
            <p:nvPr userDrawn="1"/>
          </p:nvSpPr>
          <p:spPr bwMode="auto">
            <a:xfrm>
              <a:off x="7027256" y="3380443"/>
              <a:ext cx="550109" cy="53047"/>
            </a:xfrm>
            <a:prstGeom prst="rect">
              <a:avLst/>
            </a:prstGeom>
            <a:solidFill>
              <a:srgbClr val="6A9A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78" name="îş1îḑê">
              <a:extLst>
                <a:ext uri="{FF2B5EF4-FFF2-40B4-BE49-F238E27FC236}">
                  <a16:creationId xmlns="" xmlns:a16="http://schemas.microsoft.com/office/drawing/2014/main" id="{C11B6949-DC22-442D-8B11-216AFD598C0B}"/>
                </a:ext>
              </a:extLst>
            </p:cNvPr>
            <p:cNvSpPr/>
            <p:nvPr userDrawn="1"/>
          </p:nvSpPr>
          <p:spPr bwMode="auto">
            <a:xfrm>
              <a:off x="7027256" y="3494394"/>
              <a:ext cx="341853" cy="56976"/>
            </a:xfrm>
            <a:prstGeom prst="rect">
              <a:avLst/>
            </a:prstGeom>
            <a:solidFill>
              <a:srgbClr val="6A9A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79" name="î$1ïďe">
              <a:extLst>
                <a:ext uri="{FF2B5EF4-FFF2-40B4-BE49-F238E27FC236}">
                  <a16:creationId xmlns="" xmlns:a16="http://schemas.microsoft.com/office/drawing/2014/main" id="{EB391C1B-7409-4F1D-A5A2-17CCA78AE928}"/>
                </a:ext>
              </a:extLst>
            </p:cNvPr>
            <p:cNvSpPr/>
            <p:nvPr userDrawn="1"/>
          </p:nvSpPr>
          <p:spPr bwMode="auto">
            <a:xfrm>
              <a:off x="7027256" y="3702649"/>
              <a:ext cx="298631" cy="53047"/>
            </a:xfrm>
            <a:prstGeom prst="rect">
              <a:avLst/>
            </a:prstGeom>
            <a:solidFill>
              <a:srgbClr val="6A9A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80" name="iṩḷîḍê">
              <a:extLst>
                <a:ext uri="{FF2B5EF4-FFF2-40B4-BE49-F238E27FC236}">
                  <a16:creationId xmlns="" xmlns:a16="http://schemas.microsoft.com/office/drawing/2014/main" id="{A213F77C-E8B8-4262-AFBA-294F5900A416}"/>
                </a:ext>
              </a:extLst>
            </p:cNvPr>
            <p:cNvSpPr/>
            <p:nvPr userDrawn="1"/>
          </p:nvSpPr>
          <p:spPr bwMode="auto">
            <a:xfrm>
              <a:off x="7027256" y="3816601"/>
              <a:ext cx="298631" cy="56976"/>
            </a:xfrm>
            <a:prstGeom prst="rect">
              <a:avLst/>
            </a:prstGeom>
            <a:solidFill>
              <a:srgbClr val="6A9A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81" name="ïṧlíḑè">
              <a:extLst>
                <a:ext uri="{FF2B5EF4-FFF2-40B4-BE49-F238E27FC236}">
                  <a16:creationId xmlns="" xmlns:a16="http://schemas.microsoft.com/office/drawing/2014/main" id="{102FE2D3-23A4-4E95-BDC5-FB8DFF7461DB}"/>
                </a:ext>
              </a:extLst>
            </p:cNvPr>
            <p:cNvSpPr/>
            <p:nvPr userDrawn="1"/>
          </p:nvSpPr>
          <p:spPr bwMode="auto">
            <a:xfrm>
              <a:off x="7027256" y="3934481"/>
              <a:ext cx="298631" cy="53047"/>
            </a:xfrm>
            <a:prstGeom prst="rect">
              <a:avLst/>
            </a:prstGeom>
            <a:solidFill>
              <a:srgbClr val="6A9A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82" name="iŝḻíḓe">
              <a:extLst>
                <a:ext uri="{FF2B5EF4-FFF2-40B4-BE49-F238E27FC236}">
                  <a16:creationId xmlns="" xmlns:a16="http://schemas.microsoft.com/office/drawing/2014/main" id="{99688F40-6342-4726-A1C8-BFACB860DB3B}"/>
                </a:ext>
              </a:extLst>
            </p:cNvPr>
            <p:cNvSpPr/>
            <p:nvPr userDrawn="1"/>
          </p:nvSpPr>
          <p:spPr bwMode="auto">
            <a:xfrm>
              <a:off x="4581236" y="3604416"/>
              <a:ext cx="587438" cy="730859"/>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83" name="îṡḷîdè">
              <a:extLst>
                <a:ext uri="{FF2B5EF4-FFF2-40B4-BE49-F238E27FC236}">
                  <a16:creationId xmlns="" xmlns:a16="http://schemas.microsoft.com/office/drawing/2014/main" id="{97DFCDB6-8ABD-417A-9E13-69BC9A5BBCBC}"/>
                </a:ext>
              </a:extLst>
            </p:cNvPr>
            <p:cNvSpPr/>
            <p:nvPr userDrawn="1"/>
          </p:nvSpPr>
          <p:spPr bwMode="auto">
            <a:xfrm>
              <a:off x="4581236" y="3604416"/>
              <a:ext cx="587438" cy="730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184" name="iṥľîḑe">
              <a:extLst>
                <a:ext uri="{FF2B5EF4-FFF2-40B4-BE49-F238E27FC236}">
                  <a16:creationId xmlns="" xmlns:a16="http://schemas.microsoft.com/office/drawing/2014/main" id="{092942BC-AF85-4C2F-8525-5162B43F059D}"/>
                </a:ext>
              </a:extLst>
            </p:cNvPr>
            <p:cNvSpPr/>
            <p:nvPr userDrawn="1"/>
          </p:nvSpPr>
          <p:spPr bwMode="auto">
            <a:xfrm>
              <a:off x="7565577" y="4571036"/>
              <a:ext cx="310419" cy="347748"/>
            </a:xfrm>
            <a:custGeom>
              <a:avLst/>
              <a:gdLst>
                <a:gd name="T0" fmla="*/ 76 w 76"/>
                <a:gd name="T1" fmla="*/ 0 h 85"/>
                <a:gd name="T2" fmla="*/ 0 w 76"/>
                <a:gd name="T3" fmla="*/ 0 h 85"/>
                <a:gd name="T4" fmla="*/ 0 w 76"/>
                <a:gd name="T5" fmla="*/ 85 h 85"/>
                <a:gd name="T6" fmla="*/ 34 w 76"/>
                <a:gd name="T7" fmla="*/ 85 h 85"/>
                <a:gd name="T8" fmla="*/ 37 w 76"/>
                <a:gd name="T9" fmla="*/ 85 h 85"/>
                <a:gd name="T10" fmla="*/ 37 w 76"/>
                <a:gd name="T11" fmla="*/ 9 h 85"/>
                <a:gd name="T12" fmla="*/ 76 w 76"/>
                <a:gd name="T13" fmla="*/ 9 h 85"/>
                <a:gd name="T14" fmla="*/ 76 w 76"/>
                <a:gd name="T15" fmla="*/ 0 h 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85">
                  <a:moveTo>
                    <a:pt x="76" y="0"/>
                  </a:moveTo>
                  <a:cubicBezTo>
                    <a:pt x="0" y="0"/>
                    <a:pt x="0" y="0"/>
                    <a:pt x="0" y="0"/>
                  </a:cubicBezTo>
                  <a:cubicBezTo>
                    <a:pt x="0" y="85"/>
                    <a:pt x="0" y="85"/>
                    <a:pt x="0" y="85"/>
                  </a:cubicBezTo>
                  <a:cubicBezTo>
                    <a:pt x="34" y="85"/>
                    <a:pt x="34" y="85"/>
                    <a:pt x="34" y="85"/>
                  </a:cubicBezTo>
                  <a:cubicBezTo>
                    <a:pt x="35" y="85"/>
                    <a:pt x="36" y="85"/>
                    <a:pt x="37" y="85"/>
                  </a:cubicBezTo>
                  <a:cubicBezTo>
                    <a:pt x="37" y="9"/>
                    <a:pt x="37" y="9"/>
                    <a:pt x="37" y="9"/>
                  </a:cubicBezTo>
                  <a:cubicBezTo>
                    <a:pt x="76" y="9"/>
                    <a:pt x="76" y="9"/>
                    <a:pt x="76" y="9"/>
                  </a:cubicBezTo>
                  <a:cubicBezTo>
                    <a:pt x="76" y="0"/>
                    <a:pt x="76" y="0"/>
                    <a:pt x="76" y="0"/>
                  </a:cubicBezTo>
                </a:path>
              </a:pathLst>
            </a:custGeom>
            <a:solidFill>
              <a:srgbClr val="557DC9"/>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5" name="ïSļiḋè">
              <a:extLst>
                <a:ext uri="{FF2B5EF4-FFF2-40B4-BE49-F238E27FC236}">
                  <a16:creationId xmlns="" xmlns:a16="http://schemas.microsoft.com/office/drawing/2014/main" id="{59CF2B85-FD52-4BC9-8F7D-898656F5E1B5}"/>
                </a:ext>
              </a:extLst>
            </p:cNvPr>
            <p:cNvSpPr/>
            <p:nvPr userDrawn="1"/>
          </p:nvSpPr>
          <p:spPr bwMode="auto">
            <a:xfrm>
              <a:off x="7644164" y="3567088"/>
              <a:ext cx="147351" cy="662096"/>
            </a:xfrm>
            <a:custGeom>
              <a:avLst/>
              <a:gdLst>
                <a:gd name="T0" fmla="*/ 13 w 36"/>
                <a:gd name="T1" fmla="*/ 0 h 162"/>
                <a:gd name="T2" fmla="*/ 1 w 36"/>
                <a:gd name="T3" fmla="*/ 6 h 162"/>
                <a:gd name="T4" fmla="*/ 1 w 36"/>
                <a:gd name="T5" fmla="*/ 156 h 162"/>
                <a:gd name="T6" fmla="*/ 7 w 36"/>
                <a:gd name="T7" fmla="*/ 158 h 162"/>
                <a:gd name="T8" fmla="*/ 36 w 36"/>
                <a:gd name="T9" fmla="*/ 162 h 162"/>
                <a:gd name="T10" fmla="*/ 36 w 36"/>
                <a:gd name="T11" fmla="*/ 118 h 162"/>
                <a:gd name="T12" fmla="*/ 35 w 36"/>
                <a:gd name="T13" fmla="*/ 118 h 162"/>
                <a:gd name="T14" fmla="*/ 3 w 36"/>
                <a:gd name="T15" fmla="*/ 76 h 162"/>
                <a:gd name="T16" fmla="*/ 13 w 36"/>
                <a:gd name="T17"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 h="162">
                  <a:moveTo>
                    <a:pt x="13" y="0"/>
                  </a:moveTo>
                  <a:cubicBezTo>
                    <a:pt x="8" y="1"/>
                    <a:pt x="4" y="3"/>
                    <a:pt x="1" y="6"/>
                  </a:cubicBezTo>
                  <a:cubicBezTo>
                    <a:pt x="1" y="156"/>
                    <a:pt x="1" y="156"/>
                    <a:pt x="1" y="156"/>
                  </a:cubicBezTo>
                  <a:cubicBezTo>
                    <a:pt x="3" y="157"/>
                    <a:pt x="5" y="157"/>
                    <a:pt x="7" y="158"/>
                  </a:cubicBezTo>
                  <a:cubicBezTo>
                    <a:pt x="36" y="162"/>
                    <a:pt x="36" y="162"/>
                    <a:pt x="36" y="162"/>
                  </a:cubicBezTo>
                  <a:cubicBezTo>
                    <a:pt x="36" y="118"/>
                    <a:pt x="36" y="118"/>
                    <a:pt x="36" y="118"/>
                  </a:cubicBezTo>
                  <a:cubicBezTo>
                    <a:pt x="35" y="118"/>
                    <a:pt x="35" y="118"/>
                    <a:pt x="35" y="118"/>
                  </a:cubicBezTo>
                  <a:cubicBezTo>
                    <a:pt x="15" y="115"/>
                    <a:pt x="0" y="97"/>
                    <a:pt x="3" y="76"/>
                  </a:cubicBezTo>
                  <a:cubicBezTo>
                    <a:pt x="13" y="0"/>
                    <a:pt x="13" y="0"/>
                    <a:pt x="13" y="0"/>
                  </a:cubicBezTo>
                </a:path>
              </a:pathLst>
            </a:custGeom>
            <a:solidFill>
              <a:srgbClr val="AEBAD9"/>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6" name="iṧḻïḑé">
              <a:extLst>
                <a:ext uri="{FF2B5EF4-FFF2-40B4-BE49-F238E27FC236}">
                  <a16:creationId xmlns="" xmlns:a16="http://schemas.microsoft.com/office/drawing/2014/main" id="{46DDD774-1E65-4515-A715-B8D80832D480}"/>
                </a:ext>
              </a:extLst>
            </p:cNvPr>
            <p:cNvSpPr/>
            <p:nvPr userDrawn="1"/>
          </p:nvSpPr>
          <p:spPr bwMode="auto">
            <a:xfrm>
              <a:off x="7791513" y="4048432"/>
              <a:ext cx="84482" cy="188609"/>
            </a:xfrm>
            <a:custGeom>
              <a:avLst/>
              <a:gdLst>
                <a:gd name="T0" fmla="*/ 0 w 43"/>
                <a:gd name="T1" fmla="*/ 0 h 96"/>
                <a:gd name="T2" fmla="*/ 0 w 43"/>
                <a:gd name="T3" fmla="*/ 92 h 96"/>
                <a:gd name="T4" fmla="*/ 43 w 43"/>
                <a:gd name="T5" fmla="*/ 96 h 96"/>
                <a:gd name="T6" fmla="*/ 43 w 43"/>
                <a:gd name="T7" fmla="*/ 7 h 96"/>
                <a:gd name="T8" fmla="*/ 0 w 43"/>
                <a:gd name="T9" fmla="*/ 0 h 96"/>
              </a:gdLst>
              <a:ahLst/>
              <a:cxnLst>
                <a:cxn ang="0">
                  <a:pos x="T0" y="T1"/>
                </a:cxn>
                <a:cxn ang="0">
                  <a:pos x="T2" y="T3"/>
                </a:cxn>
                <a:cxn ang="0">
                  <a:pos x="T4" y="T5"/>
                </a:cxn>
                <a:cxn ang="0">
                  <a:pos x="T6" y="T7"/>
                </a:cxn>
                <a:cxn ang="0">
                  <a:pos x="T8" y="T9"/>
                </a:cxn>
              </a:cxnLst>
              <a:rect l="0" t="0" r="r" b="b"/>
              <a:pathLst>
                <a:path w="43" h="96">
                  <a:moveTo>
                    <a:pt x="0" y="0"/>
                  </a:moveTo>
                  <a:lnTo>
                    <a:pt x="0" y="92"/>
                  </a:lnTo>
                  <a:lnTo>
                    <a:pt x="43" y="96"/>
                  </a:lnTo>
                  <a:lnTo>
                    <a:pt x="43" y="7"/>
                  </a:lnTo>
                  <a:lnTo>
                    <a:pt x="0" y="0"/>
                  </a:lnTo>
                  <a:close/>
                </a:path>
              </a:pathLst>
            </a:custGeom>
            <a:solidFill>
              <a:srgbClr val="3552A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7" name="îsľïḑê">
              <a:extLst>
                <a:ext uri="{FF2B5EF4-FFF2-40B4-BE49-F238E27FC236}">
                  <a16:creationId xmlns="" xmlns:a16="http://schemas.microsoft.com/office/drawing/2014/main" id="{7EA3A496-C49B-4172-B515-CF16D44905A6}"/>
                </a:ext>
              </a:extLst>
            </p:cNvPr>
            <p:cNvSpPr/>
            <p:nvPr userDrawn="1"/>
          </p:nvSpPr>
          <p:spPr bwMode="auto">
            <a:xfrm>
              <a:off x="7791513" y="4048432"/>
              <a:ext cx="84482" cy="188609"/>
            </a:xfrm>
            <a:custGeom>
              <a:avLst/>
              <a:gdLst>
                <a:gd name="T0" fmla="*/ 0 w 43"/>
                <a:gd name="T1" fmla="*/ 0 h 96"/>
                <a:gd name="T2" fmla="*/ 0 w 43"/>
                <a:gd name="T3" fmla="*/ 92 h 96"/>
                <a:gd name="T4" fmla="*/ 43 w 43"/>
                <a:gd name="T5" fmla="*/ 96 h 96"/>
                <a:gd name="T6" fmla="*/ 43 w 43"/>
                <a:gd name="T7" fmla="*/ 7 h 96"/>
                <a:gd name="T8" fmla="*/ 0 w 43"/>
                <a:gd name="T9" fmla="*/ 0 h 96"/>
              </a:gdLst>
              <a:ahLst/>
              <a:cxnLst>
                <a:cxn ang="0">
                  <a:pos x="T0" y="T1"/>
                </a:cxn>
                <a:cxn ang="0">
                  <a:pos x="T2" y="T3"/>
                </a:cxn>
                <a:cxn ang="0">
                  <a:pos x="T4" y="T5"/>
                </a:cxn>
                <a:cxn ang="0">
                  <a:pos x="T6" y="T7"/>
                </a:cxn>
                <a:cxn ang="0">
                  <a:pos x="T8" y="T9"/>
                </a:cxn>
              </a:cxnLst>
              <a:rect l="0" t="0" r="r" b="b"/>
              <a:pathLst>
                <a:path w="43" h="96">
                  <a:moveTo>
                    <a:pt x="0" y="0"/>
                  </a:moveTo>
                  <a:lnTo>
                    <a:pt x="0" y="92"/>
                  </a:lnTo>
                  <a:lnTo>
                    <a:pt x="43" y="96"/>
                  </a:lnTo>
                  <a:lnTo>
                    <a:pt x="43" y="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8" name="ïśļïḋè">
              <a:extLst>
                <a:ext uri="{FF2B5EF4-FFF2-40B4-BE49-F238E27FC236}">
                  <a16:creationId xmlns="" xmlns:a16="http://schemas.microsoft.com/office/drawing/2014/main" id="{0F44E33E-BAB1-4BCB-B9E0-400E3CB749ED}"/>
                </a:ext>
              </a:extLst>
            </p:cNvPr>
            <p:cNvSpPr/>
            <p:nvPr userDrawn="1"/>
          </p:nvSpPr>
          <p:spPr bwMode="auto">
            <a:xfrm>
              <a:off x="7534142" y="3592628"/>
              <a:ext cx="113951" cy="611014"/>
            </a:xfrm>
            <a:custGeom>
              <a:avLst/>
              <a:gdLst>
                <a:gd name="T0" fmla="*/ 28 w 28"/>
                <a:gd name="T1" fmla="*/ 0 h 150"/>
                <a:gd name="T2" fmla="*/ 13 w 28"/>
                <a:gd name="T3" fmla="*/ 25 h 150"/>
                <a:gd name="T4" fmla="*/ 2 w 28"/>
                <a:gd name="T5" fmla="*/ 110 h 150"/>
                <a:gd name="T6" fmla="*/ 28 w 28"/>
                <a:gd name="T7" fmla="*/ 150 h 150"/>
                <a:gd name="T8" fmla="*/ 28 w 28"/>
                <a:gd name="T9" fmla="*/ 0 h 150"/>
              </a:gdLst>
              <a:ahLst/>
              <a:cxnLst>
                <a:cxn ang="0">
                  <a:pos x="T0" y="T1"/>
                </a:cxn>
                <a:cxn ang="0">
                  <a:pos x="T2" y="T3"/>
                </a:cxn>
                <a:cxn ang="0">
                  <a:pos x="T4" y="T5"/>
                </a:cxn>
                <a:cxn ang="0">
                  <a:pos x="T6" y="T7"/>
                </a:cxn>
                <a:cxn ang="0">
                  <a:pos x="T8" y="T9"/>
                </a:cxn>
              </a:cxnLst>
              <a:rect l="0" t="0" r="r" b="b"/>
              <a:pathLst>
                <a:path w="28" h="150">
                  <a:moveTo>
                    <a:pt x="28" y="0"/>
                  </a:moveTo>
                  <a:cubicBezTo>
                    <a:pt x="20" y="5"/>
                    <a:pt x="14" y="14"/>
                    <a:pt x="13" y="25"/>
                  </a:cubicBezTo>
                  <a:cubicBezTo>
                    <a:pt x="2" y="110"/>
                    <a:pt x="2" y="110"/>
                    <a:pt x="2" y="110"/>
                  </a:cubicBezTo>
                  <a:cubicBezTo>
                    <a:pt x="0" y="129"/>
                    <a:pt x="11" y="145"/>
                    <a:pt x="28" y="150"/>
                  </a:cubicBezTo>
                  <a:cubicBezTo>
                    <a:pt x="28" y="0"/>
                    <a:pt x="28" y="0"/>
                    <a:pt x="28" y="0"/>
                  </a:cubicBezTo>
                </a:path>
              </a:pathLst>
            </a:custGeom>
            <a:solidFill>
              <a:srgbClr val="93A8D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89" name="íṩlíḍê">
              <a:extLst>
                <a:ext uri="{FF2B5EF4-FFF2-40B4-BE49-F238E27FC236}">
                  <a16:creationId xmlns="" xmlns:a16="http://schemas.microsoft.com/office/drawing/2014/main" id="{825B55B2-831F-48CB-9E56-1369AF2A9D21}"/>
                </a:ext>
              </a:extLst>
            </p:cNvPr>
            <p:cNvSpPr/>
            <p:nvPr userDrawn="1"/>
          </p:nvSpPr>
          <p:spPr bwMode="auto">
            <a:xfrm>
              <a:off x="5406399" y="1466850"/>
              <a:ext cx="1056995" cy="1106112"/>
            </a:xfrm>
            <a:custGeom>
              <a:avLst/>
              <a:gdLst>
                <a:gd name="T0" fmla="*/ 103 w 259"/>
                <a:gd name="T1" fmla="*/ 267 h 271"/>
                <a:gd name="T2" fmla="*/ 6 w 259"/>
                <a:gd name="T3" fmla="*/ 188 h 271"/>
                <a:gd name="T4" fmla="*/ 4 w 259"/>
                <a:gd name="T5" fmla="*/ 171 h 271"/>
                <a:gd name="T6" fmla="*/ 140 w 259"/>
                <a:gd name="T7" fmla="*/ 6 h 271"/>
                <a:gd name="T8" fmla="*/ 156 w 259"/>
                <a:gd name="T9" fmla="*/ 4 h 271"/>
                <a:gd name="T10" fmla="*/ 253 w 259"/>
                <a:gd name="T11" fmla="*/ 83 h 271"/>
                <a:gd name="T12" fmla="*/ 255 w 259"/>
                <a:gd name="T13" fmla="*/ 100 h 271"/>
                <a:gd name="T14" fmla="*/ 120 w 259"/>
                <a:gd name="T15" fmla="*/ 266 h 271"/>
                <a:gd name="T16" fmla="*/ 103 w 259"/>
                <a:gd name="T17" fmla="*/ 267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9" h="271">
                  <a:moveTo>
                    <a:pt x="103" y="267"/>
                  </a:moveTo>
                  <a:cubicBezTo>
                    <a:pt x="6" y="188"/>
                    <a:pt x="6" y="188"/>
                    <a:pt x="6" y="188"/>
                  </a:cubicBezTo>
                  <a:cubicBezTo>
                    <a:pt x="1" y="184"/>
                    <a:pt x="0" y="176"/>
                    <a:pt x="4" y="171"/>
                  </a:cubicBezTo>
                  <a:cubicBezTo>
                    <a:pt x="140" y="6"/>
                    <a:pt x="140" y="6"/>
                    <a:pt x="140" y="6"/>
                  </a:cubicBezTo>
                  <a:cubicBezTo>
                    <a:pt x="144" y="1"/>
                    <a:pt x="151" y="0"/>
                    <a:pt x="156" y="4"/>
                  </a:cubicBezTo>
                  <a:cubicBezTo>
                    <a:pt x="253" y="83"/>
                    <a:pt x="253" y="83"/>
                    <a:pt x="253" y="83"/>
                  </a:cubicBezTo>
                  <a:cubicBezTo>
                    <a:pt x="259" y="88"/>
                    <a:pt x="259" y="95"/>
                    <a:pt x="255" y="100"/>
                  </a:cubicBezTo>
                  <a:cubicBezTo>
                    <a:pt x="120" y="266"/>
                    <a:pt x="120" y="266"/>
                    <a:pt x="120" y="266"/>
                  </a:cubicBezTo>
                  <a:cubicBezTo>
                    <a:pt x="116" y="271"/>
                    <a:pt x="108" y="271"/>
                    <a:pt x="103" y="26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0" name="íṩliḑé">
              <a:extLst>
                <a:ext uri="{FF2B5EF4-FFF2-40B4-BE49-F238E27FC236}">
                  <a16:creationId xmlns="" xmlns:a16="http://schemas.microsoft.com/office/drawing/2014/main" id="{B53785E2-6553-474B-BB8E-50028F2B4D17}"/>
                </a:ext>
              </a:extLst>
            </p:cNvPr>
            <p:cNvSpPr/>
            <p:nvPr userDrawn="1"/>
          </p:nvSpPr>
          <p:spPr bwMode="auto">
            <a:xfrm>
              <a:off x="5895603" y="1637777"/>
              <a:ext cx="106092" cy="102163"/>
            </a:xfrm>
            <a:custGeom>
              <a:avLst/>
              <a:gdLst>
                <a:gd name="T0" fmla="*/ 14 w 26"/>
                <a:gd name="T1" fmla="*/ 0 h 25"/>
                <a:gd name="T2" fmla="*/ 4 w 26"/>
                <a:gd name="T3" fmla="*/ 4 h 25"/>
                <a:gd name="T4" fmla="*/ 6 w 26"/>
                <a:gd name="T5" fmla="*/ 22 h 25"/>
                <a:gd name="T6" fmla="*/ 14 w 26"/>
                <a:gd name="T7" fmla="*/ 25 h 25"/>
                <a:gd name="T8" fmla="*/ 15 w 26"/>
                <a:gd name="T9" fmla="*/ 24 h 25"/>
                <a:gd name="T10" fmla="*/ 23 w 26"/>
                <a:gd name="T11" fmla="*/ 20 h 25"/>
                <a:gd name="T12" fmla="*/ 26 w 26"/>
                <a:gd name="T13" fmla="*/ 15 h 25"/>
                <a:gd name="T14" fmla="*/ 26 w 26"/>
                <a:gd name="T15" fmla="*/ 13 h 25"/>
                <a:gd name="T16" fmla="*/ 26 w 26"/>
                <a:gd name="T17" fmla="*/ 10 h 25"/>
                <a:gd name="T18" fmla="*/ 25 w 26"/>
                <a:gd name="T19" fmla="*/ 7 h 25"/>
                <a:gd name="T20" fmla="*/ 22 w 26"/>
                <a:gd name="T21" fmla="*/ 3 h 25"/>
                <a:gd name="T22" fmla="*/ 14 w 26"/>
                <a:gd name="T23"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 h="25">
                  <a:moveTo>
                    <a:pt x="14" y="0"/>
                  </a:moveTo>
                  <a:cubicBezTo>
                    <a:pt x="10" y="0"/>
                    <a:pt x="7" y="1"/>
                    <a:pt x="4" y="4"/>
                  </a:cubicBezTo>
                  <a:cubicBezTo>
                    <a:pt x="0" y="10"/>
                    <a:pt x="1" y="17"/>
                    <a:pt x="6" y="22"/>
                  </a:cubicBezTo>
                  <a:cubicBezTo>
                    <a:pt x="8" y="24"/>
                    <a:pt x="11" y="25"/>
                    <a:pt x="14" y="25"/>
                  </a:cubicBezTo>
                  <a:cubicBezTo>
                    <a:pt x="14" y="25"/>
                    <a:pt x="15" y="24"/>
                    <a:pt x="15" y="24"/>
                  </a:cubicBezTo>
                  <a:cubicBezTo>
                    <a:pt x="18" y="24"/>
                    <a:pt x="21" y="23"/>
                    <a:pt x="23" y="20"/>
                  </a:cubicBezTo>
                  <a:cubicBezTo>
                    <a:pt x="26" y="15"/>
                    <a:pt x="26" y="15"/>
                    <a:pt x="26" y="15"/>
                  </a:cubicBezTo>
                  <a:cubicBezTo>
                    <a:pt x="26" y="14"/>
                    <a:pt x="26" y="13"/>
                    <a:pt x="26" y="13"/>
                  </a:cubicBezTo>
                  <a:cubicBezTo>
                    <a:pt x="26" y="12"/>
                    <a:pt x="26" y="11"/>
                    <a:pt x="26" y="10"/>
                  </a:cubicBezTo>
                  <a:cubicBezTo>
                    <a:pt x="26" y="9"/>
                    <a:pt x="26" y="8"/>
                    <a:pt x="25" y="7"/>
                  </a:cubicBezTo>
                  <a:cubicBezTo>
                    <a:pt x="24" y="5"/>
                    <a:pt x="23" y="4"/>
                    <a:pt x="22" y="3"/>
                  </a:cubicBezTo>
                  <a:cubicBezTo>
                    <a:pt x="19" y="1"/>
                    <a:pt x="17" y="0"/>
                    <a:pt x="1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1" name="îSļîdê">
              <a:extLst>
                <a:ext uri="{FF2B5EF4-FFF2-40B4-BE49-F238E27FC236}">
                  <a16:creationId xmlns="" xmlns:a16="http://schemas.microsoft.com/office/drawing/2014/main" id="{E9175CB4-6B6E-4125-8A26-6DDDDA16236D}"/>
                </a:ext>
              </a:extLst>
            </p:cNvPr>
            <p:cNvSpPr/>
            <p:nvPr userDrawn="1"/>
          </p:nvSpPr>
          <p:spPr bwMode="auto">
            <a:xfrm>
              <a:off x="6031165" y="1747799"/>
              <a:ext cx="110022" cy="102163"/>
            </a:xfrm>
            <a:custGeom>
              <a:avLst/>
              <a:gdLst>
                <a:gd name="T0" fmla="*/ 14 w 27"/>
                <a:gd name="T1" fmla="*/ 0 h 25"/>
                <a:gd name="T2" fmla="*/ 5 w 27"/>
                <a:gd name="T3" fmla="*/ 5 h 25"/>
                <a:gd name="T4" fmla="*/ 7 w 27"/>
                <a:gd name="T5" fmla="*/ 22 h 25"/>
                <a:gd name="T6" fmla="*/ 14 w 27"/>
                <a:gd name="T7" fmla="*/ 25 h 25"/>
                <a:gd name="T8" fmla="*/ 24 w 27"/>
                <a:gd name="T9" fmla="*/ 20 h 25"/>
                <a:gd name="T10" fmla="*/ 25 w 27"/>
                <a:gd name="T11" fmla="*/ 18 h 25"/>
                <a:gd name="T12" fmla="*/ 27 w 27"/>
                <a:gd name="T13" fmla="*/ 12 h 25"/>
                <a:gd name="T14" fmla="*/ 26 w 27"/>
                <a:gd name="T15" fmla="*/ 9 h 25"/>
                <a:gd name="T16" fmla="*/ 25 w 27"/>
                <a:gd name="T17" fmla="*/ 6 h 25"/>
                <a:gd name="T18" fmla="*/ 22 w 27"/>
                <a:gd name="T19" fmla="*/ 3 h 25"/>
                <a:gd name="T20" fmla="*/ 14 w 27"/>
                <a:gd name="T21"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25">
                  <a:moveTo>
                    <a:pt x="14" y="0"/>
                  </a:moveTo>
                  <a:cubicBezTo>
                    <a:pt x="11" y="0"/>
                    <a:pt x="7" y="2"/>
                    <a:pt x="5" y="5"/>
                  </a:cubicBezTo>
                  <a:cubicBezTo>
                    <a:pt x="0" y="10"/>
                    <a:pt x="1" y="18"/>
                    <a:pt x="7" y="22"/>
                  </a:cubicBezTo>
                  <a:cubicBezTo>
                    <a:pt x="9" y="24"/>
                    <a:pt x="12" y="25"/>
                    <a:pt x="14" y="25"/>
                  </a:cubicBezTo>
                  <a:cubicBezTo>
                    <a:pt x="18" y="25"/>
                    <a:pt x="21" y="23"/>
                    <a:pt x="24" y="20"/>
                  </a:cubicBezTo>
                  <a:cubicBezTo>
                    <a:pt x="24" y="20"/>
                    <a:pt x="25" y="19"/>
                    <a:pt x="25" y="18"/>
                  </a:cubicBezTo>
                  <a:cubicBezTo>
                    <a:pt x="27" y="12"/>
                    <a:pt x="27" y="12"/>
                    <a:pt x="27" y="12"/>
                  </a:cubicBezTo>
                  <a:cubicBezTo>
                    <a:pt x="27" y="11"/>
                    <a:pt x="26" y="10"/>
                    <a:pt x="26" y="9"/>
                  </a:cubicBezTo>
                  <a:cubicBezTo>
                    <a:pt x="26" y="8"/>
                    <a:pt x="26" y="7"/>
                    <a:pt x="25" y="6"/>
                  </a:cubicBezTo>
                  <a:cubicBezTo>
                    <a:pt x="24" y="5"/>
                    <a:pt x="23" y="4"/>
                    <a:pt x="22" y="3"/>
                  </a:cubicBezTo>
                  <a:cubicBezTo>
                    <a:pt x="20" y="1"/>
                    <a:pt x="17" y="0"/>
                    <a:pt x="1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2" name="iṧḷiďe">
              <a:extLst>
                <a:ext uri="{FF2B5EF4-FFF2-40B4-BE49-F238E27FC236}">
                  <a16:creationId xmlns="" xmlns:a16="http://schemas.microsoft.com/office/drawing/2014/main" id="{870C7210-08C2-407B-A31E-45607340A609}"/>
                </a:ext>
              </a:extLst>
            </p:cNvPr>
            <p:cNvSpPr/>
            <p:nvPr userDrawn="1"/>
          </p:nvSpPr>
          <p:spPr bwMode="auto">
            <a:xfrm>
              <a:off x="6168692" y="1861750"/>
              <a:ext cx="115916" cy="98234"/>
            </a:xfrm>
            <a:custGeom>
              <a:avLst/>
              <a:gdLst>
                <a:gd name="T0" fmla="*/ 14 w 28"/>
                <a:gd name="T1" fmla="*/ 0 h 24"/>
                <a:gd name="T2" fmla="*/ 4 w 28"/>
                <a:gd name="T3" fmla="*/ 4 h 24"/>
                <a:gd name="T4" fmla="*/ 6 w 28"/>
                <a:gd name="T5" fmla="*/ 21 h 24"/>
                <a:gd name="T6" fmla="*/ 8 w 28"/>
                <a:gd name="T7" fmla="*/ 23 h 24"/>
                <a:gd name="T8" fmla="*/ 9 w 28"/>
                <a:gd name="T9" fmla="*/ 23 h 24"/>
                <a:gd name="T10" fmla="*/ 14 w 28"/>
                <a:gd name="T11" fmla="*/ 24 h 24"/>
                <a:gd name="T12" fmla="*/ 14 w 28"/>
                <a:gd name="T13" fmla="*/ 24 h 24"/>
                <a:gd name="T14" fmla="*/ 19 w 28"/>
                <a:gd name="T15" fmla="*/ 23 h 24"/>
                <a:gd name="T16" fmla="*/ 23 w 28"/>
                <a:gd name="T17" fmla="*/ 20 h 24"/>
                <a:gd name="T18" fmla="*/ 22 w 28"/>
                <a:gd name="T19" fmla="*/ 2 h 24"/>
                <a:gd name="T20" fmla="*/ 14 w 28"/>
                <a:gd name="T21"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24">
                  <a:moveTo>
                    <a:pt x="14" y="0"/>
                  </a:moveTo>
                  <a:cubicBezTo>
                    <a:pt x="10" y="0"/>
                    <a:pt x="7" y="1"/>
                    <a:pt x="4" y="4"/>
                  </a:cubicBezTo>
                  <a:cubicBezTo>
                    <a:pt x="0" y="9"/>
                    <a:pt x="1" y="17"/>
                    <a:pt x="6" y="21"/>
                  </a:cubicBezTo>
                  <a:cubicBezTo>
                    <a:pt x="7" y="22"/>
                    <a:pt x="7" y="22"/>
                    <a:pt x="8" y="23"/>
                  </a:cubicBezTo>
                  <a:cubicBezTo>
                    <a:pt x="8" y="23"/>
                    <a:pt x="9" y="23"/>
                    <a:pt x="9" y="23"/>
                  </a:cubicBezTo>
                  <a:cubicBezTo>
                    <a:pt x="11" y="24"/>
                    <a:pt x="12" y="24"/>
                    <a:pt x="14" y="24"/>
                  </a:cubicBezTo>
                  <a:cubicBezTo>
                    <a:pt x="14" y="24"/>
                    <a:pt x="14" y="24"/>
                    <a:pt x="14" y="24"/>
                  </a:cubicBezTo>
                  <a:cubicBezTo>
                    <a:pt x="19" y="23"/>
                    <a:pt x="19" y="23"/>
                    <a:pt x="19" y="23"/>
                  </a:cubicBezTo>
                  <a:cubicBezTo>
                    <a:pt x="21" y="23"/>
                    <a:pt x="22" y="21"/>
                    <a:pt x="23" y="20"/>
                  </a:cubicBezTo>
                  <a:cubicBezTo>
                    <a:pt x="28" y="14"/>
                    <a:pt x="27" y="7"/>
                    <a:pt x="22" y="2"/>
                  </a:cubicBezTo>
                  <a:cubicBezTo>
                    <a:pt x="19" y="0"/>
                    <a:pt x="17" y="0"/>
                    <a:pt x="1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3" name="ïśḻîḑè">
              <a:extLst>
                <a:ext uri="{FF2B5EF4-FFF2-40B4-BE49-F238E27FC236}">
                  <a16:creationId xmlns="" xmlns:a16="http://schemas.microsoft.com/office/drawing/2014/main" id="{0C096D79-A831-416A-BB84-23667FDA3789}"/>
                </a:ext>
              </a:extLst>
            </p:cNvPr>
            <p:cNvSpPr/>
            <p:nvPr userDrawn="1"/>
          </p:nvSpPr>
          <p:spPr bwMode="auto">
            <a:xfrm>
              <a:off x="5773794" y="1789057"/>
              <a:ext cx="106092" cy="102163"/>
            </a:xfrm>
            <a:custGeom>
              <a:avLst/>
              <a:gdLst>
                <a:gd name="T0" fmla="*/ 14 w 26"/>
                <a:gd name="T1" fmla="*/ 0 h 25"/>
                <a:gd name="T2" fmla="*/ 4 w 26"/>
                <a:gd name="T3" fmla="*/ 4 h 25"/>
                <a:gd name="T4" fmla="*/ 6 w 26"/>
                <a:gd name="T5" fmla="*/ 22 h 25"/>
                <a:gd name="T6" fmla="*/ 14 w 26"/>
                <a:gd name="T7" fmla="*/ 25 h 25"/>
                <a:gd name="T8" fmla="*/ 15 w 26"/>
                <a:gd name="T9" fmla="*/ 25 h 25"/>
                <a:gd name="T10" fmla="*/ 23 w 26"/>
                <a:gd name="T11" fmla="*/ 20 h 25"/>
                <a:gd name="T12" fmla="*/ 26 w 26"/>
                <a:gd name="T13" fmla="*/ 15 h 25"/>
                <a:gd name="T14" fmla="*/ 26 w 26"/>
                <a:gd name="T15" fmla="*/ 13 h 25"/>
                <a:gd name="T16" fmla="*/ 26 w 26"/>
                <a:gd name="T17" fmla="*/ 10 h 25"/>
                <a:gd name="T18" fmla="*/ 25 w 26"/>
                <a:gd name="T19" fmla="*/ 7 h 25"/>
                <a:gd name="T20" fmla="*/ 21 w 26"/>
                <a:gd name="T21" fmla="*/ 3 h 25"/>
                <a:gd name="T22" fmla="*/ 14 w 26"/>
                <a:gd name="T23"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 h="25">
                  <a:moveTo>
                    <a:pt x="14" y="0"/>
                  </a:moveTo>
                  <a:cubicBezTo>
                    <a:pt x="10" y="0"/>
                    <a:pt x="6" y="1"/>
                    <a:pt x="4" y="4"/>
                  </a:cubicBezTo>
                  <a:cubicBezTo>
                    <a:pt x="0" y="10"/>
                    <a:pt x="0" y="17"/>
                    <a:pt x="6" y="22"/>
                  </a:cubicBezTo>
                  <a:cubicBezTo>
                    <a:pt x="8" y="24"/>
                    <a:pt x="11" y="25"/>
                    <a:pt x="14" y="25"/>
                  </a:cubicBezTo>
                  <a:cubicBezTo>
                    <a:pt x="14" y="25"/>
                    <a:pt x="14" y="25"/>
                    <a:pt x="15" y="25"/>
                  </a:cubicBezTo>
                  <a:cubicBezTo>
                    <a:pt x="18" y="24"/>
                    <a:pt x="21" y="23"/>
                    <a:pt x="23" y="20"/>
                  </a:cubicBezTo>
                  <a:cubicBezTo>
                    <a:pt x="26" y="15"/>
                    <a:pt x="26" y="15"/>
                    <a:pt x="26" y="15"/>
                  </a:cubicBezTo>
                  <a:cubicBezTo>
                    <a:pt x="26" y="14"/>
                    <a:pt x="26" y="13"/>
                    <a:pt x="26" y="13"/>
                  </a:cubicBezTo>
                  <a:cubicBezTo>
                    <a:pt x="26" y="12"/>
                    <a:pt x="26" y="11"/>
                    <a:pt x="26" y="10"/>
                  </a:cubicBezTo>
                  <a:cubicBezTo>
                    <a:pt x="26" y="9"/>
                    <a:pt x="25" y="8"/>
                    <a:pt x="25" y="7"/>
                  </a:cubicBezTo>
                  <a:cubicBezTo>
                    <a:pt x="24" y="6"/>
                    <a:pt x="23" y="4"/>
                    <a:pt x="21" y="3"/>
                  </a:cubicBezTo>
                  <a:cubicBezTo>
                    <a:pt x="19" y="1"/>
                    <a:pt x="16" y="0"/>
                    <a:pt x="1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4" name="îşḷiḓé">
              <a:extLst>
                <a:ext uri="{FF2B5EF4-FFF2-40B4-BE49-F238E27FC236}">
                  <a16:creationId xmlns="" xmlns:a16="http://schemas.microsoft.com/office/drawing/2014/main" id="{118F64E0-A81B-49E1-A4FE-643F8D1C571E}"/>
                </a:ext>
              </a:extLst>
            </p:cNvPr>
            <p:cNvSpPr/>
            <p:nvPr userDrawn="1"/>
          </p:nvSpPr>
          <p:spPr bwMode="auto">
            <a:xfrm>
              <a:off x="5907391" y="1899078"/>
              <a:ext cx="106092" cy="102163"/>
            </a:xfrm>
            <a:custGeom>
              <a:avLst/>
              <a:gdLst>
                <a:gd name="T0" fmla="*/ 14 w 26"/>
                <a:gd name="T1" fmla="*/ 0 h 25"/>
                <a:gd name="T2" fmla="*/ 4 w 26"/>
                <a:gd name="T3" fmla="*/ 5 h 25"/>
                <a:gd name="T4" fmla="*/ 6 w 26"/>
                <a:gd name="T5" fmla="*/ 22 h 25"/>
                <a:gd name="T6" fmla="*/ 14 w 26"/>
                <a:gd name="T7" fmla="*/ 25 h 25"/>
                <a:gd name="T8" fmla="*/ 24 w 26"/>
                <a:gd name="T9" fmla="*/ 20 h 25"/>
                <a:gd name="T10" fmla="*/ 25 w 26"/>
                <a:gd name="T11" fmla="*/ 18 h 25"/>
                <a:gd name="T12" fmla="*/ 26 w 26"/>
                <a:gd name="T13" fmla="*/ 12 h 25"/>
                <a:gd name="T14" fmla="*/ 26 w 26"/>
                <a:gd name="T15" fmla="*/ 9 h 25"/>
                <a:gd name="T16" fmla="*/ 25 w 26"/>
                <a:gd name="T17" fmla="*/ 7 h 25"/>
                <a:gd name="T18" fmla="*/ 22 w 26"/>
                <a:gd name="T19" fmla="*/ 3 h 25"/>
                <a:gd name="T20" fmla="*/ 14 w 26"/>
                <a:gd name="T21"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5">
                  <a:moveTo>
                    <a:pt x="14" y="0"/>
                  </a:moveTo>
                  <a:cubicBezTo>
                    <a:pt x="10" y="0"/>
                    <a:pt x="7" y="2"/>
                    <a:pt x="4" y="5"/>
                  </a:cubicBezTo>
                  <a:cubicBezTo>
                    <a:pt x="0" y="10"/>
                    <a:pt x="1" y="18"/>
                    <a:pt x="6" y="22"/>
                  </a:cubicBezTo>
                  <a:cubicBezTo>
                    <a:pt x="8" y="24"/>
                    <a:pt x="11" y="25"/>
                    <a:pt x="14" y="25"/>
                  </a:cubicBezTo>
                  <a:cubicBezTo>
                    <a:pt x="18" y="25"/>
                    <a:pt x="21" y="23"/>
                    <a:pt x="24" y="20"/>
                  </a:cubicBezTo>
                  <a:cubicBezTo>
                    <a:pt x="24" y="20"/>
                    <a:pt x="25" y="19"/>
                    <a:pt x="25" y="18"/>
                  </a:cubicBezTo>
                  <a:cubicBezTo>
                    <a:pt x="26" y="12"/>
                    <a:pt x="26" y="12"/>
                    <a:pt x="26" y="12"/>
                  </a:cubicBezTo>
                  <a:cubicBezTo>
                    <a:pt x="26" y="11"/>
                    <a:pt x="26" y="10"/>
                    <a:pt x="26" y="9"/>
                  </a:cubicBezTo>
                  <a:cubicBezTo>
                    <a:pt x="26" y="8"/>
                    <a:pt x="25" y="7"/>
                    <a:pt x="25" y="7"/>
                  </a:cubicBezTo>
                  <a:cubicBezTo>
                    <a:pt x="24" y="5"/>
                    <a:pt x="23" y="4"/>
                    <a:pt x="22" y="3"/>
                  </a:cubicBezTo>
                  <a:cubicBezTo>
                    <a:pt x="20" y="1"/>
                    <a:pt x="17" y="0"/>
                    <a:pt x="1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5" name="ïṣľiḍe">
              <a:extLst>
                <a:ext uri="{FF2B5EF4-FFF2-40B4-BE49-F238E27FC236}">
                  <a16:creationId xmlns="" xmlns:a16="http://schemas.microsoft.com/office/drawing/2014/main" id="{0E58D9B7-0EC9-4A2D-A091-34197633C05F}"/>
                </a:ext>
              </a:extLst>
            </p:cNvPr>
            <p:cNvSpPr/>
            <p:nvPr userDrawn="1"/>
          </p:nvSpPr>
          <p:spPr bwMode="auto">
            <a:xfrm>
              <a:off x="6046883" y="2013029"/>
              <a:ext cx="110022" cy="98234"/>
            </a:xfrm>
            <a:custGeom>
              <a:avLst/>
              <a:gdLst>
                <a:gd name="T0" fmla="*/ 14 w 27"/>
                <a:gd name="T1" fmla="*/ 0 h 24"/>
                <a:gd name="T2" fmla="*/ 4 w 27"/>
                <a:gd name="T3" fmla="*/ 4 h 24"/>
                <a:gd name="T4" fmla="*/ 6 w 27"/>
                <a:gd name="T5" fmla="*/ 22 h 24"/>
                <a:gd name="T6" fmla="*/ 7 w 27"/>
                <a:gd name="T7" fmla="*/ 23 h 24"/>
                <a:gd name="T8" fmla="*/ 9 w 27"/>
                <a:gd name="T9" fmla="*/ 24 h 24"/>
                <a:gd name="T10" fmla="*/ 14 w 27"/>
                <a:gd name="T11" fmla="*/ 24 h 24"/>
                <a:gd name="T12" fmla="*/ 14 w 27"/>
                <a:gd name="T13" fmla="*/ 24 h 24"/>
                <a:gd name="T14" fmla="*/ 18 w 27"/>
                <a:gd name="T15" fmla="*/ 23 h 24"/>
                <a:gd name="T16" fmla="*/ 23 w 27"/>
                <a:gd name="T17" fmla="*/ 20 h 24"/>
                <a:gd name="T18" fmla="*/ 21 w 27"/>
                <a:gd name="T19" fmla="*/ 2 h 24"/>
                <a:gd name="T20" fmla="*/ 14 w 27"/>
                <a:gd name="T21"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24">
                  <a:moveTo>
                    <a:pt x="14" y="0"/>
                  </a:moveTo>
                  <a:cubicBezTo>
                    <a:pt x="10" y="0"/>
                    <a:pt x="6" y="1"/>
                    <a:pt x="4" y="4"/>
                  </a:cubicBezTo>
                  <a:cubicBezTo>
                    <a:pt x="0" y="9"/>
                    <a:pt x="0" y="17"/>
                    <a:pt x="6" y="22"/>
                  </a:cubicBezTo>
                  <a:cubicBezTo>
                    <a:pt x="6" y="22"/>
                    <a:pt x="7" y="22"/>
                    <a:pt x="7" y="23"/>
                  </a:cubicBezTo>
                  <a:cubicBezTo>
                    <a:pt x="8" y="23"/>
                    <a:pt x="9" y="23"/>
                    <a:pt x="9" y="24"/>
                  </a:cubicBezTo>
                  <a:cubicBezTo>
                    <a:pt x="11" y="24"/>
                    <a:pt x="12" y="24"/>
                    <a:pt x="14" y="24"/>
                  </a:cubicBezTo>
                  <a:cubicBezTo>
                    <a:pt x="14" y="24"/>
                    <a:pt x="14" y="24"/>
                    <a:pt x="14" y="24"/>
                  </a:cubicBezTo>
                  <a:cubicBezTo>
                    <a:pt x="18" y="23"/>
                    <a:pt x="18" y="23"/>
                    <a:pt x="18" y="23"/>
                  </a:cubicBezTo>
                  <a:cubicBezTo>
                    <a:pt x="20" y="23"/>
                    <a:pt x="22" y="21"/>
                    <a:pt x="23" y="20"/>
                  </a:cubicBezTo>
                  <a:cubicBezTo>
                    <a:pt x="27" y="15"/>
                    <a:pt x="27" y="7"/>
                    <a:pt x="21" y="2"/>
                  </a:cubicBezTo>
                  <a:cubicBezTo>
                    <a:pt x="19" y="1"/>
                    <a:pt x="16" y="0"/>
                    <a:pt x="1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6" name="íṥļïdé">
              <a:extLst>
                <a:ext uri="{FF2B5EF4-FFF2-40B4-BE49-F238E27FC236}">
                  <a16:creationId xmlns="" xmlns:a16="http://schemas.microsoft.com/office/drawing/2014/main" id="{972F3F48-D9EF-43A7-8A8C-072B10D92312}"/>
                </a:ext>
              </a:extLst>
            </p:cNvPr>
            <p:cNvSpPr/>
            <p:nvPr userDrawn="1"/>
          </p:nvSpPr>
          <p:spPr bwMode="auto">
            <a:xfrm>
              <a:off x="5646089" y="1940337"/>
              <a:ext cx="110022" cy="102163"/>
            </a:xfrm>
            <a:custGeom>
              <a:avLst/>
              <a:gdLst>
                <a:gd name="T0" fmla="*/ 14 w 27"/>
                <a:gd name="T1" fmla="*/ 0 h 25"/>
                <a:gd name="T2" fmla="*/ 5 w 27"/>
                <a:gd name="T3" fmla="*/ 4 h 25"/>
                <a:gd name="T4" fmla="*/ 6 w 27"/>
                <a:gd name="T5" fmla="*/ 22 h 25"/>
                <a:gd name="T6" fmla="*/ 14 w 27"/>
                <a:gd name="T7" fmla="*/ 25 h 25"/>
                <a:gd name="T8" fmla="*/ 15 w 27"/>
                <a:gd name="T9" fmla="*/ 25 h 25"/>
                <a:gd name="T10" fmla="*/ 24 w 27"/>
                <a:gd name="T11" fmla="*/ 20 h 25"/>
                <a:gd name="T12" fmla="*/ 26 w 27"/>
                <a:gd name="T13" fmla="*/ 15 h 25"/>
                <a:gd name="T14" fmla="*/ 27 w 27"/>
                <a:gd name="T15" fmla="*/ 13 h 25"/>
                <a:gd name="T16" fmla="*/ 26 w 27"/>
                <a:gd name="T17" fmla="*/ 10 h 25"/>
                <a:gd name="T18" fmla="*/ 26 w 27"/>
                <a:gd name="T19" fmla="*/ 7 h 25"/>
                <a:gd name="T20" fmla="*/ 22 w 27"/>
                <a:gd name="T21" fmla="*/ 3 h 25"/>
                <a:gd name="T22" fmla="*/ 14 w 27"/>
                <a:gd name="T23"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 h="25">
                  <a:moveTo>
                    <a:pt x="14" y="0"/>
                  </a:moveTo>
                  <a:cubicBezTo>
                    <a:pt x="11" y="0"/>
                    <a:pt x="7" y="1"/>
                    <a:pt x="5" y="4"/>
                  </a:cubicBezTo>
                  <a:cubicBezTo>
                    <a:pt x="0" y="10"/>
                    <a:pt x="1" y="18"/>
                    <a:pt x="6" y="22"/>
                  </a:cubicBezTo>
                  <a:cubicBezTo>
                    <a:pt x="9" y="24"/>
                    <a:pt x="11" y="25"/>
                    <a:pt x="14" y="25"/>
                  </a:cubicBezTo>
                  <a:cubicBezTo>
                    <a:pt x="15" y="25"/>
                    <a:pt x="15" y="25"/>
                    <a:pt x="15" y="25"/>
                  </a:cubicBezTo>
                  <a:cubicBezTo>
                    <a:pt x="19" y="24"/>
                    <a:pt x="22" y="23"/>
                    <a:pt x="24" y="20"/>
                  </a:cubicBezTo>
                  <a:cubicBezTo>
                    <a:pt x="26" y="15"/>
                    <a:pt x="26" y="15"/>
                    <a:pt x="26" y="15"/>
                  </a:cubicBezTo>
                  <a:cubicBezTo>
                    <a:pt x="26" y="14"/>
                    <a:pt x="27" y="14"/>
                    <a:pt x="27" y="13"/>
                  </a:cubicBezTo>
                  <a:cubicBezTo>
                    <a:pt x="27" y="12"/>
                    <a:pt x="27" y="11"/>
                    <a:pt x="26" y="10"/>
                  </a:cubicBezTo>
                  <a:cubicBezTo>
                    <a:pt x="26" y="9"/>
                    <a:pt x="26" y="8"/>
                    <a:pt x="26" y="7"/>
                  </a:cubicBezTo>
                  <a:cubicBezTo>
                    <a:pt x="25" y="6"/>
                    <a:pt x="24" y="4"/>
                    <a:pt x="22" y="3"/>
                  </a:cubicBezTo>
                  <a:cubicBezTo>
                    <a:pt x="20" y="1"/>
                    <a:pt x="17" y="0"/>
                    <a:pt x="1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7" name="íślîḓè">
              <a:extLst>
                <a:ext uri="{FF2B5EF4-FFF2-40B4-BE49-F238E27FC236}">
                  <a16:creationId xmlns="" xmlns:a16="http://schemas.microsoft.com/office/drawing/2014/main" id="{6944BEC1-8DBC-43D8-816A-0C302F264343}"/>
                </a:ext>
              </a:extLst>
            </p:cNvPr>
            <p:cNvSpPr/>
            <p:nvPr userDrawn="1"/>
          </p:nvSpPr>
          <p:spPr bwMode="auto">
            <a:xfrm>
              <a:off x="5785582" y="2050359"/>
              <a:ext cx="106092" cy="102163"/>
            </a:xfrm>
            <a:custGeom>
              <a:avLst/>
              <a:gdLst>
                <a:gd name="T0" fmla="*/ 14 w 26"/>
                <a:gd name="T1" fmla="*/ 0 h 25"/>
                <a:gd name="T2" fmla="*/ 4 w 26"/>
                <a:gd name="T3" fmla="*/ 5 h 25"/>
                <a:gd name="T4" fmla="*/ 6 w 26"/>
                <a:gd name="T5" fmla="*/ 22 h 25"/>
                <a:gd name="T6" fmla="*/ 14 w 26"/>
                <a:gd name="T7" fmla="*/ 25 h 25"/>
                <a:gd name="T8" fmla="*/ 23 w 26"/>
                <a:gd name="T9" fmla="*/ 21 h 25"/>
                <a:gd name="T10" fmla="*/ 25 w 26"/>
                <a:gd name="T11" fmla="*/ 19 h 25"/>
                <a:gd name="T12" fmla="*/ 26 w 26"/>
                <a:gd name="T13" fmla="*/ 12 h 25"/>
                <a:gd name="T14" fmla="*/ 26 w 26"/>
                <a:gd name="T15" fmla="*/ 9 h 25"/>
                <a:gd name="T16" fmla="*/ 24 w 26"/>
                <a:gd name="T17" fmla="*/ 7 h 25"/>
                <a:gd name="T18" fmla="*/ 22 w 26"/>
                <a:gd name="T19" fmla="*/ 3 h 25"/>
                <a:gd name="T20" fmla="*/ 14 w 26"/>
                <a:gd name="T21"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5">
                  <a:moveTo>
                    <a:pt x="14" y="0"/>
                  </a:moveTo>
                  <a:cubicBezTo>
                    <a:pt x="10" y="0"/>
                    <a:pt x="7" y="2"/>
                    <a:pt x="4" y="5"/>
                  </a:cubicBezTo>
                  <a:cubicBezTo>
                    <a:pt x="0" y="10"/>
                    <a:pt x="1" y="18"/>
                    <a:pt x="6" y="22"/>
                  </a:cubicBezTo>
                  <a:cubicBezTo>
                    <a:pt x="8" y="24"/>
                    <a:pt x="11" y="25"/>
                    <a:pt x="14" y="25"/>
                  </a:cubicBezTo>
                  <a:cubicBezTo>
                    <a:pt x="17" y="25"/>
                    <a:pt x="21" y="24"/>
                    <a:pt x="23" y="21"/>
                  </a:cubicBezTo>
                  <a:cubicBezTo>
                    <a:pt x="24" y="20"/>
                    <a:pt x="24" y="19"/>
                    <a:pt x="25" y="19"/>
                  </a:cubicBezTo>
                  <a:cubicBezTo>
                    <a:pt x="26" y="12"/>
                    <a:pt x="26" y="12"/>
                    <a:pt x="26" y="12"/>
                  </a:cubicBezTo>
                  <a:cubicBezTo>
                    <a:pt x="26" y="11"/>
                    <a:pt x="26" y="10"/>
                    <a:pt x="26" y="9"/>
                  </a:cubicBezTo>
                  <a:cubicBezTo>
                    <a:pt x="25" y="8"/>
                    <a:pt x="25" y="7"/>
                    <a:pt x="24" y="7"/>
                  </a:cubicBezTo>
                  <a:cubicBezTo>
                    <a:pt x="24" y="5"/>
                    <a:pt x="23" y="4"/>
                    <a:pt x="22" y="3"/>
                  </a:cubicBezTo>
                  <a:cubicBezTo>
                    <a:pt x="19" y="1"/>
                    <a:pt x="16" y="0"/>
                    <a:pt x="1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8" name="î$ļíḑe">
              <a:extLst>
                <a:ext uri="{FF2B5EF4-FFF2-40B4-BE49-F238E27FC236}">
                  <a16:creationId xmlns="" xmlns:a16="http://schemas.microsoft.com/office/drawing/2014/main" id="{E1C85164-A779-4F54-B315-08723CDAF8E8}"/>
                </a:ext>
              </a:extLst>
            </p:cNvPr>
            <p:cNvSpPr/>
            <p:nvPr userDrawn="1"/>
          </p:nvSpPr>
          <p:spPr bwMode="auto">
            <a:xfrm>
              <a:off x="5921143" y="2164310"/>
              <a:ext cx="113951" cy="98234"/>
            </a:xfrm>
            <a:custGeom>
              <a:avLst/>
              <a:gdLst>
                <a:gd name="T0" fmla="*/ 14 w 28"/>
                <a:gd name="T1" fmla="*/ 0 h 24"/>
                <a:gd name="T2" fmla="*/ 5 w 28"/>
                <a:gd name="T3" fmla="*/ 4 h 24"/>
                <a:gd name="T4" fmla="*/ 6 w 28"/>
                <a:gd name="T5" fmla="*/ 22 h 24"/>
                <a:gd name="T6" fmla="*/ 8 w 28"/>
                <a:gd name="T7" fmla="*/ 23 h 24"/>
                <a:gd name="T8" fmla="*/ 10 w 28"/>
                <a:gd name="T9" fmla="*/ 24 h 24"/>
                <a:gd name="T10" fmla="*/ 14 w 28"/>
                <a:gd name="T11" fmla="*/ 24 h 24"/>
                <a:gd name="T12" fmla="*/ 15 w 28"/>
                <a:gd name="T13" fmla="*/ 24 h 24"/>
                <a:gd name="T14" fmla="*/ 19 w 28"/>
                <a:gd name="T15" fmla="*/ 23 h 24"/>
                <a:gd name="T16" fmla="*/ 24 w 28"/>
                <a:gd name="T17" fmla="*/ 20 h 24"/>
                <a:gd name="T18" fmla="*/ 22 w 28"/>
                <a:gd name="T19" fmla="*/ 3 h 24"/>
                <a:gd name="T20" fmla="*/ 14 w 28"/>
                <a:gd name="T21"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24">
                  <a:moveTo>
                    <a:pt x="14" y="0"/>
                  </a:moveTo>
                  <a:cubicBezTo>
                    <a:pt x="11" y="0"/>
                    <a:pt x="7" y="1"/>
                    <a:pt x="5" y="4"/>
                  </a:cubicBezTo>
                  <a:cubicBezTo>
                    <a:pt x="0" y="10"/>
                    <a:pt x="1" y="17"/>
                    <a:pt x="6" y="22"/>
                  </a:cubicBezTo>
                  <a:cubicBezTo>
                    <a:pt x="7" y="22"/>
                    <a:pt x="7" y="22"/>
                    <a:pt x="8" y="23"/>
                  </a:cubicBezTo>
                  <a:cubicBezTo>
                    <a:pt x="9" y="23"/>
                    <a:pt x="9" y="23"/>
                    <a:pt x="10" y="24"/>
                  </a:cubicBezTo>
                  <a:cubicBezTo>
                    <a:pt x="11" y="24"/>
                    <a:pt x="13" y="24"/>
                    <a:pt x="14" y="24"/>
                  </a:cubicBezTo>
                  <a:cubicBezTo>
                    <a:pt x="14" y="24"/>
                    <a:pt x="14" y="24"/>
                    <a:pt x="15" y="24"/>
                  </a:cubicBezTo>
                  <a:cubicBezTo>
                    <a:pt x="19" y="23"/>
                    <a:pt x="19" y="23"/>
                    <a:pt x="19" y="23"/>
                  </a:cubicBezTo>
                  <a:cubicBezTo>
                    <a:pt x="21" y="23"/>
                    <a:pt x="22" y="22"/>
                    <a:pt x="24" y="20"/>
                  </a:cubicBezTo>
                  <a:cubicBezTo>
                    <a:pt x="28" y="15"/>
                    <a:pt x="27" y="7"/>
                    <a:pt x="22" y="3"/>
                  </a:cubicBezTo>
                  <a:cubicBezTo>
                    <a:pt x="20" y="1"/>
                    <a:pt x="17" y="0"/>
                    <a:pt x="1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199" name="ïṧḻïḓé">
              <a:extLst>
                <a:ext uri="{FF2B5EF4-FFF2-40B4-BE49-F238E27FC236}">
                  <a16:creationId xmlns="" xmlns:a16="http://schemas.microsoft.com/office/drawing/2014/main" id="{CB78AE67-3139-43F5-87D2-C5EEDCAC5A49}"/>
                </a:ext>
              </a:extLst>
            </p:cNvPr>
            <p:cNvSpPr/>
            <p:nvPr userDrawn="1"/>
          </p:nvSpPr>
          <p:spPr bwMode="auto">
            <a:xfrm>
              <a:off x="5524279" y="2091616"/>
              <a:ext cx="106092" cy="100199"/>
            </a:xfrm>
            <a:custGeom>
              <a:avLst/>
              <a:gdLst>
                <a:gd name="T0" fmla="*/ 14 w 26"/>
                <a:gd name="T1" fmla="*/ 0 h 25"/>
                <a:gd name="T2" fmla="*/ 4 w 26"/>
                <a:gd name="T3" fmla="*/ 5 h 25"/>
                <a:gd name="T4" fmla="*/ 6 w 26"/>
                <a:gd name="T5" fmla="*/ 22 h 25"/>
                <a:gd name="T6" fmla="*/ 14 w 26"/>
                <a:gd name="T7" fmla="*/ 25 h 25"/>
                <a:gd name="T8" fmla="*/ 15 w 26"/>
                <a:gd name="T9" fmla="*/ 25 h 25"/>
                <a:gd name="T10" fmla="*/ 23 w 26"/>
                <a:gd name="T11" fmla="*/ 20 h 25"/>
                <a:gd name="T12" fmla="*/ 26 w 26"/>
                <a:gd name="T13" fmla="*/ 15 h 25"/>
                <a:gd name="T14" fmla="*/ 26 w 26"/>
                <a:gd name="T15" fmla="*/ 13 h 25"/>
                <a:gd name="T16" fmla="*/ 26 w 26"/>
                <a:gd name="T17" fmla="*/ 10 h 25"/>
                <a:gd name="T18" fmla="*/ 25 w 26"/>
                <a:gd name="T19" fmla="*/ 7 h 25"/>
                <a:gd name="T20" fmla="*/ 22 w 26"/>
                <a:gd name="T21" fmla="*/ 3 h 25"/>
                <a:gd name="T22" fmla="*/ 14 w 26"/>
                <a:gd name="T23"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 h="25">
                  <a:moveTo>
                    <a:pt x="14" y="0"/>
                  </a:moveTo>
                  <a:cubicBezTo>
                    <a:pt x="10" y="0"/>
                    <a:pt x="7" y="2"/>
                    <a:pt x="4" y="5"/>
                  </a:cubicBezTo>
                  <a:cubicBezTo>
                    <a:pt x="0" y="10"/>
                    <a:pt x="1" y="18"/>
                    <a:pt x="6" y="22"/>
                  </a:cubicBezTo>
                  <a:cubicBezTo>
                    <a:pt x="8" y="24"/>
                    <a:pt x="11" y="25"/>
                    <a:pt x="14" y="25"/>
                  </a:cubicBezTo>
                  <a:cubicBezTo>
                    <a:pt x="14" y="25"/>
                    <a:pt x="15" y="25"/>
                    <a:pt x="15" y="25"/>
                  </a:cubicBezTo>
                  <a:cubicBezTo>
                    <a:pt x="18" y="24"/>
                    <a:pt x="21" y="23"/>
                    <a:pt x="23" y="20"/>
                  </a:cubicBezTo>
                  <a:cubicBezTo>
                    <a:pt x="26" y="15"/>
                    <a:pt x="26" y="15"/>
                    <a:pt x="26" y="15"/>
                  </a:cubicBezTo>
                  <a:cubicBezTo>
                    <a:pt x="26" y="14"/>
                    <a:pt x="26" y="14"/>
                    <a:pt x="26" y="13"/>
                  </a:cubicBezTo>
                  <a:cubicBezTo>
                    <a:pt x="26" y="12"/>
                    <a:pt x="26" y="11"/>
                    <a:pt x="26" y="10"/>
                  </a:cubicBezTo>
                  <a:cubicBezTo>
                    <a:pt x="26" y="9"/>
                    <a:pt x="26" y="8"/>
                    <a:pt x="25" y="7"/>
                  </a:cubicBezTo>
                  <a:cubicBezTo>
                    <a:pt x="24" y="6"/>
                    <a:pt x="23" y="4"/>
                    <a:pt x="22" y="3"/>
                  </a:cubicBezTo>
                  <a:cubicBezTo>
                    <a:pt x="19" y="1"/>
                    <a:pt x="17" y="0"/>
                    <a:pt x="1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0" name="ïṣlïḓè">
              <a:extLst>
                <a:ext uri="{FF2B5EF4-FFF2-40B4-BE49-F238E27FC236}">
                  <a16:creationId xmlns="" xmlns:a16="http://schemas.microsoft.com/office/drawing/2014/main" id="{BDEFAF97-35C9-4513-AFA9-B8FA40F0B930}"/>
                </a:ext>
              </a:extLst>
            </p:cNvPr>
            <p:cNvSpPr/>
            <p:nvPr userDrawn="1"/>
          </p:nvSpPr>
          <p:spPr bwMode="auto">
            <a:xfrm>
              <a:off x="5659842" y="2201638"/>
              <a:ext cx="110022" cy="102163"/>
            </a:xfrm>
            <a:custGeom>
              <a:avLst/>
              <a:gdLst>
                <a:gd name="T0" fmla="*/ 14 w 27"/>
                <a:gd name="T1" fmla="*/ 0 h 25"/>
                <a:gd name="T2" fmla="*/ 5 w 27"/>
                <a:gd name="T3" fmla="*/ 5 h 25"/>
                <a:gd name="T4" fmla="*/ 7 w 27"/>
                <a:gd name="T5" fmla="*/ 22 h 25"/>
                <a:gd name="T6" fmla="*/ 14 w 27"/>
                <a:gd name="T7" fmla="*/ 25 h 25"/>
                <a:gd name="T8" fmla="*/ 24 w 27"/>
                <a:gd name="T9" fmla="*/ 21 h 25"/>
                <a:gd name="T10" fmla="*/ 25 w 27"/>
                <a:gd name="T11" fmla="*/ 19 h 25"/>
                <a:gd name="T12" fmla="*/ 27 w 27"/>
                <a:gd name="T13" fmla="*/ 12 h 25"/>
                <a:gd name="T14" fmla="*/ 26 w 27"/>
                <a:gd name="T15" fmla="*/ 9 h 25"/>
                <a:gd name="T16" fmla="*/ 25 w 27"/>
                <a:gd name="T17" fmla="*/ 7 h 25"/>
                <a:gd name="T18" fmla="*/ 22 w 27"/>
                <a:gd name="T19" fmla="*/ 3 h 25"/>
                <a:gd name="T20" fmla="*/ 14 w 27"/>
                <a:gd name="T21"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25">
                  <a:moveTo>
                    <a:pt x="14" y="0"/>
                  </a:moveTo>
                  <a:cubicBezTo>
                    <a:pt x="11" y="0"/>
                    <a:pt x="7" y="2"/>
                    <a:pt x="5" y="5"/>
                  </a:cubicBezTo>
                  <a:cubicBezTo>
                    <a:pt x="0" y="10"/>
                    <a:pt x="1" y="18"/>
                    <a:pt x="7" y="22"/>
                  </a:cubicBezTo>
                  <a:cubicBezTo>
                    <a:pt x="9" y="24"/>
                    <a:pt x="12" y="25"/>
                    <a:pt x="14" y="25"/>
                  </a:cubicBezTo>
                  <a:cubicBezTo>
                    <a:pt x="18" y="25"/>
                    <a:pt x="21" y="24"/>
                    <a:pt x="24" y="21"/>
                  </a:cubicBezTo>
                  <a:cubicBezTo>
                    <a:pt x="24" y="20"/>
                    <a:pt x="25" y="19"/>
                    <a:pt x="25" y="19"/>
                  </a:cubicBezTo>
                  <a:cubicBezTo>
                    <a:pt x="27" y="12"/>
                    <a:pt x="27" y="12"/>
                    <a:pt x="27" y="12"/>
                  </a:cubicBezTo>
                  <a:cubicBezTo>
                    <a:pt x="27" y="11"/>
                    <a:pt x="26" y="10"/>
                    <a:pt x="26" y="9"/>
                  </a:cubicBezTo>
                  <a:cubicBezTo>
                    <a:pt x="26" y="8"/>
                    <a:pt x="26" y="8"/>
                    <a:pt x="25" y="7"/>
                  </a:cubicBezTo>
                  <a:cubicBezTo>
                    <a:pt x="24" y="5"/>
                    <a:pt x="23" y="4"/>
                    <a:pt x="22" y="3"/>
                  </a:cubicBezTo>
                  <a:cubicBezTo>
                    <a:pt x="20" y="1"/>
                    <a:pt x="17" y="0"/>
                    <a:pt x="1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1" name="îsľîḓè">
              <a:extLst>
                <a:ext uri="{FF2B5EF4-FFF2-40B4-BE49-F238E27FC236}">
                  <a16:creationId xmlns="" xmlns:a16="http://schemas.microsoft.com/office/drawing/2014/main" id="{8C476D2D-41EC-43BA-A1F1-34DC1DD274E0}"/>
                </a:ext>
              </a:extLst>
            </p:cNvPr>
            <p:cNvSpPr/>
            <p:nvPr userDrawn="1"/>
          </p:nvSpPr>
          <p:spPr bwMode="auto">
            <a:xfrm>
              <a:off x="5797370" y="2315589"/>
              <a:ext cx="113951" cy="102163"/>
            </a:xfrm>
            <a:custGeom>
              <a:avLst/>
              <a:gdLst>
                <a:gd name="T0" fmla="*/ 14 w 28"/>
                <a:gd name="T1" fmla="*/ 0 h 25"/>
                <a:gd name="T2" fmla="*/ 4 w 28"/>
                <a:gd name="T3" fmla="*/ 4 h 25"/>
                <a:gd name="T4" fmla="*/ 6 w 28"/>
                <a:gd name="T5" fmla="*/ 22 h 25"/>
                <a:gd name="T6" fmla="*/ 8 w 28"/>
                <a:gd name="T7" fmla="*/ 23 h 25"/>
                <a:gd name="T8" fmla="*/ 9 w 28"/>
                <a:gd name="T9" fmla="*/ 24 h 25"/>
                <a:gd name="T10" fmla="*/ 14 w 28"/>
                <a:gd name="T11" fmla="*/ 25 h 25"/>
                <a:gd name="T12" fmla="*/ 14 w 28"/>
                <a:gd name="T13" fmla="*/ 25 h 25"/>
                <a:gd name="T14" fmla="*/ 19 w 28"/>
                <a:gd name="T15" fmla="*/ 24 h 25"/>
                <a:gd name="T16" fmla="*/ 23 w 28"/>
                <a:gd name="T17" fmla="*/ 20 h 25"/>
                <a:gd name="T18" fmla="*/ 22 w 28"/>
                <a:gd name="T19" fmla="*/ 3 h 25"/>
                <a:gd name="T20" fmla="*/ 14 w 28"/>
                <a:gd name="T21"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25">
                  <a:moveTo>
                    <a:pt x="14" y="0"/>
                  </a:moveTo>
                  <a:cubicBezTo>
                    <a:pt x="10" y="0"/>
                    <a:pt x="7" y="1"/>
                    <a:pt x="4" y="4"/>
                  </a:cubicBezTo>
                  <a:cubicBezTo>
                    <a:pt x="0" y="10"/>
                    <a:pt x="1" y="17"/>
                    <a:pt x="6" y="22"/>
                  </a:cubicBezTo>
                  <a:cubicBezTo>
                    <a:pt x="7" y="22"/>
                    <a:pt x="7" y="23"/>
                    <a:pt x="8" y="23"/>
                  </a:cubicBezTo>
                  <a:cubicBezTo>
                    <a:pt x="8" y="23"/>
                    <a:pt x="9" y="24"/>
                    <a:pt x="9" y="24"/>
                  </a:cubicBezTo>
                  <a:cubicBezTo>
                    <a:pt x="11" y="24"/>
                    <a:pt x="12" y="25"/>
                    <a:pt x="14" y="25"/>
                  </a:cubicBezTo>
                  <a:cubicBezTo>
                    <a:pt x="14" y="25"/>
                    <a:pt x="14" y="25"/>
                    <a:pt x="14" y="25"/>
                  </a:cubicBezTo>
                  <a:cubicBezTo>
                    <a:pt x="19" y="24"/>
                    <a:pt x="19" y="24"/>
                    <a:pt x="19" y="24"/>
                  </a:cubicBezTo>
                  <a:cubicBezTo>
                    <a:pt x="21" y="23"/>
                    <a:pt x="22" y="22"/>
                    <a:pt x="23" y="20"/>
                  </a:cubicBezTo>
                  <a:cubicBezTo>
                    <a:pt x="28" y="15"/>
                    <a:pt x="27" y="7"/>
                    <a:pt x="22" y="3"/>
                  </a:cubicBezTo>
                  <a:cubicBezTo>
                    <a:pt x="19" y="1"/>
                    <a:pt x="17" y="0"/>
                    <a:pt x="1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2" name="íSlíḋè">
              <a:extLst>
                <a:ext uri="{FF2B5EF4-FFF2-40B4-BE49-F238E27FC236}">
                  <a16:creationId xmlns="" xmlns:a16="http://schemas.microsoft.com/office/drawing/2014/main" id="{7F12A65A-3AF6-4B67-85B9-5EB1080C38F2}"/>
                </a:ext>
              </a:extLst>
            </p:cNvPr>
            <p:cNvSpPr/>
            <p:nvPr userDrawn="1"/>
          </p:nvSpPr>
          <p:spPr bwMode="auto">
            <a:xfrm>
              <a:off x="5932932" y="1625989"/>
              <a:ext cx="106092" cy="110022"/>
            </a:xfrm>
            <a:custGeom>
              <a:avLst/>
              <a:gdLst>
                <a:gd name="T0" fmla="*/ 23 w 26"/>
                <a:gd name="T1" fmla="*/ 22 h 27"/>
                <a:gd name="T2" fmla="*/ 15 w 26"/>
                <a:gd name="T3" fmla="*/ 27 h 27"/>
                <a:gd name="T4" fmla="*/ 6 w 26"/>
                <a:gd name="T5" fmla="*/ 24 h 27"/>
                <a:gd name="T6" fmla="*/ 4 w 26"/>
                <a:gd name="T7" fmla="*/ 6 h 27"/>
                <a:gd name="T8" fmla="*/ 21 w 26"/>
                <a:gd name="T9" fmla="*/ 5 h 27"/>
                <a:gd name="T10" fmla="*/ 25 w 26"/>
                <a:gd name="T11" fmla="*/ 9 h 27"/>
                <a:gd name="T12" fmla="*/ 26 w 26"/>
                <a:gd name="T13" fmla="*/ 12 h 27"/>
                <a:gd name="T14" fmla="*/ 26 w 26"/>
                <a:gd name="T15" fmla="*/ 15 h 27"/>
                <a:gd name="T16" fmla="*/ 26 w 26"/>
                <a:gd name="T17" fmla="*/ 1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7">
                  <a:moveTo>
                    <a:pt x="23" y="22"/>
                  </a:moveTo>
                  <a:cubicBezTo>
                    <a:pt x="21" y="25"/>
                    <a:pt x="18" y="26"/>
                    <a:pt x="15" y="27"/>
                  </a:cubicBezTo>
                  <a:cubicBezTo>
                    <a:pt x="12" y="27"/>
                    <a:pt x="8" y="26"/>
                    <a:pt x="6" y="24"/>
                  </a:cubicBezTo>
                  <a:cubicBezTo>
                    <a:pt x="0" y="20"/>
                    <a:pt x="0" y="12"/>
                    <a:pt x="4" y="6"/>
                  </a:cubicBezTo>
                  <a:cubicBezTo>
                    <a:pt x="8" y="1"/>
                    <a:pt x="16" y="0"/>
                    <a:pt x="21" y="5"/>
                  </a:cubicBezTo>
                  <a:cubicBezTo>
                    <a:pt x="23" y="6"/>
                    <a:pt x="24" y="8"/>
                    <a:pt x="25" y="9"/>
                  </a:cubicBezTo>
                  <a:cubicBezTo>
                    <a:pt x="25" y="10"/>
                    <a:pt x="26" y="11"/>
                    <a:pt x="26" y="12"/>
                  </a:cubicBezTo>
                  <a:cubicBezTo>
                    <a:pt x="26" y="13"/>
                    <a:pt x="26" y="14"/>
                    <a:pt x="26" y="15"/>
                  </a:cubicBezTo>
                  <a:cubicBezTo>
                    <a:pt x="26" y="16"/>
                    <a:pt x="26" y="16"/>
                    <a:pt x="26" y="1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3" name="iş1íḍé">
              <a:extLst>
                <a:ext uri="{FF2B5EF4-FFF2-40B4-BE49-F238E27FC236}">
                  <a16:creationId xmlns="" xmlns:a16="http://schemas.microsoft.com/office/drawing/2014/main" id="{3383E224-2AA2-46BC-BD65-4CA03DD5AB1E}"/>
                </a:ext>
              </a:extLst>
            </p:cNvPr>
            <p:cNvSpPr/>
            <p:nvPr userDrawn="1"/>
          </p:nvSpPr>
          <p:spPr bwMode="auto">
            <a:xfrm>
              <a:off x="5925073" y="1622060"/>
              <a:ext cx="117880" cy="117880"/>
            </a:xfrm>
            <a:custGeom>
              <a:avLst/>
              <a:gdLst>
                <a:gd name="T0" fmla="*/ 16 w 29"/>
                <a:gd name="T1" fmla="*/ 29 h 29"/>
                <a:gd name="T2" fmla="*/ 7 w 29"/>
                <a:gd name="T3" fmla="*/ 26 h 29"/>
                <a:gd name="T4" fmla="*/ 5 w 29"/>
                <a:gd name="T5" fmla="*/ 6 h 29"/>
                <a:gd name="T6" fmla="*/ 24 w 29"/>
                <a:gd name="T7" fmla="*/ 5 h 29"/>
                <a:gd name="T8" fmla="*/ 28 w 29"/>
                <a:gd name="T9" fmla="*/ 10 h 29"/>
                <a:gd name="T10" fmla="*/ 29 w 29"/>
                <a:gd name="T11" fmla="*/ 13 h 29"/>
                <a:gd name="T12" fmla="*/ 29 w 29"/>
                <a:gd name="T13" fmla="*/ 16 h 29"/>
                <a:gd name="T14" fmla="*/ 29 w 29"/>
                <a:gd name="T15" fmla="*/ 18 h 29"/>
                <a:gd name="T16" fmla="*/ 27 w 29"/>
                <a:gd name="T17" fmla="*/ 19 h 29"/>
                <a:gd name="T18" fmla="*/ 26 w 29"/>
                <a:gd name="T19" fmla="*/ 17 h 29"/>
                <a:gd name="T20" fmla="*/ 26 w 29"/>
                <a:gd name="T21" fmla="*/ 16 h 29"/>
                <a:gd name="T22" fmla="*/ 26 w 29"/>
                <a:gd name="T23" fmla="*/ 13 h 29"/>
                <a:gd name="T24" fmla="*/ 26 w 29"/>
                <a:gd name="T25" fmla="*/ 11 h 29"/>
                <a:gd name="T26" fmla="*/ 22 w 29"/>
                <a:gd name="T27" fmla="*/ 7 h 29"/>
                <a:gd name="T28" fmla="*/ 7 w 29"/>
                <a:gd name="T29" fmla="*/ 8 h 29"/>
                <a:gd name="T30" fmla="*/ 9 w 29"/>
                <a:gd name="T31" fmla="*/ 24 h 29"/>
                <a:gd name="T32" fmla="*/ 17 w 29"/>
                <a:gd name="T33" fmla="*/ 26 h 29"/>
                <a:gd name="T34" fmla="*/ 24 w 29"/>
                <a:gd name="T35" fmla="*/ 22 h 29"/>
                <a:gd name="T36" fmla="*/ 26 w 29"/>
                <a:gd name="T37" fmla="*/ 22 h 29"/>
                <a:gd name="T38" fmla="*/ 26 w 29"/>
                <a:gd name="T39" fmla="*/ 24 h 29"/>
                <a:gd name="T40" fmla="*/ 17 w 29"/>
                <a:gd name="T41" fmla="*/ 29 h 29"/>
                <a:gd name="T42" fmla="*/ 16 w 29"/>
                <a:gd name="T43"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 h="29">
                  <a:moveTo>
                    <a:pt x="16" y="29"/>
                  </a:moveTo>
                  <a:cubicBezTo>
                    <a:pt x="12" y="29"/>
                    <a:pt x="9" y="28"/>
                    <a:pt x="7" y="26"/>
                  </a:cubicBezTo>
                  <a:cubicBezTo>
                    <a:pt x="1" y="21"/>
                    <a:pt x="0" y="12"/>
                    <a:pt x="5" y="6"/>
                  </a:cubicBezTo>
                  <a:cubicBezTo>
                    <a:pt x="10" y="1"/>
                    <a:pt x="18" y="0"/>
                    <a:pt x="24" y="5"/>
                  </a:cubicBezTo>
                  <a:cubicBezTo>
                    <a:pt x="26" y="6"/>
                    <a:pt x="27" y="8"/>
                    <a:pt x="28" y="10"/>
                  </a:cubicBezTo>
                  <a:cubicBezTo>
                    <a:pt x="29" y="11"/>
                    <a:pt x="29" y="12"/>
                    <a:pt x="29" y="13"/>
                  </a:cubicBezTo>
                  <a:cubicBezTo>
                    <a:pt x="29" y="14"/>
                    <a:pt x="29" y="15"/>
                    <a:pt x="29" y="16"/>
                  </a:cubicBezTo>
                  <a:cubicBezTo>
                    <a:pt x="29" y="17"/>
                    <a:pt x="29" y="17"/>
                    <a:pt x="29" y="18"/>
                  </a:cubicBezTo>
                  <a:cubicBezTo>
                    <a:pt x="29" y="19"/>
                    <a:pt x="28" y="19"/>
                    <a:pt x="27" y="19"/>
                  </a:cubicBezTo>
                  <a:cubicBezTo>
                    <a:pt x="27" y="19"/>
                    <a:pt x="26" y="18"/>
                    <a:pt x="26" y="17"/>
                  </a:cubicBezTo>
                  <a:cubicBezTo>
                    <a:pt x="26" y="17"/>
                    <a:pt x="26" y="16"/>
                    <a:pt x="26" y="16"/>
                  </a:cubicBezTo>
                  <a:cubicBezTo>
                    <a:pt x="26" y="15"/>
                    <a:pt x="26" y="14"/>
                    <a:pt x="26" y="13"/>
                  </a:cubicBezTo>
                  <a:cubicBezTo>
                    <a:pt x="26" y="12"/>
                    <a:pt x="26" y="12"/>
                    <a:pt x="26" y="11"/>
                  </a:cubicBezTo>
                  <a:cubicBezTo>
                    <a:pt x="25" y="9"/>
                    <a:pt x="24" y="8"/>
                    <a:pt x="22" y="7"/>
                  </a:cubicBezTo>
                  <a:cubicBezTo>
                    <a:pt x="18" y="3"/>
                    <a:pt x="11" y="4"/>
                    <a:pt x="7" y="8"/>
                  </a:cubicBezTo>
                  <a:cubicBezTo>
                    <a:pt x="3" y="13"/>
                    <a:pt x="4" y="20"/>
                    <a:pt x="9" y="24"/>
                  </a:cubicBezTo>
                  <a:cubicBezTo>
                    <a:pt x="11" y="26"/>
                    <a:pt x="14" y="26"/>
                    <a:pt x="17" y="26"/>
                  </a:cubicBezTo>
                  <a:cubicBezTo>
                    <a:pt x="20" y="26"/>
                    <a:pt x="22" y="24"/>
                    <a:pt x="24" y="22"/>
                  </a:cubicBezTo>
                  <a:cubicBezTo>
                    <a:pt x="24" y="21"/>
                    <a:pt x="25" y="21"/>
                    <a:pt x="26" y="22"/>
                  </a:cubicBezTo>
                  <a:cubicBezTo>
                    <a:pt x="27" y="22"/>
                    <a:pt x="27" y="23"/>
                    <a:pt x="26" y="24"/>
                  </a:cubicBezTo>
                  <a:cubicBezTo>
                    <a:pt x="24" y="27"/>
                    <a:pt x="21" y="29"/>
                    <a:pt x="17" y="29"/>
                  </a:cubicBezTo>
                  <a:cubicBezTo>
                    <a:pt x="16" y="29"/>
                    <a:pt x="16" y="29"/>
                    <a:pt x="16" y="29"/>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4" name="iŝ1íḋé">
              <a:extLst>
                <a:ext uri="{FF2B5EF4-FFF2-40B4-BE49-F238E27FC236}">
                  <a16:creationId xmlns="" xmlns:a16="http://schemas.microsoft.com/office/drawing/2014/main" id="{50531CBD-47ED-4642-AC07-4F8866701BD9}"/>
                </a:ext>
              </a:extLst>
            </p:cNvPr>
            <p:cNvSpPr/>
            <p:nvPr userDrawn="1"/>
          </p:nvSpPr>
          <p:spPr bwMode="auto">
            <a:xfrm>
              <a:off x="6066529" y="1739940"/>
              <a:ext cx="106092" cy="113951"/>
            </a:xfrm>
            <a:custGeom>
              <a:avLst/>
              <a:gdLst>
                <a:gd name="T0" fmla="*/ 25 w 26"/>
                <a:gd name="T1" fmla="*/ 20 h 28"/>
                <a:gd name="T2" fmla="*/ 24 w 26"/>
                <a:gd name="T3" fmla="*/ 21 h 28"/>
                <a:gd name="T4" fmla="*/ 6 w 26"/>
                <a:gd name="T5" fmla="*/ 23 h 28"/>
                <a:gd name="T6" fmla="*/ 4 w 26"/>
                <a:gd name="T7" fmla="*/ 6 h 28"/>
                <a:gd name="T8" fmla="*/ 22 w 26"/>
                <a:gd name="T9" fmla="*/ 4 h 28"/>
                <a:gd name="T10" fmla="*/ 25 w 26"/>
                <a:gd name="T11" fmla="*/ 8 h 28"/>
                <a:gd name="T12" fmla="*/ 26 w 26"/>
                <a:gd name="T13" fmla="*/ 10 h 28"/>
                <a:gd name="T14" fmla="*/ 26 w 26"/>
                <a:gd name="T15" fmla="*/ 13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28">
                  <a:moveTo>
                    <a:pt x="25" y="20"/>
                  </a:moveTo>
                  <a:cubicBezTo>
                    <a:pt x="25" y="20"/>
                    <a:pt x="24" y="21"/>
                    <a:pt x="24" y="21"/>
                  </a:cubicBezTo>
                  <a:cubicBezTo>
                    <a:pt x="19" y="27"/>
                    <a:pt x="12" y="28"/>
                    <a:pt x="6" y="23"/>
                  </a:cubicBezTo>
                  <a:cubicBezTo>
                    <a:pt x="1" y="19"/>
                    <a:pt x="0" y="11"/>
                    <a:pt x="4" y="6"/>
                  </a:cubicBezTo>
                  <a:cubicBezTo>
                    <a:pt x="9" y="1"/>
                    <a:pt x="17" y="0"/>
                    <a:pt x="22" y="4"/>
                  </a:cubicBezTo>
                  <a:cubicBezTo>
                    <a:pt x="23" y="5"/>
                    <a:pt x="24" y="6"/>
                    <a:pt x="25" y="8"/>
                  </a:cubicBezTo>
                  <a:cubicBezTo>
                    <a:pt x="25" y="8"/>
                    <a:pt x="26" y="9"/>
                    <a:pt x="26" y="10"/>
                  </a:cubicBezTo>
                  <a:cubicBezTo>
                    <a:pt x="26" y="11"/>
                    <a:pt x="26" y="12"/>
                    <a:pt x="26" y="13"/>
                  </a:cubicBezTo>
                </a:path>
              </a:pathLst>
            </a:custGeom>
            <a:solidFill>
              <a:srgbClr val="E2868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5" name="íṡḷïdè">
              <a:extLst>
                <a:ext uri="{FF2B5EF4-FFF2-40B4-BE49-F238E27FC236}">
                  <a16:creationId xmlns="" xmlns:a16="http://schemas.microsoft.com/office/drawing/2014/main" id="{E472EC18-4309-48AE-856B-C255CEFDFE4D}"/>
                </a:ext>
              </a:extLst>
            </p:cNvPr>
            <p:cNvSpPr/>
            <p:nvPr userDrawn="1"/>
          </p:nvSpPr>
          <p:spPr bwMode="auto">
            <a:xfrm>
              <a:off x="6066529" y="1732082"/>
              <a:ext cx="115916" cy="121810"/>
            </a:xfrm>
            <a:custGeom>
              <a:avLst/>
              <a:gdLst>
                <a:gd name="T0" fmla="*/ 14 w 28"/>
                <a:gd name="T1" fmla="*/ 30 h 30"/>
                <a:gd name="T2" fmla="*/ 5 w 28"/>
                <a:gd name="T3" fmla="*/ 26 h 30"/>
                <a:gd name="T4" fmla="*/ 0 w 28"/>
                <a:gd name="T5" fmla="*/ 17 h 30"/>
                <a:gd name="T6" fmla="*/ 3 w 28"/>
                <a:gd name="T7" fmla="*/ 7 h 30"/>
                <a:gd name="T8" fmla="*/ 23 w 28"/>
                <a:gd name="T9" fmla="*/ 5 h 30"/>
                <a:gd name="T10" fmla="*/ 26 w 28"/>
                <a:gd name="T11" fmla="*/ 9 h 30"/>
                <a:gd name="T12" fmla="*/ 27 w 28"/>
                <a:gd name="T13" fmla="*/ 12 h 30"/>
                <a:gd name="T14" fmla="*/ 28 w 28"/>
                <a:gd name="T15" fmla="*/ 15 h 30"/>
                <a:gd name="T16" fmla="*/ 26 w 28"/>
                <a:gd name="T17" fmla="*/ 16 h 30"/>
                <a:gd name="T18" fmla="*/ 25 w 28"/>
                <a:gd name="T19" fmla="*/ 15 h 30"/>
                <a:gd name="T20" fmla="*/ 24 w 28"/>
                <a:gd name="T21" fmla="*/ 13 h 30"/>
                <a:gd name="T22" fmla="*/ 24 w 28"/>
                <a:gd name="T23" fmla="*/ 10 h 30"/>
                <a:gd name="T24" fmla="*/ 21 w 28"/>
                <a:gd name="T25" fmla="*/ 7 h 30"/>
                <a:gd name="T26" fmla="*/ 6 w 28"/>
                <a:gd name="T27" fmla="*/ 9 h 30"/>
                <a:gd name="T28" fmla="*/ 7 w 28"/>
                <a:gd name="T29" fmla="*/ 24 h 30"/>
                <a:gd name="T30" fmla="*/ 15 w 28"/>
                <a:gd name="T31" fmla="*/ 26 h 30"/>
                <a:gd name="T32" fmla="*/ 22 w 28"/>
                <a:gd name="T33" fmla="*/ 23 h 30"/>
                <a:gd name="T34" fmla="*/ 24 w 28"/>
                <a:gd name="T35" fmla="*/ 21 h 30"/>
                <a:gd name="T36" fmla="*/ 26 w 28"/>
                <a:gd name="T37" fmla="*/ 20 h 30"/>
                <a:gd name="T38" fmla="*/ 26 w 28"/>
                <a:gd name="T39" fmla="*/ 22 h 30"/>
                <a:gd name="T40" fmla="*/ 25 w 28"/>
                <a:gd name="T41" fmla="*/ 24 h 30"/>
                <a:gd name="T42" fmla="*/ 15 w 28"/>
                <a:gd name="T43" fmla="*/ 29 h 30"/>
                <a:gd name="T44" fmla="*/ 14 w 28"/>
                <a:gd name="T4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 h="30">
                  <a:moveTo>
                    <a:pt x="14" y="30"/>
                  </a:moveTo>
                  <a:cubicBezTo>
                    <a:pt x="11" y="30"/>
                    <a:pt x="8" y="28"/>
                    <a:pt x="5" y="26"/>
                  </a:cubicBezTo>
                  <a:cubicBezTo>
                    <a:pt x="2" y="24"/>
                    <a:pt x="1" y="21"/>
                    <a:pt x="0" y="17"/>
                  </a:cubicBezTo>
                  <a:cubicBezTo>
                    <a:pt x="0" y="13"/>
                    <a:pt x="1" y="10"/>
                    <a:pt x="3" y="7"/>
                  </a:cubicBezTo>
                  <a:cubicBezTo>
                    <a:pt x="8" y="1"/>
                    <a:pt x="17" y="0"/>
                    <a:pt x="23" y="5"/>
                  </a:cubicBezTo>
                  <a:cubicBezTo>
                    <a:pt x="24" y="6"/>
                    <a:pt x="25" y="7"/>
                    <a:pt x="26" y="9"/>
                  </a:cubicBezTo>
                  <a:cubicBezTo>
                    <a:pt x="27" y="10"/>
                    <a:pt x="27" y="11"/>
                    <a:pt x="27" y="12"/>
                  </a:cubicBezTo>
                  <a:cubicBezTo>
                    <a:pt x="28" y="13"/>
                    <a:pt x="28" y="14"/>
                    <a:pt x="28" y="15"/>
                  </a:cubicBezTo>
                  <a:cubicBezTo>
                    <a:pt x="28" y="16"/>
                    <a:pt x="27" y="16"/>
                    <a:pt x="26" y="16"/>
                  </a:cubicBezTo>
                  <a:cubicBezTo>
                    <a:pt x="26" y="16"/>
                    <a:pt x="25" y="16"/>
                    <a:pt x="25" y="15"/>
                  </a:cubicBezTo>
                  <a:cubicBezTo>
                    <a:pt x="25" y="14"/>
                    <a:pt x="25" y="13"/>
                    <a:pt x="24" y="13"/>
                  </a:cubicBezTo>
                  <a:cubicBezTo>
                    <a:pt x="24" y="12"/>
                    <a:pt x="24" y="11"/>
                    <a:pt x="24" y="10"/>
                  </a:cubicBezTo>
                  <a:cubicBezTo>
                    <a:pt x="23" y="9"/>
                    <a:pt x="22" y="8"/>
                    <a:pt x="21" y="7"/>
                  </a:cubicBezTo>
                  <a:cubicBezTo>
                    <a:pt x="16" y="3"/>
                    <a:pt x="9" y="4"/>
                    <a:pt x="6" y="9"/>
                  </a:cubicBezTo>
                  <a:cubicBezTo>
                    <a:pt x="2" y="13"/>
                    <a:pt x="3" y="20"/>
                    <a:pt x="7" y="24"/>
                  </a:cubicBezTo>
                  <a:cubicBezTo>
                    <a:pt x="9" y="26"/>
                    <a:pt x="12" y="27"/>
                    <a:pt x="15" y="26"/>
                  </a:cubicBezTo>
                  <a:cubicBezTo>
                    <a:pt x="18" y="26"/>
                    <a:pt x="21" y="25"/>
                    <a:pt x="22" y="23"/>
                  </a:cubicBezTo>
                  <a:cubicBezTo>
                    <a:pt x="23" y="22"/>
                    <a:pt x="23" y="21"/>
                    <a:pt x="24" y="21"/>
                  </a:cubicBezTo>
                  <a:cubicBezTo>
                    <a:pt x="24" y="20"/>
                    <a:pt x="25" y="20"/>
                    <a:pt x="26" y="20"/>
                  </a:cubicBezTo>
                  <a:cubicBezTo>
                    <a:pt x="26" y="21"/>
                    <a:pt x="27" y="22"/>
                    <a:pt x="26" y="22"/>
                  </a:cubicBezTo>
                  <a:cubicBezTo>
                    <a:pt x="26" y="23"/>
                    <a:pt x="25" y="24"/>
                    <a:pt x="25" y="24"/>
                  </a:cubicBezTo>
                  <a:cubicBezTo>
                    <a:pt x="22" y="27"/>
                    <a:pt x="19" y="29"/>
                    <a:pt x="15" y="29"/>
                  </a:cubicBezTo>
                  <a:cubicBezTo>
                    <a:pt x="15" y="30"/>
                    <a:pt x="14" y="30"/>
                    <a:pt x="14" y="30"/>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6" name="íṥļîdé">
              <a:extLst>
                <a:ext uri="{FF2B5EF4-FFF2-40B4-BE49-F238E27FC236}">
                  <a16:creationId xmlns="" xmlns:a16="http://schemas.microsoft.com/office/drawing/2014/main" id="{1F34EC3E-2A72-4202-B821-B8F3678BAC13}"/>
                </a:ext>
              </a:extLst>
            </p:cNvPr>
            <p:cNvSpPr/>
            <p:nvPr userDrawn="1"/>
          </p:nvSpPr>
          <p:spPr bwMode="auto">
            <a:xfrm>
              <a:off x="6206022" y="1849962"/>
              <a:ext cx="110022" cy="106092"/>
            </a:xfrm>
            <a:custGeom>
              <a:avLst/>
              <a:gdLst>
                <a:gd name="T0" fmla="*/ 14 w 27"/>
                <a:gd name="T1" fmla="*/ 26 h 26"/>
                <a:gd name="T2" fmla="*/ 9 w 27"/>
                <a:gd name="T3" fmla="*/ 26 h 26"/>
                <a:gd name="T4" fmla="*/ 7 w 27"/>
                <a:gd name="T5" fmla="*/ 25 h 26"/>
                <a:gd name="T6" fmla="*/ 6 w 27"/>
                <a:gd name="T7" fmla="*/ 24 h 26"/>
                <a:gd name="T8" fmla="*/ 4 w 27"/>
                <a:gd name="T9" fmla="*/ 6 h 26"/>
                <a:gd name="T10" fmla="*/ 21 w 27"/>
                <a:gd name="T11" fmla="*/ 4 h 26"/>
                <a:gd name="T12" fmla="*/ 23 w 27"/>
                <a:gd name="T13" fmla="*/ 22 h 26"/>
                <a:gd name="T14" fmla="*/ 18 w 27"/>
                <a:gd name="T15" fmla="*/ 25 h 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 h="26">
                  <a:moveTo>
                    <a:pt x="14" y="26"/>
                  </a:moveTo>
                  <a:cubicBezTo>
                    <a:pt x="12" y="26"/>
                    <a:pt x="11" y="26"/>
                    <a:pt x="9" y="26"/>
                  </a:cubicBezTo>
                  <a:cubicBezTo>
                    <a:pt x="9" y="25"/>
                    <a:pt x="8" y="25"/>
                    <a:pt x="7" y="25"/>
                  </a:cubicBezTo>
                  <a:cubicBezTo>
                    <a:pt x="7" y="24"/>
                    <a:pt x="6" y="24"/>
                    <a:pt x="6" y="24"/>
                  </a:cubicBezTo>
                  <a:cubicBezTo>
                    <a:pt x="0" y="19"/>
                    <a:pt x="0" y="12"/>
                    <a:pt x="4" y="6"/>
                  </a:cubicBezTo>
                  <a:cubicBezTo>
                    <a:pt x="8" y="1"/>
                    <a:pt x="16" y="0"/>
                    <a:pt x="21" y="4"/>
                  </a:cubicBezTo>
                  <a:cubicBezTo>
                    <a:pt x="27" y="9"/>
                    <a:pt x="27" y="17"/>
                    <a:pt x="23" y="22"/>
                  </a:cubicBezTo>
                  <a:cubicBezTo>
                    <a:pt x="22" y="23"/>
                    <a:pt x="20" y="25"/>
                    <a:pt x="18" y="2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7" name="iSľíḓè">
              <a:extLst>
                <a:ext uri="{FF2B5EF4-FFF2-40B4-BE49-F238E27FC236}">
                  <a16:creationId xmlns="" xmlns:a16="http://schemas.microsoft.com/office/drawing/2014/main" id="{DE2A90A5-24C2-4FA9-803D-E2225975CF57}"/>
                </a:ext>
              </a:extLst>
            </p:cNvPr>
            <p:cNvSpPr/>
            <p:nvPr userDrawn="1"/>
          </p:nvSpPr>
          <p:spPr bwMode="auto">
            <a:xfrm>
              <a:off x="6198163" y="1842103"/>
              <a:ext cx="121810" cy="121810"/>
            </a:xfrm>
            <a:custGeom>
              <a:avLst/>
              <a:gdLst>
                <a:gd name="T0" fmla="*/ 16 w 30"/>
                <a:gd name="T1" fmla="*/ 30 h 30"/>
                <a:gd name="T2" fmla="*/ 11 w 30"/>
                <a:gd name="T3" fmla="*/ 29 h 30"/>
                <a:gd name="T4" fmla="*/ 9 w 30"/>
                <a:gd name="T5" fmla="*/ 28 h 30"/>
                <a:gd name="T6" fmla="*/ 7 w 30"/>
                <a:gd name="T7" fmla="*/ 27 h 30"/>
                <a:gd name="T8" fmla="*/ 5 w 30"/>
                <a:gd name="T9" fmla="*/ 7 h 30"/>
                <a:gd name="T10" fmla="*/ 24 w 30"/>
                <a:gd name="T11" fmla="*/ 5 h 30"/>
                <a:gd name="T12" fmla="*/ 29 w 30"/>
                <a:gd name="T13" fmla="*/ 15 h 30"/>
                <a:gd name="T14" fmla="*/ 26 w 30"/>
                <a:gd name="T15" fmla="*/ 25 h 30"/>
                <a:gd name="T16" fmla="*/ 21 w 30"/>
                <a:gd name="T17" fmla="*/ 29 h 30"/>
                <a:gd name="T18" fmla="*/ 19 w 30"/>
                <a:gd name="T19" fmla="*/ 28 h 30"/>
                <a:gd name="T20" fmla="*/ 20 w 30"/>
                <a:gd name="T21" fmla="*/ 26 h 30"/>
                <a:gd name="T22" fmla="*/ 24 w 30"/>
                <a:gd name="T23" fmla="*/ 23 h 30"/>
                <a:gd name="T24" fmla="*/ 26 w 30"/>
                <a:gd name="T25" fmla="*/ 15 h 30"/>
                <a:gd name="T26" fmla="*/ 22 w 30"/>
                <a:gd name="T27" fmla="*/ 8 h 30"/>
                <a:gd name="T28" fmla="*/ 14 w 30"/>
                <a:gd name="T29" fmla="*/ 5 h 30"/>
                <a:gd name="T30" fmla="*/ 7 w 30"/>
                <a:gd name="T31" fmla="*/ 9 h 30"/>
                <a:gd name="T32" fmla="*/ 5 w 30"/>
                <a:gd name="T33" fmla="*/ 17 h 30"/>
                <a:gd name="T34" fmla="*/ 9 w 30"/>
                <a:gd name="T35" fmla="*/ 24 h 30"/>
                <a:gd name="T36" fmla="*/ 10 w 30"/>
                <a:gd name="T37" fmla="*/ 25 h 30"/>
                <a:gd name="T38" fmla="*/ 12 w 30"/>
                <a:gd name="T39" fmla="*/ 26 h 30"/>
                <a:gd name="T40" fmla="*/ 16 w 30"/>
                <a:gd name="T41" fmla="*/ 27 h 30"/>
                <a:gd name="T42" fmla="*/ 17 w 30"/>
                <a:gd name="T43" fmla="*/ 28 h 30"/>
                <a:gd name="T44" fmla="*/ 16 w 30"/>
                <a:gd name="T4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0" h="30">
                  <a:moveTo>
                    <a:pt x="16" y="30"/>
                  </a:moveTo>
                  <a:cubicBezTo>
                    <a:pt x="14" y="30"/>
                    <a:pt x="12" y="30"/>
                    <a:pt x="11" y="29"/>
                  </a:cubicBezTo>
                  <a:cubicBezTo>
                    <a:pt x="10" y="29"/>
                    <a:pt x="9" y="28"/>
                    <a:pt x="9" y="28"/>
                  </a:cubicBezTo>
                  <a:cubicBezTo>
                    <a:pt x="8" y="28"/>
                    <a:pt x="7" y="27"/>
                    <a:pt x="7" y="27"/>
                  </a:cubicBezTo>
                  <a:cubicBezTo>
                    <a:pt x="1" y="22"/>
                    <a:pt x="0" y="13"/>
                    <a:pt x="5" y="7"/>
                  </a:cubicBezTo>
                  <a:cubicBezTo>
                    <a:pt x="10" y="1"/>
                    <a:pt x="18" y="0"/>
                    <a:pt x="24" y="5"/>
                  </a:cubicBezTo>
                  <a:cubicBezTo>
                    <a:pt x="27" y="8"/>
                    <a:pt x="29" y="11"/>
                    <a:pt x="29" y="15"/>
                  </a:cubicBezTo>
                  <a:cubicBezTo>
                    <a:pt x="30" y="18"/>
                    <a:pt x="29" y="22"/>
                    <a:pt x="26" y="25"/>
                  </a:cubicBezTo>
                  <a:cubicBezTo>
                    <a:pt x="25" y="27"/>
                    <a:pt x="23" y="28"/>
                    <a:pt x="21" y="29"/>
                  </a:cubicBezTo>
                  <a:cubicBezTo>
                    <a:pt x="20" y="29"/>
                    <a:pt x="19" y="29"/>
                    <a:pt x="19" y="28"/>
                  </a:cubicBezTo>
                  <a:cubicBezTo>
                    <a:pt x="19" y="27"/>
                    <a:pt x="19" y="26"/>
                    <a:pt x="20" y="26"/>
                  </a:cubicBezTo>
                  <a:cubicBezTo>
                    <a:pt x="21" y="25"/>
                    <a:pt x="23" y="24"/>
                    <a:pt x="24" y="23"/>
                  </a:cubicBezTo>
                  <a:cubicBezTo>
                    <a:pt x="26" y="21"/>
                    <a:pt x="27" y="18"/>
                    <a:pt x="26" y="15"/>
                  </a:cubicBezTo>
                  <a:cubicBezTo>
                    <a:pt x="26" y="12"/>
                    <a:pt x="25" y="9"/>
                    <a:pt x="22" y="8"/>
                  </a:cubicBezTo>
                  <a:cubicBezTo>
                    <a:pt x="20" y="6"/>
                    <a:pt x="17" y="5"/>
                    <a:pt x="14" y="5"/>
                  </a:cubicBezTo>
                  <a:cubicBezTo>
                    <a:pt x="12" y="6"/>
                    <a:pt x="9" y="7"/>
                    <a:pt x="7" y="9"/>
                  </a:cubicBezTo>
                  <a:cubicBezTo>
                    <a:pt x="5" y="11"/>
                    <a:pt x="4" y="14"/>
                    <a:pt x="5" y="17"/>
                  </a:cubicBezTo>
                  <a:cubicBezTo>
                    <a:pt x="5" y="20"/>
                    <a:pt x="6" y="23"/>
                    <a:pt x="9" y="24"/>
                  </a:cubicBezTo>
                  <a:cubicBezTo>
                    <a:pt x="9" y="25"/>
                    <a:pt x="10" y="25"/>
                    <a:pt x="10" y="25"/>
                  </a:cubicBezTo>
                  <a:cubicBezTo>
                    <a:pt x="11" y="26"/>
                    <a:pt x="11" y="26"/>
                    <a:pt x="12" y="26"/>
                  </a:cubicBezTo>
                  <a:cubicBezTo>
                    <a:pt x="13" y="27"/>
                    <a:pt x="14" y="27"/>
                    <a:pt x="16" y="27"/>
                  </a:cubicBezTo>
                  <a:cubicBezTo>
                    <a:pt x="17" y="27"/>
                    <a:pt x="17" y="28"/>
                    <a:pt x="17" y="28"/>
                  </a:cubicBezTo>
                  <a:cubicBezTo>
                    <a:pt x="17" y="29"/>
                    <a:pt x="17" y="30"/>
                    <a:pt x="16" y="30"/>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8" name="ïṣļíďê">
              <a:extLst>
                <a:ext uri="{FF2B5EF4-FFF2-40B4-BE49-F238E27FC236}">
                  <a16:creationId xmlns="" xmlns:a16="http://schemas.microsoft.com/office/drawing/2014/main" id="{E1483511-AB26-4180-B863-01447C2B7AAE}"/>
                </a:ext>
              </a:extLst>
            </p:cNvPr>
            <p:cNvSpPr/>
            <p:nvPr userDrawn="1"/>
          </p:nvSpPr>
          <p:spPr bwMode="auto">
            <a:xfrm>
              <a:off x="5805228" y="1777269"/>
              <a:ext cx="110022" cy="110022"/>
            </a:xfrm>
            <a:custGeom>
              <a:avLst/>
              <a:gdLst>
                <a:gd name="T0" fmla="*/ 24 w 27"/>
                <a:gd name="T1" fmla="*/ 22 h 27"/>
                <a:gd name="T2" fmla="*/ 15 w 27"/>
                <a:gd name="T3" fmla="*/ 27 h 27"/>
                <a:gd name="T4" fmla="*/ 6 w 27"/>
                <a:gd name="T5" fmla="*/ 24 h 27"/>
                <a:gd name="T6" fmla="*/ 5 w 27"/>
                <a:gd name="T7" fmla="*/ 7 h 27"/>
                <a:gd name="T8" fmla="*/ 22 w 27"/>
                <a:gd name="T9" fmla="*/ 5 h 27"/>
                <a:gd name="T10" fmla="*/ 26 w 27"/>
                <a:gd name="T11" fmla="*/ 9 h 27"/>
                <a:gd name="T12" fmla="*/ 26 w 27"/>
                <a:gd name="T13" fmla="*/ 12 h 27"/>
                <a:gd name="T14" fmla="*/ 27 w 27"/>
                <a:gd name="T15" fmla="*/ 15 h 27"/>
                <a:gd name="T16" fmla="*/ 26 w 27"/>
                <a:gd name="T17" fmla="*/ 1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7">
                  <a:moveTo>
                    <a:pt x="24" y="22"/>
                  </a:moveTo>
                  <a:cubicBezTo>
                    <a:pt x="22" y="25"/>
                    <a:pt x="19" y="26"/>
                    <a:pt x="15" y="27"/>
                  </a:cubicBezTo>
                  <a:cubicBezTo>
                    <a:pt x="12" y="27"/>
                    <a:pt x="9" y="26"/>
                    <a:pt x="6" y="24"/>
                  </a:cubicBezTo>
                  <a:cubicBezTo>
                    <a:pt x="1" y="20"/>
                    <a:pt x="0" y="12"/>
                    <a:pt x="5" y="7"/>
                  </a:cubicBezTo>
                  <a:cubicBezTo>
                    <a:pt x="9" y="1"/>
                    <a:pt x="17" y="0"/>
                    <a:pt x="22" y="5"/>
                  </a:cubicBezTo>
                  <a:cubicBezTo>
                    <a:pt x="24" y="6"/>
                    <a:pt x="25" y="8"/>
                    <a:pt x="26" y="9"/>
                  </a:cubicBezTo>
                  <a:cubicBezTo>
                    <a:pt x="26" y="10"/>
                    <a:pt x="26" y="11"/>
                    <a:pt x="26" y="12"/>
                  </a:cubicBezTo>
                  <a:cubicBezTo>
                    <a:pt x="27" y="13"/>
                    <a:pt x="27" y="14"/>
                    <a:pt x="27" y="15"/>
                  </a:cubicBezTo>
                  <a:cubicBezTo>
                    <a:pt x="27" y="16"/>
                    <a:pt x="26" y="16"/>
                    <a:pt x="26" y="1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09" name="íṩlîḓe">
              <a:extLst>
                <a:ext uri="{FF2B5EF4-FFF2-40B4-BE49-F238E27FC236}">
                  <a16:creationId xmlns="" xmlns:a16="http://schemas.microsoft.com/office/drawing/2014/main" id="{7BE78FDE-67F3-4112-9C6E-028B526F1A03}"/>
                </a:ext>
              </a:extLst>
            </p:cNvPr>
            <p:cNvSpPr/>
            <p:nvPr userDrawn="1"/>
          </p:nvSpPr>
          <p:spPr bwMode="auto">
            <a:xfrm>
              <a:off x="5801299" y="1773339"/>
              <a:ext cx="119846" cy="117880"/>
            </a:xfrm>
            <a:custGeom>
              <a:avLst/>
              <a:gdLst>
                <a:gd name="T0" fmla="*/ 15 w 29"/>
                <a:gd name="T1" fmla="*/ 29 h 29"/>
                <a:gd name="T2" fmla="*/ 6 w 29"/>
                <a:gd name="T3" fmla="*/ 26 h 29"/>
                <a:gd name="T4" fmla="*/ 4 w 29"/>
                <a:gd name="T5" fmla="*/ 7 h 29"/>
                <a:gd name="T6" fmla="*/ 24 w 29"/>
                <a:gd name="T7" fmla="*/ 5 h 29"/>
                <a:gd name="T8" fmla="*/ 28 w 29"/>
                <a:gd name="T9" fmla="*/ 10 h 29"/>
                <a:gd name="T10" fmla="*/ 29 w 29"/>
                <a:gd name="T11" fmla="*/ 13 h 29"/>
                <a:gd name="T12" fmla="*/ 29 w 29"/>
                <a:gd name="T13" fmla="*/ 16 h 29"/>
                <a:gd name="T14" fmla="*/ 29 w 29"/>
                <a:gd name="T15" fmla="*/ 18 h 29"/>
                <a:gd name="T16" fmla="*/ 27 w 29"/>
                <a:gd name="T17" fmla="*/ 19 h 29"/>
                <a:gd name="T18" fmla="*/ 26 w 29"/>
                <a:gd name="T19" fmla="*/ 18 h 29"/>
                <a:gd name="T20" fmla="*/ 26 w 29"/>
                <a:gd name="T21" fmla="*/ 16 h 29"/>
                <a:gd name="T22" fmla="*/ 26 w 29"/>
                <a:gd name="T23" fmla="*/ 13 h 29"/>
                <a:gd name="T24" fmla="*/ 25 w 29"/>
                <a:gd name="T25" fmla="*/ 11 h 29"/>
                <a:gd name="T26" fmla="*/ 22 w 29"/>
                <a:gd name="T27" fmla="*/ 7 h 29"/>
                <a:gd name="T28" fmla="*/ 14 w 29"/>
                <a:gd name="T29" fmla="*/ 5 h 29"/>
                <a:gd name="T30" fmla="*/ 7 w 29"/>
                <a:gd name="T31" fmla="*/ 8 h 29"/>
                <a:gd name="T32" fmla="*/ 4 w 29"/>
                <a:gd name="T33" fmla="*/ 16 h 29"/>
                <a:gd name="T34" fmla="*/ 8 w 29"/>
                <a:gd name="T35" fmla="*/ 24 h 29"/>
                <a:gd name="T36" fmla="*/ 16 w 29"/>
                <a:gd name="T37" fmla="*/ 26 h 29"/>
                <a:gd name="T38" fmla="*/ 24 w 29"/>
                <a:gd name="T39" fmla="*/ 22 h 29"/>
                <a:gd name="T40" fmla="*/ 26 w 29"/>
                <a:gd name="T41" fmla="*/ 22 h 29"/>
                <a:gd name="T42" fmla="*/ 26 w 29"/>
                <a:gd name="T43" fmla="*/ 24 h 29"/>
                <a:gd name="T44" fmla="*/ 17 w 29"/>
                <a:gd name="T45" fmla="*/ 29 h 29"/>
                <a:gd name="T46" fmla="*/ 15 w 29"/>
                <a:gd name="T47"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9" h="29">
                  <a:moveTo>
                    <a:pt x="15" y="29"/>
                  </a:moveTo>
                  <a:cubicBezTo>
                    <a:pt x="12" y="29"/>
                    <a:pt x="9" y="28"/>
                    <a:pt x="6" y="26"/>
                  </a:cubicBezTo>
                  <a:cubicBezTo>
                    <a:pt x="1" y="21"/>
                    <a:pt x="0" y="12"/>
                    <a:pt x="4" y="7"/>
                  </a:cubicBezTo>
                  <a:cubicBezTo>
                    <a:pt x="9" y="1"/>
                    <a:pt x="18" y="0"/>
                    <a:pt x="24" y="5"/>
                  </a:cubicBezTo>
                  <a:cubicBezTo>
                    <a:pt x="26" y="6"/>
                    <a:pt x="27" y="8"/>
                    <a:pt x="28" y="10"/>
                  </a:cubicBezTo>
                  <a:cubicBezTo>
                    <a:pt x="28" y="11"/>
                    <a:pt x="29" y="12"/>
                    <a:pt x="29" y="13"/>
                  </a:cubicBezTo>
                  <a:cubicBezTo>
                    <a:pt x="29" y="14"/>
                    <a:pt x="29" y="15"/>
                    <a:pt x="29" y="16"/>
                  </a:cubicBezTo>
                  <a:cubicBezTo>
                    <a:pt x="29" y="17"/>
                    <a:pt x="29" y="17"/>
                    <a:pt x="29" y="18"/>
                  </a:cubicBezTo>
                  <a:cubicBezTo>
                    <a:pt x="29" y="19"/>
                    <a:pt x="28" y="20"/>
                    <a:pt x="27" y="19"/>
                  </a:cubicBezTo>
                  <a:cubicBezTo>
                    <a:pt x="26" y="19"/>
                    <a:pt x="26" y="18"/>
                    <a:pt x="26" y="18"/>
                  </a:cubicBezTo>
                  <a:cubicBezTo>
                    <a:pt x="26" y="17"/>
                    <a:pt x="26" y="16"/>
                    <a:pt x="26" y="16"/>
                  </a:cubicBezTo>
                  <a:cubicBezTo>
                    <a:pt x="26" y="15"/>
                    <a:pt x="26" y="14"/>
                    <a:pt x="26" y="13"/>
                  </a:cubicBezTo>
                  <a:cubicBezTo>
                    <a:pt x="26" y="13"/>
                    <a:pt x="26" y="12"/>
                    <a:pt x="25" y="11"/>
                  </a:cubicBezTo>
                  <a:cubicBezTo>
                    <a:pt x="24" y="9"/>
                    <a:pt x="23" y="8"/>
                    <a:pt x="22" y="7"/>
                  </a:cubicBezTo>
                  <a:cubicBezTo>
                    <a:pt x="20" y="5"/>
                    <a:pt x="17" y="4"/>
                    <a:pt x="14" y="5"/>
                  </a:cubicBezTo>
                  <a:cubicBezTo>
                    <a:pt x="11" y="5"/>
                    <a:pt x="9" y="6"/>
                    <a:pt x="7" y="8"/>
                  </a:cubicBezTo>
                  <a:cubicBezTo>
                    <a:pt x="5" y="11"/>
                    <a:pt x="4" y="14"/>
                    <a:pt x="4" y="16"/>
                  </a:cubicBezTo>
                  <a:cubicBezTo>
                    <a:pt x="5" y="19"/>
                    <a:pt x="6" y="22"/>
                    <a:pt x="8" y="24"/>
                  </a:cubicBezTo>
                  <a:cubicBezTo>
                    <a:pt x="11" y="26"/>
                    <a:pt x="13" y="26"/>
                    <a:pt x="16" y="26"/>
                  </a:cubicBezTo>
                  <a:cubicBezTo>
                    <a:pt x="19" y="26"/>
                    <a:pt x="22" y="24"/>
                    <a:pt x="24" y="22"/>
                  </a:cubicBezTo>
                  <a:cubicBezTo>
                    <a:pt x="24" y="22"/>
                    <a:pt x="25" y="21"/>
                    <a:pt x="26" y="22"/>
                  </a:cubicBezTo>
                  <a:cubicBezTo>
                    <a:pt x="26" y="23"/>
                    <a:pt x="26" y="23"/>
                    <a:pt x="26" y="24"/>
                  </a:cubicBezTo>
                  <a:cubicBezTo>
                    <a:pt x="24" y="27"/>
                    <a:pt x="20" y="29"/>
                    <a:pt x="17" y="29"/>
                  </a:cubicBezTo>
                  <a:cubicBezTo>
                    <a:pt x="16" y="29"/>
                    <a:pt x="16" y="29"/>
                    <a:pt x="15" y="29"/>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0" name="í$ḻîḋè">
              <a:extLst>
                <a:ext uri="{FF2B5EF4-FFF2-40B4-BE49-F238E27FC236}">
                  <a16:creationId xmlns="" xmlns:a16="http://schemas.microsoft.com/office/drawing/2014/main" id="{3D0123E4-6A08-4E5C-9805-2470F1E72423}"/>
                </a:ext>
              </a:extLst>
            </p:cNvPr>
            <p:cNvSpPr/>
            <p:nvPr userDrawn="1"/>
          </p:nvSpPr>
          <p:spPr bwMode="auto">
            <a:xfrm>
              <a:off x="5944720" y="1891220"/>
              <a:ext cx="106092" cy="113951"/>
            </a:xfrm>
            <a:custGeom>
              <a:avLst/>
              <a:gdLst>
                <a:gd name="T0" fmla="*/ 25 w 26"/>
                <a:gd name="T1" fmla="*/ 20 h 28"/>
                <a:gd name="T2" fmla="*/ 23 w 26"/>
                <a:gd name="T3" fmla="*/ 22 h 28"/>
                <a:gd name="T4" fmla="*/ 6 w 26"/>
                <a:gd name="T5" fmla="*/ 23 h 28"/>
                <a:gd name="T6" fmla="*/ 4 w 26"/>
                <a:gd name="T7" fmla="*/ 6 h 28"/>
                <a:gd name="T8" fmla="*/ 22 w 26"/>
                <a:gd name="T9" fmla="*/ 4 h 28"/>
                <a:gd name="T10" fmla="*/ 25 w 26"/>
                <a:gd name="T11" fmla="*/ 8 h 28"/>
                <a:gd name="T12" fmla="*/ 26 w 26"/>
                <a:gd name="T13" fmla="*/ 10 h 28"/>
                <a:gd name="T14" fmla="*/ 26 w 26"/>
                <a:gd name="T15" fmla="*/ 13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28">
                  <a:moveTo>
                    <a:pt x="25" y="20"/>
                  </a:moveTo>
                  <a:cubicBezTo>
                    <a:pt x="24" y="20"/>
                    <a:pt x="24" y="21"/>
                    <a:pt x="23" y="22"/>
                  </a:cubicBezTo>
                  <a:cubicBezTo>
                    <a:pt x="19" y="27"/>
                    <a:pt x="11" y="28"/>
                    <a:pt x="6" y="23"/>
                  </a:cubicBezTo>
                  <a:cubicBezTo>
                    <a:pt x="1" y="19"/>
                    <a:pt x="0" y="11"/>
                    <a:pt x="4" y="6"/>
                  </a:cubicBezTo>
                  <a:cubicBezTo>
                    <a:pt x="8" y="1"/>
                    <a:pt x="16" y="0"/>
                    <a:pt x="22" y="4"/>
                  </a:cubicBezTo>
                  <a:cubicBezTo>
                    <a:pt x="23" y="5"/>
                    <a:pt x="24" y="6"/>
                    <a:pt x="25" y="8"/>
                  </a:cubicBezTo>
                  <a:cubicBezTo>
                    <a:pt x="25" y="8"/>
                    <a:pt x="25" y="9"/>
                    <a:pt x="26" y="10"/>
                  </a:cubicBezTo>
                  <a:cubicBezTo>
                    <a:pt x="26" y="11"/>
                    <a:pt x="26" y="12"/>
                    <a:pt x="26" y="1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1" name="îṥ1îdé">
              <a:extLst>
                <a:ext uri="{FF2B5EF4-FFF2-40B4-BE49-F238E27FC236}">
                  <a16:creationId xmlns="" xmlns:a16="http://schemas.microsoft.com/office/drawing/2014/main" id="{0DDA2B10-70F0-4CB2-8CB9-150956A59236}"/>
                </a:ext>
              </a:extLst>
            </p:cNvPr>
            <p:cNvSpPr/>
            <p:nvPr userDrawn="1"/>
          </p:nvSpPr>
          <p:spPr bwMode="auto">
            <a:xfrm>
              <a:off x="5944720" y="1883361"/>
              <a:ext cx="113951" cy="121810"/>
            </a:xfrm>
            <a:custGeom>
              <a:avLst/>
              <a:gdLst>
                <a:gd name="T0" fmla="*/ 14 w 28"/>
                <a:gd name="T1" fmla="*/ 30 h 30"/>
                <a:gd name="T2" fmla="*/ 5 w 28"/>
                <a:gd name="T3" fmla="*/ 26 h 30"/>
                <a:gd name="T4" fmla="*/ 0 w 28"/>
                <a:gd name="T5" fmla="*/ 17 h 30"/>
                <a:gd name="T6" fmla="*/ 3 w 28"/>
                <a:gd name="T7" fmla="*/ 7 h 30"/>
                <a:gd name="T8" fmla="*/ 23 w 28"/>
                <a:gd name="T9" fmla="*/ 5 h 30"/>
                <a:gd name="T10" fmla="*/ 26 w 28"/>
                <a:gd name="T11" fmla="*/ 9 h 30"/>
                <a:gd name="T12" fmla="*/ 27 w 28"/>
                <a:gd name="T13" fmla="*/ 12 h 30"/>
                <a:gd name="T14" fmla="*/ 28 w 28"/>
                <a:gd name="T15" fmla="*/ 15 h 30"/>
                <a:gd name="T16" fmla="*/ 26 w 28"/>
                <a:gd name="T17" fmla="*/ 17 h 30"/>
                <a:gd name="T18" fmla="*/ 25 w 28"/>
                <a:gd name="T19" fmla="*/ 15 h 30"/>
                <a:gd name="T20" fmla="*/ 24 w 28"/>
                <a:gd name="T21" fmla="*/ 13 h 30"/>
                <a:gd name="T22" fmla="*/ 23 w 28"/>
                <a:gd name="T23" fmla="*/ 10 h 30"/>
                <a:gd name="T24" fmla="*/ 21 w 28"/>
                <a:gd name="T25" fmla="*/ 7 h 30"/>
                <a:gd name="T26" fmla="*/ 13 w 28"/>
                <a:gd name="T27" fmla="*/ 5 h 30"/>
                <a:gd name="T28" fmla="*/ 5 w 28"/>
                <a:gd name="T29" fmla="*/ 9 h 30"/>
                <a:gd name="T30" fmla="*/ 3 w 28"/>
                <a:gd name="T31" fmla="*/ 17 h 30"/>
                <a:gd name="T32" fmla="*/ 7 w 28"/>
                <a:gd name="T33" fmla="*/ 24 h 30"/>
                <a:gd name="T34" fmla="*/ 22 w 28"/>
                <a:gd name="T35" fmla="*/ 23 h 30"/>
                <a:gd name="T36" fmla="*/ 23 w 28"/>
                <a:gd name="T37" fmla="*/ 21 h 30"/>
                <a:gd name="T38" fmla="*/ 25 w 28"/>
                <a:gd name="T39" fmla="*/ 20 h 30"/>
                <a:gd name="T40" fmla="*/ 26 w 28"/>
                <a:gd name="T41" fmla="*/ 22 h 30"/>
                <a:gd name="T42" fmla="*/ 24 w 28"/>
                <a:gd name="T43" fmla="*/ 25 h 30"/>
                <a:gd name="T44" fmla="*/ 14 w 28"/>
                <a:gd name="T4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 h="30">
                  <a:moveTo>
                    <a:pt x="14" y="30"/>
                  </a:moveTo>
                  <a:cubicBezTo>
                    <a:pt x="11" y="30"/>
                    <a:pt x="8" y="29"/>
                    <a:pt x="5" y="26"/>
                  </a:cubicBezTo>
                  <a:cubicBezTo>
                    <a:pt x="2" y="24"/>
                    <a:pt x="0" y="21"/>
                    <a:pt x="0" y="17"/>
                  </a:cubicBezTo>
                  <a:cubicBezTo>
                    <a:pt x="0" y="13"/>
                    <a:pt x="1" y="10"/>
                    <a:pt x="3" y="7"/>
                  </a:cubicBezTo>
                  <a:cubicBezTo>
                    <a:pt x="8" y="1"/>
                    <a:pt x="17" y="0"/>
                    <a:pt x="23" y="5"/>
                  </a:cubicBezTo>
                  <a:cubicBezTo>
                    <a:pt x="24" y="6"/>
                    <a:pt x="25" y="7"/>
                    <a:pt x="26" y="9"/>
                  </a:cubicBezTo>
                  <a:cubicBezTo>
                    <a:pt x="26" y="10"/>
                    <a:pt x="27" y="11"/>
                    <a:pt x="27" y="12"/>
                  </a:cubicBezTo>
                  <a:cubicBezTo>
                    <a:pt x="27" y="13"/>
                    <a:pt x="28" y="14"/>
                    <a:pt x="28" y="15"/>
                  </a:cubicBezTo>
                  <a:cubicBezTo>
                    <a:pt x="28" y="16"/>
                    <a:pt x="27" y="16"/>
                    <a:pt x="26" y="17"/>
                  </a:cubicBezTo>
                  <a:cubicBezTo>
                    <a:pt x="25" y="17"/>
                    <a:pt x="25" y="16"/>
                    <a:pt x="25" y="15"/>
                  </a:cubicBezTo>
                  <a:cubicBezTo>
                    <a:pt x="24" y="14"/>
                    <a:pt x="24" y="13"/>
                    <a:pt x="24" y="13"/>
                  </a:cubicBezTo>
                  <a:cubicBezTo>
                    <a:pt x="24" y="12"/>
                    <a:pt x="24" y="11"/>
                    <a:pt x="23" y="10"/>
                  </a:cubicBezTo>
                  <a:cubicBezTo>
                    <a:pt x="23" y="9"/>
                    <a:pt x="22" y="8"/>
                    <a:pt x="21" y="7"/>
                  </a:cubicBezTo>
                  <a:cubicBezTo>
                    <a:pt x="18" y="6"/>
                    <a:pt x="16" y="5"/>
                    <a:pt x="13" y="5"/>
                  </a:cubicBezTo>
                  <a:cubicBezTo>
                    <a:pt x="10" y="5"/>
                    <a:pt x="7" y="7"/>
                    <a:pt x="5" y="9"/>
                  </a:cubicBezTo>
                  <a:cubicBezTo>
                    <a:pt x="3" y="11"/>
                    <a:pt x="3" y="14"/>
                    <a:pt x="3" y="17"/>
                  </a:cubicBezTo>
                  <a:cubicBezTo>
                    <a:pt x="3" y="20"/>
                    <a:pt x="5" y="22"/>
                    <a:pt x="7" y="24"/>
                  </a:cubicBezTo>
                  <a:cubicBezTo>
                    <a:pt x="11" y="28"/>
                    <a:pt x="18" y="27"/>
                    <a:pt x="22" y="23"/>
                  </a:cubicBezTo>
                  <a:cubicBezTo>
                    <a:pt x="23" y="22"/>
                    <a:pt x="23" y="21"/>
                    <a:pt x="23" y="21"/>
                  </a:cubicBezTo>
                  <a:cubicBezTo>
                    <a:pt x="24" y="20"/>
                    <a:pt x="25" y="20"/>
                    <a:pt x="25" y="20"/>
                  </a:cubicBezTo>
                  <a:cubicBezTo>
                    <a:pt x="26" y="21"/>
                    <a:pt x="26" y="22"/>
                    <a:pt x="26" y="22"/>
                  </a:cubicBezTo>
                  <a:cubicBezTo>
                    <a:pt x="26" y="23"/>
                    <a:pt x="25" y="24"/>
                    <a:pt x="24" y="25"/>
                  </a:cubicBezTo>
                  <a:cubicBezTo>
                    <a:pt x="22" y="28"/>
                    <a:pt x="18" y="30"/>
                    <a:pt x="14" y="30"/>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2" name="ïṡḻíḋè">
              <a:extLst>
                <a:ext uri="{FF2B5EF4-FFF2-40B4-BE49-F238E27FC236}">
                  <a16:creationId xmlns="" xmlns:a16="http://schemas.microsoft.com/office/drawing/2014/main" id="{609B5923-A0EF-426E-B7F1-833218A74CC7}"/>
                </a:ext>
              </a:extLst>
            </p:cNvPr>
            <p:cNvSpPr/>
            <p:nvPr userDrawn="1"/>
          </p:nvSpPr>
          <p:spPr bwMode="auto">
            <a:xfrm>
              <a:off x="6080283" y="2001241"/>
              <a:ext cx="113951" cy="110022"/>
            </a:xfrm>
            <a:custGeom>
              <a:avLst/>
              <a:gdLst>
                <a:gd name="T0" fmla="*/ 15 w 28"/>
                <a:gd name="T1" fmla="*/ 26 h 27"/>
                <a:gd name="T2" fmla="*/ 10 w 28"/>
                <a:gd name="T3" fmla="*/ 26 h 27"/>
                <a:gd name="T4" fmla="*/ 8 w 28"/>
                <a:gd name="T5" fmla="*/ 25 h 27"/>
                <a:gd name="T6" fmla="*/ 6 w 28"/>
                <a:gd name="T7" fmla="*/ 24 h 27"/>
                <a:gd name="T8" fmla="*/ 5 w 28"/>
                <a:gd name="T9" fmla="*/ 6 h 27"/>
                <a:gd name="T10" fmla="*/ 22 w 28"/>
                <a:gd name="T11" fmla="*/ 5 h 27"/>
                <a:gd name="T12" fmla="*/ 24 w 28"/>
                <a:gd name="T13" fmla="*/ 22 h 27"/>
                <a:gd name="T14" fmla="*/ 19 w 28"/>
                <a:gd name="T15" fmla="*/ 25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27">
                  <a:moveTo>
                    <a:pt x="15" y="26"/>
                  </a:moveTo>
                  <a:cubicBezTo>
                    <a:pt x="13" y="27"/>
                    <a:pt x="11" y="26"/>
                    <a:pt x="10" y="26"/>
                  </a:cubicBezTo>
                  <a:cubicBezTo>
                    <a:pt x="9" y="25"/>
                    <a:pt x="9" y="25"/>
                    <a:pt x="8" y="25"/>
                  </a:cubicBezTo>
                  <a:cubicBezTo>
                    <a:pt x="7" y="25"/>
                    <a:pt x="7" y="24"/>
                    <a:pt x="6" y="24"/>
                  </a:cubicBezTo>
                  <a:cubicBezTo>
                    <a:pt x="1" y="19"/>
                    <a:pt x="0" y="12"/>
                    <a:pt x="5" y="6"/>
                  </a:cubicBezTo>
                  <a:cubicBezTo>
                    <a:pt x="9" y="1"/>
                    <a:pt x="17" y="0"/>
                    <a:pt x="22" y="5"/>
                  </a:cubicBezTo>
                  <a:cubicBezTo>
                    <a:pt x="27" y="9"/>
                    <a:pt x="28" y="17"/>
                    <a:pt x="24" y="22"/>
                  </a:cubicBezTo>
                  <a:cubicBezTo>
                    <a:pt x="22" y="24"/>
                    <a:pt x="21" y="25"/>
                    <a:pt x="19" y="25"/>
                  </a:cubicBezTo>
                </a:path>
              </a:pathLst>
            </a:custGeom>
            <a:solidFill>
              <a:srgbClr val="E2868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3" name="iŝḻîḍé">
              <a:extLst>
                <a:ext uri="{FF2B5EF4-FFF2-40B4-BE49-F238E27FC236}">
                  <a16:creationId xmlns="" xmlns:a16="http://schemas.microsoft.com/office/drawing/2014/main" id="{568F3D58-788B-4EB2-83F5-EE50BB1F626D}"/>
                </a:ext>
              </a:extLst>
            </p:cNvPr>
            <p:cNvSpPr/>
            <p:nvPr userDrawn="1"/>
          </p:nvSpPr>
          <p:spPr bwMode="auto">
            <a:xfrm>
              <a:off x="6080283" y="2001241"/>
              <a:ext cx="113951" cy="113951"/>
            </a:xfrm>
            <a:custGeom>
              <a:avLst/>
              <a:gdLst>
                <a:gd name="T0" fmla="*/ 14 w 28"/>
                <a:gd name="T1" fmla="*/ 28 h 28"/>
                <a:gd name="T2" fmla="*/ 9 w 28"/>
                <a:gd name="T3" fmla="*/ 27 h 28"/>
                <a:gd name="T4" fmla="*/ 7 w 28"/>
                <a:gd name="T5" fmla="*/ 26 h 28"/>
                <a:gd name="T6" fmla="*/ 5 w 28"/>
                <a:gd name="T7" fmla="*/ 25 h 28"/>
                <a:gd name="T8" fmla="*/ 0 w 28"/>
                <a:gd name="T9" fmla="*/ 16 h 28"/>
                <a:gd name="T10" fmla="*/ 3 w 28"/>
                <a:gd name="T11" fmla="*/ 5 h 28"/>
                <a:gd name="T12" fmla="*/ 13 w 28"/>
                <a:gd name="T13" fmla="*/ 0 h 28"/>
                <a:gd name="T14" fmla="*/ 23 w 28"/>
                <a:gd name="T15" fmla="*/ 3 h 28"/>
                <a:gd name="T16" fmla="*/ 28 w 28"/>
                <a:gd name="T17" fmla="*/ 13 h 28"/>
                <a:gd name="T18" fmla="*/ 25 w 28"/>
                <a:gd name="T19" fmla="*/ 23 h 28"/>
                <a:gd name="T20" fmla="*/ 20 w 28"/>
                <a:gd name="T21" fmla="*/ 27 h 28"/>
                <a:gd name="T22" fmla="*/ 18 w 28"/>
                <a:gd name="T23" fmla="*/ 26 h 28"/>
                <a:gd name="T24" fmla="*/ 19 w 28"/>
                <a:gd name="T25" fmla="*/ 24 h 28"/>
                <a:gd name="T26" fmla="*/ 23 w 28"/>
                <a:gd name="T27" fmla="*/ 21 h 28"/>
                <a:gd name="T28" fmla="*/ 25 w 28"/>
                <a:gd name="T29" fmla="*/ 13 h 28"/>
                <a:gd name="T30" fmla="*/ 21 w 28"/>
                <a:gd name="T31" fmla="*/ 6 h 28"/>
                <a:gd name="T32" fmla="*/ 13 w 28"/>
                <a:gd name="T33" fmla="*/ 3 h 28"/>
                <a:gd name="T34" fmla="*/ 6 w 28"/>
                <a:gd name="T35" fmla="*/ 7 h 28"/>
                <a:gd name="T36" fmla="*/ 3 w 28"/>
                <a:gd name="T37" fmla="*/ 15 h 28"/>
                <a:gd name="T38" fmla="*/ 7 w 28"/>
                <a:gd name="T39" fmla="*/ 23 h 28"/>
                <a:gd name="T40" fmla="*/ 9 w 28"/>
                <a:gd name="T41" fmla="*/ 24 h 28"/>
                <a:gd name="T42" fmla="*/ 10 w 28"/>
                <a:gd name="T43" fmla="*/ 24 h 28"/>
                <a:gd name="T44" fmla="*/ 15 w 28"/>
                <a:gd name="T45" fmla="*/ 25 h 28"/>
                <a:gd name="T46" fmla="*/ 16 w 28"/>
                <a:gd name="T47" fmla="*/ 26 h 28"/>
                <a:gd name="T48" fmla="*/ 15 w 28"/>
                <a:gd name="T49" fmla="*/ 28 h 28"/>
                <a:gd name="T50" fmla="*/ 14 w 28"/>
                <a:gd name="T51"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 h="28">
                  <a:moveTo>
                    <a:pt x="14" y="28"/>
                  </a:moveTo>
                  <a:cubicBezTo>
                    <a:pt x="13" y="28"/>
                    <a:pt x="11" y="28"/>
                    <a:pt x="9" y="27"/>
                  </a:cubicBezTo>
                  <a:cubicBezTo>
                    <a:pt x="9" y="27"/>
                    <a:pt x="8" y="27"/>
                    <a:pt x="7" y="26"/>
                  </a:cubicBezTo>
                  <a:cubicBezTo>
                    <a:pt x="7" y="26"/>
                    <a:pt x="6" y="25"/>
                    <a:pt x="5" y="25"/>
                  </a:cubicBezTo>
                  <a:cubicBezTo>
                    <a:pt x="3" y="23"/>
                    <a:pt x="1" y="19"/>
                    <a:pt x="0" y="16"/>
                  </a:cubicBezTo>
                  <a:cubicBezTo>
                    <a:pt x="0" y="12"/>
                    <a:pt x="1" y="8"/>
                    <a:pt x="3" y="5"/>
                  </a:cubicBezTo>
                  <a:cubicBezTo>
                    <a:pt x="6" y="2"/>
                    <a:pt x="9" y="1"/>
                    <a:pt x="13" y="0"/>
                  </a:cubicBezTo>
                  <a:cubicBezTo>
                    <a:pt x="17" y="0"/>
                    <a:pt x="20" y="1"/>
                    <a:pt x="23" y="3"/>
                  </a:cubicBezTo>
                  <a:cubicBezTo>
                    <a:pt x="26" y="6"/>
                    <a:pt x="28" y="9"/>
                    <a:pt x="28" y="13"/>
                  </a:cubicBezTo>
                  <a:cubicBezTo>
                    <a:pt x="28" y="16"/>
                    <a:pt x="27" y="20"/>
                    <a:pt x="25" y="23"/>
                  </a:cubicBezTo>
                  <a:cubicBezTo>
                    <a:pt x="24" y="25"/>
                    <a:pt x="22" y="26"/>
                    <a:pt x="20" y="27"/>
                  </a:cubicBezTo>
                  <a:cubicBezTo>
                    <a:pt x="19" y="27"/>
                    <a:pt x="18" y="27"/>
                    <a:pt x="18" y="26"/>
                  </a:cubicBezTo>
                  <a:cubicBezTo>
                    <a:pt x="17" y="25"/>
                    <a:pt x="18" y="24"/>
                    <a:pt x="19" y="24"/>
                  </a:cubicBezTo>
                  <a:cubicBezTo>
                    <a:pt x="20" y="23"/>
                    <a:pt x="21" y="22"/>
                    <a:pt x="23" y="21"/>
                  </a:cubicBezTo>
                  <a:cubicBezTo>
                    <a:pt x="24" y="19"/>
                    <a:pt x="25" y="16"/>
                    <a:pt x="25" y="13"/>
                  </a:cubicBezTo>
                  <a:cubicBezTo>
                    <a:pt x="25" y="10"/>
                    <a:pt x="23" y="8"/>
                    <a:pt x="21" y="6"/>
                  </a:cubicBezTo>
                  <a:cubicBezTo>
                    <a:pt x="19" y="4"/>
                    <a:pt x="16" y="3"/>
                    <a:pt x="13" y="3"/>
                  </a:cubicBezTo>
                  <a:cubicBezTo>
                    <a:pt x="10" y="4"/>
                    <a:pt x="8" y="5"/>
                    <a:pt x="6" y="7"/>
                  </a:cubicBezTo>
                  <a:cubicBezTo>
                    <a:pt x="4" y="10"/>
                    <a:pt x="3" y="12"/>
                    <a:pt x="3" y="15"/>
                  </a:cubicBezTo>
                  <a:cubicBezTo>
                    <a:pt x="4" y="18"/>
                    <a:pt x="5" y="21"/>
                    <a:pt x="7" y="23"/>
                  </a:cubicBezTo>
                  <a:cubicBezTo>
                    <a:pt x="8" y="23"/>
                    <a:pt x="8" y="23"/>
                    <a:pt x="9" y="24"/>
                  </a:cubicBezTo>
                  <a:cubicBezTo>
                    <a:pt x="9" y="24"/>
                    <a:pt x="10" y="24"/>
                    <a:pt x="10" y="24"/>
                  </a:cubicBezTo>
                  <a:cubicBezTo>
                    <a:pt x="12" y="25"/>
                    <a:pt x="13" y="25"/>
                    <a:pt x="15" y="25"/>
                  </a:cubicBezTo>
                  <a:cubicBezTo>
                    <a:pt x="15" y="25"/>
                    <a:pt x="16" y="26"/>
                    <a:pt x="16" y="26"/>
                  </a:cubicBezTo>
                  <a:cubicBezTo>
                    <a:pt x="16" y="27"/>
                    <a:pt x="15" y="28"/>
                    <a:pt x="15" y="28"/>
                  </a:cubicBezTo>
                  <a:lnTo>
                    <a:pt x="14" y="28"/>
                  </a:ln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4" name="išļiḍé">
              <a:extLst>
                <a:ext uri="{FF2B5EF4-FFF2-40B4-BE49-F238E27FC236}">
                  <a16:creationId xmlns="" xmlns:a16="http://schemas.microsoft.com/office/drawing/2014/main" id="{6E9BC98B-A9A9-4B6A-9EE3-6C320DDA1FAE}"/>
                </a:ext>
              </a:extLst>
            </p:cNvPr>
            <p:cNvSpPr/>
            <p:nvPr userDrawn="1"/>
          </p:nvSpPr>
          <p:spPr bwMode="auto">
            <a:xfrm>
              <a:off x="5683419" y="1932478"/>
              <a:ext cx="106092" cy="106092"/>
            </a:xfrm>
            <a:custGeom>
              <a:avLst/>
              <a:gdLst>
                <a:gd name="T0" fmla="*/ 23 w 26"/>
                <a:gd name="T1" fmla="*/ 21 h 26"/>
                <a:gd name="T2" fmla="*/ 15 w 26"/>
                <a:gd name="T3" fmla="*/ 26 h 26"/>
                <a:gd name="T4" fmla="*/ 6 w 26"/>
                <a:gd name="T5" fmla="*/ 23 h 26"/>
                <a:gd name="T6" fmla="*/ 4 w 26"/>
                <a:gd name="T7" fmla="*/ 6 h 26"/>
                <a:gd name="T8" fmla="*/ 22 w 26"/>
                <a:gd name="T9" fmla="*/ 4 h 26"/>
                <a:gd name="T10" fmla="*/ 25 w 26"/>
                <a:gd name="T11" fmla="*/ 9 h 26"/>
                <a:gd name="T12" fmla="*/ 26 w 26"/>
                <a:gd name="T13" fmla="*/ 11 h 26"/>
                <a:gd name="T14" fmla="*/ 26 w 26"/>
                <a:gd name="T15" fmla="*/ 14 h 26"/>
                <a:gd name="T16" fmla="*/ 26 w 26"/>
                <a:gd name="T17" fmla="*/ 1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6">
                  <a:moveTo>
                    <a:pt x="23" y="21"/>
                  </a:moveTo>
                  <a:cubicBezTo>
                    <a:pt x="21" y="24"/>
                    <a:pt x="18" y="25"/>
                    <a:pt x="15" y="26"/>
                  </a:cubicBezTo>
                  <a:cubicBezTo>
                    <a:pt x="12" y="26"/>
                    <a:pt x="9" y="25"/>
                    <a:pt x="6" y="23"/>
                  </a:cubicBezTo>
                  <a:cubicBezTo>
                    <a:pt x="1" y="19"/>
                    <a:pt x="0" y="11"/>
                    <a:pt x="4" y="6"/>
                  </a:cubicBezTo>
                  <a:cubicBezTo>
                    <a:pt x="9" y="0"/>
                    <a:pt x="16" y="0"/>
                    <a:pt x="22" y="4"/>
                  </a:cubicBezTo>
                  <a:cubicBezTo>
                    <a:pt x="23" y="5"/>
                    <a:pt x="24" y="7"/>
                    <a:pt x="25" y="9"/>
                  </a:cubicBezTo>
                  <a:cubicBezTo>
                    <a:pt x="26" y="9"/>
                    <a:pt x="26" y="10"/>
                    <a:pt x="26" y="11"/>
                  </a:cubicBezTo>
                  <a:cubicBezTo>
                    <a:pt x="26" y="12"/>
                    <a:pt x="26" y="13"/>
                    <a:pt x="26" y="14"/>
                  </a:cubicBezTo>
                  <a:cubicBezTo>
                    <a:pt x="26" y="15"/>
                    <a:pt x="26" y="15"/>
                    <a:pt x="26" y="16"/>
                  </a:cubicBezTo>
                </a:path>
              </a:pathLst>
            </a:custGeom>
            <a:solidFill>
              <a:srgbClr val="E2868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5" name="iṣḷîḋê">
              <a:extLst>
                <a:ext uri="{FF2B5EF4-FFF2-40B4-BE49-F238E27FC236}">
                  <a16:creationId xmlns="" xmlns:a16="http://schemas.microsoft.com/office/drawing/2014/main" id="{F019586B-931E-4151-9B34-02864F9E0760}"/>
                </a:ext>
              </a:extLst>
            </p:cNvPr>
            <p:cNvSpPr/>
            <p:nvPr userDrawn="1"/>
          </p:nvSpPr>
          <p:spPr bwMode="auto">
            <a:xfrm>
              <a:off x="5675560" y="1922654"/>
              <a:ext cx="121810" cy="119846"/>
            </a:xfrm>
            <a:custGeom>
              <a:avLst/>
              <a:gdLst>
                <a:gd name="T0" fmla="*/ 16 w 30"/>
                <a:gd name="T1" fmla="*/ 29 h 29"/>
                <a:gd name="T2" fmla="*/ 7 w 30"/>
                <a:gd name="T3" fmla="*/ 26 h 29"/>
                <a:gd name="T4" fmla="*/ 5 w 30"/>
                <a:gd name="T5" fmla="*/ 7 h 29"/>
                <a:gd name="T6" fmla="*/ 25 w 30"/>
                <a:gd name="T7" fmla="*/ 5 h 29"/>
                <a:gd name="T8" fmla="*/ 29 w 30"/>
                <a:gd name="T9" fmla="*/ 10 h 29"/>
                <a:gd name="T10" fmla="*/ 30 w 30"/>
                <a:gd name="T11" fmla="*/ 13 h 29"/>
                <a:gd name="T12" fmla="*/ 30 w 30"/>
                <a:gd name="T13" fmla="*/ 16 h 29"/>
                <a:gd name="T14" fmla="*/ 29 w 30"/>
                <a:gd name="T15" fmla="*/ 18 h 29"/>
                <a:gd name="T16" fmla="*/ 28 w 30"/>
                <a:gd name="T17" fmla="*/ 19 h 29"/>
                <a:gd name="T18" fmla="*/ 27 w 30"/>
                <a:gd name="T19" fmla="*/ 18 h 29"/>
                <a:gd name="T20" fmla="*/ 27 w 30"/>
                <a:gd name="T21" fmla="*/ 16 h 29"/>
                <a:gd name="T22" fmla="*/ 27 w 30"/>
                <a:gd name="T23" fmla="*/ 13 h 29"/>
                <a:gd name="T24" fmla="*/ 26 w 30"/>
                <a:gd name="T25" fmla="*/ 11 h 29"/>
                <a:gd name="T26" fmla="*/ 23 w 30"/>
                <a:gd name="T27" fmla="*/ 7 h 29"/>
                <a:gd name="T28" fmla="*/ 7 w 30"/>
                <a:gd name="T29" fmla="*/ 9 h 29"/>
                <a:gd name="T30" fmla="*/ 9 w 30"/>
                <a:gd name="T31" fmla="*/ 24 h 29"/>
                <a:gd name="T32" fmla="*/ 17 w 30"/>
                <a:gd name="T33" fmla="*/ 26 h 29"/>
                <a:gd name="T34" fmla="*/ 24 w 30"/>
                <a:gd name="T35" fmla="*/ 22 h 29"/>
                <a:gd name="T36" fmla="*/ 26 w 30"/>
                <a:gd name="T37" fmla="*/ 22 h 29"/>
                <a:gd name="T38" fmla="*/ 27 w 30"/>
                <a:gd name="T39" fmla="*/ 24 h 29"/>
                <a:gd name="T40" fmla="*/ 17 w 30"/>
                <a:gd name="T41" fmla="*/ 29 h 29"/>
                <a:gd name="T42" fmla="*/ 16 w 30"/>
                <a:gd name="T43"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 h="29">
                  <a:moveTo>
                    <a:pt x="16" y="29"/>
                  </a:moveTo>
                  <a:cubicBezTo>
                    <a:pt x="13" y="29"/>
                    <a:pt x="10" y="28"/>
                    <a:pt x="7" y="26"/>
                  </a:cubicBezTo>
                  <a:cubicBezTo>
                    <a:pt x="1" y="21"/>
                    <a:pt x="0" y="13"/>
                    <a:pt x="5" y="7"/>
                  </a:cubicBezTo>
                  <a:cubicBezTo>
                    <a:pt x="10" y="1"/>
                    <a:pt x="19" y="0"/>
                    <a:pt x="25" y="5"/>
                  </a:cubicBezTo>
                  <a:cubicBezTo>
                    <a:pt x="26" y="6"/>
                    <a:pt x="28" y="8"/>
                    <a:pt x="29" y="10"/>
                  </a:cubicBezTo>
                  <a:cubicBezTo>
                    <a:pt x="29" y="11"/>
                    <a:pt x="29" y="12"/>
                    <a:pt x="30" y="13"/>
                  </a:cubicBezTo>
                  <a:cubicBezTo>
                    <a:pt x="30" y="14"/>
                    <a:pt x="30" y="15"/>
                    <a:pt x="30" y="16"/>
                  </a:cubicBezTo>
                  <a:cubicBezTo>
                    <a:pt x="30" y="17"/>
                    <a:pt x="30" y="18"/>
                    <a:pt x="29" y="18"/>
                  </a:cubicBezTo>
                  <a:cubicBezTo>
                    <a:pt x="29" y="19"/>
                    <a:pt x="29" y="20"/>
                    <a:pt x="28" y="19"/>
                  </a:cubicBezTo>
                  <a:cubicBezTo>
                    <a:pt x="27" y="19"/>
                    <a:pt x="26" y="18"/>
                    <a:pt x="27" y="18"/>
                  </a:cubicBezTo>
                  <a:cubicBezTo>
                    <a:pt x="27" y="17"/>
                    <a:pt x="27" y="17"/>
                    <a:pt x="27" y="16"/>
                  </a:cubicBezTo>
                  <a:cubicBezTo>
                    <a:pt x="27" y="15"/>
                    <a:pt x="27" y="14"/>
                    <a:pt x="27" y="13"/>
                  </a:cubicBezTo>
                  <a:cubicBezTo>
                    <a:pt x="26" y="13"/>
                    <a:pt x="26" y="12"/>
                    <a:pt x="26" y="11"/>
                  </a:cubicBezTo>
                  <a:cubicBezTo>
                    <a:pt x="25" y="10"/>
                    <a:pt x="24" y="8"/>
                    <a:pt x="23" y="7"/>
                  </a:cubicBezTo>
                  <a:cubicBezTo>
                    <a:pt x="18" y="3"/>
                    <a:pt x="11" y="4"/>
                    <a:pt x="7" y="9"/>
                  </a:cubicBezTo>
                  <a:cubicBezTo>
                    <a:pt x="4" y="13"/>
                    <a:pt x="4" y="20"/>
                    <a:pt x="9" y="24"/>
                  </a:cubicBezTo>
                  <a:cubicBezTo>
                    <a:pt x="11" y="26"/>
                    <a:pt x="14" y="27"/>
                    <a:pt x="17" y="26"/>
                  </a:cubicBezTo>
                  <a:cubicBezTo>
                    <a:pt x="20" y="26"/>
                    <a:pt x="22" y="25"/>
                    <a:pt x="24" y="22"/>
                  </a:cubicBezTo>
                  <a:cubicBezTo>
                    <a:pt x="25" y="22"/>
                    <a:pt x="26" y="22"/>
                    <a:pt x="26" y="22"/>
                  </a:cubicBezTo>
                  <a:cubicBezTo>
                    <a:pt x="27" y="23"/>
                    <a:pt x="27" y="24"/>
                    <a:pt x="27" y="24"/>
                  </a:cubicBezTo>
                  <a:cubicBezTo>
                    <a:pt x="24" y="27"/>
                    <a:pt x="21" y="29"/>
                    <a:pt x="17" y="29"/>
                  </a:cubicBezTo>
                  <a:cubicBezTo>
                    <a:pt x="17" y="29"/>
                    <a:pt x="16" y="29"/>
                    <a:pt x="16" y="29"/>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6" name="ïṩḷiḓe">
              <a:extLst>
                <a:ext uri="{FF2B5EF4-FFF2-40B4-BE49-F238E27FC236}">
                  <a16:creationId xmlns="" xmlns:a16="http://schemas.microsoft.com/office/drawing/2014/main" id="{C687B6AB-0481-445B-9228-9E9CBDA58369}"/>
                </a:ext>
              </a:extLst>
            </p:cNvPr>
            <p:cNvSpPr/>
            <p:nvPr userDrawn="1"/>
          </p:nvSpPr>
          <p:spPr bwMode="auto">
            <a:xfrm>
              <a:off x="5818980" y="2042500"/>
              <a:ext cx="110022" cy="113951"/>
            </a:xfrm>
            <a:custGeom>
              <a:avLst/>
              <a:gdLst>
                <a:gd name="T0" fmla="*/ 25 w 27"/>
                <a:gd name="T1" fmla="*/ 20 h 28"/>
                <a:gd name="T2" fmla="*/ 24 w 27"/>
                <a:gd name="T3" fmla="*/ 22 h 28"/>
                <a:gd name="T4" fmla="*/ 7 w 27"/>
                <a:gd name="T5" fmla="*/ 23 h 28"/>
                <a:gd name="T6" fmla="*/ 5 w 27"/>
                <a:gd name="T7" fmla="*/ 6 h 28"/>
                <a:gd name="T8" fmla="*/ 22 w 27"/>
                <a:gd name="T9" fmla="*/ 4 h 28"/>
                <a:gd name="T10" fmla="*/ 25 w 27"/>
                <a:gd name="T11" fmla="*/ 8 h 28"/>
                <a:gd name="T12" fmla="*/ 26 w 27"/>
                <a:gd name="T13" fmla="*/ 10 h 28"/>
                <a:gd name="T14" fmla="*/ 27 w 27"/>
                <a:gd name="T15" fmla="*/ 13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 h="28">
                  <a:moveTo>
                    <a:pt x="25" y="20"/>
                  </a:moveTo>
                  <a:cubicBezTo>
                    <a:pt x="25" y="20"/>
                    <a:pt x="24" y="21"/>
                    <a:pt x="24" y="22"/>
                  </a:cubicBezTo>
                  <a:cubicBezTo>
                    <a:pt x="20" y="27"/>
                    <a:pt x="12" y="28"/>
                    <a:pt x="7" y="23"/>
                  </a:cubicBezTo>
                  <a:cubicBezTo>
                    <a:pt x="1" y="19"/>
                    <a:pt x="0" y="11"/>
                    <a:pt x="5" y="6"/>
                  </a:cubicBezTo>
                  <a:cubicBezTo>
                    <a:pt x="9" y="1"/>
                    <a:pt x="17" y="0"/>
                    <a:pt x="22" y="4"/>
                  </a:cubicBezTo>
                  <a:cubicBezTo>
                    <a:pt x="23" y="5"/>
                    <a:pt x="24" y="6"/>
                    <a:pt x="25" y="8"/>
                  </a:cubicBezTo>
                  <a:cubicBezTo>
                    <a:pt x="26" y="9"/>
                    <a:pt x="26" y="9"/>
                    <a:pt x="26" y="10"/>
                  </a:cubicBezTo>
                  <a:cubicBezTo>
                    <a:pt x="27" y="11"/>
                    <a:pt x="27" y="12"/>
                    <a:pt x="27" y="1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7" name="í$ļïḓè">
              <a:extLst>
                <a:ext uri="{FF2B5EF4-FFF2-40B4-BE49-F238E27FC236}">
                  <a16:creationId xmlns="" xmlns:a16="http://schemas.microsoft.com/office/drawing/2014/main" id="{E14BEE57-0A6C-4862-89F5-F6B4027F8A70}"/>
                </a:ext>
              </a:extLst>
            </p:cNvPr>
            <p:cNvSpPr/>
            <p:nvPr userDrawn="1"/>
          </p:nvSpPr>
          <p:spPr bwMode="auto">
            <a:xfrm>
              <a:off x="5818980" y="2042500"/>
              <a:ext cx="113951" cy="113951"/>
            </a:xfrm>
            <a:custGeom>
              <a:avLst/>
              <a:gdLst>
                <a:gd name="T0" fmla="*/ 14 w 28"/>
                <a:gd name="T1" fmla="*/ 28 h 28"/>
                <a:gd name="T2" fmla="*/ 6 w 28"/>
                <a:gd name="T3" fmla="*/ 25 h 28"/>
                <a:gd name="T4" fmla="*/ 1 w 28"/>
                <a:gd name="T5" fmla="*/ 15 h 28"/>
                <a:gd name="T6" fmla="*/ 4 w 28"/>
                <a:gd name="T7" fmla="*/ 5 h 28"/>
                <a:gd name="T8" fmla="*/ 13 w 28"/>
                <a:gd name="T9" fmla="*/ 0 h 28"/>
                <a:gd name="T10" fmla="*/ 23 w 28"/>
                <a:gd name="T11" fmla="*/ 3 h 28"/>
                <a:gd name="T12" fmla="*/ 27 w 28"/>
                <a:gd name="T13" fmla="*/ 7 h 28"/>
                <a:gd name="T14" fmla="*/ 28 w 28"/>
                <a:gd name="T15" fmla="*/ 10 h 28"/>
                <a:gd name="T16" fmla="*/ 28 w 28"/>
                <a:gd name="T17" fmla="*/ 13 h 28"/>
                <a:gd name="T18" fmla="*/ 27 w 28"/>
                <a:gd name="T19" fmla="*/ 15 h 28"/>
                <a:gd name="T20" fmla="*/ 25 w 28"/>
                <a:gd name="T21" fmla="*/ 13 h 28"/>
                <a:gd name="T22" fmla="*/ 25 w 28"/>
                <a:gd name="T23" fmla="*/ 11 h 28"/>
                <a:gd name="T24" fmla="*/ 24 w 28"/>
                <a:gd name="T25" fmla="*/ 9 h 28"/>
                <a:gd name="T26" fmla="*/ 21 w 28"/>
                <a:gd name="T27" fmla="*/ 5 h 28"/>
                <a:gd name="T28" fmla="*/ 13 w 28"/>
                <a:gd name="T29" fmla="*/ 3 h 28"/>
                <a:gd name="T30" fmla="*/ 6 w 28"/>
                <a:gd name="T31" fmla="*/ 7 h 28"/>
                <a:gd name="T32" fmla="*/ 8 w 28"/>
                <a:gd name="T33" fmla="*/ 22 h 28"/>
                <a:gd name="T34" fmla="*/ 15 w 28"/>
                <a:gd name="T35" fmla="*/ 25 h 28"/>
                <a:gd name="T36" fmla="*/ 23 w 28"/>
                <a:gd name="T37" fmla="*/ 21 h 28"/>
                <a:gd name="T38" fmla="*/ 24 w 28"/>
                <a:gd name="T39" fmla="*/ 19 h 28"/>
                <a:gd name="T40" fmla="*/ 26 w 28"/>
                <a:gd name="T41" fmla="*/ 18 h 28"/>
                <a:gd name="T42" fmla="*/ 27 w 28"/>
                <a:gd name="T43" fmla="*/ 20 h 28"/>
                <a:gd name="T44" fmla="*/ 25 w 28"/>
                <a:gd name="T45" fmla="*/ 23 h 28"/>
                <a:gd name="T46" fmla="*/ 16 w 28"/>
                <a:gd name="T47" fmla="*/ 28 h 28"/>
                <a:gd name="T48" fmla="*/ 14 w 28"/>
                <a:gd name="T49"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 h="28">
                  <a:moveTo>
                    <a:pt x="14" y="28"/>
                  </a:moveTo>
                  <a:cubicBezTo>
                    <a:pt x="11" y="28"/>
                    <a:pt x="8" y="27"/>
                    <a:pt x="6" y="25"/>
                  </a:cubicBezTo>
                  <a:cubicBezTo>
                    <a:pt x="3" y="22"/>
                    <a:pt x="1" y="19"/>
                    <a:pt x="1" y="15"/>
                  </a:cubicBezTo>
                  <a:cubicBezTo>
                    <a:pt x="0" y="12"/>
                    <a:pt x="1" y="8"/>
                    <a:pt x="4" y="5"/>
                  </a:cubicBezTo>
                  <a:cubicBezTo>
                    <a:pt x="6" y="2"/>
                    <a:pt x="9" y="0"/>
                    <a:pt x="13" y="0"/>
                  </a:cubicBezTo>
                  <a:cubicBezTo>
                    <a:pt x="17" y="0"/>
                    <a:pt x="20" y="1"/>
                    <a:pt x="23" y="3"/>
                  </a:cubicBezTo>
                  <a:cubicBezTo>
                    <a:pt x="25" y="4"/>
                    <a:pt x="26" y="6"/>
                    <a:pt x="27" y="7"/>
                  </a:cubicBezTo>
                  <a:cubicBezTo>
                    <a:pt x="27" y="8"/>
                    <a:pt x="27" y="9"/>
                    <a:pt x="28" y="10"/>
                  </a:cubicBezTo>
                  <a:cubicBezTo>
                    <a:pt x="28" y="11"/>
                    <a:pt x="28" y="12"/>
                    <a:pt x="28" y="13"/>
                  </a:cubicBezTo>
                  <a:cubicBezTo>
                    <a:pt x="28" y="14"/>
                    <a:pt x="28" y="15"/>
                    <a:pt x="27" y="15"/>
                  </a:cubicBezTo>
                  <a:cubicBezTo>
                    <a:pt x="26" y="15"/>
                    <a:pt x="25" y="14"/>
                    <a:pt x="25" y="13"/>
                  </a:cubicBezTo>
                  <a:cubicBezTo>
                    <a:pt x="25" y="12"/>
                    <a:pt x="25" y="12"/>
                    <a:pt x="25" y="11"/>
                  </a:cubicBezTo>
                  <a:cubicBezTo>
                    <a:pt x="25" y="10"/>
                    <a:pt x="24" y="9"/>
                    <a:pt x="24" y="9"/>
                  </a:cubicBezTo>
                  <a:cubicBezTo>
                    <a:pt x="23" y="7"/>
                    <a:pt x="22" y="6"/>
                    <a:pt x="21" y="5"/>
                  </a:cubicBezTo>
                  <a:cubicBezTo>
                    <a:pt x="19" y="4"/>
                    <a:pt x="16" y="3"/>
                    <a:pt x="13" y="3"/>
                  </a:cubicBezTo>
                  <a:cubicBezTo>
                    <a:pt x="10" y="3"/>
                    <a:pt x="8" y="5"/>
                    <a:pt x="6" y="7"/>
                  </a:cubicBezTo>
                  <a:cubicBezTo>
                    <a:pt x="2" y="12"/>
                    <a:pt x="3" y="18"/>
                    <a:pt x="8" y="22"/>
                  </a:cubicBezTo>
                  <a:cubicBezTo>
                    <a:pt x="10" y="24"/>
                    <a:pt x="13" y="25"/>
                    <a:pt x="15" y="25"/>
                  </a:cubicBezTo>
                  <a:cubicBezTo>
                    <a:pt x="18" y="24"/>
                    <a:pt x="21" y="23"/>
                    <a:pt x="23" y="21"/>
                  </a:cubicBezTo>
                  <a:cubicBezTo>
                    <a:pt x="23" y="20"/>
                    <a:pt x="24" y="20"/>
                    <a:pt x="24" y="19"/>
                  </a:cubicBezTo>
                  <a:cubicBezTo>
                    <a:pt x="24" y="18"/>
                    <a:pt x="25" y="18"/>
                    <a:pt x="26" y="18"/>
                  </a:cubicBezTo>
                  <a:cubicBezTo>
                    <a:pt x="27" y="19"/>
                    <a:pt x="27" y="20"/>
                    <a:pt x="27" y="20"/>
                  </a:cubicBezTo>
                  <a:cubicBezTo>
                    <a:pt x="26" y="21"/>
                    <a:pt x="26" y="22"/>
                    <a:pt x="25" y="23"/>
                  </a:cubicBezTo>
                  <a:cubicBezTo>
                    <a:pt x="23" y="25"/>
                    <a:pt x="19" y="27"/>
                    <a:pt x="16" y="28"/>
                  </a:cubicBezTo>
                  <a:cubicBezTo>
                    <a:pt x="15" y="28"/>
                    <a:pt x="15" y="28"/>
                    <a:pt x="14" y="28"/>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8" name="ïşlïḑe">
              <a:extLst>
                <a:ext uri="{FF2B5EF4-FFF2-40B4-BE49-F238E27FC236}">
                  <a16:creationId xmlns="" xmlns:a16="http://schemas.microsoft.com/office/drawing/2014/main" id="{E2602241-2164-4AE3-A8C3-E18CE2CDC0B5}"/>
                </a:ext>
              </a:extLst>
            </p:cNvPr>
            <p:cNvSpPr/>
            <p:nvPr userDrawn="1"/>
          </p:nvSpPr>
          <p:spPr bwMode="auto">
            <a:xfrm>
              <a:off x="5956508" y="2152522"/>
              <a:ext cx="113951" cy="110022"/>
            </a:xfrm>
            <a:custGeom>
              <a:avLst/>
              <a:gdLst>
                <a:gd name="T0" fmla="*/ 14 w 28"/>
                <a:gd name="T1" fmla="*/ 27 h 27"/>
                <a:gd name="T2" fmla="*/ 9 w 28"/>
                <a:gd name="T3" fmla="*/ 26 h 27"/>
                <a:gd name="T4" fmla="*/ 8 w 28"/>
                <a:gd name="T5" fmla="*/ 25 h 27"/>
                <a:gd name="T6" fmla="*/ 6 w 28"/>
                <a:gd name="T7" fmla="*/ 24 h 27"/>
                <a:gd name="T8" fmla="*/ 4 w 28"/>
                <a:gd name="T9" fmla="*/ 6 h 27"/>
                <a:gd name="T10" fmla="*/ 22 w 28"/>
                <a:gd name="T11" fmla="*/ 5 h 27"/>
                <a:gd name="T12" fmla="*/ 23 w 28"/>
                <a:gd name="T13" fmla="*/ 22 h 27"/>
                <a:gd name="T14" fmla="*/ 19 w 28"/>
                <a:gd name="T15" fmla="*/ 26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27">
                  <a:moveTo>
                    <a:pt x="14" y="27"/>
                  </a:moveTo>
                  <a:cubicBezTo>
                    <a:pt x="13" y="27"/>
                    <a:pt x="11" y="26"/>
                    <a:pt x="9" y="26"/>
                  </a:cubicBezTo>
                  <a:cubicBezTo>
                    <a:pt x="9" y="26"/>
                    <a:pt x="8" y="25"/>
                    <a:pt x="8" y="25"/>
                  </a:cubicBezTo>
                  <a:cubicBezTo>
                    <a:pt x="7" y="25"/>
                    <a:pt x="7" y="24"/>
                    <a:pt x="6" y="24"/>
                  </a:cubicBezTo>
                  <a:cubicBezTo>
                    <a:pt x="1" y="19"/>
                    <a:pt x="0" y="12"/>
                    <a:pt x="4" y="6"/>
                  </a:cubicBezTo>
                  <a:cubicBezTo>
                    <a:pt x="9" y="1"/>
                    <a:pt x="16" y="0"/>
                    <a:pt x="22" y="5"/>
                  </a:cubicBezTo>
                  <a:cubicBezTo>
                    <a:pt x="27" y="9"/>
                    <a:pt x="28" y="17"/>
                    <a:pt x="23" y="22"/>
                  </a:cubicBezTo>
                  <a:cubicBezTo>
                    <a:pt x="22" y="24"/>
                    <a:pt x="21" y="25"/>
                    <a:pt x="19" y="26"/>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19" name="iṧḻíḍè">
              <a:extLst>
                <a:ext uri="{FF2B5EF4-FFF2-40B4-BE49-F238E27FC236}">
                  <a16:creationId xmlns="" xmlns:a16="http://schemas.microsoft.com/office/drawing/2014/main" id="{BA701869-CCE2-4DB9-88F6-D1CAC03E9B73}"/>
                </a:ext>
              </a:extLst>
            </p:cNvPr>
            <p:cNvSpPr/>
            <p:nvPr userDrawn="1"/>
          </p:nvSpPr>
          <p:spPr bwMode="auto">
            <a:xfrm>
              <a:off x="5948649" y="2148593"/>
              <a:ext cx="121810" cy="117880"/>
            </a:xfrm>
            <a:custGeom>
              <a:avLst/>
              <a:gdLst>
                <a:gd name="T0" fmla="*/ 16 w 30"/>
                <a:gd name="T1" fmla="*/ 29 h 29"/>
                <a:gd name="T2" fmla="*/ 11 w 30"/>
                <a:gd name="T3" fmla="*/ 28 h 29"/>
                <a:gd name="T4" fmla="*/ 9 w 30"/>
                <a:gd name="T5" fmla="*/ 27 h 29"/>
                <a:gd name="T6" fmla="*/ 7 w 30"/>
                <a:gd name="T7" fmla="*/ 26 h 29"/>
                <a:gd name="T8" fmla="*/ 5 w 30"/>
                <a:gd name="T9" fmla="*/ 6 h 29"/>
                <a:gd name="T10" fmla="*/ 25 w 30"/>
                <a:gd name="T11" fmla="*/ 4 h 29"/>
                <a:gd name="T12" fmla="*/ 30 w 30"/>
                <a:gd name="T13" fmla="*/ 14 h 29"/>
                <a:gd name="T14" fmla="*/ 27 w 30"/>
                <a:gd name="T15" fmla="*/ 24 h 29"/>
                <a:gd name="T16" fmla="*/ 21 w 30"/>
                <a:gd name="T17" fmla="*/ 28 h 29"/>
                <a:gd name="T18" fmla="*/ 19 w 30"/>
                <a:gd name="T19" fmla="*/ 27 h 29"/>
                <a:gd name="T20" fmla="*/ 20 w 30"/>
                <a:gd name="T21" fmla="*/ 25 h 29"/>
                <a:gd name="T22" fmla="*/ 24 w 30"/>
                <a:gd name="T23" fmla="*/ 22 h 29"/>
                <a:gd name="T24" fmla="*/ 23 w 30"/>
                <a:gd name="T25" fmla="*/ 7 h 29"/>
                <a:gd name="T26" fmla="*/ 15 w 30"/>
                <a:gd name="T27" fmla="*/ 4 h 29"/>
                <a:gd name="T28" fmla="*/ 7 w 30"/>
                <a:gd name="T29" fmla="*/ 8 h 29"/>
                <a:gd name="T30" fmla="*/ 5 w 30"/>
                <a:gd name="T31" fmla="*/ 16 h 29"/>
                <a:gd name="T32" fmla="*/ 9 w 30"/>
                <a:gd name="T33" fmla="*/ 24 h 29"/>
                <a:gd name="T34" fmla="*/ 10 w 30"/>
                <a:gd name="T35" fmla="*/ 25 h 29"/>
                <a:gd name="T36" fmla="*/ 12 w 30"/>
                <a:gd name="T37" fmla="*/ 25 h 29"/>
                <a:gd name="T38" fmla="*/ 16 w 30"/>
                <a:gd name="T39" fmla="*/ 26 h 29"/>
                <a:gd name="T40" fmla="*/ 18 w 30"/>
                <a:gd name="T41" fmla="*/ 28 h 29"/>
                <a:gd name="T42" fmla="*/ 16 w 30"/>
                <a:gd name="T43"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 h="29">
                  <a:moveTo>
                    <a:pt x="16" y="29"/>
                  </a:moveTo>
                  <a:cubicBezTo>
                    <a:pt x="14" y="29"/>
                    <a:pt x="13" y="29"/>
                    <a:pt x="11" y="28"/>
                  </a:cubicBezTo>
                  <a:cubicBezTo>
                    <a:pt x="10" y="28"/>
                    <a:pt x="10" y="28"/>
                    <a:pt x="9" y="27"/>
                  </a:cubicBezTo>
                  <a:cubicBezTo>
                    <a:pt x="8" y="27"/>
                    <a:pt x="8" y="26"/>
                    <a:pt x="7" y="26"/>
                  </a:cubicBezTo>
                  <a:cubicBezTo>
                    <a:pt x="1" y="21"/>
                    <a:pt x="0" y="12"/>
                    <a:pt x="5" y="6"/>
                  </a:cubicBezTo>
                  <a:cubicBezTo>
                    <a:pt x="10" y="1"/>
                    <a:pt x="19" y="0"/>
                    <a:pt x="25" y="4"/>
                  </a:cubicBezTo>
                  <a:cubicBezTo>
                    <a:pt x="28" y="7"/>
                    <a:pt x="29" y="10"/>
                    <a:pt x="30" y="14"/>
                  </a:cubicBezTo>
                  <a:cubicBezTo>
                    <a:pt x="30" y="18"/>
                    <a:pt x="29" y="21"/>
                    <a:pt x="27" y="24"/>
                  </a:cubicBezTo>
                  <a:cubicBezTo>
                    <a:pt x="25" y="26"/>
                    <a:pt x="23" y="27"/>
                    <a:pt x="21" y="28"/>
                  </a:cubicBezTo>
                  <a:cubicBezTo>
                    <a:pt x="21" y="28"/>
                    <a:pt x="20" y="28"/>
                    <a:pt x="19" y="27"/>
                  </a:cubicBezTo>
                  <a:cubicBezTo>
                    <a:pt x="19" y="26"/>
                    <a:pt x="19" y="26"/>
                    <a:pt x="20" y="25"/>
                  </a:cubicBezTo>
                  <a:cubicBezTo>
                    <a:pt x="22" y="24"/>
                    <a:pt x="23" y="23"/>
                    <a:pt x="24" y="22"/>
                  </a:cubicBezTo>
                  <a:cubicBezTo>
                    <a:pt x="28" y="17"/>
                    <a:pt x="27" y="11"/>
                    <a:pt x="23" y="7"/>
                  </a:cubicBezTo>
                  <a:cubicBezTo>
                    <a:pt x="21" y="5"/>
                    <a:pt x="18" y="4"/>
                    <a:pt x="15" y="4"/>
                  </a:cubicBezTo>
                  <a:cubicBezTo>
                    <a:pt x="12" y="5"/>
                    <a:pt x="9" y="6"/>
                    <a:pt x="7" y="8"/>
                  </a:cubicBezTo>
                  <a:cubicBezTo>
                    <a:pt x="6" y="11"/>
                    <a:pt x="5" y="13"/>
                    <a:pt x="5" y="16"/>
                  </a:cubicBezTo>
                  <a:cubicBezTo>
                    <a:pt x="5" y="19"/>
                    <a:pt x="7" y="22"/>
                    <a:pt x="9" y="24"/>
                  </a:cubicBezTo>
                  <a:cubicBezTo>
                    <a:pt x="9" y="24"/>
                    <a:pt x="10" y="24"/>
                    <a:pt x="10" y="25"/>
                  </a:cubicBezTo>
                  <a:cubicBezTo>
                    <a:pt x="11" y="25"/>
                    <a:pt x="11" y="25"/>
                    <a:pt x="12" y="25"/>
                  </a:cubicBezTo>
                  <a:cubicBezTo>
                    <a:pt x="13" y="26"/>
                    <a:pt x="15" y="26"/>
                    <a:pt x="16" y="26"/>
                  </a:cubicBezTo>
                  <a:cubicBezTo>
                    <a:pt x="17" y="26"/>
                    <a:pt x="18" y="27"/>
                    <a:pt x="18" y="28"/>
                  </a:cubicBezTo>
                  <a:cubicBezTo>
                    <a:pt x="18" y="28"/>
                    <a:pt x="17" y="29"/>
                    <a:pt x="16" y="29"/>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20" name="ïṩ1íḑè">
              <a:extLst>
                <a:ext uri="{FF2B5EF4-FFF2-40B4-BE49-F238E27FC236}">
                  <a16:creationId xmlns="" xmlns:a16="http://schemas.microsoft.com/office/drawing/2014/main" id="{5E215000-A2F3-4CDA-A73F-D824D5CCF53D}"/>
                </a:ext>
              </a:extLst>
            </p:cNvPr>
            <p:cNvSpPr/>
            <p:nvPr userDrawn="1"/>
          </p:nvSpPr>
          <p:spPr bwMode="auto">
            <a:xfrm>
              <a:off x="5561609" y="2081794"/>
              <a:ext cx="106092" cy="106092"/>
            </a:xfrm>
            <a:custGeom>
              <a:avLst/>
              <a:gdLst>
                <a:gd name="T0" fmla="*/ 23 w 26"/>
                <a:gd name="T1" fmla="*/ 21 h 26"/>
                <a:gd name="T2" fmla="*/ 15 w 26"/>
                <a:gd name="T3" fmla="*/ 26 h 26"/>
                <a:gd name="T4" fmla="*/ 6 w 26"/>
                <a:gd name="T5" fmla="*/ 23 h 26"/>
                <a:gd name="T6" fmla="*/ 4 w 26"/>
                <a:gd name="T7" fmla="*/ 6 h 26"/>
                <a:gd name="T8" fmla="*/ 21 w 26"/>
                <a:gd name="T9" fmla="*/ 4 h 26"/>
                <a:gd name="T10" fmla="*/ 25 w 26"/>
                <a:gd name="T11" fmla="*/ 9 h 26"/>
                <a:gd name="T12" fmla="*/ 26 w 26"/>
                <a:gd name="T13" fmla="*/ 11 h 26"/>
                <a:gd name="T14" fmla="*/ 26 w 26"/>
                <a:gd name="T15" fmla="*/ 14 h 26"/>
                <a:gd name="T16" fmla="*/ 26 w 26"/>
                <a:gd name="T17" fmla="*/ 1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6">
                  <a:moveTo>
                    <a:pt x="23" y="21"/>
                  </a:moveTo>
                  <a:cubicBezTo>
                    <a:pt x="21" y="24"/>
                    <a:pt x="18" y="26"/>
                    <a:pt x="15" y="26"/>
                  </a:cubicBezTo>
                  <a:cubicBezTo>
                    <a:pt x="12" y="26"/>
                    <a:pt x="8" y="25"/>
                    <a:pt x="6" y="23"/>
                  </a:cubicBezTo>
                  <a:cubicBezTo>
                    <a:pt x="0" y="19"/>
                    <a:pt x="0" y="11"/>
                    <a:pt x="4" y="6"/>
                  </a:cubicBezTo>
                  <a:cubicBezTo>
                    <a:pt x="8" y="0"/>
                    <a:pt x="16" y="0"/>
                    <a:pt x="21" y="4"/>
                  </a:cubicBezTo>
                  <a:cubicBezTo>
                    <a:pt x="23" y="5"/>
                    <a:pt x="24" y="7"/>
                    <a:pt x="25" y="9"/>
                  </a:cubicBezTo>
                  <a:cubicBezTo>
                    <a:pt x="25" y="9"/>
                    <a:pt x="26" y="10"/>
                    <a:pt x="26" y="11"/>
                  </a:cubicBezTo>
                  <a:cubicBezTo>
                    <a:pt x="26" y="12"/>
                    <a:pt x="26" y="13"/>
                    <a:pt x="26" y="14"/>
                  </a:cubicBezTo>
                  <a:cubicBezTo>
                    <a:pt x="26" y="15"/>
                    <a:pt x="26" y="15"/>
                    <a:pt x="26" y="16"/>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21" name="ïś1iḓé">
              <a:extLst>
                <a:ext uri="{FF2B5EF4-FFF2-40B4-BE49-F238E27FC236}">
                  <a16:creationId xmlns="" xmlns:a16="http://schemas.microsoft.com/office/drawing/2014/main" id="{8BCD71B7-28BF-4440-982C-766854B7D1F4}"/>
                </a:ext>
              </a:extLst>
            </p:cNvPr>
            <p:cNvSpPr/>
            <p:nvPr userDrawn="1"/>
          </p:nvSpPr>
          <p:spPr bwMode="auto">
            <a:xfrm>
              <a:off x="5551785" y="2077864"/>
              <a:ext cx="119846" cy="113951"/>
            </a:xfrm>
            <a:custGeom>
              <a:avLst/>
              <a:gdLst>
                <a:gd name="T0" fmla="*/ 16 w 29"/>
                <a:gd name="T1" fmla="*/ 28 h 28"/>
                <a:gd name="T2" fmla="*/ 7 w 29"/>
                <a:gd name="T3" fmla="*/ 25 h 28"/>
                <a:gd name="T4" fmla="*/ 5 w 29"/>
                <a:gd name="T5" fmla="*/ 6 h 28"/>
                <a:gd name="T6" fmla="*/ 14 w 29"/>
                <a:gd name="T7" fmla="*/ 1 h 28"/>
                <a:gd name="T8" fmla="*/ 24 w 29"/>
                <a:gd name="T9" fmla="*/ 4 h 28"/>
                <a:gd name="T10" fmla="*/ 28 w 29"/>
                <a:gd name="T11" fmla="*/ 9 h 28"/>
                <a:gd name="T12" fmla="*/ 29 w 29"/>
                <a:gd name="T13" fmla="*/ 12 h 28"/>
                <a:gd name="T14" fmla="*/ 29 w 29"/>
                <a:gd name="T15" fmla="*/ 15 h 28"/>
                <a:gd name="T16" fmla="*/ 29 w 29"/>
                <a:gd name="T17" fmla="*/ 17 h 28"/>
                <a:gd name="T18" fmla="*/ 27 w 29"/>
                <a:gd name="T19" fmla="*/ 19 h 28"/>
                <a:gd name="T20" fmla="*/ 26 w 29"/>
                <a:gd name="T21" fmla="*/ 17 h 28"/>
                <a:gd name="T22" fmla="*/ 26 w 29"/>
                <a:gd name="T23" fmla="*/ 15 h 28"/>
                <a:gd name="T24" fmla="*/ 26 w 29"/>
                <a:gd name="T25" fmla="*/ 13 h 28"/>
                <a:gd name="T26" fmla="*/ 26 w 29"/>
                <a:gd name="T27" fmla="*/ 10 h 28"/>
                <a:gd name="T28" fmla="*/ 22 w 29"/>
                <a:gd name="T29" fmla="*/ 6 h 28"/>
                <a:gd name="T30" fmla="*/ 14 w 29"/>
                <a:gd name="T31" fmla="*/ 4 h 28"/>
                <a:gd name="T32" fmla="*/ 7 w 29"/>
                <a:gd name="T33" fmla="*/ 8 h 28"/>
                <a:gd name="T34" fmla="*/ 5 w 29"/>
                <a:gd name="T35" fmla="*/ 16 h 28"/>
                <a:gd name="T36" fmla="*/ 9 w 29"/>
                <a:gd name="T37" fmla="*/ 23 h 28"/>
                <a:gd name="T38" fmla="*/ 17 w 29"/>
                <a:gd name="T39" fmla="*/ 25 h 28"/>
                <a:gd name="T40" fmla="*/ 24 w 29"/>
                <a:gd name="T41" fmla="*/ 21 h 28"/>
                <a:gd name="T42" fmla="*/ 26 w 29"/>
                <a:gd name="T43" fmla="*/ 21 h 28"/>
                <a:gd name="T44" fmla="*/ 26 w 29"/>
                <a:gd name="T45" fmla="*/ 23 h 28"/>
                <a:gd name="T46" fmla="*/ 17 w 29"/>
                <a:gd name="T47" fmla="*/ 28 h 28"/>
                <a:gd name="T48" fmla="*/ 16 w 29"/>
                <a:gd name="T49"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9" h="28">
                  <a:moveTo>
                    <a:pt x="16" y="28"/>
                  </a:moveTo>
                  <a:cubicBezTo>
                    <a:pt x="12" y="28"/>
                    <a:pt x="9" y="27"/>
                    <a:pt x="7" y="25"/>
                  </a:cubicBezTo>
                  <a:cubicBezTo>
                    <a:pt x="1" y="20"/>
                    <a:pt x="0" y="12"/>
                    <a:pt x="5" y="6"/>
                  </a:cubicBezTo>
                  <a:cubicBezTo>
                    <a:pt x="7" y="3"/>
                    <a:pt x="10" y="1"/>
                    <a:pt x="14" y="1"/>
                  </a:cubicBezTo>
                  <a:cubicBezTo>
                    <a:pt x="18" y="0"/>
                    <a:pt x="21" y="1"/>
                    <a:pt x="24" y="4"/>
                  </a:cubicBezTo>
                  <a:cubicBezTo>
                    <a:pt x="26" y="5"/>
                    <a:pt x="27" y="7"/>
                    <a:pt x="28" y="9"/>
                  </a:cubicBezTo>
                  <a:cubicBezTo>
                    <a:pt x="29" y="10"/>
                    <a:pt x="29" y="11"/>
                    <a:pt x="29" y="12"/>
                  </a:cubicBezTo>
                  <a:cubicBezTo>
                    <a:pt x="29" y="13"/>
                    <a:pt x="29" y="14"/>
                    <a:pt x="29" y="15"/>
                  </a:cubicBezTo>
                  <a:cubicBezTo>
                    <a:pt x="29" y="16"/>
                    <a:pt x="29" y="17"/>
                    <a:pt x="29" y="17"/>
                  </a:cubicBezTo>
                  <a:cubicBezTo>
                    <a:pt x="29" y="18"/>
                    <a:pt x="28" y="19"/>
                    <a:pt x="27" y="19"/>
                  </a:cubicBezTo>
                  <a:cubicBezTo>
                    <a:pt x="27" y="18"/>
                    <a:pt x="26" y="18"/>
                    <a:pt x="26" y="17"/>
                  </a:cubicBezTo>
                  <a:cubicBezTo>
                    <a:pt x="26" y="16"/>
                    <a:pt x="26" y="16"/>
                    <a:pt x="26" y="15"/>
                  </a:cubicBezTo>
                  <a:cubicBezTo>
                    <a:pt x="26" y="14"/>
                    <a:pt x="26" y="13"/>
                    <a:pt x="26" y="13"/>
                  </a:cubicBezTo>
                  <a:cubicBezTo>
                    <a:pt x="26" y="12"/>
                    <a:pt x="26" y="11"/>
                    <a:pt x="26" y="10"/>
                  </a:cubicBezTo>
                  <a:cubicBezTo>
                    <a:pt x="25" y="9"/>
                    <a:pt x="24" y="7"/>
                    <a:pt x="22" y="6"/>
                  </a:cubicBezTo>
                  <a:cubicBezTo>
                    <a:pt x="20" y="4"/>
                    <a:pt x="17" y="3"/>
                    <a:pt x="14" y="4"/>
                  </a:cubicBezTo>
                  <a:cubicBezTo>
                    <a:pt x="12" y="4"/>
                    <a:pt x="9" y="5"/>
                    <a:pt x="7" y="8"/>
                  </a:cubicBezTo>
                  <a:cubicBezTo>
                    <a:pt x="5" y="10"/>
                    <a:pt x="4" y="13"/>
                    <a:pt x="5" y="16"/>
                  </a:cubicBezTo>
                  <a:cubicBezTo>
                    <a:pt x="5" y="18"/>
                    <a:pt x="6" y="21"/>
                    <a:pt x="9" y="23"/>
                  </a:cubicBezTo>
                  <a:cubicBezTo>
                    <a:pt x="11" y="25"/>
                    <a:pt x="14" y="26"/>
                    <a:pt x="17" y="25"/>
                  </a:cubicBezTo>
                  <a:cubicBezTo>
                    <a:pt x="20" y="25"/>
                    <a:pt x="22" y="24"/>
                    <a:pt x="24" y="21"/>
                  </a:cubicBezTo>
                  <a:cubicBezTo>
                    <a:pt x="24" y="21"/>
                    <a:pt x="25" y="21"/>
                    <a:pt x="26" y="21"/>
                  </a:cubicBezTo>
                  <a:cubicBezTo>
                    <a:pt x="27" y="22"/>
                    <a:pt x="27" y="23"/>
                    <a:pt x="26" y="23"/>
                  </a:cubicBezTo>
                  <a:cubicBezTo>
                    <a:pt x="24" y="26"/>
                    <a:pt x="21" y="28"/>
                    <a:pt x="17" y="28"/>
                  </a:cubicBezTo>
                  <a:cubicBezTo>
                    <a:pt x="16" y="28"/>
                    <a:pt x="16" y="28"/>
                    <a:pt x="16" y="28"/>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22" name="îşḻîḋe">
              <a:extLst>
                <a:ext uri="{FF2B5EF4-FFF2-40B4-BE49-F238E27FC236}">
                  <a16:creationId xmlns="" xmlns:a16="http://schemas.microsoft.com/office/drawing/2014/main" id="{D6371438-7F0F-45D3-8DA0-67D943EA0EF6}"/>
                </a:ext>
              </a:extLst>
            </p:cNvPr>
            <p:cNvSpPr/>
            <p:nvPr userDrawn="1"/>
          </p:nvSpPr>
          <p:spPr bwMode="auto">
            <a:xfrm>
              <a:off x="5695207" y="2191815"/>
              <a:ext cx="106092" cy="115916"/>
            </a:xfrm>
            <a:custGeom>
              <a:avLst/>
              <a:gdLst>
                <a:gd name="T0" fmla="*/ 25 w 26"/>
                <a:gd name="T1" fmla="*/ 20 h 28"/>
                <a:gd name="T2" fmla="*/ 24 w 26"/>
                <a:gd name="T3" fmla="*/ 22 h 28"/>
                <a:gd name="T4" fmla="*/ 6 w 26"/>
                <a:gd name="T5" fmla="*/ 23 h 28"/>
                <a:gd name="T6" fmla="*/ 4 w 26"/>
                <a:gd name="T7" fmla="*/ 6 h 28"/>
                <a:gd name="T8" fmla="*/ 22 w 26"/>
                <a:gd name="T9" fmla="*/ 4 h 28"/>
                <a:gd name="T10" fmla="*/ 25 w 26"/>
                <a:gd name="T11" fmla="*/ 8 h 28"/>
                <a:gd name="T12" fmla="*/ 26 w 26"/>
                <a:gd name="T13" fmla="*/ 10 h 28"/>
                <a:gd name="T14" fmla="*/ 26 w 26"/>
                <a:gd name="T15" fmla="*/ 13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28">
                  <a:moveTo>
                    <a:pt x="25" y="20"/>
                  </a:moveTo>
                  <a:cubicBezTo>
                    <a:pt x="25" y="20"/>
                    <a:pt x="24" y="21"/>
                    <a:pt x="24" y="22"/>
                  </a:cubicBezTo>
                  <a:cubicBezTo>
                    <a:pt x="19" y="27"/>
                    <a:pt x="12" y="28"/>
                    <a:pt x="6" y="23"/>
                  </a:cubicBezTo>
                  <a:cubicBezTo>
                    <a:pt x="1" y="19"/>
                    <a:pt x="0" y="11"/>
                    <a:pt x="4" y="6"/>
                  </a:cubicBezTo>
                  <a:cubicBezTo>
                    <a:pt x="9" y="1"/>
                    <a:pt x="17" y="0"/>
                    <a:pt x="22" y="4"/>
                  </a:cubicBezTo>
                  <a:cubicBezTo>
                    <a:pt x="23" y="5"/>
                    <a:pt x="24" y="7"/>
                    <a:pt x="25" y="8"/>
                  </a:cubicBezTo>
                  <a:cubicBezTo>
                    <a:pt x="25" y="9"/>
                    <a:pt x="26" y="9"/>
                    <a:pt x="26" y="10"/>
                  </a:cubicBezTo>
                  <a:cubicBezTo>
                    <a:pt x="26" y="11"/>
                    <a:pt x="26" y="12"/>
                    <a:pt x="26" y="1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23" name="ïśliḋè">
              <a:extLst>
                <a:ext uri="{FF2B5EF4-FFF2-40B4-BE49-F238E27FC236}">
                  <a16:creationId xmlns="" xmlns:a16="http://schemas.microsoft.com/office/drawing/2014/main" id="{BAB1B292-DB93-4EBE-B4E4-9AF38CC482D2}"/>
                </a:ext>
              </a:extLst>
            </p:cNvPr>
            <p:cNvSpPr/>
            <p:nvPr userDrawn="1"/>
          </p:nvSpPr>
          <p:spPr bwMode="auto">
            <a:xfrm>
              <a:off x="5695207" y="2183957"/>
              <a:ext cx="113951" cy="123775"/>
            </a:xfrm>
            <a:custGeom>
              <a:avLst/>
              <a:gdLst>
                <a:gd name="T0" fmla="*/ 14 w 28"/>
                <a:gd name="T1" fmla="*/ 30 h 30"/>
                <a:gd name="T2" fmla="*/ 5 w 28"/>
                <a:gd name="T3" fmla="*/ 27 h 30"/>
                <a:gd name="T4" fmla="*/ 0 w 28"/>
                <a:gd name="T5" fmla="*/ 17 h 30"/>
                <a:gd name="T6" fmla="*/ 3 w 28"/>
                <a:gd name="T7" fmla="*/ 7 h 30"/>
                <a:gd name="T8" fmla="*/ 23 w 28"/>
                <a:gd name="T9" fmla="*/ 5 h 30"/>
                <a:gd name="T10" fmla="*/ 26 w 28"/>
                <a:gd name="T11" fmla="*/ 9 h 30"/>
                <a:gd name="T12" fmla="*/ 27 w 28"/>
                <a:gd name="T13" fmla="*/ 12 h 30"/>
                <a:gd name="T14" fmla="*/ 28 w 28"/>
                <a:gd name="T15" fmla="*/ 15 h 30"/>
                <a:gd name="T16" fmla="*/ 26 w 28"/>
                <a:gd name="T17" fmla="*/ 17 h 30"/>
                <a:gd name="T18" fmla="*/ 25 w 28"/>
                <a:gd name="T19" fmla="*/ 15 h 30"/>
                <a:gd name="T20" fmla="*/ 24 w 28"/>
                <a:gd name="T21" fmla="*/ 13 h 30"/>
                <a:gd name="T22" fmla="*/ 24 w 28"/>
                <a:gd name="T23" fmla="*/ 11 h 30"/>
                <a:gd name="T24" fmla="*/ 21 w 28"/>
                <a:gd name="T25" fmla="*/ 8 h 30"/>
                <a:gd name="T26" fmla="*/ 6 w 28"/>
                <a:gd name="T27" fmla="*/ 9 h 30"/>
                <a:gd name="T28" fmla="*/ 3 w 28"/>
                <a:gd name="T29" fmla="*/ 17 h 30"/>
                <a:gd name="T30" fmla="*/ 7 w 28"/>
                <a:gd name="T31" fmla="*/ 24 h 30"/>
                <a:gd name="T32" fmla="*/ 22 w 28"/>
                <a:gd name="T33" fmla="*/ 23 h 30"/>
                <a:gd name="T34" fmla="*/ 24 w 28"/>
                <a:gd name="T35" fmla="*/ 21 h 30"/>
                <a:gd name="T36" fmla="*/ 26 w 28"/>
                <a:gd name="T37" fmla="*/ 20 h 30"/>
                <a:gd name="T38" fmla="*/ 26 w 28"/>
                <a:gd name="T39" fmla="*/ 22 h 30"/>
                <a:gd name="T40" fmla="*/ 25 w 28"/>
                <a:gd name="T41" fmla="*/ 25 h 30"/>
                <a:gd name="T42" fmla="*/ 14 w 28"/>
                <a:gd name="T43"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 h="30">
                  <a:moveTo>
                    <a:pt x="14" y="30"/>
                  </a:moveTo>
                  <a:cubicBezTo>
                    <a:pt x="11" y="30"/>
                    <a:pt x="8" y="29"/>
                    <a:pt x="5" y="27"/>
                  </a:cubicBezTo>
                  <a:cubicBezTo>
                    <a:pt x="2" y="24"/>
                    <a:pt x="1" y="21"/>
                    <a:pt x="0" y="17"/>
                  </a:cubicBezTo>
                  <a:cubicBezTo>
                    <a:pt x="0" y="14"/>
                    <a:pt x="1" y="10"/>
                    <a:pt x="3" y="7"/>
                  </a:cubicBezTo>
                  <a:cubicBezTo>
                    <a:pt x="8" y="1"/>
                    <a:pt x="17" y="0"/>
                    <a:pt x="23" y="5"/>
                  </a:cubicBezTo>
                  <a:cubicBezTo>
                    <a:pt x="24" y="6"/>
                    <a:pt x="25" y="8"/>
                    <a:pt x="26" y="9"/>
                  </a:cubicBezTo>
                  <a:cubicBezTo>
                    <a:pt x="27" y="10"/>
                    <a:pt x="27" y="11"/>
                    <a:pt x="27" y="12"/>
                  </a:cubicBezTo>
                  <a:cubicBezTo>
                    <a:pt x="28" y="13"/>
                    <a:pt x="28" y="14"/>
                    <a:pt x="28" y="15"/>
                  </a:cubicBezTo>
                  <a:cubicBezTo>
                    <a:pt x="28" y="16"/>
                    <a:pt x="27" y="17"/>
                    <a:pt x="26" y="17"/>
                  </a:cubicBezTo>
                  <a:cubicBezTo>
                    <a:pt x="26" y="17"/>
                    <a:pt x="25" y="16"/>
                    <a:pt x="25" y="15"/>
                  </a:cubicBezTo>
                  <a:cubicBezTo>
                    <a:pt x="25" y="14"/>
                    <a:pt x="25" y="14"/>
                    <a:pt x="24" y="13"/>
                  </a:cubicBezTo>
                  <a:cubicBezTo>
                    <a:pt x="24" y="12"/>
                    <a:pt x="24" y="11"/>
                    <a:pt x="24" y="11"/>
                  </a:cubicBezTo>
                  <a:cubicBezTo>
                    <a:pt x="23" y="9"/>
                    <a:pt x="22" y="8"/>
                    <a:pt x="21" y="8"/>
                  </a:cubicBezTo>
                  <a:cubicBezTo>
                    <a:pt x="16" y="4"/>
                    <a:pt x="9" y="4"/>
                    <a:pt x="6" y="9"/>
                  </a:cubicBezTo>
                  <a:cubicBezTo>
                    <a:pt x="4" y="11"/>
                    <a:pt x="3" y="14"/>
                    <a:pt x="3" y="17"/>
                  </a:cubicBezTo>
                  <a:cubicBezTo>
                    <a:pt x="4" y="20"/>
                    <a:pt x="5" y="22"/>
                    <a:pt x="7" y="24"/>
                  </a:cubicBezTo>
                  <a:cubicBezTo>
                    <a:pt x="12" y="28"/>
                    <a:pt x="19" y="27"/>
                    <a:pt x="22" y="23"/>
                  </a:cubicBezTo>
                  <a:cubicBezTo>
                    <a:pt x="23" y="22"/>
                    <a:pt x="23" y="22"/>
                    <a:pt x="24" y="21"/>
                  </a:cubicBezTo>
                  <a:cubicBezTo>
                    <a:pt x="24" y="20"/>
                    <a:pt x="25" y="20"/>
                    <a:pt x="26" y="20"/>
                  </a:cubicBezTo>
                  <a:cubicBezTo>
                    <a:pt x="26" y="21"/>
                    <a:pt x="27" y="22"/>
                    <a:pt x="26" y="22"/>
                  </a:cubicBezTo>
                  <a:cubicBezTo>
                    <a:pt x="26" y="23"/>
                    <a:pt x="25" y="24"/>
                    <a:pt x="25" y="25"/>
                  </a:cubicBezTo>
                  <a:cubicBezTo>
                    <a:pt x="22" y="28"/>
                    <a:pt x="18" y="30"/>
                    <a:pt x="14" y="30"/>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24" name="í$ḻîḍé">
              <a:extLst>
                <a:ext uri="{FF2B5EF4-FFF2-40B4-BE49-F238E27FC236}">
                  <a16:creationId xmlns="" xmlns:a16="http://schemas.microsoft.com/office/drawing/2014/main" id="{4FBC30DD-1B69-48D3-9A49-FBB916E6A901}"/>
                </a:ext>
              </a:extLst>
            </p:cNvPr>
            <p:cNvSpPr/>
            <p:nvPr userDrawn="1"/>
          </p:nvSpPr>
          <p:spPr bwMode="auto">
            <a:xfrm>
              <a:off x="5834698" y="2303801"/>
              <a:ext cx="110022" cy="110022"/>
            </a:xfrm>
            <a:custGeom>
              <a:avLst/>
              <a:gdLst>
                <a:gd name="T0" fmla="*/ 14 w 27"/>
                <a:gd name="T1" fmla="*/ 27 h 27"/>
                <a:gd name="T2" fmla="*/ 9 w 27"/>
                <a:gd name="T3" fmla="*/ 26 h 27"/>
                <a:gd name="T4" fmla="*/ 7 w 27"/>
                <a:gd name="T5" fmla="*/ 25 h 27"/>
                <a:gd name="T6" fmla="*/ 6 w 27"/>
                <a:gd name="T7" fmla="*/ 24 h 27"/>
                <a:gd name="T8" fmla="*/ 4 w 27"/>
                <a:gd name="T9" fmla="*/ 6 h 27"/>
                <a:gd name="T10" fmla="*/ 21 w 27"/>
                <a:gd name="T11" fmla="*/ 5 h 27"/>
                <a:gd name="T12" fmla="*/ 23 w 27"/>
                <a:gd name="T13" fmla="*/ 22 h 27"/>
                <a:gd name="T14" fmla="*/ 18 w 27"/>
                <a:gd name="T15" fmla="*/ 26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 h="27">
                  <a:moveTo>
                    <a:pt x="14" y="27"/>
                  </a:moveTo>
                  <a:cubicBezTo>
                    <a:pt x="12" y="27"/>
                    <a:pt x="11" y="26"/>
                    <a:pt x="9" y="26"/>
                  </a:cubicBezTo>
                  <a:cubicBezTo>
                    <a:pt x="9" y="26"/>
                    <a:pt x="8" y="25"/>
                    <a:pt x="7" y="25"/>
                  </a:cubicBezTo>
                  <a:cubicBezTo>
                    <a:pt x="7" y="25"/>
                    <a:pt x="6" y="24"/>
                    <a:pt x="6" y="24"/>
                  </a:cubicBezTo>
                  <a:cubicBezTo>
                    <a:pt x="0" y="20"/>
                    <a:pt x="0" y="12"/>
                    <a:pt x="4" y="6"/>
                  </a:cubicBezTo>
                  <a:cubicBezTo>
                    <a:pt x="8" y="1"/>
                    <a:pt x="16" y="0"/>
                    <a:pt x="21" y="5"/>
                  </a:cubicBezTo>
                  <a:cubicBezTo>
                    <a:pt x="27" y="9"/>
                    <a:pt x="27" y="17"/>
                    <a:pt x="23" y="22"/>
                  </a:cubicBezTo>
                  <a:cubicBezTo>
                    <a:pt x="22" y="24"/>
                    <a:pt x="20" y="25"/>
                    <a:pt x="18" y="26"/>
                  </a:cubicBezTo>
                </a:path>
              </a:pathLst>
            </a:custGeom>
            <a:solidFill>
              <a:srgbClr val="E2868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25" name="ïṩḻiḋè">
              <a:extLst>
                <a:ext uri="{FF2B5EF4-FFF2-40B4-BE49-F238E27FC236}">
                  <a16:creationId xmlns="" xmlns:a16="http://schemas.microsoft.com/office/drawing/2014/main" id="{4A39E73B-2B60-4EA6-9FAC-031BAF9E2CC4}"/>
                </a:ext>
              </a:extLst>
            </p:cNvPr>
            <p:cNvSpPr/>
            <p:nvPr userDrawn="1"/>
          </p:nvSpPr>
          <p:spPr bwMode="auto">
            <a:xfrm>
              <a:off x="5826839" y="2303801"/>
              <a:ext cx="121810" cy="113951"/>
            </a:xfrm>
            <a:custGeom>
              <a:avLst/>
              <a:gdLst>
                <a:gd name="T0" fmla="*/ 16 w 30"/>
                <a:gd name="T1" fmla="*/ 28 h 28"/>
                <a:gd name="T2" fmla="*/ 11 w 30"/>
                <a:gd name="T3" fmla="*/ 27 h 28"/>
                <a:gd name="T4" fmla="*/ 9 w 30"/>
                <a:gd name="T5" fmla="*/ 26 h 28"/>
                <a:gd name="T6" fmla="*/ 7 w 30"/>
                <a:gd name="T7" fmla="*/ 25 h 28"/>
                <a:gd name="T8" fmla="*/ 5 w 30"/>
                <a:gd name="T9" fmla="*/ 6 h 28"/>
                <a:gd name="T10" fmla="*/ 14 w 30"/>
                <a:gd name="T11" fmla="*/ 0 h 28"/>
                <a:gd name="T12" fmla="*/ 24 w 30"/>
                <a:gd name="T13" fmla="*/ 4 h 28"/>
                <a:gd name="T14" fmla="*/ 29 w 30"/>
                <a:gd name="T15" fmla="*/ 13 h 28"/>
                <a:gd name="T16" fmla="*/ 26 w 30"/>
                <a:gd name="T17" fmla="*/ 23 h 28"/>
                <a:gd name="T18" fmla="*/ 21 w 30"/>
                <a:gd name="T19" fmla="*/ 27 h 28"/>
                <a:gd name="T20" fmla="*/ 19 w 30"/>
                <a:gd name="T21" fmla="*/ 26 h 28"/>
                <a:gd name="T22" fmla="*/ 20 w 30"/>
                <a:gd name="T23" fmla="*/ 24 h 28"/>
                <a:gd name="T24" fmla="*/ 24 w 30"/>
                <a:gd name="T25" fmla="*/ 21 h 28"/>
                <a:gd name="T26" fmla="*/ 26 w 30"/>
                <a:gd name="T27" fmla="*/ 13 h 28"/>
                <a:gd name="T28" fmla="*/ 22 w 30"/>
                <a:gd name="T29" fmla="*/ 6 h 28"/>
                <a:gd name="T30" fmla="*/ 14 w 30"/>
                <a:gd name="T31" fmla="*/ 4 h 28"/>
                <a:gd name="T32" fmla="*/ 7 w 30"/>
                <a:gd name="T33" fmla="*/ 7 h 28"/>
                <a:gd name="T34" fmla="*/ 9 w 30"/>
                <a:gd name="T35" fmla="*/ 23 h 28"/>
                <a:gd name="T36" fmla="*/ 10 w 30"/>
                <a:gd name="T37" fmla="*/ 24 h 28"/>
                <a:gd name="T38" fmla="*/ 12 w 30"/>
                <a:gd name="T39" fmla="*/ 24 h 28"/>
                <a:gd name="T40" fmla="*/ 16 w 30"/>
                <a:gd name="T41" fmla="*/ 25 h 28"/>
                <a:gd name="T42" fmla="*/ 17 w 30"/>
                <a:gd name="T43" fmla="*/ 27 h 28"/>
                <a:gd name="T44" fmla="*/ 16 w 30"/>
                <a:gd name="T45"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0" h="28">
                  <a:moveTo>
                    <a:pt x="16" y="28"/>
                  </a:moveTo>
                  <a:cubicBezTo>
                    <a:pt x="14" y="28"/>
                    <a:pt x="12" y="28"/>
                    <a:pt x="11" y="27"/>
                  </a:cubicBezTo>
                  <a:cubicBezTo>
                    <a:pt x="10" y="27"/>
                    <a:pt x="9" y="27"/>
                    <a:pt x="9" y="26"/>
                  </a:cubicBezTo>
                  <a:cubicBezTo>
                    <a:pt x="8" y="26"/>
                    <a:pt x="7" y="26"/>
                    <a:pt x="7" y="25"/>
                  </a:cubicBezTo>
                  <a:cubicBezTo>
                    <a:pt x="1" y="20"/>
                    <a:pt x="0" y="11"/>
                    <a:pt x="5" y="6"/>
                  </a:cubicBezTo>
                  <a:cubicBezTo>
                    <a:pt x="7" y="3"/>
                    <a:pt x="10" y="1"/>
                    <a:pt x="14" y="0"/>
                  </a:cubicBezTo>
                  <a:cubicBezTo>
                    <a:pt x="18" y="0"/>
                    <a:pt x="21" y="1"/>
                    <a:pt x="24" y="4"/>
                  </a:cubicBezTo>
                  <a:cubicBezTo>
                    <a:pt x="27" y="6"/>
                    <a:pt x="29" y="9"/>
                    <a:pt x="29" y="13"/>
                  </a:cubicBezTo>
                  <a:cubicBezTo>
                    <a:pt x="30" y="17"/>
                    <a:pt x="29" y="20"/>
                    <a:pt x="26" y="23"/>
                  </a:cubicBezTo>
                  <a:cubicBezTo>
                    <a:pt x="25" y="25"/>
                    <a:pt x="23" y="26"/>
                    <a:pt x="21" y="27"/>
                  </a:cubicBezTo>
                  <a:cubicBezTo>
                    <a:pt x="20" y="27"/>
                    <a:pt x="19" y="27"/>
                    <a:pt x="19" y="26"/>
                  </a:cubicBezTo>
                  <a:cubicBezTo>
                    <a:pt x="19" y="25"/>
                    <a:pt x="19" y="25"/>
                    <a:pt x="20" y="24"/>
                  </a:cubicBezTo>
                  <a:cubicBezTo>
                    <a:pt x="21" y="24"/>
                    <a:pt x="23" y="23"/>
                    <a:pt x="24" y="21"/>
                  </a:cubicBezTo>
                  <a:cubicBezTo>
                    <a:pt x="26" y="19"/>
                    <a:pt x="27" y="16"/>
                    <a:pt x="26" y="13"/>
                  </a:cubicBezTo>
                  <a:cubicBezTo>
                    <a:pt x="26" y="10"/>
                    <a:pt x="25" y="8"/>
                    <a:pt x="22" y="6"/>
                  </a:cubicBezTo>
                  <a:cubicBezTo>
                    <a:pt x="20" y="4"/>
                    <a:pt x="17" y="3"/>
                    <a:pt x="14" y="4"/>
                  </a:cubicBezTo>
                  <a:cubicBezTo>
                    <a:pt x="12" y="4"/>
                    <a:pt x="9" y="5"/>
                    <a:pt x="7" y="7"/>
                  </a:cubicBezTo>
                  <a:cubicBezTo>
                    <a:pt x="3" y="12"/>
                    <a:pt x="4" y="19"/>
                    <a:pt x="9" y="23"/>
                  </a:cubicBezTo>
                  <a:cubicBezTo>
                    <a:pt x="9" y="23"/>
                    <a:pt x="10" y="23"/>
                    <a:pt x="10" y="24"/>
                  </a:cubicBezTo>
                  <a:cubicBezTo>
                    <a:pt x="11" y="24"/>
                    <a:pt x="11" y="24"/>
                    <a:pt x="12" y="24"/>
                  </a:cubicBezTo>
                  <a:cubicBezTo>
                    <a:pt x="13" y="25"/>
                    <a:pt x="14" y="25"/>
                    <a:pt x="16" y="25"/>
                  </a:cubicBezTo>
                  <a:cubicBezTo>
                    <a:pt x="17" y="25"/>
                    <a:pt x="17" y="26"/>
                    <a:pt x="17" y="27"/>
                  </a:cubicBezTo>
                  <a:cubicBezTo>
                    <a:pt x="17" y="27"/>
                    <a:pt x="17" y="28"/>
                    <a:pt x="16" y="28"/>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26" name="iSļidè">
              <a:extLst>
                <a:ext uri="{FF2B5EF4-FFF2-40B4-BE49-F238E27FC236}">
                  <a16:creationId xmlns="" xmlns:a16="http://schemas.microsoft.com/office/drawing/2014/main" id="{061C3D74-0244-423B-BC1C-CEB54FC9CFC4}"/>
                </a:ext>
              </a:extLst>
            </p:cNvPr>
            <p:cNvSpPr/>
            <p:nvPr userDrawn="1"/>
          </p:nvSpPr>
          <p:spPr bwMode="auto">
            <a:xfrm>
              <a:off x="4483002" y="2474729"/>
              <a:ext cx="1965" cy="84482"/>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27" name="íŝlîḍé">
              <a:extLst>
                <a:ext uri="{FF2B5EF4-FFF2-40B4-BE49-F238E27FC236}">
                  <a16:creationId xmlns="" xmlns:a16="http://schemas.microsoft.com/office/drawing/2014/main" id="{2B12413F-F1EE-44AD-A465-5AF5A305B489}"/>
                </a:ext>
              </a:extLst>
            </p:cNvPr>
            <p:cNvSpPr/>
            <p:nvPr userDrawn="1"/>
          </p:nvSpPr>
          <p:spPr bwMode="auto">
            <a:xfrm>
              <a:off x="4483002" y="2474729"/>
              <a:ext cx="1965" cy="84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28" name="iṩļîḋe">
              <a:extLst>
                <a:ext uri="{FF2B5EF4-FFF2-40B4-BE49-F238E27FC236}">
                  <a16:creationId xmlns="" xmlns:a16="http://schemas.microsoft.com/office/drawing/2014/main" id="{B889AC9E-F1DA-4664-A805-2F8061BC62A5}"/>
                </a:ext>
              </a:extLst>
            </p:cNvPr>
            <p:cNvSpPr/>
            <p:nvPr userDrawn="1"/>
          </p:nvSpPr>
          <p:spPr bwMode="auto">
            <a:xfrm>
              <a:off x="4099891" y="2413823"/>
              <a:ext cx="383112" cy="182715"/>
            </a:xfrm>
            <a:custGeom>
              <a:avLst/>
              <a:gdLst>
                <a:gd name="T0" fmla="*/ 0 w 94"/>
                <a:gd name="T1" fmla="*/ 0 h 45"/>
                <a:gd name="T2" fmla="*/ 3 w 94"/>
                <a:gd name="T3" fmla="*/ 13 h 45"/>
                <a:gd name="T4" fmla="*/ 43 w 94"/>
                <a:gd name="T5" fmla="*/ 45 h 45"/>
                <a:gd name="T6" fmla="*/ 52 w 94"/>
                <a:gd name="T7" fmla="*/ 45 h 45"/>
                <a:gd name="T8" fmla="*/ 94 w 94"/>
                <a:gd name="T9" fmla="*/ 36 h 45"/>
                <a:gd name="T10" fmla="*/ 94 w 94"/>
                <a:gd name="T11" fmla="*/ 15 h 45"/>
                <a:gd name="T12" fmla="*/ 68 w 94"/>
                <a:gd name="T13" fmla="*/ 21 h 45"/>
                <a:gd name="T14" fmla="*/ 59 w 94"/>
                <a:gd name="T15" fmla="*/ 21 h 45"/>
                <a:gd name="T16" fmla="*/ 23 w 94"/>
                <a:gd name="T17" fmla="*/ 0 h 45"/>
                <a:gd name="T18" fmla="*/ 0 w 94"/>
                <a:gd name="T19"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4" h="45">
                  <a:moveTo>
                    <a:pt x="0" y="0"/>
                  </a:moveTo>
                  <a:cubicBezTo>
                    <a:pt x="3" y="13"/>
                    <a:pt x="3" y="13"/>
                    <a:pt x="3" y="13"/>
                  </a:cubicBezTo>
                  <a:cubicBezTo>
                    <a:pt x="7" y="32"/>
                    <a:pt x="24" y="45"/>
                    <a:pt x="43" y="45"/>
                  </a:cubicBezTo>
                  <a:cubicBezTo>
                    <a:pt x="46" y="45"/>
                    <a:pt x="49" y="45"/>
                    <a:pt x="52" y="45"/>
                  </a:cubicBezTo>
                  <a:cubicBezTo>
                    <a:pt x="94" y="36"/>
                    <a:pt x="94" y="36"/>
                    <a:pt x="94" y="36"/>
                  </a:cubicBezTo>
                  <a:cubicBezTo>
                    <a:pt x="94" y="15"/>
                    <a:pt x="94" y="15"/>
                    <a:pt x="94" y="15"/>
                  </a:cubicBezTo>
                  <a:cubicBezTo>
                    <a:pt x="68" y="21"/>
                    <a:pt x="68" y="21"/>
                    <a:pt x="68" y="21"/>
                  </a:cubicBezTo>
                  <a:cubicBezTo>
                    <a:pt x="65" y="21"/>
                    <a:pt x="62" y="21"/>
                    <a:pt x="59" y="21"/>
                  </a:cubicBezTo>
                  <a:cubicBezTo>
                    <a:pt x="44" y="21"/>
                    <a:pt x="30" y="13"/>
                    <a:pt x="23" y="0"/>
                  </a:cubicBezTo>
                  <a:cubicBezTo>
                    <a:pt x="0" y="0"/>
                    <a:pt x="0" y="0"/>
                    <a:pt x="0"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29" name="íṧlîdè">
              <a:extLst>
                <a:ext uri="{FF2B5EF4-FFF2-40B4-BE49-F238E27FC236}">
                  <a16:creationId xmlns="" xmlns:a16="http://schemas.microsoft.com/office/drawing/2014/main" id="{A82716AC-5723-4F09-A319-1835C992E42B}"/>
                </a:ext>
              </a:extLst>
            </p:cNvPr>
            <p:cNvSpPr/>
            <p:nvPr userDrawn="1"/>
          </p:nvSpPr>
          <p:spPr bwMode="auto">
            <a:xfrm>
              <a:off x="3616581" y="4407968"/>
              <a:ext cx="510815" cy="442052"/>
            </a:xfrm>
            <a:custGeom>
              <a:avLst/>
              <a:gdLst>
                <a:gd name="T0" fmla="*/ 90 w 125"/>
                <a:gd name="T1" fmla="*/ 0 h 108"/>
                <a:gd name="T2" fmla="*/ 35 w 125"/>
                <a:gd name="T3" fmla="*/ 0 h 108"/>
                <a:gd name="T4" fmla="*/ 0 w 125"/>
                <a:gd name="T5" fmla="*/ 35 h 108"/>
                <a:gd name="T6" fmla="*/ 0 w 125"/>
                <a:gd name="T7" fmla="*/ 73 h 108"/>
                <a:gd name="T8" fmla="*/ 35 w 125"/>
                <a:gd name="T9" fmla="*/ 108 h 108"/>
                <a:gd name="T10" fmla="*/ 90 w 125"/>
                <a:gd name="T11" fmla="*/ 108 h 108"/>
                <a:gd name="T12" fmla="*/ 125 w 125"/>
                <a:gd name="T13" fmla="*/ 73 h 108"/>
                <a:gd name="T14" fmla="*/ 125 w 125"/>
                <a:gd name="T15" fmla="*/ 35 h 108"/>
                <a:gd name="T16" fmla="*/ 90 w 125"/>
                <a:gd name="T17" fmla="*/ 0 h 108"/>
                <a:gd name="T18" fmla="*/ 103 w 125"/>
                <a:gd name="T19" fmla="*/ 73 h 108"/>
                <a:gd name="T20" fmla="*/ 88 w 125"/>
                <a:gd name="T21" fmla="*/ 87 h 108"/>
                <a:gd name="T22" fmla="*/ 37 w 125"/>
                <a:gd name="T23" fmla="*/ 87 h 108"/>
                <a:gd name="T24" fmla="*/ 22 w 125"/>
                <a:gd name="T25" fmla="*/ 73 h 108"/>
                <a:gd name="T26" fmla="*/ 22 w 125"/>
                <a:gd name="T27" fmla="*/ 36 h 108"/>
                <a:gd name="T28" fmla="*/ 37 w 125"/>
                <a:gd name="T29" fmla="*/ 21 h 108"/>
                <a:gd name="T30" fmla="*/ 88 w 125"/>
                <a:gd name="T31" fmla="*/ 21 h 108"/>
                <a:gd name="T32" fmla="*/ 103 w 125"/>
                <a:gd name="T33" fmla="*/ 36 h 108"/>
                <a:gd name="T34" fmla="*/ 103 w 125"/>
                <a:gd name="T35" fmla="*/ 7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5" h="108">
                  <a:moveTo>
                    <a:pt x="90" y="0"/>
                  </a:moveTo>
                  <a:cubicBezTo>
                    <a:pt x="35" y="0"/>
                    <a:pt x="35" y="0"/>
                    <a:pt x="35" y="0"/>
                  </a:cubicBezTo>
                  <a:cubicBezTo>
                    <a:pt x="16" y="0"/>
                    <a:pt x="0" y="16"/>
                    <a:pt x="0" y="35"/>
                  </a:cubicBezTo>
                  <a:cubicBezTo>
                    <a:pt x="0" y="73"/>
                    <a:pt x="0" y="73"/>
                    <a:pt x="0" y="73"/>
                  </a:cubicBezTo>
                  <a:cubicBezTo>
                    <a:pt x="0" y="93"/>
                    <a:pt x="16" y="108"/>
                    <a:pt x="35" y="108"/>
                  </a:cubicBezTo>
                  <a:cubicBezTo>
                    <a:pt x="90" y="108"/>
                    <a:pt x="90" y="108"/>
                    <a:pt x="90" y="108"/>
                  </a:cubicBezTo>
                  <a:cubicBezTo>
                    <a:pt x="109" y="108"/>
                    <a:pt x="125" y="93"/>
                    <a:pt x="125" y="73"/>
                  </a:cubicBezTo>
                  <a:cubicBezTo>
                    <a:pt x="125" y="35"/>
                    <a:pt x="125" y="35"/>
                    <a:pt x="125" y="35"/>
                  </a:cubicBezTo>
                  <a:cubicBezTo>
                    <a:pt x="125" y="16"/>
                    <a:pt x="109" y="0"/>
                    <a:pt x="90" y="0"/>
                  </a:cubicBezTo>
                  <a:close/>
                  <a:moveTo>
                    <a:pt x="103" y="73"/>
                  </a:moveTo>
                  <a:cubicBezTo>
                    <a:pt x="103" y="81"/>
                    <a:pt x="97" y="87"/>
                    <a:pt x="88" y="87"/>
                  </a:cubicBezTo>
                  <a:cubicBezTo>
                    <a:pt x="37" y="87"/>
                    <a:pt x="37" y="87"/>
                    <a:pt x="37" y="87"/>
                  </a:cubicBezTo>
                  <a:cubicBezTo>
                    <a:pt x="28" y="87"/>
                    <a:pt x="22" y="81"/>
                    <a:pt x="22" y="73"/>
                  </a:cubicBezTo>
                  <a:cubicBezTo>
                    <a:pt x="22" y="36"/>
                    <a:pt x="22" y="36"/>
                    <a:pt x="22" y="36"/>
                  </a:cubicBezTo>
                  <a:cubicBezTo>
                    <a:pt x="22" y="28"/>
                    <a:pt x="28" y="21"/>
                    <a:pt x="37" y="21"/>
                  </a:cubicBezTo>
                  <a:cubicBezTo>
                    <a:pt x="88" y="21"/>
                    <a:pt x="88" y="21"/>
                    <a:pt x="88" y="21"/>
                  </a:cubicBezTo>
                  <a:cubicBezTo>
                    <a:pt x="97" y="21"/>
                    <a:pt x="103" y="28"/>
                    <a:pt x="103" y="36"/>
                  </a:cubicBezTo>
                  <a:lnTo>
                    <a:pt x="103" y="73"/>
                  </a:lnTo>
                  <a:close/>
                </a:path>
              </a:pathLst>
            </a:custGeom>
            <a:solidFill>
              <a:srgbClr val="3552A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30" name="ísḻîde">
              <a:extLst>
                <a:ext uri="{FF2B5EF4-FFF2-40B4-BE49-F238E27FC236}">
                  <a16:creationId xmlns="" xmlns:a16="http://schemas.microsoft.com/office/drawing/2014/main" id="{18CB7F5F-6AB0-4E12-B4D9-672CC5A64196}"/>
                </a:ext>
              </a:extLst>
            </p:cNvPr>
            <p:cNvSpPr/>
            <p:nvPr userDrawn="1"/>
          </p:nvSpPr>
          <p:spPr bwMode="auto">
            <a:xfrm>
              <a:off x="3229540" y="4628012"/>
              <a:ext cx="1208275" cy="858563"/>
            </a:xfrm>
            <a:prstGeom prst="rect">
              <a:avLst/>
            </a:prstGeom>
            <a:solidFill>
              <a:srgbClr val="6A9A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31" name="ïṡļîḑe">
              <a:extLst>
                <a:ext uri="{FF2B5EF4-FFF2-40B4-BE49-F238E27FC236}">
                  <a16:creationId xmlns="" xmlns:a16="http://schemas.microsoft.com/office/drawing/2014/main" id="{B2CB51CB-5BF6-4407-9A12-1FD7C5CCEE00}"/>
                </a:ext>
              </a:extLst>
            </p:cNvPr>
            <p:cNvSpPr/>
            <p:nvPr userDrawn="1"/>
          </p:nvSpPr>
          <p:spPr bwMode="auto">
            <a:xfrm>
              <a:off x="3600864" y="4628012"/>
              <a:ext cx="836951" cy="858563"/>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32" name="îṧlïḑé">
              <a:extLst>
                <a:ext uri="{FF2B5EF4-FFF2-40B4-BE49-F238E27FC236}">
                  <a16:creationId xmlns="" xmlns:a16="http://schemas.microsoft.com/office/drawing/2014/main" id="{09BDBF83-9170-432A-9806-C869B479EC4C}"/>
                </a:ext>
              </a:extLst>
            </p:cNvPr>
            <p:cNvSpPr/>
            <p:nvPr userDrawn="1"/>
          </p:nvSpPr>
          <p:spPr bwMode="auto">
            <a:xfrm>
              <a:off x="3805190" y="4832338"/>
              <a:ext cx="432228" cy="432228"/>
            </a:xfrm>
            <a:custGeom>
              <a:avLst/>
              <a:gdLst>
                <a:gd name="T0" fmla="*/ 141 w 220"/>
                <a:gd name="T1" fmla="*/ 81 h 220"/>
                <a:gd name="T2" fmla="*/ 141 w 220"/>
                <a:gd name="T3" fmla="*/ 60 h 220"/>
                <a:gd name="T4" fmla="*/ 141 w 220"/>
                <a:gd name="T5" fmla="*/ 54 h 220"/>
                <a:gd name="T6" fmla="*/ 141 w 220"/>
                <a:gd name="T7" fmla="*/ 0 h 220"/>
                <a:gd name="T8" fmla="*/ 81 w 220"/>
                <a:gd name="T9" fmla="*/ 0 h 220"/>
                <a:gd name="T10" fmla="*/ 81 w 220"/>
                <a:gd name="T11" fmla="*/ 81 h 220"/>
                <a:gd name="T12" fmla="*/ 0 w 220"/>
                <a:gd name="T13" fmla="*/ 81 h 220"/>
                <a:gd name="T14" fmla="*/ 0 w 220"/>
                <a:gd name="T15" fmla="*/ 141 h 220"/>
                <a:gd name="T16" fmla="*/ 81 w 220"/>
                <a:gd name="T17" fmla="*/ 141 h 220"/>
                <a:gd name="T18" fmla="*/ 81 w 220"/>
                <a:gd name="T19" fmla="*/ 220 h 220"/>
                <a:gd name="T20" fmla="*/ 141 w 220"/>
                <a:gd name="T21" fmla="*/ 220 h 220"/>
                <a:gd name="T22" fmla="*/ 141 w 220"/>
                <a:gd name="T23" fmla="*/ 141 h 220"/>
                <a:gd name="T24" fmla="*/ 220 w 220"/>
                <a:gd name="T25" fmla="*/ 141 h 220"/>
                <a:gd name="T26" fmla="*/ 220 w 220"/>
                <a:gd name="T27" fmla="*/ 81 h 220"/>
                <a:gd name="T28" fmla="*/ 141 w 220"/>
                <a:gd name="T29" fmla="*/ 81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0" h="220">
                  <a:moveTo>
                    <a:pt x="141" y="81"/>
                  </a:moveTo>
                  <a:lnTo>
                    <a:pt x="141" y="60"/>
                  </a:lnTo>
                  <a:lnTo>
                    <a:pt x="141" y="54"/>
                  </a:lnTo>
                  <a:lnTo>
                    <a:pt x="141" y="0"/>
                  </a:lnTo>
                  <a:lnTo>
                    <a:pt x="81" y="0"/>
                  </a:lnTo>
                  <a:lnTo>
                    <a:pt x="81" y="81"/>
                  </a:lnTo>
                  <a:lnTo>
                    <a:pt x="0" y="81"/>
                  </a:lnTo>
                  <a:lnTo>
                    <a:pt x="0" y="141"/>
                  </a:lnTo>
                  <a:lnTo>
                    <a:pt x="81" y="141"/>
                  </a:lnTo>
                  <a:lnTo>
                    <a:pt x="81" y="220"/>
                  </a:lnTo>
                  <a:lnTo>
                    <a:pt x="141" y="220"/>
                  </a:lnTo>
                  <a:lnTo>
                    <a:pt x="141" y="141"/>
                  </a:lnTo>
                  <a:lnTo>
                    <a:pt x="220" y="141"/>
                  </a:lnTo>
                  <a:lnTo>
                    <a:pt x="220" y="81"/>
                  </a:lnTo>
                  <a:lnTo>
                    <a:pt x="141" y="81"/>
                  </a:lnTo>
                  <a:close/>
                </a:path>
              </a:pathLst>
            </a:custGeom>
            <a:solidFill>
              <a:srgbClr val="E2868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33" name="iṧḷiḑê">
              <a:extLst>
                <a:ext uri="{FF2B5EF4-FFF2-40B4-BE49-F238E27FC236}">
                  <a16:creationId xmlns="" xmlns:a16="http://schemas.microsoft.com/office/drawing/2014/main" id="{1F014B1C-CFB0-4A2D-B45C-337A85AE8527}"/>
                </a:ext>
              </a:extLst>
            </p:cNvPr>
            <p:cNvSpPr/>
            <p:nvPr userDrawn="1"/>
          </p:nvSpPr>
          <p:spPr bwMode="auto">
            <a:xfrm>
              <a:off x="3404396" y="4628012"/>
              <a:ext cx="11788" cy="858563"/>
            </a:xfrm>
            <a:prstGeom prst="rect">
              <a:avLst/>
            </a:prstGeom>
            <a:solidFill>
              <a:srgbClr val="3552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34" name="ïś1ïďé">
              <a:extLst>
                <a:ext uri="{FF2B5EF4-FFF2-40B4-BE49-F238E27FC236}">
                  <a16:creationId xmlns="" xmlns:a16="http://schemas.microsoft.com/office/drawing/2014/main" id="{367D3085-921E-484A-AD4F-9515EC5C3728}"/>
                </a:ext>
              </a:extLst>
            </p:cNvPr>
            <p:cNvSpPr/>
            <p:nvPr userDrawn="1"/>
          </p:nvSpPr>
          <p:spPr bwMode="auto">
            <a:xfrm>
              <a:off x="7716856" y="4608365"/>
              <a:ext cx="1245604" cy="8782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35" name="iṥḻíḓê">
              <a:extLst>
                <a:ext uri="{FF2B5EF4-FFF2-40B4-BE49-F238E27FC236}">
                  <a16:creationId xmlns="" xmlns:a16="http://schemas.microsoft.com/office/drawing/2014/main" id="{82E583AA-1D79-4D5E-930A-3BB105E8E202}"/>
                </a:ext>
              </a:extLst>
            </p:cNvPr>
            <p:cNvSpPr/>
            <p:nvPr userDrawn="1"/>
          </p:nvSpPr>
          <p:spPr bwMode="auto">
            <a:xfrm>
              <a:off x="7716856" y="4608365"/>
              <a:ext cx="1245604" cy="878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36" name="îšļiḓê">
              <a:extLst>
                <a:ext uri="{FF2B5EF4-FFF2-40B4-BE49-F238E27FC236}">
                  <a16:creationId xmlns="" xmlns:a16="http://schemas.microsoft.com/office/drawing/2014/main" id="{48B777BB-490D-4BC7-8B4E-6B15D6252BA9}"/>
                </a:ext>
              </a:extLst>
            </p:cNvPr>
            <p:cNvSpPr/>
            <p:nvPr userDrawn="1"/>
          </p:nvSpPr>
          <p:spPr bwMode="auto">
            <a:xfrm>
              <a:off x="7905465" y="4665340"/>
              <a:ext cx="113951" cy="110022"/>
            </a:xfrm>
            <a:prstGeom prst="ellipse">
              <a:avLst/>
            </a:prstGeom>
            <a:solidFill>
              <a:srgbClr val="DAEBF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37" name="iṥḻídé">
              <a:extLst>
                <a:ext uri="{FF2B5EF4-FFF2-40B4-BE49-F238E27FC236}">
                  <a16:creationId xmlns="" xmlns:a16="http://schemas.microsoft.com/office/drawing/2014/main" id="{43641C94-CD2E-4005-8668-3EAF4E66028B}"/>
                </a:ext>
              </a:extLst>
            </p:cNvPr>
            <p:cNvSpPr/>
            <p:nvPr userDrawn="1"/>
          </p:nvSpPr>
          <p:spPr bwMode="auto">
            <a:xfrm>
              <a:off x="7925111" y="4521919"/>
              <a:ext cx="74658" cy="200397"/>
            </a:xfrm>
            <a:custGeom>
              <a:avLst/>
              <a:gdLst>
                <a:gd name="T0" fmla="*/ 10 w 18"/>
                <a:gd name="T1" fmla="*/ 49 h 49"/>
                <a:gd name="T2" fmla="*/ 8 w 18"/>
                <a:gd name="T3" fmla="*/ 49 h 49"/>
                <a:gd name="T4" fmla="*/ 0 w 18"/>
                <a:gd name="T5" fmla="*/ 42 h 49"/>
                <a:gd name="T6" fmla="*/ 0 w 18"/>
                <a:gd name="T7" fmla="*/ 8 h 49"/>
                <a:gd name="T8" fmla="*/ 8 w 18"/>
                <a:gd name="T9" fmla="*/ 0 h 49"/>
                <a:gd name="T10" fmla="*/ 10 w 18"/>
                <a:gd name="T11" fmla="*/ 0 h 49"/>
                <a:gd name="T12" fmla="*/ 18 w 18"/>
                <a:gd name="T13" fmla="*/ 8 h 49"/>
                <a:gd name="T14" fmla="*/ 18 w 18"/>
                <a:gd name="T15" fmla="*/ 42 h 49"/>
                <a:gd name="T16" fmla="*/ 10 w 18"/>
                <a:gd name="T17"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49">
                  <a:moveTo>
                    <a:pt x="10" y="49"/>
                  </a:moveTo>
                  <a:cubicBezTo>
                    <a:pt x="8" y="49"/>
                    <a:pt x="8" y="49"/>
                    <a:pt x="8" y="49"/>
                  </a:cubicBezTo>
                  <a:cubicBezTo>
                    <a:pt x="4" y="49"/>
                    <a:pt x="0" y="46"/>
                    <a:pt x="0" y="42"/>
                  </a:cubicBezTo>
                  <a:cubicBezTo>
                    <a:pt x="0" y="8"/>
                    <a:pt x="0" y="8"/>
                    <a:pt x="0" y="8"/>
                  </a:cubicBezTo>
                  <a:cubicBezTo>
                    <a:pt x="0" y="4"/>
                    <a:pt x="4" y="0"/>
                    <a:pt x="8" y="0"/>
                  </a:cubicBezTo>
                  <a:cubicBezTo>
                    <a:pt x="10" y="0"/>
                    <a:pt x="10" y="0"/>
                    <a:pt x="10" y="0"/>
                  </a:cubicBezTo>
                  <a:cubicBezTo>
                    <a:pt x="14" y="0"/>
                    <a:pt x="18" y="4"/>
                    <a:pt x="18" y="8"/>
                  </a:cubicBezTo>
                  <a:cubicBezTo>
                    <a:pt x="18" y="42"/>
                    <a:pt x="18" y="42"/>
                    <a:pt x="18" y="42"/>
                  </a:cubicBezTo>
                  <a:cubicBezTo>
                    <a:pt x="18" y="46"/>
                    <a:pt x="14" y="49"/>
                    <a:pt x="10" y="49"/>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38" name="iṥ1îḍè">
              <a:extLst>
                <a:ext uri="{FF2B5EF4-FFF2-40B4-BE49-F238E27FC236}">
                  <a16:creationId xmlns="" xmlns:a16="http://schemas.microsoft.com/office/drawing/2014/main" id="{FEBCDE97-0290-4AAA-83A5-D1A8D0BA6792}"/>
                </a:ext>
              </a:extLst>
            </p:cNvPr>
            <p:cNvSpPr/>
            <p:nvPr userDrawn="1"/>
          </p:nvSpPr>
          <p:spPr bwMode="auto">
            <a:xfrm>
              <a:off x="8158908" y="4665340"/>
              <a:ext cx="110022" cy="110022"/>
            </a:xfrm>
            <a:prstGeom prst="ellipse">
              <a:avLst/>
            </a:prstGeom>
            <a:solidFill>
              <a:srgbClr val="DAEBF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39" name="î$ľïḑê">
              <a:extLst>
                <a:ext uri="{FF2B5EF4-FFF2-40B4-BE49-F238E27FC236}">
                  <a16:creationId xmlns="" xmlns:a16="http://schemas.microsoft.com/office/drawing/2014/main" id="{C3E1B5B1-EA65-41A3-BAAB-C1A6A922A0F6}"/>
                </a:ext>
              </a:extLst>
            </p:cNvPr>
            <p:cNvSpPr/>
            <p:nvPr userDrawn="1"/>
          </p:nvSpPr>
          <p:spPr bwMode="auto">
            <a:xfrm>
              <a:off x="8178555" y="4521919"/>
              <a:ext cx="68764" cy="200397"/>
            </a:xfrm>
            <a:custGeom>
              <a:avLst/>
              <a:gdLst>
                <a:gd name="T0" fmla="*/ 10 w 17"/>
                <a:gd name="T1" fmla="*/ 49 h 49"/>
                <a:gd name="T2" fmla="*/ 8 w 17"/>
                <a:gd name="T3" fmla="*/ 49 h 49"/>
                <a:gd name="T4" fmla="*/ 0 w 17"/>
                <a:gd name="T5" fmla="*/ 42 h 49"/>
                <a:gd name="T6" fmla="*/ 0 w 17"/>
                <a:gd name="T7" fmla="*/ 8 h 49"/>
                <a:gd name="T8" fmla="*/ 8 w 17"/>
                <a:gd name="T9" fmla="*/ 0 h 49"/>
                <a:gd name="T10" fmla="*/ 10 w 17"/>
                <a:gd name="T11" fmla="*/ 0 h 49"/>
                <a:gd name="T12" fmla="*/ 17 w 17"/>
                <a:gd name="T13" fmla="*/ 8 h 49"/>
                <a:gd name="T14" fmla="*/ 17 w 17"/>
                <a:gd name="T15" fmla="*/ 42 h 49"/>
                <a:gd name="T16" fmla="*/ 10 w 17"/>
                <a:gd name="T17"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49">
                  <a:moveTo>
                    <a:pt x="10" y="49"/>
                  </a:moveTo>
                  <a:cubicBezTo>
                    <a:pt x="8" y="49"/>
                    <a:pt x="8" y="49"/>
                    <a:pt x="8" y="49"/>
                  </a:cubicBezTo>
                  <a:cubicBezTo>
                    <a:pt x="3" y="49"/>
                    <a:pt x="0" y="46"/>
                    <a:pt x="0" y="42"/>
                  </a:cubicBezTo>
                  <a:cubicBezTo>
                    <a:pt x="0" y="8"/>
                    <a:pt x="0" y="8"/>
                    <a:pt x="0" y="8"/>
                  </a:cubicBezTo>
                  <a:cubicBezTo>
                    <a:pt x="0" y="4"/>
                    <a:pt x="3" y="0"/>
                    <a:pt x="8" y="0"/>
                  </a:cubicBezTo>
                  <a:cubicBezTo>
                    <a:pt x="10" y="0"/>
                    <a:pt x="10" y="0"/>
                    <a:pt x="10" y="0"/>
                  </a:cubicBezTo>
                  <a:cubicBezTo>
                    <a:pt x="14" y="0"/>
                    <a:pt x="17" y="4"/>
                    <a:pt x="17" y="8"/>
                  </a:cubicBezTo>
                  <a:cubicBezTo>
                    <a:pt x="17" y="42"/>
                    <a:pt x="17" y="42"/>
                    <a:pt x="17" y="42"/>
                  </a:cubicBezTo>
                  <a:cubicBezTo>
                    <a:pt x="17" y="46"/>
                    <a:pt x="14" y="49"/>
                    <a:pt x="10" y="49"/>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40" name="iSľiḍê">
              <a:extLst>
                <a:ext uri="{FF2B5EF4-FFF2-40B4-BE49-F238E27FC236}">
                  <a16:creationId xmlns="" xmlns:a16="http://schemas.microsoft.com/office/drawing/2014/main" id="{4232364E-F34F-4821-BFE0-09CAA49C2FA5}"/>
                </a:ext>
              </a:extLst>
            </p:cNvPr>
            <p:cNvSpPr/>
            <p:nvPr userDrawn="1"/>
          </p:nvSpPr>
          <p:spPr bwMode="auto">
            <a:xfrm>
              <a:off x="8412351" y="4665340"/>
              <a:ext cx="110022" cy="110022"/>
            </a:xfrm>
            <a:prstGeom prst="ellipse">
              <a:avLst/>
            </a:prstGeom>
            <a:solidFill>
              <a:srgbClr val="DAEBF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41" name="íś1íḋé">
              <a:extLst>
                <a:ext uri="{FF2B5EF4-FFF2-40B4-BE49-F238E27FC236}">
                  <a16:creationId xmlns="" xmlns:a16="http://schemas.microsoft.com/office/drawing/2014/main" id="{8861725E-1F24-4F1C-8D75-1E71E78BE9CC}"/>
                </a:ext>
              </a:extLst>
            </p:cNvPr>
            <p:cNvSpPr/>
            <p:nvPr userDrawn="1"/>
          </p:nvSpPr>
          <p:spPr bwMode="auto">
            <a:xfrm>
              <a:off x="8428068" y="4521919"/>
              <a:ext cx="72694" cy="200397"/>
            </a:xfrm>
            <a:custGeom>
              <a:avLst/>
              <a:gdLst>
                <a:gd name="T0" fmla="*/ 10 w 18"/>
                <a:gd name="T1" fmla="*/ 49 h 49"/>
                <a:gd name="T2" fmla="*/ 8 w 18"/>
                <a:gd name="T3" fmla="*/ 49 h 49"/>
                <a:gd name="T4" fmla="*/ 0 w 18"/>
                <a:gd name="T5" fmla="*/ 42 h 49"/>
                <a:gd name="T6" fmla="*/ 0 w 18"/>
                <a:gd name="T7" fmla="*/ 8 h 49"/>
                <a:gd name="T8" fmla="*/ 8 w 18"/>
                <a:gd name="T9" fmla="*/ 0 h 49"/>
                <a:gd name="T10" fmla="*/ 10 w 18"/>
                <a:gd name="T11" fmla="*/ 0 h 49"/>
                <a:gd name="T12" fmla="*/ 18 w 18"/>
                <a:gd name="T13" fmla="*/ 8 h 49"/>
                <a:gd name="T14" fmla="*/ 18 w 18"/>
                <a:gd name="T15" fmla="*/ 42 h 49"/>
                <a:gd name="T16" fmla="*/ 10 w 18"/>
                <a:gd name="T17"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49">
                  <a:moveTo>
                    <a:pt x="10" y="49"/>
                  </a:moveTo>
                  <a:cubicBezTo>
                    <a:pt x="8" y="49"/>
                    <a:pt x="8" y="49"/>
                    <a:pt x="8" y="49"/>
                  </a:cubicBezTo>
                  <a:cubicBezTo>
                    <a:pt x="4" y="49"/>
                    <a:pt x="0" y="46"/>
                    <a:pt x="0" y="42"/>
                  </a:cubicBezTo>
                  <a:cubicBezTo>
                    <a:pt x="0" y="8"/>
                    <a:pt x="0" y="8"/>
                    <a:pt x="0" y="8"/>
                  </a:cubicBezTo>
                  <a:cubicBezTo>
                    <a:pt x="0" y="4"/>
                    <a:pt x="4" y="0"/>
                    <a:pt x="8" y="0"/>
                  </a:cubicBezTo>
                  <a:cubicBezTo>
                    <a:pt x="10" y="0"/>
                    <a:pt x="10" y="0"/>
                    <a:pt x="10" y="0"/>
                  </a:cubicBezTo>
                  <a:cubicBezTo>
                    <a:pt x="15" y="0"/>
                    <a:pt x="18" y="4"/>
                    <a:pt x="18" y="8"/>
                  </a:cubicBezTo>
                  <a:cubicBezTo>
                    <a:pt x="18" y="42"/>
                    <a:pt x="18" y="42"/>
                    <a:pt x="18" y="42"/>
                  </a:cubicBezTo>
                  <a:cubicBezTo>
                    <a:pt x="18" y="46"/>
                    <a:pt x="15" y="49"/>
                    <a:pt x="10" y="49"/>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42" name="ïS1ïde">
              <a:extLst>
                <a:ext uri="{FF2B5EF4-FFF2-40B4-BE49-F238E27FC236}">
                  <a16:creationId xmlns="" xmlns:a16="http://schemas.microsoft.com/office/drawing/2014/main" id="{B74844FB-C261-423A-9D17-A8DCD899D086}"/>
                </a:ext>
              </a:extLst>
            </p:cNvPr>
            <p:cNvSpPr/>
            <p:nvPr userDrawn="1"/>
          </p:nvSpPr>
          <p:spPr bwMode="auto">
            <a:xfrm>
              <a:off x="8659900" y="4665340"/>
              <a:ext cx="115916" cy="110022"/>
            </a:xfrm>
            <a:prstGeom prst="ellipse">
              <a:avLst/>
            </a:prstGeom>
            <a:solidFill>
              <a:srgbClr val="DAEBF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43" name="ïṥlîḓè">
              <a:extLst>
                <a:ext uri="{FF2B5EF4-FFF2-40B4-BE49-F238E27FC236}">
                  <a16:creationId xmlns="" xmlns:a16="http://schemas.microsoft.com/office/drawing/2014/main" id="{617293DF-D55C-4EDA-8C67-DF4C864B26F7}"/>
                </a:ext>
              </a:extLst>
            </p:cNvPr>
            <p:cNvSpPr/>
            <p:nvPr userDrawn="1"/>
          </p:nvSpPr>
          <p:spPr bwMode="auto">
            <a:xfrm>
              <a:off x="8681512" y="4521919"/>
              <a:ext cx="72694" cy="200397"/>
            </a:xfrm>
            <a:custGeom>
              <a:avLst/>
              <a:gdLst>
                <a:gd name="T0" fmla="*/ 10 w 18"/>
                <a:gd name="T1" fmla="*/ 49 h 49"/>
                <a:gd name="T2" fmla="*/ 8 w 18"/>
                <a:gd name="T3" fmla="*/ 49 h 49"/>
                <a:gd name="T4" fmla="*/ 0 w 18"/>
                <a:gd name="T5" fmla="*/ 42 h 49"/>
                <a:gd name="T6" fmla="*/ 0 w 18"/>
                <a:gd name="T7" fmla="*/ 8 h 49"/>
                <a:gd name="T8" fmla="*/ 8 w 18"/>
                <a:gd name="T9" fmla="*/ 0 h 49"/>
                <a:gd name="T10" fmla="*/ 10 w 18"/>
                <a:gd name="T11" fmla="*/ 0 h 49"/>
                <a:gd name="T12" fmla="*/ 18 w 18"/>
                <a:gd name="T13" fmla="*/ 8 h 49"/>
                <a:gd name="T14" fmla="*/ 18 w 18"/>
                <a:gd name="T15" fmla="*/ 42 h 49"/>
                <a:gd name="T16" fmla="*/ 10 w 18"/>
                <a:gd name="T17"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49">
                  <a:moveTo>
                    <a:pt x="10" y="49"/>
                  </a:moveTo>
                  <a:cubicBezTo>
                    <a:pt x="8" y="49"/>
                    <a:pt x="8" y="49"/>
                    <a:pt x="8" y="49"/>
                  </a:cubicBezTo>
                  <a:cubicBezTo>
                    <a:pt x="4" y="49"/>
                    <a:pt x="0" y="46"/>
                    <a:pt x="0" y="42"/>
                  </a:cubicBezTo>
                  <a:cubicBezTo>
                    <a:pt x="0" y="8"/>
                    <a:pt x="0" y="8"/>
                    <a:pt x="0" y="8"/>
                  </a:cubicBezTo>
                  <a:cubicBezTo>
                    <a:pt x="0" y="4"/>
                    <a:pt x="4" y="0"/>
                    <a:pt x="8" y="0"/>
                  </a:cubicBezTo>
                  <a:cubicBezTo>
                    <a:pt x="10" y="0"/>
                    <a:pt x="10" y="0"/>
                    <a:pt x="10" y="0"/>
                  </a:cubicBezTo>
                  <a:cubicBezTo>
                    <a:pt x="14" y="0"/>
                    <a:pt x="18" y="4"/>
                    <a:pt x="18" y="8"/>
                  </a:cubicBezTo>
                  <a:cubicBezTo>
                    <a:pt x="18" y="42"/>
                    <a:pt x="18" y="42"/>
                    <a:pt x="18" y="42"/>
                  </a:cubicBezTo>
                  <a:cubicBezTo>
                    <a:pt x="18" y="46"/>
                    <a:pt x="14" y="49"/>
                    <a:pt x="10" y="49"/>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44" name="íṩ1îḓé">
              <a:extLst>
                <a:ext uri="{FF2B5EF4-FFF2-40B4-BE49-F238E27FC236}">
                  <a16:creationId xmlns="" xmlns:a16="http://schemas.microsoft.com/office/drawing/2014/main" id="{BB426E01-0BAB-4F4C-ACAC-D78574CFC962}"/>
                </a:ext>
              </a:extLst>
            </p:cNvPr>
            <p:cNvSpPr/>
            <p:nvPr userDrawn="1"/>
          </p:nvSpPr>
          <p:spPr bwMode="auto">
            <a:xfrm>
              <a:off x="7799372" y="4897172"/>
              <a:ext cx="106092"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45" name="íṥľïdê">
              <a:extLst>
                <a:ext uri="{FF2B5EF4-FFF2-40B4-BE49-F238E27FC236}">
                  <a16:creationId xmlns="" xmlns:a16="http://schemas.microsoft.com/office/drawing/2014/main" id="{0B0ECA57-4610-44B2-823C-EDCE2280E976}"/>
                </a:ext>
              </a:extLst>
            </p:cNvPr>
            <p:cNvSpPr/>
            <p:nvPr userDrawn="1"/>
          </p:nvSpPr>
          <p:spPr bwMode="auto">
            <a:xfrm>
              <a:off x="7799372" y="4897172"/>
              <a:ext cx="106092"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46" name="îS1iḋê">
              <a:extLst>
                <a:ext uri="{FF2B5EF4-FFF2-40B4-BE49-F238E27FC236}">
                  <a16:creationId xmlns="" xmlns:a16="http://schemas.microsoft.com/office/drawing/2014/main" id="{00C5CDA5-8753-46E3-AB3E-48C4D8BA63D6}"/>
                </a:ext>
              </a:extLst>
            </p:cNvPr>
            <p:cNvSpPr/>
            <p:nvPr userDrawn="1"/>
          </p:nvSpPr>
          <p:spPr bwMode="auto">
            <a:xfrm>
              <a:off x="7993876" y="4897172"/>
              <a:ext cx="108058"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47" name="íṣlíḓè">
              <a:extLst>
                <a:ext uri="{FF2B5EF4-FFF2-40B4-BE49-F238E27FC236}">
                  <a16:creationId xmlns="" xmlns:a16="http://schemas.microsoft.com/office/drawing/2014/main" id="{B9DCDA2E-4719-4698-B845-CF53369CEF6A}"/>
                </a:ext>
              </a:extLst>
            </p:cNvPr>
            <p:cNvSpPr/>
            <p:nvPr userDrawn="1"/>
          </p:nvSpPr>
          <p:spPr bwMode="auto">
            <a:xfrm>
              <a:off x="7993876" y="4897172"/>
              <a:ext cx="108058"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48" name="íŝ1íďe">
              <a:extLst>
                <a:ext uri="{FF2B5EF4-FFF2-40B4-BE49-F238E27FC236}">
                  <a16:creationId xmlns="" xmlns:a16="http://schemas.microsoft.com/office/drawing/2014/main" id="{CAB0AA99-1D1A-4352-BB35-169AF53D0DE6}"/>
                </a:ext>
              </a:extLst>
            </p:cNvPr>
            <p:cNvSpPr/>
            <p:nvPr userDrawn="1"/>
          </p:nvSpPr>
          <p:spPr bwMode="auto">
            <a:xfrm>
              <a:off x="8186414" y="4897172"/>
              <a:ext cx="110022"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49" name="îṩliḓê">
              <a:extLst>
                <a:ext uri="{FF2B5EF4-FFF2-40B4-BE49-F238E27FC236}">
                  <a16:creationId xmlns="" xmlns:a16="http://schemas.microsoft.com/office/drawing/2014/main" id="{12244C4C-6813-40C3-B03A-6F611D382183}"/>
                </a:ext>
              </a:extLst>
            </p:cNvPr>
            <p:cNvSpPr/>
            <p:nvPr userDrawn="1"/>
          </p:nvSpPr>
          <p:spPr bwMode="auto">
            <a:xfrm>
              <a:off x="8186414" y="4897172"/>
              <a:ext cx="110022"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50" name="ïŝľîďé">
              <a:extLst>
                <a:ext uri="{FF2B5EF4-FFF2-40B4-BE49-F238E27FC236}">
                  <a16:creationId xmlns="" xmlns:a16="http://schemas.microsoft.com/office/drawing/2014/main" id="{4A2E598E-2CF4-4DA0-960A-354DC3E2F8CE}"/>
                </a:ext>
              </a:extLst>
            </p:cNvPr>
            <p:cNvSpPr/>
            <p:nvPr userDrawn="1"/>
          </p:nvSpPr>
          <p:spPr bwMode="auto">
            <a:xfrm>
              <a:off x="8382881" y="4897172"/>
              <a:ext cx="110022" cy="111987"/>
            </a:xfrm>
            <a:prstGeom prst="rect">
              <a:avLst/>
            </a:prstGeom>
            <a:solidFill>
              <a:srgbClr val="E2868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51" name="í$ḻíḋe">
              <a:extLst>
                <a:ext uri="{FF2B5EF4-FFF2-40B4-BE49-F238E27FC236}">
                  <a16:creationId xmlns="" xmlns:a16="http://schemas.microsoft.com/office/drawing/2014/main" id="{ACABF7FE-A175-4687-8338-0F6A0F88F8EC}"/>
                </a:ext>
              </a:extLst>
            </p:cNvPr>
            <p:cNvSpPr/>
            <p:nvPr userDrawn="1"/>
          </p:nvSpPr>
          <p:spPr bwMode="auto">
            <a:xfrm>
              <a:off x="8579349" y="4897172"/>
              <a:ext cx="106092"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52" name="işľíde">
              <a:extLst>
                <a:ext uri="{FF2B5EF4-FFF2-40B4-BE49-F238E27FC236}">
                  <a16:creationId xmlns="" xmlns:a16="http://schemas.microsoft.com/office/drawing/2014/main" id="{BB20E1A0-D3B7-4767-9B2F-3F34EB6519C9}"/>
                </a:ext>
              </a:extLst>
            </p:cNvPr>
            <p:cNvSpPr/>
            <p:nvPr userDrawn="1"/>
          </p:nvSpPr>
          <p:spPr bwMode="auto">
            <a:xfrm>
              <a:off x="8579349" y="4897172"/>
              <a:ext cx="106092"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53" name="işḷïḋe">
              <a:extLst>
                <a:ext uri="{FF2B5EF4-FFF2-40B4-BE49-F238E27FC236}">
                  <a16:creationId xmlns="" xmlns:a16="http://schemas.microsoft.com/office/drawing/2014/main" id="{57B039E5-226A-418E-8621-A0BF01043FE7}"/>
                </a:ext>
              </a:extLst>
            </p:cNvPr>
            <p:cNvSpPr/>
            <p:nvPr userDrawn="1"/>
          </p:nvSpPr>
          <p:spPr bwMode="auto">
            <a:xfrm>
              <a:off x="8775816" y="4897172"/>
              <a:ext cx="106092"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54" name="ísļíḋé">
              <a:extLst>
                <a:ext uri="{FF2B5EF4-FFF2-40B4-BE49-F238E27FC236}">
                  <a16:creationId xmlns="" xmlns:a16="http://schemas.microsoft.com/office/drawing/2014/main" id="{B916C0DA-F226-4C62-B91F-9B68B3E375D0}"/>
                </a:ext>
              </a:extLst>
            </p:cNvPr>
            <p:cNvSpPr/>
            <p:nvPr userDrawn="1"/>
          </p:nvSpPr>
          <p:spPr bwMode="auto">
            <a:xfrm>
              <a:off x="8775816" y="4897172"/>
              <a:ext cx="106092"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55" name="îṡliḋè">
              <a:extLst>
                <a:ext uri="{FF2B5EF4-FFF2-40B4-BE49-F238E27FC236}">
                  <a16:creationId xmlns="" xmlns:a16="http://schemas.microsoft.com/office/drawing/2014/main" id="{EEE6EFEA-5825-4BD1-8923-798583B5FB91}"/>
                </a:ext>
              </a:extLst>
            </p:cNvPr>
            <p:cNvSpPr/>
            <p:nvPr userDrawn="1"/>
          </p:nvSpPr>
          <p:spPr bwMode="auto">
            <a:xfrm>
              <a:off x="7799372" y="5056311"/>
              <a:ext cx="106092"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56" name="íşḷîdé">
              <a:extLst>
                <a:ext uri="{FF2B5EF4-FFF2-40B4-BE49-F238E27FC236}">
                  <a16:creationId xmlns="" xmlns:a16="http://schemas.microsoft.com/office/drawing/2014/main" id="{0D17D58B-DBE3-4A37-9A29-8137F7B6357D}"/>
                </a:ext>
              </a:extLst>
            </p:cNvPr>
            <p:cNvSpPr/>
            <p:nvPr userDrawn="1"/>
          </p:nvSpPr>
          <p:spPr bwMode="auto">
            <a:xfrm>
              <a:off x="7799372" y="5056311"/>
              <a:ext cx="106092"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57" name="íSľïḋe">
              <a:extLst>
                <a:ext uri="{FF2B5EF4-FFF2-40B4-BE49-F238E27FC236}">
                  <a16:creationId xmlns="" xmlns:a16="http://schemas.microsoft.com/office/drawing/2014/main" id="{E8130A05-635C-44C9-A74F-36B3EB48ADF7}"/>
                </a:ext>
              </a:extLst>
            </p:cNvPr>
            <p:cNvSpPr/>
            <p:nvPr userDrawn="1"/>
          </p:nvSpPr>
          <p:spPr bwMode="auto">
            <a:xfrm>
              <a:off x="7993876" y="5056311"/>
              <a:ext cx="108058"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58" name="îslidé">
              <a:extLst>
                <a:ext uri="{FF2B5EF4-FFF2-40B4-BE49-F238E27FC236}">
                  <a16:creationId xmlns="" xmlns:a16="http://schemas.microsoft.com/office/drawing/2014/main" id="{07489649-4143-498F-9FDA-0C16D6BB5507}"/>
                </a:ext>
              </a:extLst>
            </p:cNvPr>
            <p:cNvSpPr/>
            <p:nvPr userDrawn="1"/>
          </p:nvSpPr>
          <p:spPr bwMode="auto">
            <a:xfrm>
              <a:off x="7993876" y="5056311"/>
              <a:ext cx="108058"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59" name="íSľídê">
              <a:extLst>
                <a:ext uri="{FF2B5EF4-FFF2-40B4-BE49-F238E27FC236}">
                  <a16:creationId xmlns="" xmlns:a16="http://schemas.microsoft.com/office/drawing/2014/main" id="{82B398F7-4B80-419C-8AF8-0AD7E3526991}"/>
                </a:ext>
              </a:extLst>
            </p:cNvPr>
            <p:cNvSpPr/>
            <p:nvPr userDrawn="1"/>
          </p:nvSpPr>
          <p:spPr bwMode="auto">
            <a:xfrm>
              <a:off x="8186414" y="5056311"/>
              <a:ext cx="110022" cy="111987"/>
            </a:xfrm>
            <a:prstGeom prst="rect">
              <a:avLst/>
            </a:prstGeom>
            <a:solidFill>
              <a:srgbClr val="E2868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60" name="iS1íḓê">
              <a:extLst>
                <a:ext uri="{FF2B5EF4-FFF2-40B4-BE49-F238E27FC236}">
                  <a16:creationId xmlns="" xmlns:a16="http://schemas.microsoft.com/office/drawing/2014/main" id="{8D19D686-9A04-4A8F-845D-8BF0AD2C7399}"/>
                </a:ext>
              </a:extLst>
            </p:cNvPr>
            <p:cNvSpPr/>
            <p:nvPr userDrawn="1"/>
          </p:nvSpPr>
          <p:spPr bwMode="auto">
            <a:xfrm>
              <a:off x="8382881" y="5056311"/>
              <a:ext cx="110022" cy="111987"/>
            </a:xfrm>
            <a:prstGeom prst="rect">
              <a:avLst/>
            </a:prstGeom>
            <a:solidFill>
              <a:srgbClr val="E2868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61" name="ïşḷïde">
              <a:extLst>
                <a:ext uri="{FF2B5EF4-FFF2-40B4-BE49-F238E27FC236}">
                  <a16:creationId xmlns="" xmlns:a16="http://schemas.microsoft.com/office/drawing/2014/main" id="{108958CF-B588-4451-98F8-C3A0E5D1B25D}"/>
                </a:ext>
              </a:extLst>
            </p:cNvPr>
            <p:cNvSpPr/>
            <p:nvPr userDrawn="1"/>
          </p:nvSpPr>
          <p:spPr bwMode="auto">
            <a:xfrm>
              <a:off x="8579349" y="5056311"/>
              <a:ext cx="106092"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62" name="íṡḻiḍe">
              <a:extLst>
                <a:ext uri="{FF2B5EF4-FFF2-40B4-BE49-F238E27FC236}">
                  <a16:creationId xmlns="" xmlns:a16="http://schemas.microsoft.com/office/drawing/2014/main" id="{21975878-5AEA-4B5E-BF7A-F318A0BA6140}"/>
                </a:ext>
              </a:extLst>
            </p:cNvPr>
            <p:cNvSpPr/>
            <p:nvPr userDrawn="1"/>
          </p:nvSpPr>
          <p:spPr bwMode="auto">
            <a:xfrm>
              <a:off x="8579349" y="5056311"/>
              <a:ext cx="106092"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63" name="îṩḻîḑe">
              <a:extLst>
                <a:ext uri="{FF2B5EF4-FFF2-40B4-BE49-F238E27FC236}">
                  <a16:creationId xmlns="" xmlns:a16="http://schemas.microsoft.com/office/drawing/2014/main" id="{CA729176-8B90-485F-9958-27A29C42FB3A}"/>
                </a:ext>
              </a:extLst>
            </p:cNvPr>
            <p:cNvSpPr/>
            <p:nvPr userDrawn="1"/>
          </p:nvSpPr>
          <p:spPr bwMode="auto">
            <a:xfrm>
              <a:off x="8775816" y="5056311"/>
              <a:ext cx="106092"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64" name="íṡľîḓe">
              <a:extLst>
                <a:ext uri="{FF2B5EF4-FFF2-40B4-BE49-F238E27FC236}">
                  <a16:creationId xmlns="" xmlns:a16="http://schemas.microsoft.com/office/drawing/2014/main" id="{70A24774-F136-46B3-9B2F-0CE318046EA6}"/>
                </a:ext>
              </a:extLst>
            </p:cNvPr>
            <p:cNvSpPr/>
            <p:nvPr userDrawn="1"/>
          </p:nvSpPr>
          <p:spPr bwMode="auto">
            <a:xfrm>
              <a:off x="8775816" y="5056311"/>
              <a:ext cx="106092"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65" name="iSḷïḑê">
              <a:extLst>
                <a:ext uri="{FF2B5EF4-FFF2-40B4-BE49-F238E27FC236}">
                  <a16:creationId xmlns="" xmlns:a16="http://schemas.microsoft.com/office/drawing/2014/main" id="{7678B075-F6BF-4765-9B3A-DBDF541BCC13}"/>
                </a:ext>
              </a:extLst>
            </p:cNvPr>
            <p:cNvSpPr/>
            <p:nvPr userDrawn="1"/>
          </p:nvSpPr>
          <p:spPr bwMode="auto">
            <a:xfrm>
              <a:off x="7799372" y="5215449"/>
              <a:ext cx="106092"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66" name="îSlíḋe">
              <a:extLst>
                <a:ext uri="{FF2B5EF4-FFF2-40B4-BE49-F238E27FC236}">
                  <a16:creationId xmlns="" xmlns:a16="http://schemas.microsoft.com/office/drawing/2014/main" id="{764422AA-770A-4564-8BB6-51EC1D9AFE9E}"/>
                </a:ext>
              </a:extLst>
            </p:cNvPr>
            <p:cNvSpPr/>
            <p:nvPr userDrawn="1"/>
          </p:nvSpPr>
          <p:spPr bwMode="auto">
            <a:xfrm>
              <a:off x="7799372" y="5215449"/>
              <a:ext cx="106092"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67" name="íṧ1iḓé">
              <a:extLst>
                <a:ext uri="{FF2B5EF4-FFF2-40B4-BE49-F238E27FC236}">
                  <a16:creationId xmlns="" xmlns:a16="http://schemas.microsoft.com/office/drawing/2014/main" id="{92C3224B-8284-498A-88EE-E40FA9B56367}"/>
                </a:ext>
              </a:extLst>
            </p:cNvPr>
            <p:cNvSpPr/>
            <p:nvPr userDrawn="1"/>
          </p:nvSpPr>
          <p:spPr bwMode="auto">
            <a:xfrm>
              <a:off x="7993876" y="5215449"/>
              <a:ext cx="108058"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68" name="î$ļiḑé">
              <a:extLst>
                <a:ext uri="{FF2B5EF4-FFF2-40B4-BE49-F238E27FC236}">
                  <a16:creationId xmlns="" xmlns:a16="http://schemas.microsoft.com/office/drawing/2014/main" id="{D6772FCC-67D3-44AF-A268-9A150474A0C4}"/>
                </a:ext>
              </a:extLst>
            </p:cNvPr>
            <p:cNvSpPr/>
            <p:nvPr userDrawn="1"/>
          </p:nvSpPr>
          <p:spPr bwMode="auto">
            <a:xfrm>
              <a:off x="7993876" y="5215449"/>
              <a:ext cx="108058"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69" name="ïṥľïďè">
              <a:extLst>
                <a:ext uri="{FF2B5EF4-FFF2-40B4-BE49-F238E27FC236}">
                  <a16:creationId xmlns="" xmlns:a16="http://schemas.microsoft.com/office/drawing/2014/main" id="{DA6C1B1D-8D9B-4951-A87F-12BB46747EBF}"/>
                </a:ext>
              </a:extLst>
            </p:cNvPr>
            <p:cNvSpPr/>
            <p:nvPr userDrawn="1"/>
          </p:nvSpPr>
          <p:spPr bwMode="auto">
            <a:xfrm>
              <a:off x="8186414" y="5215449"/>
              <a:ext cx="110022"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70" name="î$lîďe">
              <a:extLst>
                <a:ext uri="{FF2B5EF4-FFF2-40B4-BE49-F238E27FC236}">
                  <a16:creationId xmlns="" xmlns:a16="http://schemas.microsoft.com/office/drawing/2014/main" id="{C7B6BBD2-B60F-4F44-AA08-7E2A17D7110B}"/>
                </a:ext>
              </a:extLst>
            </p:cNvPr>
            <p:cNvSpPr/>
            <p:nvPr userDrawn="1"/>
          </p:nvSpPr>
          <p:spPr bwMode="auto">
            <a:xfrm>
              <a:off x="8186414" y="5215449"/>
              <a:ext cx="110022"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71" name="íṩḷiḑè">
              <a:extLst>
                <a:ext uri="{FF2B5EF4-FFF2-40B4-BE49-F238E27FC236}">
                  <a16:creationId xmlns="" xmlns:a16="http://schemas.microsoft.com/office/drawing/2014/main" id="{C80E514C-7F25-4908-8375-BD93FBFC1AD1}"/>
                </a:ext>
              </a:extLst>
            </p:cNvPr>
            <p:cNvSpPr/>
            <p:nvPr userDrawn="1"/>
          </p:nvSpPr>
          <p:spPr bwMode="auto">
            <a:xfrm>
              <a:off x="8382881" y="5215449"/>
              <a:ext cx="110022"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72" name="ï$lîḋê">
              <a:extLst>
                <a:ext uri="{FF2B5EF4-FFF2-40B4-BE49-F238E27FC236}">
                  <a16:creationId xmlns="" xmlns:a16="http://schemas.microsoft.com/office/drawing/2014/main" id="{427DF7F9-74B7-4AA3-893B-8DEE01BD1608}"/>
                </a:ext>
              </a:extLst>
            </p:cNvPr>
            <p:cNvSpPr/>
            <p:nvPr userDrawn="1"/>
          </p:nvSpPr>
          <p:spPr bwMode="auto">
            <a:xfrm>
              <a:off x="8382881" y="5215449"/>
              <a:ext cx="110022"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73" name="ïśļîďé">
              <a:extLst>
                <a:ext uri="{FF2B5EF4-FFF2-40B4-BE49-F238E27FC236}">
                  <a16:creationId xmlns="" xmlns:a16="http://schemas.microsoft.com/office/drawing/2014/main" id="{AC07650A-FC8F-4FD4-9BAD-3CE67FFBF887}"/>
                </a:ext>
              </a:extLst>
            </p:cNvPr>
            <p:cNvSpPr/>
            <p:nvPr userDrawn="1"/>
          </p:nvSpPr>
          <p:spPr bwMode="auto">
            <a:xfrm>
              <a:off x="8579349" y="5215449"/>
              <a:ext cx="106092"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74" name="îṧľiďe">
              <a:extLst>
                <a:ext uri="{FF2B5EF4-FFF2-40B4-BE49-F238E27FC236}">
                  <a16:creationId xmlns="" xmlns:a16="http://schemas.microsoft.com/office/drawing/2014/main" id="{5DB7022A-10C8-4D95-97A2-E6EEC114C882}"/>
                </a:ext>
              </a:extLst>
            </p:cNvPr>
            <p:cNvSpPr/>
            <p:nvPr userDrawn="1"/>
          </p:nvSpPr>
          <p:spPr bwMode="auto">
            <a:xfrm>
              <a:off x="8579349" y="5215449"/>
              <a:ext cx="106092"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75" name="îṣ1ïďê">
              <a:extLst>
                <a:ext uri="{FF2B5EF4-FFF2-40B4-BE49-F238E27FC236}">
                  <a16:creationId xmlns="" xmlns:a16="http://schemas.microsoft.com/office/drawing/2014/main" id="{15C2B3EA-F73A-4446-9754-30BDA08A1283}"/>
                </a:ext>
              </a:extLst>
            </p:cNvPr>
            <p:cNvSpPr/>
            <p:nvPr userDrawn="1"/>
          </p:nvSpPr>
          <p:spPr bwMode="auto">
            <a:xfrm>
              <a:off x="8775816" y="5215449"/>
              <a:ext cx="106092" cy="111987"/>
            </a:xfrm>
            <a:prstGeom prst="rect">
              <a:avLst/>
            </a:prstGeom>
            <a:solidFill>
              <a:srgbClr val="D2E1F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76" name="iṧḻïḑè">
              <a:extLst>
                <a:ext uri="{FF2B5EF4-FFF2-40B4-BE49-F238E27FC236}">
                  <a16:creationId xmlns="" xmlns:a16="http://schemas.microsoft.com/office/drawing/2014/main" id="{73F21787-2CBE-495F-B3B7-6FA4E2887C24}"/>
                </a:ext>
              </a:extLst>
            </p:cNvPr>
            <p:cNvSpPr/>
            <p:nvPr userDrawn="1"/>
          </p:nvSpPr>
          <p:spPr bwMode="auto">
            <a:xfrm>
              <a:off x="8775816" y="5215449"/>
              <a:ext cx="106092" cy="11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p>
          </p:txBody>
        </p:sp>
        <p:sp>
          <p:nvSpPr>
            <p:cNvPr id="277" name="ïŝḷíḋè">
              <a:extLst>
                <a:ext uri="{FF2B5EF4-FFF2-40B4-BE49-F238E27FC236}">
                  <a16:creationId xmlns="" xmlns:a16="http://schemas.microsoft.com/office/drawing/2014/main" id="{DAC2E71B-5538-4176-ABC8-12E32EDA3E85}"/>
                </a:ext>
              </a:extLst>
            </p:cNvPr>
            <p:cNvSpPr/>
            <p:nvPr userDrawn="1"/>
          </p:nvSpPr>
          <p:spPr bwMode="auto">
            <a:xfrm>
              <a:off x="4078279" y="1600448"/>
              <a:ext cx="1241674" cy="915538"/>
            </a:xfrm>
            <a:custGeom>
              <a:avLst/>
              <a:gdLst>
                <a:gd name="T0" fmla="*/ 36 w 304"/>
                <a:gd name="T1" fmla="*/ 45 h 224"/>
                <a:gd name="T2" fmla="*/ 231 w 304"/>
                <a:gd name="T3" fmla="*/ 5 h 224"/>
                <a:gd name="T4" fmla="*/ 279 w 304"/>
                <a:gd name="T5" fmla="*/ 37 h 224"/>
                <a:gd name="T6" fmla="*/ 299 w 304"/>
                <a:gd name="T7" fmla="*/ 131 h 224"/>
                <a:gd name="T8" fmla="*/ 267 w 304"/>
                <a:gd name="T9" fmla="*/ 179 h 224"/>
                <a:gd name="T10" fmla="*/ 277 w 304"/>
                <a:gd name="T11" fmla="*/ 224 h 224"/>
                <a:gd name="T12" fmla="*/ 223 w 304"/>
                <a:gd name="T13" fmla="*/ 189 h 224"/>
                <a:gd name="T14" fmla="*/ 73 w 304"/>
                <a:gd name="T15" fmla="*/ 220 h 224"/>
                <a:gd name="T16" fmla="*/ 24 w 304"/>
                <a:gd name="T17" fmla="*/ 188 h 224"/>
                <a:gd name="T18" fmla="*/ 4 w 304"/>
                <a:gd name="T19" fmla="*/ 94 h 224"/>
                <a:gd name="T20" fmla="*/ 36 w 304"/>
                <a:gd name="T21" fmla="*/ 45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224">
                  <a:moveTo>
                    <a:pt x="36" y="45"/>
                  </a:moveTo>
                  <a:cubicBezTo>
                    <a:pt x="231" y="5"/>
                    <a:pt x="231" y="5"/>
                    <a:pt x="231" y="5"/>
                  </a:cubicBezTo>
                  <a:cubicBezTo>
                    <a:pt x="253" y="0"/>
                    <a:pt x="275" y="14"/>
                    <a:pt x="279" y="37"/>
                  </a:cubicBezTo>
                  <a:cubicBezTo>
                    <a:pt x="299" y="131"/>
                    <a:pt x="299" y="131"/>
                    <a:pt x="299" y="131"/>
                  </a:cubicBezTo>
                  <a:cubicBezTo>
                    <a:pt x="304" y="153"/>
                    <a:pt x="290" y="175"/>
                    <a:pt x="267" y="179"/>
                  </a:cubicBezTo>
                  <a:cubicBezTo>
                    <a:pt x="277" y="224"/>
                    <a:pt x="277" y="224"/>
                    <a:pt x="277" y="224"/>
                  </a:cubicBezTo>
                  <a:cubicBezTo>
                    <a:pt x="223" y="189"/>
                    <a:pt x="223" y="189"/>
                    <a:pt x="223" y="189"/>
                  </a:cubicBezTo>
                  <a:cubicBezTo>
                    <a:pt x="73" y="220"/>
                    <a:pt x="73" y="220"/>
                    <a:pt x="73" y="220"/>
                  </a:cubicBezTo>
                  <a:cubicBezTo>
                    <a:pt x="50" y="224"/>
                    <a:pt x="29" y="210"/>
                    <a:pt x="24" y="188"/>
                  </a:cubicBezTo>
                  <a:cubicBezTo>
                    <a:pt x="4" y="94"/>
                    <a:pt x="4" y="94"/>
                    <a:pt x="4" y="94"/>
                  </a:cubicBezTo>
                  <a:cubicBezTo>
                    <a:pt x="0" y="71"/>
                    <a:pt x="14" y="49"/>
                    <a:pt x="36" y="4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78" name="íśľîďé">
              <a:extLst>
                <a:ext uri="{FF2B5EF4-FFF2-40B4-BE49-F238E27FC236}">
                  <a16:creationId xmlns="" xmlns:a16="http://schemas.microsoft.com/office/drawing/2014/main" id="{74F59F0F-E0FE-45FD-B630-291E0D3C4F9A}"/>
                </a:ext>
              </a:extLst>
            </p:cNvPr>
            <p:cNvSpPr/>
            <p:nvPr userDrawn="1"/>
          </p:nvSpPr>
          <p:spPr bwMode="auto">
            <a:xfrm>
              <a:off x="4316005" y="1895149"/>
              <a:ext cx="734788" cy="337924"/>
            </a:xfrm>
            <a:custGeom>
              <a:avLst/>
              <a:gdLst>
                <a:gd name="T0" fmla="*/ 2 w 180"/>
                <a:gd name="T1" fmla="*/ 33 h 83"/>
                <a:gd name="T2" fmla="*/ 40 w 180"/>
                <a:gd name="T3" fmla="*/ 2 h 83"/>
                <a:gd name="T4" fmla="*/ 147 w 180"/>
                <a:gd name="T5" fmla="*/ 13 h 83"/>
                <a:gd name="T6" fmla="*/ 178 w 180"/>
                <a:gd name="T7" fmla="*/ 50 h 83"/>
                <a:gd name="T8" fmla="*/ 140 w 180"/>
                <a:gd name="T9" fmla="*/ 82 h 83"/>
                <a:gd name="T10" fmla="*/ 33 w 180"/>
                <a:gd name="T11" fmla="*/ 71 h 83"/>
                <a:gd name="T12" fmla="*/ 2 w 180"/>
                <a:gd name="T13" fmla="*/ 33 h 83"/>
              </a:gdLst>
              <a:ahLst/>
              <a:cxnLst>
                <a:cxn ang="0">
                  <a:pos x="T0" y="T1"/>
                </a:cxn>
                <a:cxn ang="0">
                  <a:pos x="T2" y="T3"/>
                </a:cxn>
                <a:cxn ang="0">
                  <a:pos x="T4" y="T5"/>
                </a:cxn>
                <a:cxn ang="0">
                  <a:pos x="T6" y="T7"/>
                </a:cxn>
                <a:cxn ang="0">
                  <a:pos x="T8" y="T9"/>
                </a:cxn>
                <a:cxn ang="0">
                  <a:pos x="T10" y="T11"/>
                </a:cxn>
                <a:cxn ang="0">
                  <a:pos x="T12" y="T13"/>
                </a:cxn>
              </a:cxnLst>
              <a:rect l="0" t="0" r="r" b="b"/>
              <a:pathLst>
                <a:path w="180" h="83">
                  <a:moveTo>
                    <a:pt x="2" y="33"/>
                  </a:moveTo>
                  <a:cubicBezTo>
                    <a:pt x="4" y="14"/>
                    <a:pt x="21" y="0"/>
                    <a:pt x="40" y="2"/>
                  </a:cubicBezTo>
                  <a:cubicBezTo>
                    <a:pt x="147" y="13"/>
                    <a:pt x="147" y="13"/>
                    <a:pt x="147" y="13"/>
                  </a:cubicBezTo>
                  <a:cubicBezTo>
                    <a:pt x="166" y="14"/>
                    <a:pt x="180" y="31"/>
                    <a:pt x="178" y="50"/>
                  </a:cubicBezTo>
                  <a:cubicBezTo>
                    <a:pt x="176" y="70"/>
                    <a:pt x="159" y="83"/>
                    <a:pt x="140" y="82"/>
                  </a:cubicBezTo>
                  <a:cubicBezTo>
                    <a:pt x="33" y="71"/>
                    <a:pt x="33" y="71"/>
                    <a:pt x="33" y="71"/>
                  </a:cubicBezTo>
                  <a:cubicBezTo>
                    <a:pt x="14" y="69"/>
                    <a:pt x="0" y="52"/>
                    <a:pt x="2" y="3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79" name="ïšlîde">
              <a:extLst>
                <a:ext uri="{FF2B5EF4-FFF2-40B4-BE49-F238E27FC236}">
                  <a16:creationId xmlns="" xmlns:a16="http://schemas.microsoft.com/office/drawing/2014/main" id="{CDF182FD-CE52-480A-894D-4FBA55EB2B9F}"/>
                </a:ext>
              </a:extLst>
            </p:cNvPr>
            <p:cNvSpPr/>
            <p:nvPr userDrawn="1"/>
          </p:nvSpPr>
          <p:spPr bwMode="auto">
            <a:xfrm>
              <a:off x="4642141" y="1922654"/>
              <a:ext cx="408652" cy="310419"/>
            </a:xfrm>
            <a:custGeom>
              <a:avLst/>
              <a:gdLst>
                <a:gd name="T0" fmla="*/ 98 w 100"/>
                <a:gd name="T1" fmla="*/ 43 h 76"/>
                <a:gd name="T2" fmla="*/ 67 w 100"/>
                <a:gd name="T3" fmla="*/ 6 h 76"/>
                <a:gd name="T4" fmla="*/ 7 w 100"/>
                <a:gd name="T5" fmla="*/ 0 h 76"/>
                <a:gd name="T6" fmla="*/ 0 w 100"/>
                <a:gd name="T7" fmla="*/ 69 h 76"/>
                <a:gd name="T8" fmla="*/ 60 w 100"/>
                <a:gd name="T9" fmla="*/ 75 h 76"/>
                <a:gd name="T10" fmla="*/ 98 w 100"/>
                <a:gd name="T11" fmla="*/ 43 h 76"/>
              </a:gdLst>
              <a:ahLst/>
              <a:cxnLst>
                <a:cxn ang="0">
                  <a:pos x="T0" y="T1"/>
                </a:cxn>
                <a:cxn ang="0">
                  <a:pos x="T2" y="T3"/>
                </a:cxn>
                <a:cxn ang="0">
                  <a:pos x="T4" y="T5"/>
                </a:cxn>
                <a:cxn ang="0">
                  <a:pos x="T6" y="T7"/>
                </a:cxn>
                <a:cxn ang="0">
                  <a:pos x="T8" y="T9"/>
                </a:cxn>
                <a:cxn ang="0">
                  <a:pos x="T10" y="T11"/>
                </a:cxn>
              </a:cxnLst>
              <a:rect l="0" t="0" r="r" b="b"/>
              <a:pathLst>
                <a:path w="100" h="76">
                  <a:moveTo>
                    <a:pt x="98" y="43"/>
                  </a:moveTo>
                  <a:cubicBezTo>
                    <a:pt x="100" y="24"/>
                    <a:pt x="86" y="7"/>
                    <a:pt x="67" y="6"/>
                  </a:cubicBezTo>
                  <a:cubicBezTo>
                    <a:pt x="7" y="0"/>
                    <a:pt x="7" y="0"/>
                    <a:pt x="7" y="0"/>
                  </a:cubicBezTo>
                  <a:cubicBezTo>
                    <a:pt x="0" y="69"/>
                    <a:pt x="0" y="69"/>
                    <a:pt x="0" y="69"/>
                  </a:cubicBezTo>
                  <a:cubicBezTo>
                    <a:pt x="60" y="75"/>
                    <a:pt x="60" y="75"/>
                    <a:pt x="60" y="75"/>
                  </a:cubicBezTo>
                  <a:cubicBezTo>
                    <a:pt x="79" y="76"/>
                    <a:pt x="96" y="63"/>
                    <a:pt x="98" y="43"/>
                  </a:cubicBezTo>
                </a:path>
              </a:pathLst>
            </a:custGeom>
            <a:solidFill>
              <a:srgbClr val="E2868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80" name="îśļïḑê">
              <a:extLst>
                <a:ext uri="{FF2B5EF4-FFF2-40B4-BE49-F238E27FC236}">
                  <a16:creationId xmlns="" xmlns:a16="http://schemas.microsoft.com/office/drawing/2014/main" id="{4F2034EE-BAF6-42BC-B342-7B646EA0EDE3}"/>
                </a:ext>
              </a:extLst>
            </p:cNvPr>
            <p:cNvSpPr/>
            <p:nvPr userDrawn="1"/>
          </p:nvSpPr>
          <p:spPr bwMode="auto">
            <a:xfrm>
              <a:off x="4463355" y="1903008"/>
              <a:ext cx="15717" cy="0"/>
            </a:xfrm>
            <a:custGeom>
              <a:avLst/>
              <a:gdLst>
                <a:gd name="T0" fmla="*/ 1 w 4"/>
                <a:gd name="T1" fmla="*/ 0 w 4"/>
                <a:gd name="T2" fmla="*/ 1 w 4"/>
                <a:gd name="T3" fmla="*/ 4 w 4"/>
                <a:gd name="T4" fmla="*/ 1 w 4"/>
              </a:gdLst>
              <a:ahLst/>
              <a:cxnLst>
                <a:cxn ang="0">
                  <a:pos x="T0" y="0"/>
                </a:cxn>
                <a:cxn ang="0">
                  <a:pos x="T1" y="0"/>
                </a:cxn>
                <a:cxn ang="0">
                  <a:pos x="T2" y="0"/>
                </a:cxn>
                <a:cxn ang="0">
                  <a:pos x="T3" y="0"/>
                </a:cxn>
                <a:cxn ang="0">
                  <a:pos x="T4" y="0"/>
                </a:cxn>
              </a:cxnLst>
              <a:rect l="0" t="0" r="r" b="b"/>
              <a:pathLst>
                <a:path w="4">
                  <a:moveTo>
                    <a:pt x="1" y="0"/>
                  </a:moveTo>
                  <a:cubicBezTo>
                    <a:pt x="1" y="0"/>
                    <a:pt x="1" y="0"/>
                    <a:pt x="0" y="0"/>
                  </a:cubicBezTo>
                  <a:cubicBezTo>
                    <a:pt x="1" y="0"/>
                    <a:pt x="1" y="0"/>
                    <a:pt x="1" y="0"/>
                  </a:cubicBezTo>
                  <a:cubicBezTo>
                    <a:pt x="2" y="0"/>
                    <a:pt x="3" y="0"/>
                    <a:pt x="4" y="0"/>
                  </a:cubicBezTo>
                  <a:cubicBezTo>
                    <a:pt x="3" y="0"/>
                    <a:pt x="2" y="0"/>
                    <a:pt x="1"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81" name="íSlíḑè">
              <a:extLst>
                <a:ext uri="{FF2B5EF4-FFF2-40B4-BE49-F238E27FC236}">
                  <a16:creationId xmlns="" xmlns:a16="http://schemas.microsoft.com/office/drawing/2014/main" id="{C927DBEC-ECDF-423F-A77F-C4E251C2AB3D}"/>
                </a:ext>
              </a:extLst>
            </p:cNvPr>
            <p:cNvSpPr/>
            <p:nvPr userDrawn="1"/>
          </p:nvSpPr>
          <p:spPr bwMode="auto">
            <a:xfrm>
              <a:off x="4323864" y="2020888"/>
              <a:ext cx="571721" cy="208255"/>
            </a:xfrm>
            <a:custGeom>
              <a:avLst/>
              <a:gdLst>
                <a:gd name="T0" fmla="*/ 140 w 140"/>
                <a:gd name="T1" fmla="*/ 51 h 51"/>
                <a:gd name="T2" fmla="*/ 138 w 140"/>
                <a:gd name="T3" fmla="*/ 51 h 51"/>
                <a:gd name="T4" fmla="*/ 138 w 140"/>
                <a:gd name="T5" fmla="*/ 51 h 51"/>
                <a:gd name="T6" fmla="*/ 0 w 140"/>
                <a:gd name="T7" fmla="*/ 2 h 51"/>
                <a:gd name="T8" fmla="*/ 0 w 140"/>
                <a:gd name="T9" fmla="*/ 2 h 51"/>
                <a:gd name="T10" fmla="*/ 0 w 140"/>
                <a:gd name="T11" fmla="*/ 2 h 51"/>
                <a:gd name="T12" fmla="*/ 0 w 140"/>
                <a:gd name="T13" fmla="*/ 2 h 51"/>
                <a:gd name="T14" fmla="*/ 0 w 140"/>
                <a:gd name="T15" fmla="*/ 2 h 51"/>
                <a:gd name="T16" fmla="*/ 0 w 140"/>
                <a:gd name="T17" fmla="*/ 2 h 51"/>
                <a:gd name="T18" fmla="*/ 0 w 140"/>
                <a:gd name="T19" fmla="*/ 2 h 51"/>
                <a:gd name="T20" fmla="*/ 0 w 140"/>
                <a:gd name="T21" fmla="*/ 2 h 51"/>
                <a:gd name="T22" fmla="*/ 0 w 140"/>
                <a:gd name="T23" fmla="*/ 1 h 51"/>
                <a:gd name="T24" fmla="*/ 0 w 140"/>
                <a:gd name="T25" fmla="*/ 1 h 51"/>
                <a:gd name="T26" fmla="*/ 0 w 140"/>
                <a:gd name="T27" fmla="*/ 1 h 51"/>
                <a:gd name="T28" fmla="*/ 0 w 140"/>
                <a:gd name="T29" fmla="*/ 1 h 51"/>
                <a:gd name="T30" fmla="*/ 0 w 140"/>
                <a:gd name="T31" fmla="*/ 1 h 51"/>
                <a:gd name="T32" fmla="*/ 0 w 140"/>
                <a:gd name="T33" fmla="*/ 1 h 51"/>
                <a:gd name="T34" fmla="*/ 0 w 140"/>
                <a:gd name="T35" fmla="*/ 1 h 51"/>
                <a:gd name="T36" fmla="*/ 0 w 140"/>
                <a:gd name="T37" fmla="*/ 1 h 51"/>
                <a:gd name="T38" fmla="*/ 0 w 140"/>
                <a:gd name="T39" fmla="*/ 1 h 51"/>
                <a:gd name="T40" fmla="*/ 1 w 140"/>
                <a:gd name="T41" fmla="*/ 1 h 51"/>
                <a:gd name="T42" fmla="*/ 1 w 140"/>
                <a:gd name="T43" fmla="*/ 1 h 51"/>
                <a:gd name="T44" fmla="*/ 1 w 140"/>
                <a:gd name="T45" fmla="*/ 1 h 51"/>
                <a:gd name="T46" fmla="*/ 1 w 140"/>
                <a:gd name="T47" fmla="*/ 1 h 51"/>
                <a:gd name="T48" fmla="*/ 1 w 140"/>
                <a:gd name="T49" fmla="*/ 1 h 51"/>
                <a:gd name="T50" fmla="*/ 1 w 140"/>
                <a:gd name="T51" fmla="*/ 1 h 51"/>
                <a:gd name="T52" fmla="*/ 1 w 140"/>
                <a:gd name="T53" fmla="*/ 0 h 51"/>
                <a:gd name="T54" fmla="*/ 1 w 140"/>
                <a:gd name="T55" fmla="*/ 0 h 51"/>
                <a:gd name="T56" fmla="*/ 1 w 140"/>
                <a:gd name="T57" fmla="*/ 0 h 51"/>
                <a:gd name="T58" fmla="*/ 1 w 140"/>
                <a:gd name="T59" fmla="*/ 0 h 51"/>
                <a:gd name="T60" fmla="*/ 1 w 140"/>
                <a:gd name="T61" fmla="*/ 0 h 51"/>
                <a:gd name="T62" fmla="*/ 1 w 140"/>
                <a:gd name="T63" fmla="*/ 0 h 51"/>
                <a:gd name="T64" fmla="*/ 1 w 140"/>
                <a:gd name="T65" fmla="*/ 0 h 51"/>
                <a:gd name="T66" fmla="*/ 1 w 140"/>
                <a:gd name="T67" fmla="*/ 0 h 51"/>
                <a:gd name="T68" fmla="*/ 1 w 140"/>
                <a:gd name="T69" fmla="*/ 0 h 51"/>
                <a:gd name="T70" fmla="*/ 1 w 140"/>
                <a:gd name="T71" fmla="*/ 0 h 51"/>
                <a:gd name="T72" fmla="*/ 1 w 140"/>
                <a:gd name="T73"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0" h="51">
                  <a:moveTo>
                    <a:pt x="139" y="51"/>
                  </a:moveTo>
                  <a:cubicBezTo>
                    <a:pt x="139" y="51"/>
                    <a:pt x="140" y="51"/>
                    <a:pt x="140" y="51"/>
                  </a:cubicBezTo>
                  <a:cubicBezTo>
                    <a:pt x="140" y="51"/>
                    <a:pt x="139" y="51"/>
                    <a:pt x="139" y="51"/>
                  </a:cubicBezTo>
                  <a:moveTo>
                    <a:pt x="138" y="51"/>
                  </a:moveTo>
                  <a:cubicBezTo>
                    <a:pt x="139" y="51"/>
                    <a:pt x="139" y="51"/>
                    <a:pt x="139" y="51"/>
                  </a:cubicBezTo>
                  <a:cubicBezTo>
                    <a:pt x="139" y="51"/>
                    <a:pt x="139" y="51"/>
                    <a:pt x="138" y="51"/>
                  </a:cubicBezTo>
                  <a:moveTo>
                    <a:pt x="0" y="2"/>
                  </a:moveTo>
                  <a:cubicBezTo>
                    <a:pt x="0" y="2"/>
                    <a:pt x="0" y="2"/>
                    <a:pt x="0" y="2"/>
                  </a:cubicBezTo>
                  <a:cubicBezTo>
                    <a:pt x="0" y="3"/>
                    <a:pt x="0" y="4"/>
                    <a:pt x="0" y="6"/>
                  </a:cubicBezTo>
                  <a:cubicBezTo>
                    <a:pt x="0" y="4"/>
                    <a:pt x="0" y="3"/>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2"/>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1" y="1"/>
                  </a:moveTo>
                  <a:cubicBezTo>
                    <a:pt x="0" y="1"/>
                    <a:pt x="0" y="1"/>
                    <a:pt x="0" y="1"/>
                  </a:cubicBezTo>
                  <a:cubicBezTo>
                    <a:pt x="0" y="1"/>
                    <a:pt x="0" y="1"/>
                    <a:pt x="1" y="1"/>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82" name="ïSļiḓe">
              <a:extLst>
                <a:ext uri="{FF2B5EF4-FFF2-40B4-BE49-F238E27FC236}">
                  <a16:creationId xmlns="" xmlns:a16="http://schemas.microsoft.com/office/drawing/2014/main" id="{AF374C43-4BB9-4584-B0F5-434F89E04A20}"/>
                </a:ext>
              </a:extLst>
            </p:cNvPr>
            <p:cNvSpPr/>
            <p:nvPr userDrawn="1"/>
          </p:nvSpPr>
          <p:spPr bwMode="auto">
            <a:xfrm>
              <a:off x="4323864" y="1903008"/>
              <a:ext cx="571721" cy="326136"/>
            </a:xfrm>
            <a:custGeom>
              <a:avLst/>
              <a:gdLst>
                <a:gd name="T0" fmla="*/ 138 w 140"/>
                <a:gd name="T1" fmla="*/ 80 h 80"/>
                <a:gd name="T2" fmla="*/ 138 w 140"/>
                <a:gd name="T3" fmla="*/ 80 h 80"/>
                <a:gd name="T4" fmla="*/ 139 w 140"/>
                <a:gd name="T5" fmla="*/ 80 h 80"/>
                <a:gd name="T6" fmla="*/ 139 w 140"/>
                <a:gd name="T7" fmla="*/ 80 h 80"/>
                <a:gd name="T8" fmla="*/ 140 w 140"/>
                <a:gd name="T9" fmla="*/ 80 h 80"/>
                <a:gd name="T10" fmla="*/ 140 w 140"/>
                <a:gd name="T11" fmla="*/ 80 h 80"/>
                <a:gd name="T12" fmla="*/ 138 w 140"/>
                <a:gd name="T13" fmla="*/ 80 h 80"/>
                <a:gd name="T14" fmla="*/ 34 w 140"/>
                <a:gd name="T15" fmla="*/ 0 h 80"/>
                <a:gd name="T16" fmla="*/ 1 w 140"/>
                <a:gd name="T17" fmla="*/ 29 h 80"/>
                <a:gd name="T18" fmla="*/ 1 w 140"/>
                <a:gd name="T19" fmla="*/ 29 h 80"/>
                <a:gd name="T20" fmla="*/ 1 w 140"/>
                <a:gd name="T21" fmla="*/ 29 h 80"/>
                <a:gd name="T22" fmla="*/ 1 w 140"/>
                <a:gd name="T23" fmla="*/ 29 h 80"/>
                <a:gd name="T24" fmla="*/ 1 w 140"/>
                <a:gd name="T25" fmla="*/ 29 h 80"/>
                <a:gd name="T26" fmla="*/ 1 w 140"/>
                <a:gd name="T27" fmla="*/ 29 h 80"/>
                <a:gd name="T28" fmla="*/ 1 w 140"/>
                <a:gd name="T29" fmla="*/ 29 h 80"/>
                <a:gd name="T30" fmla="*/ 1 w 140"/>
                <a:gd name="T31" fmla="*/ 29 h 80"/>
                <a:gd name="T32" fmla="*/ 1 w 140"/>
                <a:gd name="T33" fmla="*/ 29 h 80"/>
                <a:gd name="T34" fmla="*/ 1 w 140"/>
                <a:gd name="T35" fmla="*/ 29 h 80"/>
                <a:gd name="T36" fmla="*/ 1 w 140"/>
                <a:gd name="T37" fmla="*/ 29 h 80"/>
                <a:gd name="T38" fmla="*/ 1 w 140"/>
                <a:gd name="T39" fmla="*/ 29 h 80"/>
                <a:gd name="T40" fmla="*/ 1 w 140"/>
                <a:gd name="T41" fmla="*/ 29 h 80"/>
                <a:gd name="T42" fmla="*/ 1 w 140"/>
                <a:gd name="T43" fmla="*/ 29 h 80"/>
                <a:gd name="T44" fmla="*/ 1 w 140"/>
                <a:gd name="T45" fmla="*/ 30 h 80"/>
                <a:gd name="T46" fmla="*/ 1 w 140"/>
                <a:gd name="T47" fmla="*/ 30 h 80"/>
                <a:gd name="T48" fmla="*/ 1 w 140"/>
                <a:gd name="T49" fmla="*/ 30 h 80"/>
                <a:gd name="T50" fmla="*/ 1 w 140"/>
                <a:gd name="T51" fmla="*/ 30 h 80"/>
                <a:gd name="T52" fmla="*/ 1 w 140"/>
                <a:gd name="T53" fmla="*/ 30 h 80"/>
                <a:gd name="T54" fmla="*/ 1 w 140"/>
                <a:gd name="T55" fmla="*/ 30 h 80"/>
                <a:gd name="T56" fmla="*/ 1 w 140"/>
                <a:gd name="T57" fmla="*/ 30 h 80"/>
                <a:gd name="T58" fmla="*/ 1 w 140"/>
                <a:gd name="T59" fmla="*/ 30 h 80"/>
                <a:gd name="T60" fmla="*/ 1 w 140"/>
                <a:gd name="T61" fmla="*/ 30 h 80"/>
                <a:gd name="T62" fmla="*/ 0 w 140"/>
                <a:gd name="T63" fmla="*/ 30 h 80"/>
                <a:gd name="T64" fmla="*/ 0 w 140"/>
                <a:gd name="T65" fmla="*/ 30 h 80"/>
                <a:gd name="T66" fmla="*/ 0 w 140"/>
                <a:gd name="T67" fmla="*/ 30 h 80"/>
                <a:gd name="T68" fmla="*/ 0 w 140"/>
                <a:gd name="T69" fmla="*/ 30 h 80"/>
                <a:gd name="T70" fmla="*/ 0 w 140"/>
                <a:gd name="T71" fmla="*/ 30 h 80"/>
                <a:gd name="T72" fmla="*/ 0 w 140"/>
                <a:gd name="T73" fmla="*/ 30 h 80"/>
                <a:gd name="T74" fmla="*/ 0 w 140"/>
                <a:gd name="T75" fmla="*/ 30 h 80"/>
                <a:gd name="T76" fmla="*/ 0 w 140"/>
                <a:gd name="T77" fmla="*/ 30 h 80"/>
                <a:gd name="T78" fmla="*/ 0 w 140"/>
                <a:gd name="T79" fmla="*/ 30 h 80"/>
                <a:gd name="T80" fmla="*/ 0 w 140"/>
                <a:gd name="T81" fmla="*/ 30 h 80"/>
                <a:gd name="T82" fmla="*/ 0 w 140"/>
                <a:gd name="T83" fmla="*/ 31 h 80"/>
                <a:gd name="T84" fmla="*/ 0 w 140"/>
                <a:gd name="T85" fmla="*/ 31 h 80"/>
                <a:gd name="T86" fmla="*/ 0 w 140"/>
                <a:gd name="T87" fmla="*/ 31 h 80"/>
                <a:gd name="T88" fmla="*/ 0 w 140"/>
                <a:gd name="T89" fmla="*/ 31 h 80"/>
                <a:gd name="T90" fmla="*/ 0 w 140"/>
                <a:gd name="T91" fmla="*/ 31 h 80"/>
                <a:gd name="T92" fmla="*/ 0 w 140"/>
                <a:gd name="T93" fmla="*/ 31 h 80"/>
                <a:gd name="T94" fmla="*/ 0 w 140"/>
                <a:gd name="T95" fmla="*/ 31 h 80"/>
                <a:gd name="T96" fmla="*/ 0 w 140"/>
                <a:gd name="T97" fmla="*/ 31 h 80"/>
                <a:gd name="T98" fmla="*/ 0 w 140"/>
                <a:gd name="T99" fmla="*/ 31 h 80"/>
                <a:gd name="T100" fmla="*/ 0 w 140"/>
                <a:gd name="T101" fmla="*/ 31 h 80"/>
                <a:gd name="T102" fmla="*/ 0 w 140"/>
                <a:gd name="T103" fmla="*/ 31 h 80"/>
                <a:gd name="T104" fmla="*/ 0 w 140"/>
                <a:gd name="T105" fmla="*/ 35 h 80"/>
                <a:gd name="T106" fmla="*/ 31 w 140"/>
                <a:gd name="T107" fmla="*/ 69 h 80"/>
                <a:gd name="T108" fmla="*/ 138 w 140"/>
                <a:gd name="T109" fmla="*/ 80 h 80"/>
                <a:gd name="T110" fmla="*/ 78 w 140"/>
                <a:gd name="T111" fmla="*/ 74 h 80"/>
                <a:gd name="T112" fmla="*/ 80 w 140"/>
                <a:gd name="T113" fmla="*/ 52 h 80"/>
                <a:gd name="T114" fmla="*/ 58 w 140"/>
                <a:gd name="T115" fmla="*/ 50 h 80"/>
                <a:gd name="T116" fmla="*/ 27 w 140"/>
                <a:gd name="T117" fmla="*/ 12 h 80"/>
                <a:gd name="T118" fmla="*/ 27 w 140"/>
                <a:gd name="T119" fmla="*/ 12 h 80"/>
                <a:gd name="T120" fmla="*/ 30 w 140"/>
                <a:gd name="T121" fmla="*/ 0 h 80"/>
                <a:gd name="T122" fmla="*/ 34 w 140"/>
                <a:gd name="T123"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0" h="80">
                  <a:moveTo>
                    <a:pt x="138" y="80"/>
                  </a:moveTo>
                  <a:cubicBezTo>
                    <a:pt x="138" y="80"/>
                    <a:pt x="138" y="80"/>
                    <a:pt x="138" y="80"/>
                  </a:cubicBezTo>
                  <a:cubicBezTo>
                    <a:pt x="139" y="80"/>
                    <a:pt x="139" y="80"/>
                    <a:pt x="139" y="80"/>
                  </a:cubicBezTo>
                  <a:cubicBezTo>
                    <a:pt x="139" y="80"/>
                    <a:pt x="139" y="80"/>
                    <a:pt x="139" y="80"/>
                  </a:cubicBezTo>
                  <a:cubicBezTo>
                    <a:pt x="139" y="80"/>
                    <a:pt x="140" y="80"/>
                    <a:pt x="140" y="80"/>
                  </a:cubicBezTo>
                  <a:cubicBezTo>
                    <a:pt x="140" y="80"/>
                    <a:pt x="140" y="80"/>
                    <a:pt x="140" y="80"/>
                  </a:cubicBezTo>
                  <a:cubicBezTo>
                    <a:pt x="140" y="80"/>
                    <a:pt x="139" y="80"/>
                    <a:pt x="138" y="80"/>
                  </a:cubicBezTo>
                  <a:moveTo>
                    <a:pt x="34" y="0"/>
                  </a:moveTo>
                  <a:cubicBezTo>
                    <a:pt x="18" y="0"/>
                    <a:pt x="3" y="12"/>
                    <a:pt x="1" y="29"/>
                  </a:cubicBezTo>
                  <a:cubicBezTo>
                    <a:pt x="1" y="29"/>
                    <a:pt x="1" y="29"/>
                    <a:pt x="1" y="29"/>
                  </a:cubicBezTo>
                  <a:cubicBezTo>
                    <a:pt x="1" y="29"/>
                    <a:pt x="1" y="29"/>
                    <a:pt x="1" y="29"/>
                  </a:cubicBezTo>
                  <a:cubicBezTo>
                    <a:pt x="1" y="29"/>
                    <a:pt x="1" y="29"/>
                    <a:pt x="1" y="29"/>
                  </a:cubicBezTo>
                  <a:cubicBezTo>
                    <a:pt x="1" y="29"/>
                    <a:pt x="1" y="29"/>
                    <a:pt x="1" y="29"/>
                  </a:cubicBezTo>
                  <a:cubicBezTo>
                    <a:pt x="1" y="29"/>
                    <a:pt x="1" y="29"/>
                    <a:pt x="1" y="29"/>
                  </a:cubicBezTo>
                  <a:cubicBezTo>
                    <a:pt x="1" y="29"/>
                    <a:pt x="1" y="29"/>
                    <a:pt x="1" y="29"/>
                  </a:cubicBezTo>
                  <a:cubicBezTo>
                    <a:pt x="1" y="29"/>
                    <a:pt x="1" y="29"/>
                    <a:pt x="1" y="29"/>
                  </a:cubicBezTo>
                  <a:cubicBezTo>
                    <a:pt x="1" y="29"/>
                    <a:pt x="1" y="29"/>
                    <a:pt x="1" y="29"/>
                  </a:cubicBezTo>
                  <a:cubicBezTo>
                    <a:pt x="1" y="29"/>
                    <a:pt x="1" y="29"/>
                    <a:pt x="1" y="29"/>
                  </a:cubicBezTo>
                  <a:cubicBezTo>
                    <a:pt x="1" y="29"/>
                    <a:pt x="1" y="29"/>
                    <a:pt x="1" y="29"/>
                  </a:cubicBezTo>
                  <a:cubicBezTo>
                    <a:pt x="1" y="29"/>
                    <a:pt x="1" y="29"/>
                    <a:pt x="1" y="29"/>
                  </a:cubicBezTo>
                  <a:cubicBezTo>
                    <a:pt x="1" y="29"/>
                    <a:pt x="1" y="29"/>
                    <a:pt x="1" y="29"/>
                  </a:cubicBezTo>
                  <a:cubicBezTo>
                    <a:pt x="1" y="29"/>
                    <a:pt x="1" y="29"/>
                    <a:pt x="1" y="29"/>
                  </a:cubicBezTo>
                  <a:cubicBezTo>
                    <a:pt x="1" y="29"/>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0" y="30"/>
                    <a:pt x="0" y="30"/>
                    <a:pt x="0" y="30"/>
                  </a:cubicBezTo>
                  <a:cubicBezTo>
                    <a:pt x="0" y="30"/>
                    <a:pt x="0" y="30"/>
                    <a:pt x="0" y="30"/>
                  </a:cubicBezTo>
                  <a:cubicBezTo>
                    <a:pt x="0" y="30"/>
                    <a:pt x="0" y="30"/>
                    <a:pt x="0" y="30"/>
                  </a:cubicBezTo>
                  <a:cubicBezTo>
                    <a:pt x="0" y="30"/>
                    <a:pt x="0" y="30"/>
                    <a:pt x="0" y="30"/>
                  </a:cubicBezTo>
                  <a:cubicBezTo>
                    <a:pt x="0" y="30"/>
                    <a:pt x="0" y="30"/>
                    <a:pt x="0" y="30"/>
                  </a:cubicBezTo>
                  <a:cubicBezTo>
                    <a:pt x="0" y="30"/>
                    <a:pt x="0" y="30"/>
                    <a:pt x="0" y="30"/>
                  </a:cubicBezTo>
                  <a:cubicBezTo>
                    <a:pt x="0" y="30"/>
                    <a:pt x="0" y="30"/>
                    <a:pt x="0" y="30"/>
                  </a:cubicBezTo>
                  <a:cubicBezTo>
                    <a:pt x="0" y="30"/>
                    <a:pt x="0" y="30"/>
                    <a:pt x="0" y="30"/>
                  </a:cubicBezTo>
                  <a:cubicBezTo>
                    <a:pt x="0" y="30"/>
                    <a:pt x="0" y="30"/>
                    <a:pt x="0" y="30"/>
                  </a:cubicBezTo>
                  <a:cubicBezTo>
                    <a:pt x="0" y="30"/>
                    <a:pt x="0" y="30"/>
                    <a:pt x="0" y="30"/>
                  </a:cubicBezTo>
                  <a:cubicBezTo>
                    <a:pt x="0" y="30"/>
                    <a:pt x="0" y="30"/>
                    <a:pt x="0" y="31"/>
                  </a:cubicBezTo>
                  <a:cubicBezTo>
                    <a:pt x="0" y="31"/>
                    <a:pt x="0" y="31"/>
                    <a:pt x="0" y="31"/>
                  </a:cubicBezTo>
                  <a:cubicBezTo>
                    <a:pt x="0" y="31"/>
                    <a:pt x="0" y="31"/>
                    <a:pt x="0" y="31"/>
                  </a:cubicBezTo>
                  <a:cubicBezTo>
                    <a:pt x="0" y="31"/>
                    <a:pt x="0" y="31"/>
                    <a:pt x="0" y="31"/>
                  </a:cubicBezTo>
                  <a:cubicBezTo>
                    <a:pt x="0" y="31"/>
                    <a:pt x="0" y="31"/>
                    <a:pt x="0" y="31"/>
                  </a:cubicBezTo>
                  <a:cubicBezTo>
                    <a:pt x="0" y="31"/>
                    <a:pt x="0" y="31"/>
                    <a:pt x="0" y="31"/>
                  </a:cubicBezTo>
                  <a:cubicBezTo>
                    <a:pt x="0" y="31"/>
                    <a:pt x="0" y="31"/>
                    <a:pt x="0" y="31"/>
                  </a:cubicBezTo>
                  <a:cubicBezTo>
                    <a:pt x="0" y="31"/>
                    <a:pt x="0" y="31"/>
                    <a:pt x="0" y="31"/>
                  </a:cubicBezTo>
                  <a:cubicBezTo>
                    <a:pt x="0" y="31"/>
                    <a:pt x="0" y="31"/>
                    <a:pt x="0" y="31"/>
                  </a:cubicBezTo>
                  <a:cubicBezTo>
                    <a:pt x="0" y="31"/>
                    <a:pt x="0" y="31"/>
                    <a:pt x="0" y="31"/>
                  </a:cubicBezTo>
                  <a:cubicBezTo>
                    <a:pt x="0" y="31"/>
                    <a:pt x="0" y="31"/>
                    <a:pt x="0" y="31"/>
                  </a:cubicBezTo>
                  <a:cubicBezTo>
                    <a:pt x="0" y="32"/>
                    <a:pt x="0" y="33"/>
                    <a:pt x="0" y="35"/>
                  </a:cubicBezTo>
                  <a:cubicBezTo>
                    <a:pt x="0" y="52"/>
                    <a:pt x="14" y="67"/>
                    <a:pt x="31" y="69"/>
                  </a:cubicBezTo>
                  <a:cubicBezTo>
                    <a:pt x="138" y="80"/>
                    <a:pt x="138" y="80"/>
                    <a:pt x="138" y="80"/>
                  </a:cubicBezTo>
                  <a:cubicBezTo>
                    <a:pt x="78" y="74"/>
                    <a:pt x="78" y="74"/>
                    <a:pt x="78" y="74"/>
                  </a:cubicBezTo>
                  <a:cubicBezTo>
                    <a:pt x="80" y="52"/>
                    <a:pt x="80" y="52"/>
                    <a:pt x="80" y="52"/>
                  </a:cubicBezTo>
                  <a:cubicBezTo>
                    <a:pt x="58" y="50"/>
                    <a:pt x="58" y="50"/>
                    <a:pt x="58" y="50"/>
                  </a:cubicBezTo>
                  <a:cubicBezTo>
                    <a:pt x="39" y="48"/>
                    <a:pt x="25" y="31"/>
                    <a:pt x="27" y="12"/>
                  </a:cubicBezTo>
                  <a:cubicBezTo>
                    <a:pt x="27" y="12"/>
                    <a:pt x="27" y="12"/>
                    <a:pt x="27" y="12"/>
                  </a:cubicBezTo>
                  <a:cubicBezTo>
                    <a:pt x="27" y="8"/>
                    <a:pt x="29" y="4"/>
                    <a:pt x="30" y="0"/>
                  </a:cubicBezTo>
                  <a:cubicBezTo>
                    <a:pt x="32" y="0"/>
                    <a:pt x="33" y="0"/>
                    <a:pt x="3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83" name="ï$ľïḓé">
              <a:extLst>
                <a:ext uri="{FF2B5EF4-FFF2-40B4-BE49-F238E27FC236}">
                  <a16:creationId xmlns="" xmlns:a16="http://schemas.microsoft.com/office/drawing/2014/main" id="{86FBC626-98D3-42A6-81CC-DEC6019597D2}"/>
                </a:ext>
              </a:extLst>
            </p:cNvPr>
            <p:cNvSpPr/>
            <p:nvPr userDrawn="1"/>
          </p:nvSpPr>
          <p:spPr bwMode="auto">
            <a:xfrm>
              <a:off x="4642141" y="2115193"/>
              <a:ext cx="392935" cy="113951"/>
            </a:xfrm>
            <a:custGeom>
              <a:avLst/>
              <a:gdLst>
                <a:gd name="T0" fmla="*/ 2 w 96"/>
                <a:gd name="T1" fmla="*/ 0 h 28"/>
                <a:gd name="T2" fmla="*/ 0 w 96"/>
                <a:gd name="T3" fmla="*/ 22 h 28"/>
                <a:gd name="T4" fmla="*/ 60 w 96"/>
                <a:gd name="T5" fmla="*/ 28 h 28"/>
                <a:gd name="T6" fmla="*/ 60 w 96"/>
                <a:gd name="T7" fmla="*/ 28 h 28"/>
                <a:gd name="T8" fmla="*/ 62 w 96"/>
                <a:gd name="T9" fmla="*/ 28 h 28"/>
                <a:gd name="T10" fmla="*/ 64 w 96"/>
                <a:gd name="T11" fmla="*/ 28 h 28"/>
                <a:gd name="T12" fmla="*/ 96 w 96"/>
                <a:gd name="T13" fmla="*/ 6 h 28"/>
                <a:gd name="T14" fmla="*/ 95 w 96"/>
                <a:gd name="T15" fmla="*/ 8 h 28"/>
                <a:gd name="T16" fmla="*/ 90 w 96"/>
                <a:gd name="T17" fmla="*/ 9 h 28"/>
                <a:gd name="T18" fmla="*/ 87 w 96"/>
                <a:gd name="T19" fmla="*/ 9 h 28"/>
                <a:gd name="T20" fmla="*/ 2 w 96"/>
                <a:gd name="T21"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6" h="28">
                  <a:moveTo>
                    <a:pt x="2" y="0"/>
                  </a:moveTo>
                  <a:cubicBezTo>
                    <a:pt x="0" y="22"/>
                    <a:pt x="0" y="22"/>
                    <a:pt x="0" y="22"/>
                  </a:cubicBezTo>
                  <a:cubicBezTo>
                    <a:pt x="60" y="28"/>
                    <a:pt x="60" y="28"/>
                    <a:pt x="60" y="28"/>
                  </a:cubicBezTo>
                  <a:cubicBezTo>
                    <a:pt x="60" y="28"/>
                    <a:pt x="60" y="28"/>
                    <a:pt x="60" y="28"/>
                  </a:cubicBezTo>
                  <a:cubicBezTo>
                    <a:pt x="61" y="28"/>
                    <a:pt x="62" y="28"/>
                    <a:pt x="62" y="28"/>
                  </a:cubicBezTo>
                  <a:cubicBezTo>
                    <a:pt x="63" y="28"/>
                    <a:pt x="63" y="28"/>
                    <a:pt x="64" y="28"/>
                  </a:cubicBezTo>
                  <a:cubicBezTo>
                    <a:pt x="78" y="28"/>
                    <a:pt x="91" y="19"/>
                    <a:pt x="96" y="6"/>
                  </a:cubicBezTo>
                  <a:cubicBezTo>
                    <a:pt x="95" y="7"/>
                    <a:pt x="95" y="8"/>
                    <a:pt x="95" y="8"/>
                  </a:cubicBezTo>
                  <a:cubicBezTo>
                    <a:pt x="93" y="9"/>
                    <a:pt x="91" y="9"/>
                    <a:pt x="90" y="9"/>
                  </a:cubicBezTo>
                  <a:cubicBezTo>
                    <a:pt x="89" y="9"/>
                    <a:pt x="88" y="9"/>
                    <a:pt x="87" y="9"/>
                  </a:cubicBezTo>
                  <a:cubicBezTo>
                    <a:pt x="2" y="0"/>
                    <a:pt x="2" y="0"/>
                    <a:pt x="2" y="0"/>
                  </a:cubicBezTo>
                </a:path>
              </a:pathLst>
            </a:custGeom>
            <a:solidFill>
              <a:srgbClr val="BE8CA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84" name="îşḷíde">
              <a:extLst>
                <a:ext uri="{FF2B5EF4-FFF2-40B4-BE49-F238E27FC236}">
                  <a16:creationId xmlns="" xmlns:a16="http://schemas.microsoft.com/office/drawing/2014/main" id="{E220B05D-0965-4D17-B167-284FF5590B03}"/>
                </a:ext>
              </a:extLst>
            </p:cNvPr>
            <p:cNvSpPr/>
            <p:nvPr userDrawn="1"/>
          </p:nvSpPr>
          <p:spPr bwMode="auto">
            <a:xfrm>
              <a:off x="5035076" y="2126981"/>
              <a:ext cx="3929" cy="7859"/>
            </a:xfrm>
            <a:custGeom>
              <a:avLst/>
              <a:gdLst>
                <a:gd name="T0" fmla="*/ 0 w 1"/>
                <a:gd name="T1" fmla="*/ 2 h 2"/>
                <a:gd name="T2" fmla="*/ 0 w 1"/>
                <a:gd name="T3" fmla="*/ 2 h 2"/>
                <a:gd name="T4" fmla="*/ 0 w 1"/>
                <a:gd name="T5" fmla="*/ 2 h 2"/>
                <a:gd name="T6" fmla="*/ 1 w 1"/>
                <a:gd name="T7" fmla="*/ 0 h 2"/>
                <a:gd name="T8" fmla="*/ 0 w 1"/>
                <a:gd name="T9" fmla="*/ 2 h 2"/>
                <a:gd name="T10" fmla="*/ 1 w 1"/>
                <a:gd name="T11" fmla="*/ 0 h 2"/>
              </a:gdLst>
              <a:ahLst/>
              <a:cxnLst>
                <a:cxn ang="0">
                  <a:pos x="T0" y="T1"/>
                </a:cxn>
                <a:cxn ang="0">
                  <a:pos x="T2" y="T3"/>
                </a:cxn>
                <a:cxn ang="0">
                  <a:pos x="T4" y="T5"/>
                </a:cxn>
                <a:cxn ang="0">
                  <a:pos x="T6" y="T7"/>
                </a:cxn>
                <a:cxn ang="0">
                  <a:pos x="T8" y="T9"/>
                </a:cxn>
                <a:cxn ang="0">
                  <a:pos x="T10" y="T11"/>
                </a:cxn>
              </a:cxnLst>
              <a:rect l="0" t="0" r="r" b="b"/>
              <a:pathLst>
                <a:path w="1" h="2">
                  <a:moveTo>
                    <a:pt x="0" y="2"/>
                  </a:moveTo>
                  <a:cubicBezTo>
                    <a:pt x="0" y="2"/>
                    <a:pt x="0" y="2"/>
                    <a:pt x="0" y="2"/>
                  </a:cubicBezTo>
                  <a:cubicBezTo>
                    <a:pt x="0" y="2"/>
                    <a:pt x="0" y="2"/>
                    <a:pt x="0" y="2"/>
                  </a:cubicBezTo>
                  <a:moveTo>
                    <a:pt x="1" y="0"/>
                  </a:moveTo>
                  <a:cubicBezTo>
                    <a:pt x="1" y="0"/>
                    <a:pt x="0" y="1"/>
                    <a:pt x="0" y="2"/>
                  </a:cubicBezTo>
                  <a:cubicBezTo>
                    <a:pt x="0" y="1"/>
                    <a:pt x="1" y="0"/>
                    <a:pt x="1" y="0"/>
                  </a:cubicBezTo>
                </a:path>
              </a:pathLst>
            </a:custGeom>
            <a:solidFill>
              <a:srgbClr val="BE8CA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85" name="îṡḷïḋè">
              <a:extLst>
                <a:ext uri="{FF2B5EF4-FFF2-40B4-BE49-F238E27FC236}">
                  <a16:creationId xmlns="" xmlns:a16="http://schemas.microsoft.com/office/drawing/2014/main" id="{B12C8CBA-6D34-4173-B450-4291CBE6D221}"/>
                </a:ext>
              </a:extLst>
            </p:cNvPr>
            <p:cNvSpPr/>
            <p:nvPr userDrawn="1"/>
          </p:nvSpPr>
          <p:spPr bwMode="auto">
            <a:xfrm>
              <a:off x="5039005" y="2115193"/>
              <a:ext cx="3929" cy="7859"/>
            </a:xfrm>
            <a:custGeom>
              <a:avLst/>
              <a:gdLst>
                <a:gd name="T0" fmla="*/ 0 w 1"/>
                <a:gd name="T1" fmla="*/ 1 h 2"/>
                <a:gd name="T2" fmla="*/ 0 w 1"/>
                <a:gd name="T3" fmla="*/ 2 h 2"/>
                <a:gd name="T4" fmla="*/ 0 w 1"/>
                <a:gd name="T5" fmla="*/ 1 h 2"/>
                <a:gd name="T6" fmla="*/ 1 w 1"/>
                <a:gd name="T7" fmla="*/ 0 h 2"/>
                <a:gd name="T8" fmla="*/ 0 w 1"/>
                <a:gd name="T9" fmla="*/ 1 h 2"/>
                <a:gd name="T10" fmla="*/ 1 w 1"/>
                <a:gd name="T11" fmla="*/ 0 h 2"/>
              </a:gdLst>
              <a:ahLst/>
              <a:cxnLst>
                <a:cxn ang="0">
                  <a:pos x="T0" y="T1"/>
                </a:cxn>
                <a:cxn ang="0">
                  <a:pos x="T2" y="T3"/>
                </a:cxn>
                <a:cxn ang="0">
                  <a:pos x="T4" y="T5"/>
                </a:cxn>
                <a:cxn ang="0">
                  <a:pos x="T6" y="T7"/>
                </a:cxn>
                <a:cxn ang="0">
                  <a:pos x="T8" y="T9"/>
                </a:cxn>
                <a:cxn ang="0">
                  <a:pos x="T10" y="T11"/>
                </a:cxn>
              </a:cxnLst>
              <a:rect l="0" t="0" r="r" b="b"/>
              <a:pathLst>
                <a:path w="1" h="2">
                  <a:moveTo>
                    <a:pt x="0" y="1"/>
                  </a:moveTo>
                  <a:cubicBezTo>
                    <a:pt x="0" y="1"/>
                    <a:pt x="0" y="2"/>
                    <a:pt x="0" y="2"/>
                  </a:cubicBezTo>
                  <a:cubicBezTo>
                    <a:pt x="0" y="2"/>
                    <a:pt x="0" y="1"/>
                    <a:pt x="0" y="1"/>
                  </a:cubicBezTo>
                  <a:moveTo>
                    <a:pt x="1" y="0"/>
                  </a:moveTo>
                  <a:cubicBezTo>
                    <a:pt x="1" y="0"/>
                    <a:pt x="0" y="0"/>
                    <a:pt x="0" y="1"/>
                  </a:cubicBezTo>
                  <a:cubicBezTo>
                    <a:pt x="0" y="0"/>
                    <a:pt x="1" y="0"/>
                    <a:pt x="1" y="0"/>
                  </a:cubicBezTo>
                </a:path>
              </a:pathLst>
            </a:custGeom>
            <a:solidFill>
              <a:srgbClr val="BE8CA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86" name="ïs1ïdè">
              <a:extLst>
                <a:ext uri="{FF2B5EF4-FFF2-40B4-BE49-F238E27FC236}">
                  <a16:creationId xmlns="" xmlns:a16="http://schemas.microsoft.com/office/drawing/2014/main" id="{9A150ED7-CFC5-4B39-8260-3A864CE7C3E9}"/>
                </a:ext>
              </a:extLst>
            </p:cNvPr>
            <p:cNvSpPr/>
            <p:nvPr userDrawn="1"/>
          </p:nvSpPr>
          <p:spPr bwMode="auto">
            <a:xfrm>
              <a:off x="7644164" y="3388302"/>
              <a:ext cx="1086466" cy="921433"/>
            </a:xfrm>
            <a:custGeom>
              <a:avLst/>
              <a:gdLst>
                <a:gd name="T0" fmla="*/ 55 w 266"/>
                <a:gd name="T1" fmla="*/ 3 h 226"/>
                <a:gd name="T2" fmla="*/ 232 w 266"/>
                <a:gd name="T3" fmla="*/ 26 h 226"/>
                <a:gd name="T4" fmla="*/ 264 w 266"/>
                <a:gd name="T5" fmla="*/ 67 h 226"/>
                <a:gd name="T6" fmla="*/ 253 w 266"/>
                <a:gd name="T7" fmla="*/ 153 h 226"/>
                <a:gd name="T8" fmla="*/ 211 w 266"/>
                <a:gd name="T9" fmla="*/ 185 h 226"/>
                <a:gd name="T10" fmla="*/ 206 w 266"/>
                <a:gd name="T11" fmla="*/ 226 h 226"/>
                <a:gd name="T12" fmla="*/ 171 w 266"/>
                <a:gd name="T13" fmla="*/ 180 h 226"/>
                <a:gd name="T14" fmla="*/ 35 w 266"/>
                <a:gd name="T15" fmla="*/ 162 h 226"/>
                <a:gd name="T16" fmla="*/ 3 w 266"/>
                <a:gd name="T17" fmla="*/ 120 h 226"/>
                <a:gd name="T18" fmla="*/ 14 w 266"/>
                <a:gd name="T19" fmla="*/ 35 h 226"/>
                <a:gd name="T20" fmla="*/ 55 w 266"/>
                <a:gd name="T21" fmla="*/ 3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6" h="226">
                  <a:moveTo>
                    <a:pt x="55" y="3"/>
                  </a:moveTo>
                  <a:cubicBezTo>
                    <a:pt x="232" y="26"/>
                    <a:pt x="232" y="26"/>
                    <a:pt x="232" y="26"/>
                  </a:cubicBezTo>
                  <a:cubicBezTo>
                    <a:pt x="252" y="29"/>
                    <a:pt x="266" y="47"/>
                    <a:pt x="264" y="67"/>
                  </a:cubicBezTo>
                  <a:cubicBezTo>
                    <a:pt x="253" y="153"/>
                    <a:pt x="253" y="153"/>
                    <a:pt x="253" y="153"/>
                  </a:cubicBezTo>
                  <a:cubicBezTo>
                    <a:pt x="250" y="173"/>
                    <a:pt x="232" y="188"/>
                    <a:pt x="211" y="185"/>
                  </a:cubicBezTo>
                  <a:cubicBezTo>
                    <a:pt x="206" y="226"/>
                    <a:pt x="206" y="226"/>
                    <a:pt x="206" y="226"/>
                  </a:cubicBezTo>
                  <a:cubicBezTo>
                    <a:pt x="171" y="180"/>
                    <a:pt x="171" y="180"/>
                    <a:pt x="171" y="180"/>
                  </a:cubicBezTo>
                  <a:cubicBezTo>
                    <a:pt x="35" y="162"/>
                    <a:pt x="35" y="162"/>
                    <a:pt x="35" y="162"/>
                  </a:cubicBezTo>
                  <a:cubicBezTo>
                    <a:pt x="15" y="159"/>
                    <a:pt x="0" y="141"/>
                    <a:pt x="3" y="120"/>
                  </a:cubicBezTo>
                  <a:cubicBezTo>
                    <a:pt x="14" y="35"/>
                    <a:pt x="14" y="35"/>
                    <a:pt x="14" y="35"/>
                  </a:cubicBezTo>
                  <a:cubicBezTo>
                    <a:pt x="16" y="15"/>
                    <a:pt x="35" y="0"/>
                    <a:pt x="55" y="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87" name="isḷïḓê">
              <a:extLst>
                <a:ext uri="{FF2B5EF4-FFF2-40B4-BE49-F238E27FC236}">
                  <a16:creationId xmlns="" xmlns:a16="http://schemas.microsoft.com/office/drawing/2014/main" id="{229ABE3C-C72C-4D07-86A9-C8002C75A8E9}"/>
                </a:ext>
              </a:extLst>
            </p:cNvPr>
            <p:cNvSpPr/>
            <p:nvPr userDrawn="1"/>
          </p:nvSpPr>
          <p:spPr bwMode="auto">
            <a:xfrm>
              <a:off x="7856348" y="3714438"/>
              <a:ext cx="196467" cy="196467"/>
            </a:xfrm>
            <a:custGeom>
              <a:avLst/>
              <a:gdLst>
                <a:gd name="T0" fmla="*/ 47 w 48"/>
                <a:gd name="T1" fmla="*/ 22 h 48"/>
                <a:gd name="T2" fmla="*/ 27 w 48"/>
                <a:gd name="T3" fmla="*/ 47 h 48"/>
                <a:gd name="T4" fmla="*/ 2 w 48"/>
                <a:gd name="T5" fmla="*/ 26 h 48"/>
                <a:gd name="T6" fmla="*/ 22 w 48"/>
                <a:gd name="T7" fmla="*/ 1 h 48"/>
                <a:gd name="T8" fmla="*/ 47 w 48"/>
                <a:gd name="T9" fmla="*/ 22 h 48"/>
              </a:gdLst>
              <a:ahLst/>
              <a:cxnLst>
                <a:cxn ang="0">
                  <a:pos x="T0" y="T1"/>
                </a:cxn>
                <a:cxn ang="0">
                  <a:pos x="T2" y="T3"/>
                </a:cxn>
                <a:cxn ang="0">
                  <a:pos x="T4" y="T5"/>
                </a:cxn>
                <a:cxn ang="0">
                  <a:pos x="T6" y="T7"/>
                </a:cxn>
                <a:cxn ang="0">
                  <a:pos x="T8" y="T9"/>
                </a:cxn>
              </a:cxnLst>
              <a:rect l="0" t="0" r="r" b="b"/>
              <a:pathLst>
                <a:path w="48" h="48">
                  <a:moveTo>
                    <a:pt x="47" y="22"/>
                  </a:moveTo>
                  <a:cubicBezTo>
                    <a:pt x="48" y="34"/>
                    <a:pt x="39" y="45"/>
                    <a:pt x="27" y="47"/>
                  </a:cubicBezTo>
                  <a:cubicBezTo>
                    <a:pt x="14" y="48"/>
                    <a:pt x="3" y="39"/>
                    <a:pt x="2" y="26"/>
                  </a:cubicBezTo>
                  <a:cubicBezTo>
                    <a:pt x="0" y="14"/>
                    <a:pt x="9" y="3"/>
                    <a:pt x="22" y="1"/>
                  </a:cubicBezTo>
                  <a:cubicBezTo>
                    <a:pt x="34" y="0"/>
                    <a:pt x="46" y="9"/>
                    <a:pt x="47" y="22"/>
                  </a:cubicBezTo>
                </a:path>
              </a:pathLst>
            </a:custGeom>
            <a:solidFill>
              <a:srgbClr val="E2868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88" name="ïṣ1iḓê">
              <a:extLst>
                <a:ext uri="{FF2B5EF4-FFF2-40B4-BE49-F238E27FC236}">
                  <a16:creationId xmlns="" xmlns:a16="http://schemas.microsoft.com/office/drawing/2014/main" id="{161EBC60-E7C6-4ADC-9878-2BC54E8F688D}"/>
                </a:ext>
              </a:extLst>
            </p:cNvPr>
            <p:cNvSpPr/>
            <p:nvPr userDrawn="1"/>
          </p:nvSpPr>
          <p:spPr bwMode="auto">
            <a:xfrm>
              <a:off x="7856348" y="3718367"/>
              <a:ext cx="110022" cy="192538"/>
            </a:xfrm>
            <a:custGeom>
              <a:avLst/>
              <a:gdLst>
                <a:gd name="T0" fmla="*/ 22 w 27"/>
                <a:gd name="T1" fmla="*/ 0 h 47"/>
                <a:gd name="T2" fmla="*/ 22 w 27"/>
                <a:gd name="T3" fmla="*/ 0 h 47"/>
                <a:gd name="T4" fmla="*/ 2 w 27"/>
                <a:gd name="T5" fmla="*/ 25 h 47"/>
                <a:gd name="T6" fmla="*/ 27 w 27"/>
                <a:gd name="T7" fmla="*/ 46 h 47"/>
                <a:gd name="T8" fmla="*/ 27 w 27"/>
                <a:gd name="T9" fmla="*/ 46 h 47"/>
                <a:gd name="T10" fmla="*/ 22 w 27"/>
                <a:gd name="T11" fmla="*/ 0 h 47"/>
              </a:gdLst>
              <a:ahLst/>
              <a:cxnLst>
                <a:cxn ang="0">
                  <a:pos x="T0" y="T1"/>
                </a:cxn>
                <a:cxn ang="0">
                  <a:pos x="T2" y="T3"/>
                </a:cxn>
                <a:cxn ang="0">
                  <a:pos x="T4" y="T5"/>
                </a:cxn>
                <a:cxn ang="0">
                  <a:pos x="T6" y="T7"/>
                </a:cxn>
                <a:cxn ang="0">
                  <a:pos x="T8" y="T9"/>
                </a:cxn>
                <a:cxn ang="0">
                  <a:pos x="T10" y="T11"/>
                </a:cxn>
              </a:cxnLst>
              <a:rect l="0" t="0" r="r" b="b"/>
              <a:pathLst>
                <a:path w="27" h="47">
                  <a:moveTo>
                    <a:pt x="22" y="0"/>
                  </a:moveTo>
                  <a:cubicBezTo>
                    <a:pt x="22" y="0"/>
                    <a:pt x="22" y="0"/>
                    <a:pt x="22" y="0"/>
                  </a:cubicBezTo>
                  <a:cubicBezTo>
                    <a:pt x="9" y="2"/>
                    <a:pt x="0" y="13"/>
                    <a:pt x="2" y="25"/>
                  </a:cubicBezTo>
                  <a:cubicBezTo>
                    <a:pt x="3" y="38"/>
                    <a:pt x="14" y="47"/>
                    <a:pt x="27" y="46"/>
                  </a:cubicBezTo>
                  <a:cubicBezTo>
                    <a:pt x="27" y="46"/>
                    <a:pt x="27" y="46"/>
                    <a:pt x="27" y="46"/>
                  </a:cubicBezTo>
                  <a:cubicBezTo>
                    <a:pt x="22" y="0"/>
                    <a:pt x="22" y="0"/>
                    <a:pt x="22"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89" name="îŝļïdé">
              <a:extLst>
                <a:ext uri="{FF2B5EF4-FFF2-40B4-BE49-F238E27FC236}">
                  <a16:creationId xmlns="" xmlns:a16="http://schemas.microsoft.com/office/drawing/2014/main" id="{7A27DC85-CCB4-456F-A616-3F6865E78710}"/>
                </a:ext>
              </a:extLst>
            </p:cNvPr>
            <p:cNvSpPr/>
            <p:nvPr userDrawn="1"/>
          </p:nvSpPr>
          <p:spPr bwMode="auto">
            <a:xfrm>
              <a:off x="7946723" y="3718367"/>
              <a:ext cx="35364" cy="25541"/>
            </a:xfrm>
            <a:custGeom>
              <a:avLst/>
              <a:gdLst>
                <a:gd name="T0" fmla="*/ 2 w 9"/>
                <a:gd name="T1" fmla="*/ 0 h 6"/>
                <a:gd name="T2" fmla="*/ 0 w 9"/>
                <a:gd name="T3" fmla="*/ 0 h 6"/>
                <a:gd name="T4" fmla="*/ 1 w 9"/>
                <a:gd name="T5" fmla="*/ 6 h 6"/>
                <a:gd name="T6" fmla="*/ 9 w 9"/>
                <a:gd name="T7" fmla="*/ 1 h 6"/>
                <a:gd name="T8" fmla="*/ 2 w 9"/>
                <a:gd name="T9" fmla="*/ 0 h 6"/>
              </a:gdLst>
              <a:ahLst/>
              <a:cxnLst>
                <a:cxn ang="0">
                  <a:pos x="T0" y="T1"/>
                </a:cxn>
                <a:cxn ang="0">
                  <a:pos x="T2" y="T3"/>
                </a:cxn>
                <a:cxn ang="0">
                  <a:pos x="T4" y="T5"/>
                </a:cxn>
                <a:cxn ang="0">
                  <a:pos x="T6" y="T7"/>
                </a:cxn>
                <a:cxn ang="0">
                  <a:pos x="T8" y="T9"/>
                </a:cxn>
              </a:cxnLst>
              <a:rect l="0" t="0" r="r" b="b"/>
              <a:pathLst>
                <a:path w="9" h="6">
                  <a:moveTo>
                    <a:pt x="2" y="0"/>
                  </a:moveTo>
                  <a:cubicBezTo>
                    <a:pt x="1" y="0"/>
                    <a:pt x="1" y="0"/>
                    <a:pt x="0" y="0"/>
                  </a:cubicBezTo>
                  <a:cubicBezTo>
                    <a:pt x="1" y="6"/>
                    <a:pt x="1" y="6"/>
                    <a:pt x="1" y="6"/>
                  </a:cubicBezTo>
                  <a:cubicBezTo>
                    <a:pt x="3" y="4"/>
                    <a:pt x="6" y="2"/>
                    <a:pt x="9" y="1"/>
                  </a:cubicBezTo>
                  <a:cubicBezTo>
                    <a:pt x="7" y="1"/>
                    <a:pt x="4" y="0"/>
                    <a:pt x="2" y="0"/>
                  </a:cubicBezTo>
                </a:path>
              </a:pathLst>
            </a:custGeom>
            <a:solidFill>
              <a:srgbClr val="BE8CA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90" name="iṧḻiḑe">
              <a:extLst>
                <a:ext uri="{FF2B5EF4-FFF2-40B4-BE49-F238E27FC236}">
                  <a16:creationId xmlns="" xmlns:a16="http://schemas.microsoft.com/office/drawing/2014/main" id="{728F3F14-7959-4BDC-BD09-3AC330650832}"/>
                </a:ext>
              </a:extLst>
            </p:cNvPr>
            <p:cNvSpPr/>
            <p:nvPr userDrawn="1"/>
          </p:nvSpPr>
          <p:spPr bwMode="auto">
            <a:xfrm>
              <a:off x="7860278" y="3747838"/>
              <a:ext cx="27505" cy="98234"/>
            </a:xfrm>
            <a:custGeom>
              <a:avLst/>
              <a:gdLst>
                <a:gd name="T0" fmla="*/ 0 w 7"/>
                <a:gd name="T1" fmla="*/ 18 h 24"/>
                <a:gd name="T2" fmla="*/ 2 w 7"/>
                <a:gd name="T3" fmla="*/ 24 h 24"/>
                <a:gd name="T4" fmla="*/ 1 w 7"/>
                <a:gd name="T5" fmla="*/ 19 h 24"/>
                <a:gd name="T6" fmla="*/ 1 w 7"/>
                <a:gd name="T7" fmla="*/ 19 h 24"/>
                <a:gd name="T8" fmla="*/ 1 w 7"/>
                <a:gd name="T9" fmla="*/ 19 h 24"/>
                <a:gd name="T10" fmla="*/ 1 w 7"/>
                <a:gd name="T11" fmla="*/ 19 h 24"/>
                <a:gd name="T12" fmla="*/ 1 w 7"/>
                <a:gd name="T13" fmla="*/ 18 h 24"/>
                <a:gd name="T14" fmla="*/ 0 w 7"/>
                <a:gd name="T15" fmla="*/ 18 h 24"/>
                <a:gd name="T16" fmla="*/ 7 w 7"/>
                <a:gd name="T17" fmla="*/ 0 h 24"/>
                <a:gd name="T18" fmla="*/ 2 w 7"/>
                <a:gd name="T19" fmla="*/ 8 h 24"/>
                <a:gd name="T20" fmla="*/ 7 w 7"/>
                <a:gd name="T21"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24">
                  <a:moveTo>
                    <a:pt x="0" y="18"/>
                  </a:moveTo>
                  <a:cubicBezTo>
                    <a:pt x="1" y="20"/>
                    <a:pt x="1" y="22"/>
                    <a:pt x="2" y="24"/>
                  </a:cubicBezTo>
                  <a:cubicBezTo>
                    <a:pt x="1" y="22"/>
                    <a:pt x="1" y="21"/>
                    <a:pt x="1" y="19"/>
                  </a:cubicBezTo>
                  <a:cubicBezTo>
                    <a:pt x="1" y="19"/>
                    <a:pt x="1" y="19"/>
                    <a:pt x="1" y="19"/>
                  </a:cubicBezTo>
                  <a:cubicBezTo>
                    <a:pt x="1" y="19"/>
                    <a:pt x="1" y="19"/>
                    <a:pt x="1" y="19"/>
                  </a:cubicBezTo>
                  <a:cubicBezTo>
                    <a:pt x="1" y="19"/>
                    <a:pt x="1" y="19"/>
                    <a:pt x="1" y="19"/>
                  </a:cubicBezTo>
                  <a:cubicBezTo>
                    <a:pt x="1" y="19"/>
                    <a:pt x="1" y="18"/>
                    <a:pt x="1" y="18"/>
                  </a:cubicBezTo>
                  <a:cubicBezTo>
                    <a:pt x="0" y="18"/>
                    <a:pt x="0" y="18"/>
                    <a:pt x="0" y="18"/>
                  </a:cubicBezTo>
                  <a:moveTo>
                    <a:pt x="7" y="0"/>
                  </a:moveTo>
                  <a:cubicBezTo>
                    <a:pt x="5" y="2"/>
                    <a:pt x="3" y="5"/>
                    <a:pt x="2" y="8"/>
                  </a:cubicBezTo>
                  <a:cubicBezTo>
                    <a:pt x="3" y="5"/>
                    <a:pt x="5" y="2"/>
                    <a:pt x="7"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91" name="îSḷíḍé">
              <a:extLst>
                <a:ext uri="{FF2B5EF4-FFF2-40B4-BE49-F238E27FC236}">
                  <a16:creationId xmlns="" xmlns:a16="http://schemas.microsoft.com/office/drawing/2014/main" id="{B816D41F-2A4C-4F02-9BD7-9984C966A824}"/>
                </a:ext>
              </a:extLst>
            </p:cNvPr>
            <p:cNvSpPr/>
            <p:nvPr userDrawn="1"/>
          </p:nvSpPr>
          <p:spPr bwMode="auto">
            <a:xfrm>
              <a:off x="7860278" y="3820530"/>
              <a:ext cx="7859" cy="25541"/>
            </a:xfrm>
            <a:custGeom>
              <a:avLst/>
              <a:gdLst>
                <a:gd name="T0" fmla="*/ 2 w 2"/>
                <a:gd name="T1" fmla="*/ 6 h 6"/>
                <a:gd name="T2" fmla="*/ 2 w 2"/>
                <a:gd name="T3" fmla="*/ 6 h 6"/>
                <a:gd name="T4" fmla="*/ 2 w 2"/>
                <a:gd name="T5" fmla="*/ 6 h 6"/>
                <a:gd name="T6" fmla="*/ 1 w 2"/>
                <a:gd name="T7" fmla="*/ 1 h 6"/>
                <a:gd name="T8" fmla="*/ 2 w 2"/>
                <a:gd name="T9" fmla="*/ 6 h 6"/>
                <a:gd name="T10" fmla="*/ 2 w 2"/>
                <a:gd name="T11" fmla="*/ 6 h 6"/>
                <a:gd name="T12" fmla="*/ 1 w 2"/>
                <a:gd name="T13" fmla="*/ 1 h 6"/>
                <a:gd name="T14" fmla="*/ 1 w 2"/>
                <a:gd name="T15" fmla="*/ 1 h 6"/>
                <a:gd name="T16" fmla="*/ 1 w 2"/>
                <a:gd name="T17" fmla="*/ 1 h 6"/>
                <a:gd name="T18" fmla="*/ 1 w 2"/>
                <a:gd name="T19" fmla="*/ 1 h 6"/>
                <a:gd name="T20" fmla="*/ 0 w 2"/>
                <a:gd name="T21" fmla="*/ 0 h 6"/>
                <a:gd name="T22" fmla="*/ 0 w 2"/>
                <a:gd name="T23" fmla="*/ 0 h 6"/>
                <a:gd name="T24" fmla="*/ 1 w 2"/>
                <a:gd name="T25" fmla="*/ 0 h 6"/>
                <a:gd name="T26" fmla="*/ 1 w 2"/>
                <a:gd name="T27" fmla="*/ 1 h 6"/>
                <a:gd name="T28" fmla="*/ 1 w 2"/>
                <a:gd name="T29" fmla="*/ 0 h 6"/>
                <a:gd name="T30" fmla="*/ 0 w 2"/>
                <a:gd name="T3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 h="6">
                  <a:moveTo>
                    <a:pt x="2" y="6"/>
                  </a:moveTo>
                  <a:cubicBezTo>
                    <a:pt x="2" y="6"/>
                    <a:pt x="2" y="6"/>
                    <a:pt x="2" y="6"/>
                  </a:cubicBezTo>
                  <a:cubicBezTo>
                    <a:pt x="2" y="6"/>
                    <a:pt x="2" y="6"/>
                    <a:pt x="2" y="6"/>
                  </a:cubicBezTo>
                  <a:moveTo>
                    <a:pt x="1" y="1"/>
                  </a:moveTo>
                  <a:cubicBezTo>
                    <a:pt x="1" y="3"/>
                    <a:pt x="1" y="4"/>
                    <a:pt x="2" y="6"/>
                  </a:cubicBezTo>
                  <a:cubicBezTo>
                    <a:pt x="2" y="6"/>
                    <a:pt x="2" y="6"/>
                    <a:pt x="2" y="6"/>
                  </a:cubicBezTo>
                  <a:cubicBezTo>
                    <a:pt x="1" y="5"/>
                    <a:pt x="1" y="3"/>
                    <a:pt x="1" y="1"/>
                  </a:cubicBezTo>
                  <a:moveTo>
                    <a:pt x="1" y="1"/>
                  </a:moveTo>
                  <a:cubicBezTo>
                    <a:pt x="1" y="1"/>
                    <a:pt x="1" y="1"/>
                    <a:pt x="1" y="1"/>
                  </a:cubicBezTo>
                  <a:cubicBezTo>
                    <a:pt x="1" y="1"/>
                    <a:pt x="1" y="1"/>
                    <a:pt x="1" y="1"/>
                  </a:cubicBezTo>
                  <a:moveTo>
                    <a:pt x="0" y="0"/>
                  </a:moveTo>
                  <a:cubicBezTo>
                    <a:pt x="0" y="0"/>
                    <a:pt x="0" y="0"/>
                    <a:pt x="0" y="0"/>
                  </a:cubicBezTo>
                  <a:cubicBezTo>
                    <a:pt x="0" y="0"/>
                    <a:pt x="0" y="0"/>
                    <a:pt x="1" y="0"/>
                  </a:cubicBezTo>
                  <a:cubicBezTo>
                    <a:pt x="1" y="0"/>
                    <a:pt x="1" y="1"/>
                    <a:pt x="1" y="1"/>
                  </a:cubicBezTo>
                  <a:cubicBezTo>
                    <a:pt x="1" y="1"/>
                    <a:pt x="1" y="0"/>
                    <a:pt x="1" y="0"/>
                  </a:cubicBezTo>
                  <a:cubicBezTo>
                    <a:pt x="0" y="0"/>
                    <a:pt x="0" y="0"/>
                    <a:pt x="0" y="0"/>
                  </a:cubicBezTo>
                </a:path>
              </a:pathLst>
            </a:custGeom>
            <a:solidFill>
              <a:srgbClr val="BE8CA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92" name="iS1iďé">
              <a:extLst>
                <a:ext uri="{FF2B5EF4-FFF2-40B4-BE49-F238E27FC236}">
                  <a16:creationId xmlns="" xmlns:a16="http://schemas.microsoft.com/office/drawing/2014/main" id="{C480D902-0583-4926-B8E0-CBE8BCEFAEA1}"/>
                </a:ext>
              </a:extLst>
            </p:cNvPr>
            <p:cNvSpPr/>
            <p:nvPr userDrawn="1"/>
          </p:nvSpPr>
          <p:spPr bwMode="auto">
            <a:xfrm>
              <a:off x="7893677" y="3881435"/>
              <a:ext cx="7859" cy="7859"/>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1"/>
                    <a:pt x="1" y="1"/>
                    <a:pt x="2" y="2"/>
                  </a:cubicBezTo>
                  <a:cubicBezTo>
                    <a:pt x="1" y="1"/>
                    <a:pt x="1" y="1"/>
                    <a:pt x="0"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93" name="ïṧlîḍè">
              <a:extLst>
                <a:ext uri="{FF2B5EF4-FFF2-40B4-BE49-F238E27FC236}">
                  <a16:creationId xmlns="" xmlns:a16="http://schemas.microsoft.com/office/drawing/2014/main" id="{9671B7EE-917F-40C5-B51F-514EC00BC5E3}"/>
                </a:ext>
              </a:extLst>
            </p:cNvPr>
            <p:cNvSpPr/>
            <p:nvPr userDrawn="1"/>
          </p:nvSpPr>
          <p:spPr bwMode="auto">
            <a:xfrm>
              <a:off x="7887783" y="3881435"/>
              <a:ext cx="94304" cy="25541"/>
            </a:xfrm>
            <a:custGeom>
              <a:avLst/>
              <a:gdLst>
                <a:gd name="T0" fmla="*/ 19 w 23"/>
                <a:gd name="T1" fmla="*/ 3 h 6"/>
                <a:gd name="T2" fmla="*/ 19 w 23"/>
                <a:gd name="T3" fmla="*/ 6 h 6"/>
                <a:gd name="T4" fmla="*/ 23 w 23"/>
                <a:gd name="T5" fmla="*/ 5 h 6"/>
                <a:gd name="T6" fmla="*/ 19 w 23"/>
                <a:gd name="T7" fmla="*/ 3 h 6"/>
                <a:gd name="T8" fmla="*/ 0 w 23"/>
                <a:gd name="T9" fmla="*/ 0 h 6"/>
                <a:gd name="T10" fmla="*/ 1 w 23"/>
                <a:gd name="T11" fmla="*/ 0 h 6"/>
                <a:gd name="T12" fmla="*/ 3 w 23"/>
                <a:gd name="T13" fmla="*/ 2 h 6"/>
                <a:gd name="T14" fmla="*/ 4 w 23"/>
                <a:gd name="T15" fmla="*/ 2 h 6"/>
                <a:gd name="T16" fmla="*/ 0 w 23"/>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6">
                  <a:moveTo>
                    <a:pt x="19" y="3"/>
                  </a:moveTo>
                  <a:cubicBezTo>
                    <a:pt x="19" y="6"/>
                    <a:pt x="19" y="6"/>
                    <a:pt x="19" y="6"/>
                  </a:cubicBezTo>
                  <a:cubicBezTo>
                    <a:pt x="20" y="5"/>
                    <a:pt x="22" y="5"/>
                    <a:pt x="23" y="5"/>
                  </a:cubicBezTo>
                  <a:cubicBezTo>
                    <a:pt x="21" y="4"/>
                    <a:pt x="20" y="4"/>
                    <a:pt x="19" y="3"/>
                  </a:cubicBezTo>
                  <a:moveTo>
                    <a:pt x="0" y="0"/>
                  </a:moveTo>
                  <a:cubicBezTo>
                    <a:pt x="1" y="0"/>
                    <a:pt x="1" y="0"/>
                    <a:pt x="1" y="0"/>
                  </a:cubicBezTo>
                  <a:cubicBezTo>
                    <a:pt x="2" y="1"/>
                    <a:pt x="2" y="1"/>
                    <a:pt x="3" y="2"/>
                  </a:cubicBezTo>
                  <a:cubicBezTo>
                    <a:pt x="3" y="2"/>
                    <a:pt x="3" y="2"/>
                    <a:pt x="4" y="2"/>
                  </a:cubicBezTo>
                  <a:cubicBezTo>
                    <a:pt x="2" y="1"/>
                    <a:pt x="1" y="0"/>
                    <a:pt x="0" y="0"/>
                  </a:cubicBezTo>
                </a:path>
              </a:pathLst>
            </a:custGeom>
            <a:solidFill>
              <a:srgbClr val="BE8CA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94" name="ïṣļïḋé">
              <a:extLst>
                <a:ext uri="{FF2B5EF4-FFF2-40B4-BE49-F238E27FC236}">
                  <a16:creationId xmlns="" xmlns:a16="http://schemas.microsoft.com/office/drawing/2014/main" id="{5C68DC89-E719-4C9F-9B48-37E3448F53CD}"/>
                </a:ext>
              </a:extLst>
            </p:cNvPr>
            <p:cNvSpPr/>
            <p:nvPr userDrawn="1"/>
          </p:nvSpPr>
          <p:spPr bwMode="auto">
            <a:xfrm>
              <a:off x="7860278" y="3718367"/>
              <a:ext cx="106092" cy="188609"/>
            </a:xfrm>
            <a:custGeom>
              <a:avLst/>
              <a:gdLst>
                <a:gd name="T0" fmla="*/ 21 w 26"/>
                <a:gd name="T1" fmla="*/ 0 h 46"/>
                <a:gd name="T2" fmla="*/ 8 w 26"/>
                <a:gd name="T3" fmla="*/ 6 h 46"/>
                <a:gd name="T4" fmla="*/ 7 w 26"/>
                <a:gd name="T5" fmla="*/ 7 h 46"/>
                <a:gd name="T6" fmla="*/ 2 w 26"/>
                <a:gd name="T7" fmla="*/ 15 h 46"/>
                <a:gd name="T8" fmla="*/ 0 w 26"/>
                <a:gd name="T9" fmla="*/ 25 h 46"/>
                <a:gd name="T10" fmla="*/ 1 w 26"/>
                <a:gd name="T11" fmla="*/ 25 h 46"/>
                <a:gd name="T12" fmla="*/ 1 w 26"/>
                <a:gd name="T13" fmla="*/ 26 h 46"/>
                <a:gd name="T14" fmla="*/ 1 w 26"/>
                <a:gd name="T15" fmla="*/ 26 h 46"/>
                <a:gd name="T16" fmla="*/ 1 w 26"/>
                <a:gd name="T17" fmla="*/ 26 h 46"/>
                <a:gd name="T18" fmla="*/ 1 w 26"/>
                <a:gd name="T19" fmla="*/ 26 h 46"/>
                <a:gd name="T20" fmla="*/ 2 w 26"/>
                <a:gd name="T21" fmla="*/ 31 h 46"/>
                <a:gd name="T22" fmla="*/ 2 w 26"/>
                <a:gd name="T23" fmla="*/ 31 h 46"/>
                <a:gd name="T24" fmla="*/ 2 w 26"/>
                <a:gd name="T25" fmla="*/ 31 h 46"/>
                <a:gd name="T26" fmla="*/ 6 w 26"/>
                <a:gd name="T27" fmla="*/ 38 h 46"/>
                <a:gd name="T28" fmla="*/ 7 w 26"/>
                <a:gd name="T29" fmla="*/ 40 h 46"/>
                <a:gd name="T30" fmla="*/ 11 w 26"/>
                <a:gd name="T31" fmla="*/ 42 h 46"/>
                <a:gd name="T32" fmla="*/ 23 w 26"/>
                <a:gd name="T33" fmla="*/ 46 h 46"/>
                <a:gd name="T34" fmla="*/ 26 w 26"/>
                <a:gd name="T35" fmla="*/ 46 h 46"/>
                <a:gd name="T36" fmla="*/ 26 w 26"/>
                <a:gd name="T37" fmla="*/ 43 h 46"/>
                <a:gd name="T38" fmla="*/ 20 w 26"/>
                <a:gd name="T39" fmla="*/ 38 h 46"/>
                <a:gd name="T40" fmla="*/ 21 w 26"/>
                <a:gd name="T41" fmla="*/ 6 h 46"/>
                <a:gd name="T42" fmla="*/ 22 w 26"/>
                <a:gd name="T43" fmla="*/ 6 h 46"/>
                <a:gd name="T44" fmla="*/ 21 w 26"/>
                <a:gd name="T45"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 h="46">
                  <a:moveTo>
                    <a:pt x="21" y="0"/>
                  </a:moveTo>
                  <a:cubicBezTo>
                    <a:pt x="16" y="1"/>
                    <a:pt x="12" y="3"/>
                    <a:pt x="8" y="6"/>
                  </a:cubicBezTo>
                  <a:cubicBezTo>
                    <a:pt x="8" y="6"/>
                    <a:pt x="7" y="6"/>
                    <a:pt x="7" y="7"/>
                  </a:cubicBezTo>
                  <a:cubicBezTo>
                    <a:pt x="5" y="9"/>
                    <a:pt x="3" y="12"/>
                    <a:pt x="2" y="15"/>
                  </a:cubicBezTo>
                  <a:cubicBezTo>
                    <a:pt x="1" y="18"/>
                    <a:pt x="0" y="22"/>
                    <a:pt x="0" y="25"/>
                  </a:cubicBezTo>
                  <a:cubicBezTo>
                    <a:pt x="0" y="25"/>
                    <a:pt x="0" y="25"/>
                    <a:pt x="1" y="25"/>
                  </a:cubicBezTo>
                  <a:cubicBezTo>
                    <a:pt x="1" y="25"/>
                    <a:pt x="1" y="26"/>
                    <a:pt x="1" y="26"/>
                  </a:cubicBezTo>
                  <a:cubicBezTo>
                    <a:pt x="1" y="26"/>
                    <a:pt x="1" y="26"/>
                    <a:pt x="1" y="26"/>
                  </a:cubicBezTo>
                  <a:cubicBezTo>
                    <a:pt x="1" y="26"/>
                    <a:pt x="1" y="26"/>
                    <a:pt x="1" y="26"/>
                  </a:cubicBezTo>
                  <a:cubicBezTo>
                    <a:pt x="1" y="26"/>
                    <a:pt x="1" y="26"/>
                    <a:pt x="1" y="26"/>
                  </a:cubicBezTo>
                  <a:cubicBezTo>
                    <a:pt x="1" y="28"/>
                    <a:pt x="1" y="30"/>
                    <a:pt x="2" y="31"/>
                  </a:cubicBezTo>
                  <a:cubicBezTo>
                    <a:pt x="2" y="31"/>
                    <a:pt x="2" y="31"/>
                    <a:pt x="2" y="31"/>
                  </a:cubicBezTo>
                  <a:cubicBezTo>
                    <a:pt x="2" y="31"/>
                    <a:pt x="2" y="31"/>
                    <a:pt x="2" y="31"/>
                  </a:cubicBezTo>
                  <a:cubicBezTo>
                    <a:pt x="3" y="34"/>
                    <a:pt x="4" y="36"/>
                    <a:pt x="6" y="38"/>
                  </a:cubicBezTo>
                  <a:cubicBezTo>
                    <a:pt x="7" y="39"/>
                    <a:pt x="7" y="39"/>
                    <a:pt x="7" y="40"/>
                  </a:cubicBezTo>
                  <a:cubicBezTo>
                    <a:pt x="8" y="40"/>
                    <a:pt x="9" y="41"/>
                    <a:pt x="11" y="42"/>
                  </a:cubicBezTo>
                  <a:cubicBezTo>
                    <a:pt x="14" y="44"/>
                    <a:pt x="19" y="46"/>
                    <a:pt x="23" y="46"/>
                  </a:cubicBezTo>
                  <a:cubicBezTo>
                    <a:pt x="24" y="46"/>
                    <a:pt x="25" y="46"/>
                    <a:pt x="26" y="46"/>
                  </a:cubicBezTo>
                  <a:cubicBezTo>
                    <a:pt x="26" y="43"/>
                    <a:pt x="26" y="43"/>
                    <a:pt x="26" y="43"/>
                  </a:cubicBezTo>
                  <a:cubicBezTo>
                    <a:pt x="23" y="42"/>
                    <a:pt x="22" y="40"/>
                    <a:pt x="20" y="38"/>
                  </a:cubicBezTo>
                  <a:cubicBezTo>
                    <a:pt x="11" y="29"/>
                    <a:pt x="12" y="15"/>
                    <a:pt x="21" y="6"/>
                  </a:cubicBezTo>
                  <a:cubicBezTo>
                    <a:pt x="21" y="6"/>
                    <a:pt x="22" y="6"/>
                    <a:pt x="22" y="6"/>
                  </a:cubicBezTo>
                  <a:cubicBezTo>
                    <a:pt x="21" y="0"/>
                    <a:pt x="21" y="0"/>
                    <a:pt x="21"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95" name="ïšḻîḑè">
              <a:extLst>
                <a:ext uri="{FF2B5EF4-FFF2-40B4-BE49-F238E27FC236}">
                  <a16:creationId xmlns="" xmlns:a16="http://schemas.microsoft.com/office/drawing/2014/main" id="{6B268332-628A-467A-AEE2-AFAEE0D25FCE}"/>
                </a:ext>
              </a:extLst>
            </p:cNvPr>
            <p:cNvSpPr/>
            <p:nvPr userDrawn="1"/>
          </p:nvSpPr>
          <p:spPr bwMode="auto">
            <a:xfrm>
              <a:off x="8121579" y="3551370"/>
              <a:ext cx="212185" cy="212185"/>
            </a:xfrm>
            <a:custGeom>
              <a:avLst/>
              <a:gdLst>
                <a:gd name="T0" fmla="*/ 47 w 52"/>
                <a:gd name="T1" fmla="*/ 36 h 52"/>
                <a:gd name="T2" fmla="*/ 16 w 52"/>
                <a:gd name="T3" fmla="*/ 46 h 52"/>
                <a:gd name="T4" fmla="*/ 6 w 52"/>
                <a:gd name="T5" fmla="*/ 16 h 52"/>
                <a:gd name="T6" fmla="*/ 36 w 52"/>
                <a:gd name="T7" fmla="*/ 6 h 52"/>
                <a:gd name="T8" fmla="*/ 47 w 52"/>
                <a:gd name="T9" fmla="*/ 36 h 52"/>
              </a:gdLst>
              <a:ahLst/>
              <a:cxnLst>
                <a:cxn ang="0">
                  <a:pos x="T0" y="T1"/>
                </a:cxn>
                <a:cxn ang="0">
                  <a:pos x="T2" y="T3"/>
                </a:cxn>
                <a:cxn ang="0">
                  <a:pos x="T4" y="T5"/>
                </a:cxn>
                <a:cxn ang="0">
                  <a:pos x="T6" y="T7"/>
                </a:cxn>
                <a:cxn ang="0">
                  <a:pos x="T8" y="T9"/>
                </a:cxn>
              </a:cxnLst>
              <a:rect l="0" t="0" r="r" b="b"/>
              <a:pathLst>
                <a:path w="52" h="52">
                  <a:moveTo>
                    <a:pt x="47" y="36"/>
                  </a:moveTo>
                  <a:cubicBezTo>
                    <a:pt x="41" y="48"/>
                    <a:pt x="27" y="52"/>
                    <a:pt x="16" y="46"/>
                  </a:cubicBezTo>
                  <a:cubicBezTo>
                    <a:pt x="5" y="41"/>
                    <a:pt x="0" y="27"/>
                    <a:pt x="6" y="16"/>
                  </a:cubicBezTo>
                  <a:cubicBezTo>
                    <a:pt x="11" y="5"/>
                    <a:pt x="25" y="0"/>
                    <a:pt x="36" y="6"/>
                  </a:cubicBezTo>
                  <a:cubicBezTo>
                    <a:pt x="48" y="11"/>
                    <a:pt x="52" y="25"/>
                    <a:pt x="47" y="36"/>
                  </a:cubicBezTo>
                </a:path>
              </a:pathLst>
            </a:custGeom>
            <a:solidFill>
              <a:srgbClr val="E2868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96" name="íšļíḋé">
              <a:extLst>
                <a:ext uri="{FF2B5EF4-FFF2-40B4-BE49-F238E27FC236}">
                  <a16:creationId xmlns="" xmlns:a16="http://schemas.microsoft.com/office/drawing/2014/main" id="{DFEA0728-67F2-43D7-82EF-D80BB58709D1}"/>
                </a:ext>
              </a:extLst>
            </p:cNvPr>
            <p:cNvSpPr/>
            <p:nvPr userDrawn="1"/>
          </p:nvSpPr>
          <p:spPr bwMode="auto">
            <a:xfrm>
              <a:off x="8121579" y="3551370"/>
              <a:ext cx="151281" cy="192538"/>
            </a:xfrm>
            <a:custGeom>
              <a:avLst/>
              <a:gdLst>
                <a:gd name="T0" fmla="*/ 37 w 37"/>
                <a:gd name="T1" fmla="*/ 6 h 47"/>
                <a:gd name="T2" fmla="*/ 36 w 37"/>
                <a:gd name="T3" fmla="*/ 6 h 47"/>
                <a:gd name="T4" fmla="*/ 6 w 37"/>
                <a:gd name="T5" fmla="*/ 16 h 47"/>
                <a:gd name="T6" fmla="*/ 16 w 37"/>
                <a:gd name="T7" fmla="*/ 46 h 47"/>
                <a:gd name="T8" fmla="*/ 16 w 37"/>
                <a:gd name="T9" fmla="*/ 47 h 47"/>
                <a:gd name="T10" fmla="*/ 37 w 37"/>
                <a:gd name="T11" fmla="*/ 6 h 47"/>
              </a:gdLst>
              <a:ahLst/>
              <a:cxnLst>
                <a:cxn ang="0">
                  <a:pos x="T0" y="T1"/>
                </a:cxn>
                <a:cxn ang="0">
                  <a:pos x="T2" y="T3"/>
                </a:cxn>
                <a:cxn ang="0">
                  <a:pos x="T4" y="T5"/>
                </a:cxn>
                <a:cxn ang="0">
                  <a:pos x="T6" y="T7"/>
                </a:cxn>
                <a:cxn ang="0">
                  <a:pos x="T8" y="T9"/>
                </a:cxn>
                <a:cxn ang="0">
                  <a:pos x="T10" y="T11"/>
                </a:cxn>
              </a:cxnLst>
              <a:rect l="0" t="0" r="r" b="b"/>
              <a:pathLst>
                <a:path w="37" h="47">
                  <a:moveTo>
                    <a:pt x="37" y="6"/>
                  </a:moveTo>
                  <a:cubicBezTo>
                    <a:pt x="36" y="6"/>
                    <a:pt x="36" y="6"/>
                    <a:pt x="36" y="6"/>
                  </a:cubicBezTo>
                  <a:cubicBezTo>
                    <a:pt x="25" y="0"/>
                    <a:pt x="11" y="5"/>
                    <a:pt x="6" y="16"/>
                  </a:cubicBezTo>
                  <a:cubicBezTo>
                    <a:pt x="0" y="27"/>
                    <a:pt x="5" y="41"/>
                    <a:pt x="16" y="46"/>
                  </a:cubicBezTo>
                  <a:cubicBezTo>
                    <a:pt x="16" y="47"/>
                    <a:pt x="16" y="47"/>
                    <a:pt x="16" y="47"/>
                  </a:cubicBezTo>
                  <a:cubicBezTo>
                    <a:pt x="37" y="6"/>
                    <a:pt x="37" y="6"/>
                    <a:pt x="37" y="6"/>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97" name="iŝlíďé">
              <a:extLst>
                <a:ext uri="{FF2B5EF4-FFF2-40B4-BE49-F238E27FC236}">
                  <a16:creationId xmlns="" xmlns:a16="http://schemas.microsoft.com/office/drawing/2014/main" id="{D06C18F9-3CC1-40F7-9348-AEE1720CD89F}"/>
                </a:ext>
              </a:extLst>
            </p:cNvPr>
            <p:cNvSpPr/>
            <p:nvPr userDrawn="1"/>
          </p:nvSpPr>
          <p:spPr bwMode="auto">
            <a:xfrm>
              <a:off x="8170696" y="3563158"/>
              <a:ext cx="49117" cy="21612"/>
            </a:xfrm>
            <a:custGeom>
              <a:avLst/>
              <a:gdLst>
                <a:gd name="T0" fmla="*/ 12 w 12"/>
                <a:gd name="T1" fmla="*/ 0 h 5"/>
                <a:gd name="T2" fmla="*/ 10 w 12"/>
                <a:gd name="T3" fmla="*/ 1 h 5"/>
                <a:gd name="T4" fmla="*/ 0 w 12"/>
                <a:gd name="T5" fmla="*/ 5 h 5"/>
                <a:gd name="T6" fmla="*/ 12 w 12"/>
                <a:gd name="T7" fmla="*/ 0 h 5"/>
              </a:gdLst>
              <a:ahLst/>
              <a:cxnLst>
                <a:cxn ang="0">
                  <a:pos x="T0" y="T1"/>
                </a:cxn>
                <a:cxn ang="0">
                  <a:pos x="T2" y="T3"/>
                </a:cxn>
                <a:cxn ang="0">
                  <a:pos x="T4" y="T5"/>
                </a:cxn>
                <a:cxn ang="0">
                  <a:pos x="T6" y="T7"/>
                </a:cxn>
              </a:cxnLst>
              <a:rect l="0" t="0" r="r" b="b"/>
              <a:pathLst>
                <a:path w="12" h="5">
                  <a:moveTo>
                    <a:pt x="12" y="0"/>
                  </a:moveTo>
                  <a:cubicBezTo>
                    <a:pt x="11" y="0"/>
                    <a:pt x="11" y="0"/>
                    <a:pt x="10" y="1"/>
                  </a:cubicBezTo>
                  <a:cubicBezTo>
                    <a:pt x="6" y="1"/>
                    <a:pt x="3" y="3"/>
                    <a:pt x="0" y="5"/>
                  </a:cubicBezTo>
                  <a:cubicBezTo>
                    <a:pt x="3" y="2"/>
                    <a:pt x="8" y="1"/>
                    <a:pt x="12"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98" name="îṡḷiďè">
              <a:extLst>
                <a:ext uri="{FF2B5EF4-FFF2-40B4-BE49-F238E27FC236}">
                  <a16:creationId xmlns="" xmlns:a16="http://schemas.microsoft.com/office/drawing/2014/main" id="{8C5F09D5-3A5B-4538-8CD3-573224A580AE}"/>
                </a:ext>
              </a:extLst>
            </p:cNvPr>
            <p:cNvSpPr/>
            <p:nvPr userDrawn="1"/>
          </p:nvSpPr>
          <p:spPr bwMode="auto">
            <a:xfrm>
              <a:off x="8261071" y="3576910"/>
              <a:ext cx="39293" cy="19647"/>
            </a:xfrm>
            <a:custGeom>
              <a:avLst/>
              <a:gdLst>
                <a:gd name="T0" fmla="*/ 3 w 10"/>
                <a:gd name="T1" fmla="*/ 0 h 5"/>
                <a:gd name="T2" fmla="*/ 0 w 10"/>
                <a:gd name="T3" fmla="*/ 5 h 5"/>
                <a:gd name="T4" fmla="*/ 3 w 10"/>
                <a:gd name="T5" fmla="*/ 5 h 5"/>
                <a:gd name="T6" fmla="*/ 10 w 10"/>
                <a:gd name="T7" fmla="*/ 5 h 5"/>
                <a:gd name="T8" fmla="*/ 3 w 10"/>
                <a:gd name="T9" fmla="*/ 0 h 5"/>
              </a:gdLst>
              <a:ahLst/>
              <a:cxnLst>
                <a:cxn ang="0">
                  <a:pos x="T0" y="T1"/>
                </a:cxn>
                <a:cxn ang="0">
                  <a:pos x="T2" y="T3"/>
                </a:cxn>
                <a:cxn ang="0">
                  <a:pos x="T4" y="T5"/>
                </a:cxn>
                <a:cxn ang="0">
                  <a:pos x="T6" y="T7"/>
                </a:cxn>
                <a:cxn ang="0">
                  <a:pos x="T8" y="T9"/>
                </a:cxn>
              </a:cxnLst>
              <a:rect l="0" t="0" r="r" b="b"/>
              <a:pathLst>
                <a:path w="10" h="5">
                  <a:moveTo>
                    <a:pt x="3" y="0"/>
                  </a:moveTo>
                  <a:cubicBezTo>
                    <a:pt x="0" y="5"/>
                    <a:pt x="0" y="5"/>
                    <a:pt x="0" y="5"/>
                  </a:cubicBezTo>
                  <a:cubicBezTo>
                    <a:pt x="1" y="5"/>
                    <a:pt x="2" y="5"/>
                    <a:pt x="3" y="5"/>
                  </a:cubicBezTo>
                  <a:cubicBezTo>
                    <a:pt x="6" y="5"/>
                    <a:pt x="8" y="5"/>
                    <a:pt x="10" y="5"/>
                  </a:cubicBezTo>
                  <a:cubicBezTo>
                    <a:pt x="8" y="3"/>
                    <a:pt x="5" y="1"/>
                    <a:pt x="3" y="0"/>
                  </a:cubicBezTo>
                </a:path>
              </a:pathLst>
            </a:custGeom>
            <a:solidFill>
              <a:srgbClr val="BE8CA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299" name="íṩlîḋê">
              <a:extLst>
                <a:ext uri="{FF2B5EF4-FFF2-40B4-BE49-F238E27FC236}">
                  <a16:creationId xmlns="" xmlns:a16="http://schemas.microsoft.com/office/drawing/2014/main" id="{EA99F294-5D41-476E-982C-F82D31833F67}"/>
                </a:ext>
              </a:extLst>
            </p:cNvPr>
            <p:cNvSpPr/>
            <p:nvPr userDrawn="1"/>
          </p:nvSpPr>
          <p:spPr bwMode="auto">
            <a:xfrm>
              <a:off x="8133367" y="3608345"/>
              <a:ext cx="15717" cy="90375"/>
            </a:xfrm>
            <a:custGeom>
              <a:avLst/>
              <a:gdLst>
                <a:gd name="T0" fmla="*/ 4 w 4"/>
                <a:gd name="T1" fmla="*/ 0 h 22"/>
                <a:gd name="T2" fmla="*/ 1 w 4"/>
                <a:gd name="T3" fmla="*/ 16 h 22"/>
                <a:gd name="T4" fmla="*/ 3 w 4"/>
                <a:gd name="T5" fmla="*/ 22 h 22"/>
                <a:gd name="T6" fmla="*/ 0 w 4"/>
                <a:gd name="T7" fmla="*/ 12 h 22"/>
                <a:gd name="T8" fmla="*/ 3 w 4"/>
                <a:gd name="T9" fmla="*/ 2 h 22"/>
                <a:gd name="T10" fmla="*/ 3 w 4"/>
                <a:gd name="T11" fmla="*/ 2 h 22"/>
                <a:gd name="T12" fmla="*/ 3 w 4"/>
                <a:gd name="T13" fmla="*/ 2 h 22"/>
                <a:gd name="T14" fmla="*/ 4 w 4"/>
                <a:gd name="T15" fmla="*/ 0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22">
                  <a:moveTo>
                    <a:pt x="4" y="0"/>
                  </a:moveTo>
                  <a:cubicBezTo>
                    <a:pt x="1" y="5"/>
                    <a:pt x="0" y="10"/>
                    <a:pt x="1" y="16"/>
                  </a:cubicBezTo>
                  <a:cubicBezTo>
                    <a:pt x="1" y="18"/>
                    <a:pt x="2" y="20"/>
                    <a:pt x="3" y="22"/>
                  </a:cubicBezTo>
                  <a:cubicBezTo>
                    <a:pt x="1" y="19"/>
                    <a:pt x="0" y="15"/>
                    <a:pt x="0" y="12"/>
                  </a:cubicBezTo>
                  <a:cubicBezTo>
                    <a:pt x="0" y="9"/>
                    <a:pt x="1" y="5"/>
                    <a:pt x="3" y="2"/>
                  </a:cubicBezTo>
                  <a:cubicBezTo>
                    <a:pt x="3" y="2"/>
                    <a:pt x="3" y="2"/>
                    <a:pt x="3" y="2"/>
                  </a:cubicBezTo>
                  <a:cubicBezTo>
                    <a:pt x="3" y="2"/>
                    <a:pt x="3" y="2"/>
                    <a:pt x="3" y="2"/>
                  </a:cubicBezTo>
                  <a:cubicBezTo>
                    <a:pt x="3" y="1"/>
                    <a:pt x="3" y="1"/>
                    <a:pt x="4"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00" name="îšḷiḍé">
              <a:extLst>
                <a:ext uri="{FF2B5EF4-FFF2-40B4-BE49-F238E27FC236}">
                  <a16:creationId xmlns="" xmlns:a16="http://schemas.microsoft.com/office/drawing/2014/main" id="{2DA9B64C-5C2E-4250-A4E4-A8F7C8752105}"/>
                </a:ext>
              </a:extLst>
            </p:cNvPr>
            <p:cNvSpPr/>
            <p:nvPr userDrawn="1"/>
          </p:nvSpPr>
          <p:spPr bwMode="auto">
            <a:xfrm>
              <a:off x="8145155" y="3616204"/>
              <a:ext cx="58940" cy="131634"/>
            </a:xfrm>
            <a:custGeom>
              <a:avLst/>
              <a:gdLst>
                <a:gd name="T0" fmla="*/ 11 w 14"/>
                <a:gd name="T1" fmla="*/ 28 h 32"/>
                <a:gd name="T2" fmla="*/ 10 w 14"/>
                <a:gd name="T3" fmla="*/ 31 h 32"/>
                <a:gd name="T4" fmla="*/ 14 w 14"/>
                <a:gd name="T5" fmla="*/ 32 h 32"/>
                <a:gd name="T6" fmla="*/ 11 w 14"/>
                <a:gd name="T7" fmla="*/ 28 h 32"/>
                <a:gd name="T8" fmla="*/ 0 w 14"/>
                <a:gd name="T9" fmla="*/ 0 h 32"/>
                <a:gd name="T10" fmla="*/ 0 w 14"/>
                <a:gd name="T11" fmla="*/ 0 h 32"/>
                <a:gd name="T12" fmla="*/ 0 w 14"/>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14" h="32">
                  <a:moveTo>
                    <a:pt x="11" y="28"/>
                  </a:moveTo>
                  <a:cubicBezTo>
                    <a:pt x="10" y="31"/>
                    <a:pt x="10" y="31"/>
                    <a:pt x="10" y="31"/>
                  </a:cubicBezTo>
                  <a:cubicBezTo>
                    <a:pt x="11" y="31"/>
                    <a:pt x="13" y="32"/>
                    <a:pt x="14" y="32"/>
                  </a:cubicBezTo>
                  <a:cubicBezTo>
                    <a:pt x="13" y="31"/>
                    <a:pt x="12" y="29"/>
                    <a:pt x="11" y="28"/>
                  </a:cubicBezTo>
                  <a:moveTo>
                    <a:pt x="0" y="0"/>
                  </a:moveTo>
                  <a:cubicBezTo>
                    <a:pt x="0" y="0"/>
                    <a:pt x="0" y="0"/>
                    <a:pt x="0" y="0"/>
                  </a:cubicBezTo>
                  <a:cubicBezTo>
                    <a:pt x="0" y="0"/>
                    <a:pt x="0" y="0"/>
                    <a:pt x="0" y="0"/>
                  </a:cubicBezTo>
                </a:path>
              </a:pathLst>
            </a:custGeom>
            <a:solidFill>
              <a:srgbClr val="BE8CA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01" name="îṣľïḓê">
              <a:extLst>
                <a:ext uri="{FF2B5EF4-FFF2-40B4-BE49-F238E27FC236}">
                  <a16:creationId xmlns="" xmlns:a16="http://schemas.microsoft.com/office/drawing/2014/main" id="{7E47474D-E4A2-40DD-91D2-294F9037ED59}"/>
                </a:ext>
              </a:extLst>
            </p:cNvPr>
            <p:cNvSpPr/>
            <p:nvPr userDrawn="1"/>
          </p:nvSpPr>
          <p:spPr bwMode="auto">
            <a:xfrm>
              <a:off x="8133367" y="3563158"/>
              <a:ext cx="139492" cy="180750"/>
            </a:xfrm>
            <a:custGeom>
              <a:avLst/>
              <a:gdLst>
                <a:gd name="T0" fmla="*/ 23 w 34"/>
                <a:gd name="T1" fmla="*/ 0 h 44"/>
                <a:gd name="T2" fmla="*/ 21 w 34"/>
                <a:gd name="T3" fmla="*/ 0 h 44"/>
                <a:gd name="T4" fmla="*/ 9 w 34"/>
                <a:gd name="T5" fmla="*/ 5 h 44"/>
                <a:gd name="T6" fmla="*/ 4 w 34"/>
                <a:gd name="T7" fmla="*/ 11 h 44"/>
                <a:gd name="T8" fmla="*/ 3 w 34"/>
                <a:gd name="T9" fmla="*/ 13 h 44"/>
                <a:gd name="T10" fmla="*/ 3 w 34"/>
                <a:gd name="T11" fmla="*/ 13 h 44"/>
                <a:gd name="T12" fmla="*/ 3 w 34"/>
                <a:gd name="T13" fmla="*/ 13 h 44"/>
                <a:gd name="T14" fmla="*/ 0 w 34"/>
                <a:gd name="T15" fmla="*/ 23 h 44"/>
                <a:gd name="T16" fmla="*/ 3 w 34"/>
                <a:gd name="T17" fmla="*/ 33 h 44"/>
                <a:gd name="T18" fmla="*/ 13 w 34"/>
                <a:gd name="T19" fmla="*/ 44 h 44"/>
                <a:gd name="T20" fmla="*/ 14 w 34"/>
                <a:gd name="T21" fmla="*/ 41 h 44"/>
                <a:gd name="T22" fmla="*/ 12 w 34"/>
                <a:gd name="T23" fmla="*/ 34 h 44"/>
                <a:gd name="T24" fmla="*/ 31 w 34"/>
                <a:gd name="T25" fmla="*/ 8 h 44"/>
                <a:gd name="T26" fmla="*/ 31 w 34"/>
                <a:gd name="T27" fmla="*/ 8 h 44"/>
                <a:gd name="T28" fmla="*/ 34 w 34"/>
                <a:gd name="T29" fmla="*/ 3 h 44"/>
                <a:gd name="T30" fmla="*/ 23 w 34"/>
                <a:gd name="T3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4" h="44">
                  <a:moveTo>
                    <a:pt x="23" y="0"/>
                  </a:moveTo>
                  <a:cubicBezTo>
                    <a:pt x="22" y="0"/>
                    <a:pt x="22" y="0"/>
                    <a:pt x="21" y="0"/>
                  </a:cubicBezTo>
                  <a:cubicBezTo>
                    <a:pt x="17" y="1"/>
                    <a:pt x="12" y="2"/>
                    <a:pt x="9" y="5"/>
                  </a:cubicBezTo>
                  <a:cubicBezTo>
                    <a:pt x="7" y="7"/>
                    <a:pt x="5" y="9"/>
                    <a:pt x="4" y="11"/>
                  </a:cubicBezTo>
                  <a:cubicBezTo>
                    <a:pt x="3" y="12"/>
                    <a:pt x="3" y="12"/>
                    <a:pt x="3" y="13"/>
                  </a:cubicBezTo>
                  <a:cubicBezTo>
                    <a:pt x="3" y="13"/>
                    <a:pt x="3" y="13"/>
                    <a:pt x="3" y="13"/>
                  </a:cubicBezTo>
                  <a:cubicBezTo>
                    <a:pt x="3" y="13"/>
                    <a:pt x="3" y="13"/>
                    <a:pt x="3" y="13"/>
                  </a:cubicBezTo>
                  <a:cubicBezTo>
                    <a:pt x="1" y="16"/>
                    <a:pt x="0" y="20"/>
                    <a:pt x="0" y="23"/>
                  </a:cubicBezTo>
                  <a:cubicBezTo>
                    <a:pt x="0" y="26"/>
                    <a:pt x="1" y="30"/>
                    <a:pt x="3" y="33"/>
                  </a:cubicBezTo>
                  <a:cubicBezTo>
                    <a:pt x="5" y="38"/>
                    <a:pt x="9" y="41"/>
                    <a:pt x="13" y="44"/>
                  </a:cubicBezTo>
                  <a:cubicBezTo>
                    <a:pt x="14" y="41"/>
                    <a:pt x="14" y="41"/>
                    <a:pt x="14" y="41"/>
                  </a:cubicBezTo>
                  <a:cubicBezTo>
                    <a:pt x="13" y="39"/>
                    <a:pt x="13" y="37"/>
                    <a:pt x="12" y="34"/>
                  </a:cubicBezTo>
                  <a:cubicBezTo>
                    <a:pt x="10" y="22"/>
                    <a:pt x="18" y="10"/>
                    <a:pt x="31" y="8"/>
                  </a:cubicBezTo>
                  <a:cubicBezTo>
                    <a:pt x="31" y="8"/>
                    <a:pt x="31" y="8"/>
                    <a:pt x="31" y="8"/>
                  </a:cubicBezTo>
                  <a:cubicBezTo>
                    <a:pt x="34" y="3"/>
                    <a:pt x="34" y="3"/>
                    <a:pt x="34" y="3"/>
                  </a:cubicBezTo>
                  <a:cubicBezTo>
                    <a:pt x="30" y="1"/>
                    <a:pt x="27" y="0"/>
                    <a:pt x="23"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02" name="ïṩļîḑê">
              <a:extLst>
                <a:ext uri="{FF2B5EF4-FFF2-40B4-BE49-F238E27FC236}">
                  <a16:creationId xmlns="" xmlns:a16="http://schemas.microsoft.com/office/drawing/2014/main" id="{67B8B7C4-EB0D-4E9A-8982-25EC017D7EFA}"/>
                </a:ext>
              </a:extLst>
            </p:cNvPr>
            <p:cNvSpPr/>
            <p:nvPr userDrawn="1"/>
          </p:nvSpPr>
          <p:spPr bwMode="auto">
            <a:xfrm>
              <a:off x="8284647" y="3808742"/>
              <a:ext cx="204326" cy="204326"/>
            </a:xfrm>
            <a:custGeom>
              <a:avLst/>
              <a:gdLst>
                <a:gd name="T0" fmla="*/ 20 w 50"/>
                <a:gd name="T1" fmla="*/ 3 h 50"/>
                <a:gd name="T2" fmla="*/ 47 w 50"/>
                <a:gd name="T3" fmla="*/ 21 h 50"/>
                <a:gd name="T4" fmla="*/ 30 w 50"/>
                <a:gd name="T5" fmla="*/ 48 h 50"/>
                <a:gd name="T6" fmla="*/ 2 w 50"/>
                <a:gd name="T7" fmla="*/ 30 h 50"/>
                <a:gd name="T8" fmla="*/ 20 w 50"/>
                <a:gd name="T9" fmla="*/ 3 h 50"/>
              </a:gdLst>
              <a:ahLst/>
              <a:cxnLst>
                <a:cxn ang="0">
                  <a:pos x="T0" y="T1"/>
                </a:cxn>
                <a:cxn ang="0">
                  <a:pos x="T2" y="T3"/>
                </a:cxn>
                <a:cxn ang="0">
                  <a:pos x="T4" y="T5"/>
                </a:cxn>
                <a:cxn ang="0">
                  <a:pos x="T6" y="T7"/>
                </a:cxn>
                <a:cxn ang="0">
                  <a:pos x="T8" y="T9"/>
                </a:cxn>
              </a:cxnLst>
              <a:rect l="0" t="0" r="r" b="b"/>
              <a:pathLst>
                <a:path w="50" h="50">
                  <a:moveTo>
                    <a:pt x="20" y="3"/>
                  </a:moveTo>
                  <a:cubicBezTo>
                    <a:pt x="32" y="0"/>
                    <a:pt x="44" y="8"/>
                    <a:pt x="47" y="21"/>
                  </a:cubicBezTo>
                  <a:cubicBezTo>
                    <a:pt x="50" y="33"/>
                    <a:pt x="42" y="45"/>
                    <a:pt x="30" y="48"/>
                  </a:cubicBezTo>
                  <a:cubicBezTo>
                    <a:pt x="17" y="50"/>
                    <a:pt x="5" y="42"/>
                    <a:pt x="2" y="30"/>
                  </a:cubicBezTo>
                  <a:cubicBezTo>
                    <a:pt x="0" y="18"/>
                    <a:pt x="8" y="6"/>
                    <a:pt x="20" y="3"/>
                  </a:cubicBezTo>
                </a:path>
              </a:pathLst>
            </a:custGeom>
            <a:solidFill>
              <a:srgbClr val="E2868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03" name="iṩḷïdê">
              <a:extLst>
                <a:ext uri="{FF2B5EF4-FFF2-40B4-BE49-F238E27FC236}">
                  <a16:creationId xmlns="" xmlns:a16="http://schemas.microsoft.com/office/drawing/2014/main" id="{AFB8139A-087F-4F74-8781-4660F6288537}"/>
                </a:ext>
              </a:extLst>
            </p:cNvPr>
            <p:cNvSpPr/>
            <p:nvPr userDrawn="1"/>
          </p:nvSpPr>
          <p:spPr bwMode="auto">
            <a:xfrm>
              <a:off x="8292506" y="3889294"/>
              <a:ext cx="196467" cy="123775"/>
            </a:xfrm>
            <a:custGeom>
              <a:avLst/>
              <a:gdLst>
                <a:gd name="T0" fmla="*/ 0 w 48"/>
                <a:gd name="T1" fmla="*/ 10 h 30"/>
                <a:gd name="T2" fmla="*/ 0 w 48"/>
                <a:gd name="T3" fmla="*/ 10 h 30"/>
                <a:gd name="T4" fmla="*/ 28 w 48"/>
                <a:gd name="T5" fmla="*/ 28 h 30"/>
                <a:gd name="T6" fmla="*/ 45 w 48"/>
                <a:gd name="T7" fmla="*/ 1 h 30"/>
                <a:gd name="T8" fmla="*/ 45 w 48"/>
                <a:gd name="T9" fmla="*/ 0 h 30"/>
                <a:gd name="T10" fmla="*/ 0 w 48"/>
                <a:gd name="T11" fmla="*/ 10 h 30"/>
              </a:gdLst>
              <a:ahLst/>
              <a:cxnLst>
                <a:cxn ang="0">
                  <a:pos x="T0" y="T1"/>
                </a:cxn>
                <a:cxn ang="0">
                  <a:pos x="T2" y="T3"/>
                </a:cxn>
                <a:cxn ang="0">
                  <a:pos x="T4" y="T5"/>
                </a:cxn>
                <a:cxn ang="0">
                  <a:pos x="T6" y="T7"/>
                </a:cxn>
                <a:cxn ang="0">
                  <a:pos x="T8" y="T9"/>
                </a:cxn>
                <a:cxn ang="0">
                  <a:pos x="T10" y="T11"/>
                </a:cxn>
              </a:cxnLst>
              <a:rect l="0" t="0" r="r" b="b"/>
              <a:pathLst>
                <a:path w="48" h="30">
                  <a:moveTo>
                    <a:pt x="0" y="10"/>
                  </a:moveTo>
                  <a:cubicBezTo>
                    <a:pt x="0" y="10"/>
                    <a:pt x="0" y="10"/>
                    <a:pt x="0" y="10"/>
                  </a:cubicBezTo>
                  <a:cubicBezTo>
                    <a:pt x="3" y="22"/>
                    <a:pt x="15" y="30"/>
                    <a:pt x="28" y="28"/>
                  </a:cubicBezTo>
                  <a:cubicBezTo>
                    <a:pt x="40" y="25"/>
                    <a:pt x="48" y="13"/>
                    <a:pt x="45" y="1"/>
                  </a:cubicBezTo>
                  <a:cubicBezTo>
                    <a:pt x="45" y="0"/>
                    <a:pt x="45" y="0"/>
                    <a:pt x="45" y="0"/>
                  </a:cubicBezTo>
                  <a:cubicBezTo>
                    <a:pt x="0" y="10"/>
                    <a:pt x="0" y="10"/>
                    <a:pt x="0" y="1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04" name="ïṧḻîde">
              <a:extLst>
                <a:ext uri="{FF2B5EF4-FFF2-40B4-BE49-F238E27FC236}">
                  <a16:creationId xmlns="" xmlns:a16="http://schemas.microsoft.com/office/drawing/2014/main" id="{DF0F6A99-D52D-4F60-8613-363F0ADA0274}"/>
                </a:ext>
              </a:extLst>
            </p:cNvPr>
            <p:cNvSpPr/>
            <p:nvPr userDrawn="1"/>
          </p:nvSpPr>
          <p:spPr bwMode="auto">
            <a:xfrm>
              <a:off x="8292506" y="3873577"/>
              <a:ext cx="184679" cy="56976"/>
            </a:xfrm>
            <a:custGeom>
              <a:avLst/>
              <a:gdLst>
                <a:gd name="T0" fmla="*/ 0 w 45"/>
                <a:gd name="T1" fmla="*/ 5 h 14"/>
                <a:gd name="T2" fmla="*/ 0 w 45"/>
                <a:gd name="T3" fmla="*/ 14 h 14"/>
                <a:gd name="T4" fmla="*/ 6 w 45"/>
                <a:gd name="T5" fmla="*/ 13 h 14"/>
                <a:gd name="T6" fmla="*/ 0 w 45"/>
                <a:gd name="T7" fmla="*/ 5 h 14"/>
                <a:gd name="T8" fmla="*/ 44 w 45"/>
                <a:gd name="T9" fmla="*/ 0 h 14"/>
                <a:gd name="T10" fmla="*/ 42 w 45"/>
                <a:gd name="T11" fmla="*/ 5 h 14"/>
                <a:gd name="T12" fmla="*/ 45 w 45"/>
                <a:gd name="T13" fmla="*/ 4 h 14"/>
                <a:gd name="T14" fmla="*/ 44 w 45"/>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14">
                  <a:moveTo>
                    <a:pt x="0" y="5"/>
                  </a:moveTo>
                  <a:cubicBezTo>
                    <a:pt x="0" y="8"/>
                    <a:pt x="0" y="11"/>
                    <a:pt x="0" y="14"/>
                  </a:cubicBezTo>
                  <a:cubicBezTo>
                    <a:pt x="6" y="13"/>
                    <a:pt x="6" y="13"/>
                    <a:pt x="6" y="13"/>
                  </a:cubicBezTo>
                  <a:cubicBezTo>
                    <a:pt x="3" y="10"/>
                    <a:pt x="2" y="8"/>
                    <a:pt x="0" y="5"/>
                  </a:cubicBezTo>
                  <a:moveTo>
                    <a:pt x="44" y="0"/>
                  </a:moveTo>
                  <a:cubicBezTo>
                    <a:pt x="43" y="2"/>
                    <a:pt x="43" y="3"/>
                    <a:pt x="42" y="5"/>
                  </a:cubicBezTo>
                  <a:cubicBezTo>
                    <a:pt x="45" y="4"/>
                    <a:pt x="45" y="4"/>
                    <a:pt x="45" y="4"/>
                  </a:cubicBezTo>
                  <a:cubicBezTo>
                    <a:pt x="45" y="3"/>
                    <a:pt x="44" y="2"/>
                    <a:pt x="44" y="0"/>
                  </a:cubicBezTo>
                </a:path>
              </a:pathLst>
            </a:custGeom>
            <a:solidFill>
              <a:srgbClr val="BE8CA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05" name="ïšļîďè">
              <a:extLst>
                <a:ext uri="{FF2B5EF4-FFF2-40B4-BE49-F238E27FC236}">
                  <a16:creationId xmlns="" xmlns:a16="http://schemas.microsoft.com/office/drawing/2014/main" id="{33DD09A0-6C5A-411F-93BC-4D7E3697D878}"/>
                </a:ext>
              </a:extLst>
            </p:cNvPr>
            <p:cNvSpPr/>
            <p:nvPr userDrawn="1"/>
          </p:nvSpPr>
          <p:spPr bwMode="auto">
            <a:xfrm>
              <a:off x="8459503" y="3956093"/>
              <a:ext cx="9824" cy="11788"/>
            </a:xfrm>
            <a:custGeom>
              <a:avLst/>
              <a:gdLst>
                <a:gd name="T0" fmla="*/ 2 w 2"/>
                <a:gd name="T1" fmla="*/ 0 h 3"/>
                <a:gd name="T2" fmla="*/ 0 w 2"/>
                <a:gd name="T3" fmla="*/ 3 h 3"/>
                <a:gd name="T4" fmla="*/ 2 w 2"/>
                <a:gd name="T5" fmla="*/ 0 h 3"/>
              </a:gdLst>
              <a:ahLst/>
              <a:cxnLst>
                <a:cxn ang="0">
                  <a:pos x="T0" y="T1"/>
                </a:cxn>
                <a:cxn ang="0">
                  <a:pos x="T2" y="T3"/>
                </a:cxn>
                <a:cxn ang="0">
                  <a:pos x="T4" y="T5"/>
                </a:cxn>
              </a:cxnLst>
              <a:rect l="0" t="0" r="r" b="b"/>
              <a:pathLst>
                <a:path w="2" h="3">
                  <a:moveTo>
                    <a:pt x="2" y="0"/>
                  </a:moveTo>
                  <a:cubicBezTo>
                    <a:pt x="1" y="1"/>
                    <a:pt x="1" y="2"/>
                    <a:pt x="0" y="3"/>
                  </a:cubicBezTo>
                  <a:cubicBezTo>
                    <a:pt x="1" y="2"/>
                    <a:pt x="1" y="1"/>
                    <a:pt x="2"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06" name="ï$lîḓè">
              <a:extLst>
                <a:ext uri="{FF2B5EF4-FFF2-40B4-BE49-F238E27FC236}">
                  <a16:creationId xmlns="" xmlns:a16="http://schemas.microsoft.com/office/drawing/2014/main" id="{354B0F03-F330-49BB-B43F-440C6A72C1B2}"/>
                </a:ext>
              </a:extLst>
            </p:cNvPr>
            <p:cNvSpPr/>
            <p:nvPr userDrawn="1"/>
          </p:nvSpPr>
          <p:spPr bwMode="auto">
            <a:xfrm>
              <a:off x="8325905" y="3983599"/>
              <a:ext cx="37329" cy="17683"/>
            </a:xfrm>
            <a:custGeom>
              <a:avLst/>
              <a:gdLst>
                <a:gd name="T0" fmla="*/ 0 w 9"/>
                <a:gd name="T1" fmla="*/ 0 h 4"/>
                <a:gd name="T2" fmla="*/ 9 w 9"/>
                <a:gd name="T3" fmla="*/ 4 h 4"/>
                <a:gd name="T4" fmla="*/ 0 w 9"/>
                <a:gd name="T5" fmla="*/ 0 h 4"/>
              </a:gdLst>
              <a:ahLst/>
              <a:cxnLst>
                <a:cxn ang="0">
                  <a:pos x="T0" y="T1"/>
                </a:cxn>
                <a:cxn ang="0">
                  <a:pos x="T2" y="T3"/>
                </a:cxn>
                <a:cxn ang="0">
                  <a:pos x="T4" y="T5"/>
                </a:cxn>
              </a:cxnLst>
              <a:rect l="0" t="0" r="r" b="b"/>
              <a:pathLst>
                <a:path w="9" h="4">
                  <a:moveTo>
                    <a:pt x="0" y="0"/>
                  </a:moveTo>
                  <a:cubicBezTo>
                    <a:pt x="3" y="2"/>
                    <a:pt x="6" y="4"/>
                    <a:pt x="9" y="4"/>
                  </a:cubicBezTo>
                  <a:cubicBezTo>
                    <a:pt x="6" y="4"/>
                    <a:pt x="3" y="2"/>
                    <a:pt x="0"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07" name="íšļïdé">
              <a:extLst>
                <a:ext uri="{FF2B5EF4-FFF2-40B4-BE49-F238E27FC236}">
                  <a16:creationId xmlns="" xmlns:a16="http://schemas.microsoft.com/office/drawing/2014/main" id="{9DD6596A-1931-425C-8D3F-33CED2B3F850}"/>
                </a:ext>
              </a:extLst>
            </p:cNvPr>
            <p:cNvSpPr/>
            <p:nvPr userDrawn="1"/>
          </p:nvSpPr>
          <p:spPr bwMode="auto">
            <a:xfrm>
              <a:off x="8325905" y="3979669"/>
              <a:ext cx="37329" cy="21612"/>
            </a:xfrm>
            <a:custGeom>
              <a:avLst/>
              <a:gdLst>
                <a:gd name="T0" fmla="*/ 0 w 9"/>
                <a:gd name="T1" fmla="*/ 0 h 5"/>
                <a:gd name="T2" fmla="*/ 0 w 9"/>
                <a:gd name="T3" fmla="*/ 1 h 5"/>
                <a:gd name="T4" fmla="*/ 9 w 9"/>
                <a:gd name="T5" fmla="*/ 5 h 5"/>
                <a:gd name="T6" fmla="*/ 9 w 9"/>
                <a:gd name="T7" fmla="*/ 5 h 5"/>
                <a:gd name="T8" fmla="*/ 0 w 9"/>
                <a:gd name="T9" fmla="*/ 0 h 5"/>
              </a:gdLst>
              <a:ahLst/>
              <a:cxnLst>
                <a:cxn ang="0">
                  <a:pos x="T0" y="T1"/>
                </a:cxn>
                <a:cxn ang="0">
                  <a:pos x="T2" y="T3"/>
                </a:cxn>
                <a:cxn ang="0">
                  <a:pos x="T4" y="T5"/>
                </a:cxn>
                <a:cxn ang="0">
                  <a:pos x="T6" y="T7"/>
                </a:cxn>
                <a:cxn ang="0">
                  <a:pos x="T8" y="T9"/>
                </a:cxn>
              </a:cxnLst>
              <a:rect l="0" t="0" r="r" b="b"/>
              <a:pathLst>
                <a:path w="9" h="5">
                  <a:moveTo>
                    <a:pt x="0" y="0"/>
                  </a:moveTo>
                  <a:cubicBezTo>
                    <a:pt x="0" y="1"/>
                    <a:pt x="0" y="1"/>
                    <a:pt x="0" y="1"/>
                  </a:cubicBezTo>
                  <a:cubicBezTo>
                    <a:pt x="3" y="3"/>
                    <a:pt x="6" y="5"/>
                    <a:pt x="9" y="5"/>
                  </a:cubicBezTo>
                  <a:cubicBezTo>
                    <a:pt x="9" y="5"/>
                    <a:pt x="9" y="5"/>
                    <a:pt x="9" y="5"/>
                  </a:cubicBezTo>
                  <a:cubicBezTo>
                    <a:pt x="6" y="5"/>
                    <a:pt x="2" y="3"/>
                    <a:pt x="0" y="0"/>
                  </a:cubicBezTo>
                </a:path>
              </a:pathLst>
            </a:custGeom>
            <a:solidFill>
              <a:srgbClr val="BE8CA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08" name="îṧḻíḋê">
              <a:extLst>
                <a:ext uri="{FF2B5EF4-FFF2-40B4-BE49-F238E27FC236}">
                  <a16:creationId xmlns="" xmlns:a16="http://schemas.microsoft.com/office/drawing/2014/main" id="{4AFF9DB1-94E9-4F6D-BB84-928D3174BD35}"/>
                </a:ext>
              </a:extLst>
            </p:cNvPr>
            <p:cNvSpPr/>
            <p:nvPr userDrawn="1"/>
          </p:nvSpPr>
          <p:spPr bwMode="auto">
            <a:xfrm>
              <a:off x="8398598" y="3995387"/>
              <a:ext cx="29471" cy="9824"/>
            </a:xfrm>
            <a:custGeom>
              <a:avLst/>
              <a:gdLst>
                <a:gd name="T0" fmla="*/ 7 w 7"/>
                <a:gd name="T1" fmla="*/ 0 h 2"/>
                <a:gd name="T2" fmla="*/ 2 w 7"/>
                <a:gd name="T3" fmla="*/ 2 h 2"/>
                <a:gd name="T4" fmla="*/ 2 w 7"/>
                <a:gd name="T5" fmla="*/ 2 h 2"/>
                <a:gd name="T6" fmla="*/ 0 w 7"/>
                <a:gd name="T7" fmla="*/ 2 h 2"/>
                <a:gd name="T8" fmla="*/ 7 w 7"/>
                <a:gd name="T9" fmla="*/ 0 h 2"/>
              </a:gdLst>
              <a:ahLst/>
              <a:cxnLst>
                <a:cxn ang="0">
                  <a:pos x="T0" y="T1"/>
                </a:cxn>
                <a:cxn ang="0">
                  <a:pos x="T2" y="T3"/>
                </a:cxn>
                <a:cxn ang="0">
                  <a:pos x="T4" y="T5"/>
                </a:cxn>
                <a:cxn ang="0">
                  <a:pos x="T6" y="T7"/>
                </a:cxn>
                <a:cxn ang="0">
                  <a:pos x="T8" y="T9"/>
                </a:cxn>
              </a:cxnLst>
              <a:rect l="0" t="0" r="r" b="b"/>
              <a:pathLst>
                <a:path w="7" h="2">
                  <a:moveTo>
                    <a:pt x="7" y="0"/>
                  </a:moveTo>
                  <a:cubicBezTo>
                    <a:pt x="6" y="0"/>
                    <a:pt x="4" y="1"/>
                    <a:pt x="2" y="2"/>
                  </a:cubicBezTo>
                  <a:cubicBezTo>
                    <a:pt x="2" y="2"/>
                    <a:pt x="2" y="2"/>
                    <a:pt x="2" y="2"/>
                  </a:cubicBezTo>
                  <a:cubicBezTo>
                    <a:pt x="1" y="2"/>
                    <a:pt x="0" y="2"/>
                    <a:pt x="0" y="2"/>
                  </a:cubicBezTo>
                  <a:cubicBezTo>
                    <a:pt x="3" y="2"/>
                    <a:pt x="5" y="1"/>
                    <a:pt x="7"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09" name="íŝḷïḋé">
              <a:extLst>
                <a:ext uri="{FF2B5EF4-FFF2-40B4-BE49-F238E27FC236}">
                  <a16:creationId xmlns="" xmlns:a16="http://schemas.microsoft.com/office/drawing/2014/main" id="{0D06EC06-158B-4389-864D-2CE1C794479F}"/>
                </a:ext>
              </a:extLst>
            </p:cNvPr>
            <p:cNvSpPr/>
            <p:nvPr userDrawn="1"/>
          </p:nvSpPr>
          <p:spPr bwMode="auto">
            <a:xfrm>
              <a:off x="8292506" y="3889294"/>
              <a:ext cx="188609" cy="115916"/>
            </a:xfrm>
            <a:custGeom>
              <a:avLst/>
              <a:gdLst>
                <a:gd name="T0" fmla="*/ 45 w 46"/>
                <a:gd name="T1" fmla="*/ 0 h 28"/>
                <a:gd name="T2" fmla="*/ 42 w 46"/>
                <a:gd name="T3" fmla="*/ 1 h 28"/>
                <a:gd name="T4" fmla="*/ 38 w 46"/>
                <a:gd name="T5" fmla="*/ 7 h 28"/>
                <a:gd name="T6" fmla="*/ 21 w 46"/>
                <a:gd name="T7" fmla="*/ 15 h 28"/>
                <a:gd name="T8" fmla="*/ 6 w 46"/>
                <a:gd name="T9" fmla="*/ 9 h 28"/>
                <a:gd name="T10" fmla="*/ 6 w 46"/>
                <a:gd name="T11" fmla="*/ 9 h 28"/>
                <a:gd name="T12" fmla="*/ 0 w 46"/>
                <a:gd name="T13" fmla="*/ 10 h 28"/>
                <a:gd name="T14" fmla="*/ 8 w 46"/>
                <a:gd name="T15" fmla="*/ 22 h 28"/>
                <a:gd name="T16" fmla="*/ 8 w 46"/>
                <a:gd name="T17" fmla="*/ 22 h 28"/>
                <a:gd name="T18" fmla="*/ 17 w 46"/>
                <a:gd name="T19" fmla="*/ 27 h 28"/>
                <a:gd name="T20" fmla="*/ 23 w 46"/>
                <a:gd name="T21" fmla="*/ 28 h 28"/>
                <a:gd name="T22" fmla="*/ 26 w 46"/>
                <a:gd name="T23" fmla="*/ 28 h 28"/>
                <a:gd name="T24" fmla="*/ 28 w 46"/>
                <a:gd name="T25" fmla="*/ 28 h 28"/>
                <a:gd name="T26" fmla="*/ 28 w 46"/>
                <a:gd name="T27" fmla="*/ 28 h 28"/>
                <a:gd name="T28" fmla="*/ 33 w 46"/>
                <a:gd name="T29" fmla="*/ 26 h 28"/>
                <a:gd name="T30" fmla="*/ 40 w 46"/>
                <a:gd name="T31" fmla="*/ 20 h 28"/>
                <a:gd name="T32" fmla="*/ 41 w 46"/>
                <a:gd name="T33" fmla="*/ 19 h 28"/>
                <a:gd name="T34" fmla="*/ 43 w 46"/>
                <a:gd name="T35" fmla="*/ 16 h 28"/>
                <a:gd name="T36" fmla="*/ 45 w 46"/>
                <a:gd name="T3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6" h="28">
                  <a:moveTo>
                    <a:pt x="45" y="0"/>
                  </a:moveTo>
                  <a:cubicBezTo>
                    <a:pt x="42" y="1"/>
                    <a:pt x="42" y="1"/>
                    <a:pt x="42" y="1"/>
                  </a:cubicBezTo>
                  <a:cubicBezTo>
                    <a:pt x="41" y="3"/>
                    <a:pt x="40" y="5"/>
                    <a:pt x="38" y="7"/>
                  </a:cubicBezTo>
                  <a:cubicBezTo>
                    <a:pt x="34" y="12"/>
                    <a:pt x="28" y="15"/>
                    <a:pt x="21" y="15"/>
                  </a:cubicBezTo>
                  <a:cubicBezTo>
                    <a:pt x="16" y="15"/>
                    <a:pt x="11" y="13"/>
                    <a:pt x="6" y="9"/>
                  </a:cubicBezTo>
                  <a:cubicBezTo>
                    <a:pt x="6" y="9"/>
                    <a:pt x="6" y="9"/>
                    <a:pt x="6" y="9"/>
                  </a:cubicBezTo>
                  <a:cubicBezTo>
                    <a:pt x="0" y="10"/>
                    <a:pt x="0" y="10"/>
                    <a:pt x="0" y="10"/>
                  </a:cubicBezTo>
                  <a:cubicBezTo>
                    <a:pt x="1" y="15"/>
                    <a:pt x="4" y="19"/>
                    <a:pt x="8" y="22"/>
                  </a:cubicBezTo>
                  <a:cubicBezTo>
                    <a:pt x="8" y="22"/>
                    <a:pt x="8" y="22"/>
                    <a:pt x="8" y="22"/>
                  </a:cubicBezTo>
                  <a:cubicBezTo>
                    <a:pt x="10" y="25"/>
                    <a:pt x="14" y="27"/>
                    <a:pt x="17" y="27"/>
                  </a:cubicBezTo>
                  <a:cubicBezTo>
                    <a:pt x="19" y="28"/>
                    <a:pt x="21" y="28"/>
                    <a:pt x="23" y="28"/>
                  </a:cubicBezTo>
                  <a:cubicBezTo>
                    <a:pt x="24" y="28"/>
                    <a:pt x="25" y="28"/>
                    <a:pt x="26" y="28"/>
                  </a:cubicBezTo>
                  <a:cubicBezTo>
                    <a:pt x="26" y="28"/>
                    <a:pt x="27" y="28"/>
                    <a:pt x="28" y="28"/>
                  </a:cubicBezTo>
                  <a:cubicBezTo>
                    <a:pt x="28" y="28"/>
                    <a:pt x="28" y="28"/>
                    <a:pt x="28" y="28"/>
                  </a:cubicBezTo>
                  <a:cubicBezTo>
                    <a:pt x="30" y="27"/>
                    <a:pt x="32" y="26"/>
                    <a:pt x="33" y="26"/>
                  </a:cubicBezTo>
                  <a:cubicBezTo>
                    <a:pt x="36" y="24"/>
                    <a:pt x="38" y="23"/>
                    <a:pt x="40" y="20"/>
                  </a:cubicBezTo>
                  <a:cubicBezTo>
                    <a:pt x="40" y="20"/>
                    <a:pt x="41" y="20"/>
                    <a:pt x="41" y="19"/>
                  </a:cubicBezTo>
                  <a:cubicBezTo>
                    <a:pt x="42" y="18"/>
                    <a:pt x="42" y="17"/>
                    <a:pt x="43" y="16"/>
                  </a:cubicBezTo>
                  <a:cubicBezTo>
                    <a:pt x="46" y="11"/>
                    <a:pt x="46" y="6"/>
                    <a:pt x="45"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10" name="îşľiďê">
              <a:extLst>
                <a:ext uri="{FF2B5EF4-FFF2-40B4-BE49-F238E27FC236}">
                  <a16:creationId xmlns="" xmlns:a16="http://schemas.microsoft.com/office/drawing/2014/main" id="{1D1A8D36-F938-4CC0-9FEF-8ADD840E960B}"/>
                </a:ext>
              </a:extLst>
            </p:cNvPr>
            <p:cNvSpPr/>
            <p:nvPr userDrawn="1"/>
          </p:nvSpPr>
          <p:spPr bwMode="auto">
            <a:xfrm>
              <a:off x="7145136" y="1873538"/>
              <a:ext cx="461699" cy="249514"/>
            </a:xfrm>
            <a:custGeom>
              <a:avLst/>
              <a:gdLst>
                <a:gd name="T0" fmla="*/ 24 w 113"/>
                <a:gd name="T1" fmla="*/ 1 h 61"/>
                <a:gd name="T2" fmla="*/ 1 w 113"/>
                <a:gd name="T3" fmla="*/ 33 h 61"/>
                <a:gd name="T4" fmla="*/ 0 w 113"/>
                <a:gd name="T5" fmla="*/ 61 h 61"/>
                <a:gd name="T6" fmla="*/ 1 w 113"/>
                <a:gd name="T7" fmla="*/ 33 h 61"/>
                <a:gd name="T8" fmla="*/ 24 w 113"/>
                <a:gd name="T9" fmla="*/ 1 h 61"/>
                <a:gd name="T10" fmla="*/ 52 w 113"/>
                <a:gd name="T11" fmla="*/ 0 h 61"/>
                <a:gd name="T12" fmla="*/ 113 w 113"/>
                <a:gd name="T13" fmla="*/ 3 h 61"/>
                <a:gd name="T14" fmla="*/ 113 w 113"/>
                <a:gd name="T15" fmla="*/ 3 h 61"/>
                <a:gd name="T16" fmla="*/ 52 w 113"/>
                <a:gd name="T17"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3" h="61">
                  <a:moveTo>
                    <a:pt x="24" y="1"/>
                  </a:moveTo>
                  <a:cubicBezTo>
                    <a:pt x="11" y="6"/>
                    <a:pt x="2" y="19"/>
                    <a:pt x="1" y="33"/>
                  </a:cubicBezTo>
                  <a:cubicBezTo>
                    <a:pt x="0" y="61"/>
                    <a:pt x="0" y="61"/>
                    <a:pt x="0" y="61"/>
                  </a:cubicBezTo>
                  <a:cubicBezTo>
                    <a:pt x="1" y="33"/>
                    <a:pt x="1" y="33"/>
                    <a:pt x="1" y="33"/>
                  </a:cubicBezTo>
                  <a:cubicBezTo>
                    <a:pt x="2" y="19"/>
                    <a:pt x="11" y="6"/>
                    <a:pt x="24" y="1"/>
                  </a:cubicBezTo>
                  <a:moveTo>
                    <a:pt x="52" y="0"/>
                  </a:moveTo>
                  <a:cubicBezTo>
                    <a:pt x="113" y="3"/>
                    <a:pt x="113" y="3"/>
                    <a:pt x="113" y="3"/>
                  </a:cubicBezTo>
                  <a:cubicBezTo>
                    <a:pt x="113" y="3"/>
                    <a:pt x="113" y="3"/>
                    <a:pt x="113" y="3"/>
                  </a:cubicBezTo>
                  <a:cubicBezTo>
                    <a:pt x="52" y="0"/>
                    <a:pt x="52" y="0"/>
                    <a:pt x="52"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11" name="íṡļíḑè">
              <a:extLst>
                <a:ext uri="{FF2B5EF4-FFF2-40B4-BE49-F238E27FC236}">
                  <a16:creationId xmlns="" xmlns:a16="http://schemas.microsoft.com/office/drawing/2014/main" id="{BE607379-F3EC-43AD-A577-F0275FBFFCE0}"/>
                </a:ext>
              </a:extLst>
            </p:cNvPr>
            <p:cNvSpPr/>
            <p:nvPr userDrawn="1"/>
          </p:nvSpPr>
          <p:spPr bwMode="auto">
            <a:xfrm>
              <a:off x="7137278" y="1869609"/>
              <a:ext cx="489205" cy="457770"/>
            </a:xfrm>
            <a:custGeom>
              <a:avLst/>
              <a:gdLst>
                <a:gd name="T0" fmla="*/ 65 w 120"/>
                <a:gd name="T1" fmla="*/ 103 h 112"/>
                <a:gd name="T2" fmla="*/ 63 w 120"/>
                <a:gd name="T3" fmla="*/ 102 h 112"/>
                <a:gd name="T4" fmla="*/ 44 w 120"/>
                <a:gd name="T5" fmla="*/ 80 h 112"/>
                <a:gd name="T6" fmla="*/ 65 w 120"/>
                <a:gd name="T7" fmla="*/ 61 h 112"/>
                <a:gd name="T8" fmla="*/ 66 w 120"/>
                <a:gd name="T9" fmla="*/ 61 h 112"/>
                <a:gd name="T10" fmla="*/ 85 w 120"/>
                <a:gd name="T11" fmla="*/ 84 h 112"/>
                <a:gd name="T12" fmla="*/ 65 w 120"/>
                <a:gd name="T13" fmla="*/ 103 h 112"/>
                <a:gd name="T14" fmla="*/ 39 w 120"/>
                <a:gd name="T15" fmla="*/ 0 h 112"/>
                <a:gd name="T16" fmla="*/ 26 w 120"/>
                <a:gd name="T17" fmla="*/ 2 h 112"/>
                <a:gd name="T18" fmla="*/ 3 w 120"/>
                <a:gd name="T19" fmla="*/ 34 h 112"/>
                <a:gd name="T20" fmla="*/ 2 w 120"/>
                <a:gd name="T21" fmla="*/ 62 h 112"/>
                <a:gd name="T22" fmla="*/ 0 w 120"/>
                <a:gd name="T23" fmla="*/ 109 h 112"/>
                <a:gd name="T24" fmla="*/ 84 w 120"/>
                <a:gd name="T25" fmla="*/ 112 h 112"/>
                <a:gd name="T26" fmla="*/ 85 w 120"/>
                <a:gd name="T27" fmla="*/ 112 h 112"/>
                <a:gd name="T28" fmla="*/ 112 w 120"/>
                <a:gd name="T29" fmla="*/ 100 h 112"/>
                <a:gd name="T30" fmla="*/ 104 w 120"/>
                <a:gd name="T31" fmla="*/ 82 h 112"/>
                <a:gd name="T32" fmla="*/ 120 w 120"/>
                <a:gd name="T33" fmla="*/ 64 h 112"/>
                <a:gd name="T34" fmla="*/ 115 w 120"/>
                <a:gd name="T35" fmla="*/ 4 h 112"/>
                <a:gd name="T36" fmla="*/ 54 w 120"/>
                <a:gd name="T37" fmla="*/ 1 h 112"/>
                <a:gd name="T38" fmla="*/ 40 w 120"/>
                <a:gd name="T39" fmla="*/ 0 h 112"/>
                <a:gd name="T40" fmla="*/ 39 w 120"/>
                <a:gd name="T41" fmla="*/ 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0" h="112">
                  <a:moveTo>
                    <a:pt x="65" y="103"/>
                  </a:moveTo>
                  <a:cubicBezTo>
                    <a:pt x="64" y="103"/>
                    <a:pt x="63" y="102"/>
                    <a:pt x="63" y="102"/>
                  </a:cubicBezTo>
                  <a:cubicBezTo>
                    <a:pt x="51" y="101"/>
                    <a:pt x="43" y="91"/>
                    <a:pt x="44" y="80"/>
                  </a:cubicBezTo>
                  <a:cubicBezTo>
                    <a:pt x="45" y="69"/>
                    <a:pt x="54" y="61"/>
                    <a:pt x="65" y="61"/>
                  </a:cubicBezTo>
                  <a:cubicBezTo>
                    <a:pt x="65" y="61"/>
                    <a:pt x="66" y="61"/>
                    <a:pt x="66" y="61"/>
                  </a:cubicBezTo>
                  <a:cubicBezTo>
                    <a:pt x="78" y="62"/>
                    <a:pt x="86" y="72"/>
                    <a:pt x="85" y="84"/>
                  </a:cubicBezTo>
                  <a:cubicBezTo>
                    <a:pt x="84" y="94"/>
                    <a:pt x="75" y="103"/>
                    <a:pt x="65" y="103"/>
                  </a:cubicBezTo>
                  <a:moveTo>
                    <a:pt x="39" y="0"/>
                  </a:moveTo>
                  <a:cubicBezTo>
                    <a:pt x="34" y="0"/>
                    <a:pt x="30" y="1"/>
                    <a:pt x="26" y="2"/>
                  </a:cubicBezTo>
                  <a:cubicBezTo>
                    <a:pt x="13" y="7"/>
                    <a:pt x="4" y="20"/>
                    <a:pt x="3" y="34"/>
                  </a:cubicBezTo>
                  <a:cubicBezTo>
                    <a:pt x="2" y="62"/>
                    <a:pt x="2" y="62"/>
                    <a:pt x="2" y="62"/>
                  </a:cubicBezTo>
                  <a:cubicBezTo>
                    <a:pt x="0" y="109"/>
                    <a:pt x="0" y="109"/>
                    <a:pt x="0" y="109"/>
                  </a:cubicBezTo>
                  <a:cubicBezTo>
                    <a:pt x="84" y="112"/>
                    <a:pt x="84" y="112"/>
                    <a:pt x="84" y="112"/>
                  </a:cubicBezTo>
                  <a:cubicBezTo>
                    <a:pt x="84" y="112"/>
                    <a:pt x="85" y="112"/>
                    <a:pt x="85" y="112"/>
                  </a:cubicBezTo>
                  <a:cubicBezTo>
                    <a:pt x="96" y="112"/>
                    <a:pt x="105" y="107"/>
                    <a:pt x="112" y="100"/>
                  </a:cubicBezTo>
                  <a:cubicBezTo>
                    <a:pt x="106" y="96"/>
                    <a:pt x="103" y="89"/>
                    <a:pt x="104" y="82"/>
                  </a:cubicBezTo>
                  <a:cubicBezTo>
                    <a:pt x="105" y="73"/>
                    <a:pt x="111" y="66"/>
                    <a:pt x="120" y="64"/>
                  </a:cubicBezTo>
                  <a:cubicBezTo>
                    <a:pt x="115" y="4"/>
                    <a:pt x="115" y="4"/>
                    <a:pt x="115" y="4"/>
                  </a:cubicBezTo>
                  <a:cubicBezTo>
                    <a:pt x="54" y="1"/>
                    <a:pt x="54" y="1"/>
                    <a:pt x="54" y="1"/>
                  </a:cubicBezTo>
                  <a:cubicBezTo>
                    <a:pt x="40" y="0"/>
                    <a:pt x="40" y="0"/>
                    <a:pt x="40" y="0"/>
                  </a:cubicBezTo>
                  <a:cubicBezTo>
                    <a:pt x="40" y="0"/>
                    <a:pt x="39" y="0"/>
                    <a:pt x="39"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12" name="îṥḷíḑè">
              <a:extLst>
                <a:ext uri="{FF2B5EF4-FFF2-40B4-BE49-F238E27FC236}">
                  <a16:creationId xmlns="" xmlns:a16="http://schemas.microsoft.com/office/drawing/2014/main" id="{EBA7EDBB-57BB-422A-8C79-5593A0BC9F4E}"/>
                </a:ext>
              </a:extLst>
            </p:cNvPr>
            <p:cNvSpPr/>
            <p:nvPr userDrawn="1"/>
          </p:nvSpPr>
          <p:spPr bwMode="auto">
            <a:xfrm>
              <a:off x="7557718" y="2130910"/>
              <a:ext cx="72694" cy="147351"/>
            </a:xfrm>
            <a:custGeom>
              <a:avLst/>
              <a:gdLst>
                <a:gd name="T0" fmla="*/ 17 w 18"/>
                <a:gd name="T1" fmla="*/ 0 h 36"/>
                <a:gd name="T2" fmla="*/ 1 w 18"/>
                <a:gd name="T3" fmla="*/ 18 h 36"/>
                <a:gd name="T4" fmla="*/ 9 w 18"/>
                <a:gd name="T5" fmla="*/ 36 h 36"/>
                <a:gd name="T6" fmla="*/ 18 w 18"/>
                <a:gd name="T7" fmla="*/ 13 h 36"/>
                <a:gd name="T8" fmla="*/ 17 w 18"/>
                <a:gd name="T9" fmla="*/ 0 h 36"/>
              </a:gdLst>
              <a:ahLst/>
              <a:cxnLst>
                <a:cxn ang="0">
                  <a:pos x="T0" y="T1"/>
                </a:cxn>
                <a:cxn ang="0">
                  <a:pos x="T2" y="T3"/>
                </a:cxn>
                <a:cxn ang="0">
                  <a:pos x="T4" y="T5"/>
                </a:cxn>
                <a:cxn ang="0">
                  <a:pos x="T6" y="T7"/>
                </a:cxn>
                <a:cxn ang="0">
                  <a:pos x="T8" y="T9"/>
                </a:cxn>
              </a:cxnLst>
              <a:rect l="0" t="0" r="r" b="b"/>
              <a:pathLst>
                <a:path w="18" h="36">
                  <a:moveTo>
                    <a:pt x="17" y="0"/>
                  </a:moveTo>
                  <a:cubicBezTo>
                    <a:pt x="8" y="2"/>
                    <a:pt x="2" y="9"/>
                    <a:pt x="1" y="18"/>
                  </a:cubicBezTo>
                  <a:cubicBezTo>
                    <a:pt x="0" y="25"/>
                    <a:pt x="3" y="32"/>
                    <a:pt x="9" y="36"/>
                  </a:cubicBezTo>
                  <a:cubicBezTo>
                    <a:pt x="14" y="30"/>
                    <a:pt x="18" y="22"/>
                    <a:pt x="18" y="13"/>
                  </a:cubicBezTo>
                  <a:cubicBezTo>
                    <a:pt x="17" y="0"/>
                    <a:pt x="17" y="0"/>
                    <a:pt x="17"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13" name="íşļídè">
              <a:extLst>
                <a:ext uri="{FF2B5EF4-FFF2-40B4-BE49-F238E27FC236}">
                  <a16:creationId xmlns="" xmlns:a16="http://schemas.microsoft.com/office/drawing/2014/main" id="{8044D8A4-ADB0-4F71-81CD-4F3B930286A9}"/>
                </a:ext>
              </a:extLst>
            </p:cNvPr>
            <p:cNvSpPr/>
            <p:nvPr userDrawn="1"/>
          </p:nvSpPr>
          <p:spPr bwMode="auto">
            <a:xfrm>
              <a:off x="7312133" y="2119122"/>
              <a:ext cx="176821" cy="170927"/>
            </a:xfrm>
            <a:custGeom>
              <a:avLst/>
              <a:gdLst>
                <a:gd name="T0" fmla="*/ 22 w 43"/>
                <a:gd name="T1" fmla="*/ 0 h 42"/>
                <a:gd name="T2" fmla="*/ 1 w 43"/>
                <a:gd name="T3" fmla="*/ 19 h 42"/>
                <a:gd name="T4" fmla="*/ 20 w 43"/>
                <a:gd name="T5" fmla="*/ 41 h 42"/>
                <a:gd name="T6" fmla="*/ 22 w 43"/>
                <a:gd name="T7" fmla="*/ 42 h 42"/>
                <a:gd name="T8" fmla="*/ 42 w 43"/>
                <a:gd name="T9" fmla="*/ 23 h 42"/>
                <a:gd name="T10" fmla="*/ 23 w 43"/>
                <a:gd name="T11" fmla="*/ 0 h 42"/>
                <a:gd name="T12" fmla="*/ 22 w 43"/>
                <a:gd name="T13" fmla="*/ 0 h 42"/>
              </a:gdLst>
              <a:ahLst/>
              <a:cxnLst>
                <a:cxn ang="0">
                  <a:pos x="T0" y="T1"/>
                </a:cxn>
                <a:cxn ang="0">
                  <a:pos x="T2" y="T3"/>
                </a:cxn>
                <a:cxn ang="0">
                  <a:pos x="T4" y="T5"/>
                </a:cxn>
                <a:cxn ang="0">
                  <a:pos x="T6" y="T7"/>
                </a:cxn>
                <a:cxn ang="0">
                  <a:pos x="T8" y="T9"/>
                </a:cxn>
                <a:cxn ang="0">
                  <a:pos x="T10" y="T11"/>
                </a:cxn>
                <a:cxn ang="0">
                  <a:pos x="T12" y="T13"/>
                </a:cxn>
              </a:cxnLst>
              <a:rect l="0" t="0" r="r" b="b"/>
              <a:pathLst>
                <a:path w="43" h="42">
                  <a:moveTo>
                    <a:pt x="22" y="0"/>
                  </a:moveTo>
                  <a:cubicBezTo>
                    <a:pt x="11" y="0"/>
                    <a:pt x="2" y="8"/>
                    <a:pt x="1" y="19"/>
                  </a:cubicBezTo>
                  <a:cubicBezTo>
                    <a:pt x="0" y="30"/>
                    <a:pt x="8" y="40"/>
                    <a:pt x="20" y="41"/>
                  </a:cubicBezTo>
                  <a:cubicBezTo>
                    <a:pt x="20" y="41"/>
                    <a:pt x="21" y="42"/>
                    <a:pt x="22" y="42"/>
                  </a:cubicBezTo>
                  <a:cubicBezTo>
                    <a:pt x="32" y="42"/>
                    <a:pt x="41" y="33"/>
                    <a:pt x="42" y="23"/>
                  </a:cubicBezTo>
                  <a:cubicBezTo>
                    <a:pt x="43" y="11"/>
                    <a:pt x="35" y="1"/>
                    <a:pt x="23" y="0"/>
                  </a:cubicBezTo>
                  <a:cubicBezTo>
                    <a:pt x="23" y="0"/>
                    <a:pt x="22" y="0"/>
                    <a:pt x="22" y="0"/>
                  </a:cubicBezTo>
                </a:path>
              </a:pathLst>
            </a:custGeom>
            <a:solidFill>
              <a:srgbClr val="D2E1F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14" name="íṩļïḋe">
              <a:extLst>
                <a:ext uri="{FF2B5EF4-FFF2-40B4-BE49-F238E27FC236}">
                  <a16:creationId xmlns="" xmlns:a16="http://schemas.microsoft.com/office/drawing/2014/main" id="{36C05CA6-D0C6-4C1F-A5BA-8F08AA07AAFE}"/>
                </a:ext>
              </a:extLst>
            </p:cNvPr>
            <p:cNvSpPr/>
            <p:nvPr userDrawn="1"/>
          </p:nvSpPr>
          <p:spPr bwMode="auto">
            <a:xfrm>
              <a:off x="7750256" y="2164310"/>
              <a:ext cx="110022" cy="113951"/>
            </a:xfrm>
            <a:custGeom>
              <a:avLst/>
              <a:gdLst>
                <a:gd name="T0" fmla="*/ 0 w 27"/>
                <a:gd name="T1" fmla="*/ 13 h 28"/>
                <a:gd name="T2" fmla="*/ 12 w 27"/>
                <a:gd name="T3" fmla="*/ 27 h 28"/>
                <a:gd name="T4" fmla="*/ 27 w 27"/>
                <a:gd name="T5" fmla="*/ 15 h 28"/>
                <a:gd name="T6" fmla="*/ 15 w 27"/>
                <a:gd name="T7" fmla="*/ 0 h 28"/>
                <a:gd name="T8" fmla="*/ 0 w 27"/>
                <a:gd name="T9" fmla="*/ 13 h 28"/>
              </a:gdLst>
              <a:ahLst/>
              <a:cxnLst>
                <a:cxn ang="0">
                  <a:pos x="T0" y="T1"/>
                </a:cxn>
                <a:cxn ang="0">
                  <a:pos x="T2" y="T3"/>
                </a:cxn>
                <a:cxn ang="0">
                  <a:pos x="T4" y="T5"/>
                </a:cxn>
                <a:cxn ang="0">
                  <a:pos x="T6" y="T7"/>
                </a:cxn>
                <a:cxn ang="0">
                  <a:pos x="T8" y="T9"/>
                </a:cxn>
              </a:cxnLst>
              <a:rect l="0" t="0" r="r" b="b"/>
              <a:pathLst>
                <a:path w="27" h="28">
                  <a:moveTo>
                    <a:pt x="0" y="13"/>
                  </a:moveTo>
                  <a:cubicBezTo>
                    <a:pt x="0" y="20"/>
                    <a:pt x="5" y="26"/>
                    <a:pt x="12" y="27"/>
                  </a:cubicBezTo>
                  <a:cubicBezTo>
                    <a:pt x="20" y="28"/>
                    <a:pt x="26" y="22"/>
                    <a:pt x="27" y="15"/>
                  </a:cubicBezTo>
                  <a:cubicBezTo>
                    <a:pt x="27" y="7"/>
                    <a:pt x="22" y="1"/>
                    <a:pt x="15" y="0"/>
                  </a:cubicBezTo>
                  <a:cubicBezTo>
                    <a:pt x="7" y="0"/>
                    <a:pt x="1" y="5"/>
                    <a:pt x="0" y="13"/>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15" name="î$ḻîdê">
              <a:extLst>
                <a:ext uri="{FF2B5EF4-FFF2-40B4-BE49-F238E27FC236}">
                  <a16:creationId xmlns="" xmlns:a16="http://schemas.microsoft.com/office/drawing/2014/main" id="{0DD74914-E2C1-4A0A-BDDE-09F125CA0104}"/>
                </a:ext>
              </a:extLst>
            </p:cNvPr>
            <p:cNvSpPr/>
            <p:nvPr userDrawn="1"/>
          </p:nvSpPr>
          <p:spPr bwMode="auto">
            <a:xfrm>
              <a:off x="7591117" y="2156451"/>
              <a:ext cx="110022" cy="113951"/>
            </a:xfrm>
            <a:custGeom>
              <a:avLst/>
              <a:gdLst>
                <a:gd name="T0" fmla="*/ 0 w 27"/>
                <a:gd name="T1" fmla="*/ 13 h 28"/>
                <a:gd name="T2" fmla="*/ 12 w 27"/>
                <a:gd name="T3" fmla="*/ 27 h 28"/>
                <a:gd name="T4" fmla="*/ 27 w 27"/>
                <a:gd name="T5" fmla="*/ 15 h 28"/>
                <a:gd name="T6" fmla="*/ 15 w 27"/>
                <a:gd name="T7" fmla="*/ 1 h 28"/>
                <a:gd name="T8" fmla="*/ 0 w 27"/>
                <a:gd name="T9" fmla="*/ 13 h 28"/>
              </a:gdLst>
              <a:ahLst/>
              <a:cxnLst>
                <a:cxn ang="0">
                  <a:pos x="T0" y="T1"/>
                </a:cxn>
                <a:cxn ang="0">
                  <a:pos x="T2" y="T3"/>
                </a:cxn>
                <a:cxn ang="0">
                  <a:pos x="T4" y="T5"/>
                </a:cxn>
                <a:cxn ang="0">
                  <a:pos x="T6" y="T7"/>
                </a:cxn>
                <a:cxn ang="0">
                  <a:pos x="T8" y="T9"/>
                </a:cxn>
              </a:cxnLst>
              <a:rect l="0" t="0" r="r" b="b"/>
              <a:pathLst>
                <a:path w="27" h="28">
                  <a:moveTo>
                    <a:pt x="0" y="13"/>
                  </a:moveTo>
                  <a:cubicBezTo>
                    <a:pt x="0" y="20"/>
                    <a:pt x="5" y="27"/>
                    <a:pt x="12" y="27"/>
                  </a:cubicBezTo>
                  <a:cubicBezTo>
                    <a:pt x="20" y="28"/>
                    <a:pt x="26" y="22"/>
                    <a:pt x="27" y="15"/>
                  </a:cubicBezTo>
                  <a:cubicBezTo>
                    <a:pt x="27" y="8"/>
                    <a:pt x="22" y="1"/>
                    <a:pt x="15" y="1"/>
                  </a:cubicBezTo>
                  <a:cubicBezTo>
                    <a:pt x="7" y="0"/>
                    <a:pt x="1" y="5"/>
                    <a:pt x="0" y="13"/>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16" name="ï$ḻîḑé">
              <a:extLst>
                <a:ext uri="{FF2B5EF4-FFF2-40B4-BE49-F238E27FC236}">
                  <a16:creationId xmlns="" xmlns:a16="http://schemas.microsoft.com/office/drawing/2014/main" id="{FDC8C7C4-8C76-4CFA-B4BC-0554A5ED3567}"/>
                </a:ext>
              </a:extLst>
            </p:cNvPr>
            <p:cNvSpPr/>
            <p:nvPr userDrawn="1"/>
          </p:nvSpPr>
          <p:spPr bwMode="auto">
            <a:xfrm>
              <a:off x="7431979" y="2152522"/>
              <a:ext cx="113951" cy="113951"/>
            </a:xfrm>
            <a:custGeom>
              <a:avLst/>
              <a:gdLst>
                <a:gd name="T0" fmla="*/ 1 w 28"/>
                <a:gd name="T1" fmla="*/ 12 h 28"/>
                <a:gd name="T2" fmla="*/ 13 w 28"/>
                <a:gd name="T3" fmla="*/ 27 h 28"/>
                <a:gd name="T4" fmla="*/ 27 w 28"/>
                <a:gd name="T5" fmla="*/ 15 h 28"/>
                <a:gd name="T6" fmla="*/ 15 w 28"/>
                <a:gd name="T7" fmla="*/ 0 h 28"/>
                <a:gd name="T8" fmla="*/ 1 w 28"/>
                <a:gd name="T9" fmla="*/ 12 h 28"/>
              </a:gdLst>
              <a:ahLst/>
              <a:cxnLst>
                <a:cxn ang="0">
                  <a:pos x="T0" y="T1"/>
                </a:cxn>
                <a:cxn ang="0">
                  <a:pos x="T2" y="T3"/>
                </a:cxn>
                <a:cxn ang="0">
                  <a:pos x="T4" y="T5"/>
                </a:cxn>
                <a:cxn ang="0">
                  <a:pos x="T6" y="T7"/>
                </a:cxn>
                <a:cxn ang="0">
                  <a:pos x="T8" y="T9"/>
                </a:cxn>
              </a:cxnLst>
              <a:rect l="0" t="0" r="r" b="b"/>
              <a:pathLst>
                <a:path w="28" h="28">
                  <a:moveTo>
                    <a:pt x="1" y="12"/>
                  </a:moveTo>
                  <a:cubicBezTo>
                    <a:pt x="0" y="20"/>
                    <a:pt x="5" y="26"/>
                    <a:pt x="13" y="27"/>
                  </a:cubicBezTo>
                  <a:cubicBezTo>
                    <a:pt x="20" y="28"/>
                    <a:pt x="27" y="22"/>
                    <a:pt x="27" y="15"/>
                  </a:cubicBezTo>
                  <a:cubicBezTo>
                    <a:pt x="28" y="7"/>
                    <a:pt x="22" y="1"/>
                    <a:pt x="15" y="0"/>
                  </a:cubicBezTo>
                  <a:cubicBezTo>
                    <a:pt x="8" y="0"/>
                    <a:pt x="1" y="5"/>
                    <a:pt x="1" y="12"/>
                  </a:cubicBezTo>
                  <a:close/>
                </a:path>
              </a:pathLst>
            </a:custGeom>
            <a:solidFill>
              <a:srgbClr val="4B74C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17" name="ïṡ1îďê">
              <a:extLst>
                <a:ext uri="{FF2B5EF4-FFF2-40B4-BE49-F238E27FC236}">
                  <a16:creationId xmlns="" xmlns:a16="http://schemas.microsoft.com/office/drawing/2014/main" id="{8DEA7062-4F9C-44FA-A6C1-804540440D18}"/>
                </a:ext>
              </a:extLst>
            </p:cNvPr>
            <p:cNvSpPr/>
            <p:nvPr userDrawn="1"/>
          </p:nvSpPr>
          <p:spPr bwMode="auto">
            <a:xfrm>
              <a:off x="6520370" y="1600448"/>
              <a:ext cx="1033419" cy="856598"/>
            </a:xfrm>
            <a:custGeom>
              <a:avLst/>
              <a:gdLst>
                <a:gd name="T0" fmla="*/ 207 w 253"/>
                <a:gd name="T1" fmla="*/ 2 h 210"/>
                <a:gd name="T2" fmla="*/ 34 w 253"/>
                <a:gd name="T3" fmla="*/ 15 h 210"/>
                <a:gd name="T4" fmla="*/ 1 w 253"/>
                <a:gd name="T5" fmla="*/ 54 h 210"/>
                <a:gd name="T6" fmla="*/ 8 w 253"/>
                <a:gd name="T7" fmla="*/ 137 h 210"/>
                <a:gd name="T8" fmla="*/ 46 w 253"/>
                <a:gd name="T9" fmla="*/ 170 h 210"/>
                <a:gd name="T10" fmla="*/ 49 w 253"/>
                <a:gd name="T11" fmla="*/ 210 h 210"/>
                <a:gd name="T12" fmla="*/ 86 w 253"/>
                <a:gd name="T13" fmla="*/ 167 h 210"/>
                <a:gd name="T14" fmla="*/ 219 w 253"/>
                <a:gd name="T15" fmla="*/ 157 h 210"/>
                <a:gd name="T16" fmla="*/ 252 w 253"/>
                <a:gd name="T17" fmla="*/ 118 h 210"/>
                <a:gd name="T18" fmla="*/ 245 w 253"/>
                <a:gd name="T19" fmla="*/ 35 h 210"/>
                <a:gd name="T20" fmla="*/ 207 w 253"/>
                <a:gd name="T21" fmla="*/ 2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3" h="210">
                  <a:moveTo>
                    <a:pt x="207" y="2"/>
                  </a:moveTo>
                  <a:cubicBezTo>
                    <a:pt x="34" y="15"/>
                    <a:pt x="34" y="15"/>
                    <a:pt x="34" y="15"/>
                  </a:cubicBezTo>
                  <a:cubicBezTo>
                    <a:pt x="15" y="17"/>
                    <a:pt x="0" y="34"/>
                    <a:pt x="1" y="54"/>
                  </a:cubicBezTo>
                  <a:cubicBezTo>
                    <a:pt x="8" y="137"/>
                    <a:pt x="8" y="137"/>
                    <a:pt x="8" y="137"/>
                  </a:cubicBezTo>
                  <a:cubicBezTo>
                    <a:pt x="9" y="157"/>
                    <a:pt x="27" y="172"/>
                    <a:pt x="46" y="170"/>
                  </a:cubicBezTo>
                  <a:cubicBezTo>
                    <a:pt x="49" y="210"/>
                    <a:pt x="49" y="210"/>
                    <a:pt x="49" y="210"/>
                  </a:cubicBezTo>
                  <a:cubicBezTo>
                    <a:pt x="86" y="167"/>
                    <a:pt x="86" y="167"/>
                    <a:pt x="86" y="167"/>
                  </a:cubicBezTo>
                  <a:cubicBezTo>
                    <a:pt x="219" y="157"/>
                    <a:pt x="219" y="157"/>
                    <a:pt x="219" y="157"/>
                  </a:cubicBezTo>
                  <a:cubicBezTo>
                    <a:pt x="238" y="155"/>
                    <a:pt x="253" y="138"/>
                    <a:pt x="252" y="118"/>
                  </a:cubicBezTo>
                  <a:cubicBezTo>
                    <a:pt x="245" y="35"/>
                    <a:pt x="245" y="35"/>
                    <a:pt x="245" y="35"/>
                  </a:cubicBezTo>
                  <a:cubicBezTo>
                    <a:pt x="244" y="15"/>
                    <a:pt x="226" y="0"/>
                    <a:pt x="207" y="2"/>
                  </a:cubicBezTo>
                  <a:close/>
                </a:path>
              </a:pathLst>
            </a:custGeom>
            <a:solidFill>
              <a:srgbClr val="6A9AE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18" name="işlíḍè">
              <a:extLst>
                <a:ext uri="{FF2B5EF4-FFF2-40B4-BE49-F238E27FC236}">
                  <a16:creationId xmlns="" xmlns:a16="http://schemas.microsoft.com/office/drawing/2014/main" id="{1B8698D2-6729-45BD-8A7D-1539326FBDEE}"/>
                </a:ext>
              </a:extLst>
            </p:cNvPr>
            <p:cNvSpPr/>
            <p:nvPr userDrawn="1"/>
          </p:nvSpPr>
          <p:spPr bwMode="auto">
            <a:xfrm>
              <a:off x="6793459" y="1910866"/>
              <a:ext cx="127704" cy="121810"/>
            </a:xfrm>
            <a:custGeom>
              <a:avLst/>
              <a:gdLst>
                <a:gd name="T0" fmla="*/ 30 w 31"/>
                <a:gd name="T1" fmla="*/ 13 h 30"/>
                <a:gd name="T2" fmla="*/ 17 w 31"/>
                <a:gd name="T3" fmla="*/ 30 h 30"/>
                <a:gd name="T4" fmla="*/ 1 w 31"/>
                <a:gd name="T5" fmla="*/ 16 h 30"/>
                <a:gd name="T6" fmla="*/ 14 w 31"/>
                <a:gd name="T7" fmla="*/ 0 h 30"/>
                <a:gd name="T8" fmla="*/ 30 w 31"/>
                <a:gd name="T9" fmla="*/ 13 h 30"/>
              </a:gdLst>
              <a:ahLst/>
              <a:cxnLst>
                <a:cxn ang="0">
                  <a:pos x="T0" y="T1"/>
                </a:cxn>
                <a:cxn ang="0">
                  <a:pos x="T2" y="T3"/>
                </a:cxn>
                <a:cxn ang="0">
                  <a:pos x="T4" y="T5"/>
                </a:cxn>
                <a:cxn ang="0">
                  <a:pos x="T6" y="T7"/>
                </a:cxn>
                <a:cxn ang="0">
                  <a:pos x="T8" y="T9"/>
                </a:cxn>
              </a:cxnLst>
              <a:rect l="0" t="0" r="r" b="b"/>
              <a:pathLst>
                <a:path w="31" h="30">
                  <a:moveTo>
                    <a:pt x="30" y="13"/>
                  </a:moveTo>
                  <a:cubicBezTo>
                    <a:pt x="31" y="21"/>
                    <a:pt x="25" y="29"/>
                    <a:pt x="17" y="30"/>
                  </a:cubicBezTo>
                  <a:cubicBezTo>
                    <a:pt x="9" y="30"/>
                    <a:pt x="2" y="25"/>
                    <a:pt x="1" y="16"/>
                  </a:cubicBezTo>
                  <a:cubicBezTo>
                    <a:pt x="0" y="8"/>
                    <a:pt x="6" y="1"/>
                    <a:pt x="14" y="0"/>
                  </a:cubicBezTo>
                  <a:cubicBezTo>
                    <a:pt x="22" y="0"/>
                    <a:pt x="29" y="5"/>
                    <a:pt x="30" y="1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19" name="iśḻiďè">
              <a:extLst>
                <a:ext uri="{FF2B5EF4-FFF2-40B4-BE49-F238E27FC236}">
                  <a16:creationId xmlns="" xmlns:a16="http://schemas.microsoft.com/office/drawing/2014/main" id="{65FD252C-3E49-463B-A289-B65C1022BDED}"/>
                </a:ext>
              </a:extLst>
            </p:cNvPr>
            <p:cNvSpPr/>
            <p:nvPr userDrawn="1"/>
          </p:nvSpPr>
          <p:spPr bwMode="auto">
            <a:xfrm>
              <a:off x="6970280" y="1899078"/>
              <a:ext cx="125739" cy="125739"/>
            </a:xfrm>
            <a:custGeom>
              <a:avLst/>
              <a:gdLst>
                <a:gd name="T0" fmla="*/ 30 w 31"/>
                <a:gd name="T1" fmla="*/ 14 h 31"/>
                <a:gd name="T2" fmla="*/ 17 w 31"/>
                <a:gd name="T3" fmla="*/ 30 h 31"/>
                <a:gd name="T4" fmla="*/ 1 w 31"/>
                <a:gd name="T5" fmla="*/ 17 h 31"/>
                <a:gd name="T6" fmla="*/ 14 w 31"/>
                <a:gd name="T7" fmla="*/ 0 h 31"/>
                <a:gd name="T8" fmla="*/ 30 w 31"/>
                <a:gd name="T9" fmla="*/ 14 h 31"/>
              </a:gdLst>
              <a:ahLst/>
              <a:cxnLst>
                <a:cxn ang="0">
                  <a:pos x="T0" y="T1"/>
                </a:cxn>
                <a:cxn ang="0">
                  <a:pos x="T2" y="T3"/>
                </a:cxn>
                <a:cxn ang="0">
                  <a:pos x="T4" y="T5"/>
                </a:cxn>
                <a:cxn ang="0">
                  <a:pos x="T6" y="T7"/>
                </a:cxn>
                <a:cxn ang="0">
                  <a:pos x="T8" y="T9"/>
                </a:cxn>
              </a:cxnLst>
              <a:rect l="0" t="0" r="r" b="b"/>
              <a:pathLst>
                <a:path w="31" h="31">
                  <a:moveTo>
                    <a:pt x="30" y="14"/>
                  </a:moveTo>
                  <a:cubicBezTo>
                    <a:pt x="31" y="22"/>
                    <a:pt x="25" y="29"/>
                    <a:pt x="17" y="30"/>
                  </a:cubicBezTo>
                  <a:cubicBezTo>
                    <a:pt x="9" y="31"/>
                    <a:pt x="2" y="25"/>
                    <a:pt x="1" y="17"/>
                  </a:cubicBezTo>
                  <a:cubicBezTo>
                    <a:pt x="0" y="9"/>
                    <a:pt x="6" y="1"/>
                    <a:pt x="14" y="0"/>
                  </a:cubicBezTo>
                  <a:cubicBezTo>
                    <a:pt x="22" y="0"/>
                    <a:pt x="29" y="5"/>
                    <a:pt x="30" y="1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sp>
          <p:nvSpPr>
            <p:cNvPr id="320" name="íṥ1íḓè">
              <a:extLst>
                <a:ext uri="{FF2B5EF4-FFF2-40B4-BE49-F238E27FC236}">
                  <a16:creationId xmlns="" xmlns:a16="http://schemas.microsoft.com/office/drawing/2014/main" id="{41A2E84A-A92D-466C-8F88-BC61445DA6F8}"/>
                </a:ext>
              </a:extLst>
            </p:cNvPr>
            <p:cNvSpPr/>
            <p:nvPr userDrawn="1"/>
          </p:nvSpPr>
          <p:spPr bwMode="auto">
            <a:xfrm>
              <a:off x="7141207" y="1887290"/>
              <a:ext cx="127704" cy="125739"/>
            </a:xfrm>
            <a:custGeom>
              <a:avLst/>
              <a:gdLst>
                <a:gd name="T0" fmla="*/ 30 w 31"/>
                <a:gd name="T1" fmla="*/ 14 h 31"/>
                <a:gd name="T2" fmla="*/ 17 w 31"/>
                <a:gd name="T3" fmla="*/ 30 h 31"/>
                <a:gd name="T4" fmla="*/ 1 w 31"/>
                <a:gd name="T5" fmla="*/ 17 h 31"/>
                <a:gd name="T6" fmla="*/ 14 w 31"/>
                <a:gd name="T7" fmla="*/ 1 h 31"/>
                <a:gd name="T8" fmla="*/ 30 w 31"/>
                <a:gd name="T9" fmla="*/ 14 h 31"/>
              </a:gdLst>
              <a:ahLst/>
              <a:cxnLst>
                <a:cxn ang="0">
                  <a:pos x="T0" y="T1"/>
                </a:cxn>
                <a:cxn ang="0">
                  <a:pos x="T2" y="T3"/>
                </a:cxn>
                <a:cxn ang="0">
                  <a:pos x="T4" y="T5"/>
                </a:cxn>
                <a:cxn ang="0">
                  <a:pos x="T6" y="T7"/>
                </a:cxn>
                <a:cxn ang="0">
                  <a:pos x="T8" y="T9"/>
                </a:cxn>
              </a:cxnLst>
              <a:rect l="0" t="0" r="r" b="b"/>
              <a:pathLst>
                <a:path w="31" h="31">
                  <a:moveTo>
                    <a:pt x="30" y="14"/>
                  </a:moveTo>
                  <a:cubicBezTo>
                    <a:pt x="31" y="22"/>
                    <a:pt x="25" y="30"/>
                    <a:pt x="17" y="30"/>
                  </a:cubicBezTo>
                  <a:cubicBezTo>
                    <a:pt x="9" y="31"/>
                    <a:pt x="2" y="25"/>
                    <a:pt x="1" y="17"/>
                  </a:cubicBezTo>
                  <a:cubicBezTo>
                    <a:pt x="0" y="9"/>
                    <a:pt x="6" y="2"/>
                    <a:pt x="14" y="1"/>
                  </a:cubicBezTo>
                  <a:cubicBezTo>
                    <a:pt x="22" y="0"/>
                    <a:pt x="29" y="6"/>
                    <a:pt x="30" y="1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p>
          </p:txBody>
        </p:sp>
      </p:grpSp>
      <p:sp>
        <p:nvSpPr>
          <p:cNvPr id="9" name="任意多边形: 形状 8">
            <a:extLst>
              <a:ext uri="{FF2B5EF4-FFF2-40B4-BE49-F238E27FC236}">
                <a16:creationId xmlns="" xmlns:a16="http://schemas.microsoft.com/office/drawing/2014/main" id="{91F22AC1-45C1-4EAF-B58D-2073A73E385F}"/>
              </a:ext>
            </a:extLst>
          </p:cNvPr>
          <p:cNvSpPr/>
          <p:nvPr userDrawn="1"/>
        </p:nvSpPr>
        <p:spPr>
          <a:xfrm>
            <a:off x="0" y="0"/>
            <a:ext cx="12192000" cy="6857999"/>
          </a:xfrm>
          <a:custGeom>
            <a:avLst/>
            <a:gdLst>
              <a:gd name="connsiteX0" fmla="*/ 373694 w 12192000"/>
              <a:gd name="connsiteY0" fmla="*/ 254634 h 6857999"/>
              <a:gd name="connsiteX1" fmla="*/ 289383 w 12192000"/>
              <a:gd name="connsiteY1" fmla="*/ 338945 h 6857999"/>
              <a:gd name="connsiteX2" fmla="*/ 289383 w 12192000"/>
              <a:gd name="connsiteY2" fmla="*/ 6519056 h 6857999"/>
              <a:gd name="connsiteX3" fmla="*/ 373694 w 12192000"/>
              <a:gd name="connsiteY3" fmla="*/ 6603367 h 6857999"/>
              <a:gd name="connsiteX4" fmla="*/ 11818307 w 12192000"/>
              <a:gd name="connsiteY4" fmla="*/ 6603367 h 6857999"/>
              <a:gd name="connsiteX5" fmla="*/ 11902618 w 12192000"/>
              <a:gd name="connsiteY5" fmla="*/ 6519056 h 6857999"/>
              <a:gd name="connsiteX6" fmla="*/ 11902618 w 12192000"/>
              <a:gd name="connsiteY6" fmla="*/ 338945 h 6857999"/>
              <a:gd name="connsiteX7" fmla="*/ 11818307 w 12192000"/>
              <a:gd name="connsiteY7" fmla="*/ 254634 h 6857999"/>
              <a:gd name="connsiteX8" fmla="*/ 0 w 12192000"/>
              <a:gd name="connsiteY8" fmla="*/ 0 h 6857999"/>
              <a:gd name="connsiteX9" fmla="*/ 12192000 w 12192000"/>
              <a:gd name="connsiteY9" fmla="*/ 0 h 6857999"/>
              <a:gd name="connsiteX10" fmla="*/ 12192000 w 12192000"/>
              <a:gd name="connsiteY10" fmla="*/ 6857999 h 6857999"/>
              <a:gd name="connsiteX11" fmla="*/ 0 w 12192000"/>
              <a:gd name="connsiteY11"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7999">
                <a:moveTo>
                  <a:pt x="373694" y="254634"/>
                </a:moveTo>
                <a:cubicBezTo>
                  <a:pt x="327130" y="254634"/>
                  <a:pt x="289383" y="292381"/>
                  <a:pt x="289383" y="338945"/>
                </a:cubicBezTo>
                <a:lnTo>
                  <a:pt x="289383" y="6519056"/>
                </a:lnTo>
                <a:cubicBezTo>
                  <a:pt x="289383" y="6565620"/>
                  <a:pt x="327130" y="6603367"/>
                  <a:pt x="373694" y="6603367"/>
                </a:cubicBezTo>
                <a:lnTo>
                  <a:pt x="11818307" y="6603367"/>
                </a:lnTo>
                <a:cubicBezTo>
                  <a:pt x="11864871" y="6603367"/>
                  <a:pt x="11902618" y="6565620"/>
                  <a:pt x="11902618" y="6519056"/>
                </a:cubicBezTo>
                <a:lnTo>
                  <a:pt x="11902618" y="338945"/>
                </a:lnTo>
                <a:cubicBezTo>
                  <a:pt x="11902618" y="292381"/>
                  <a:pt x="11864871" y="254634"/>
                  <a:pt x="11818307" y="254634"/>
                </a:cubicBezTo>
                <a:close/>
                <a:moveTo>
                  <a:pt x="0" y="0"/>
                </a:moveTo>
                <a:lnTo>
                  <a:pt x="12192000" y="0"/>
                </a:lnTo>
                <a:lnTo>
                  <a:pt x="12192000" y="6857999"/>
                </a:lnTo>
                <a:lnTo>
                  <a:pt x="0" y="6857999"/>
                </a:lnTo>
                <a:close/>
              </a:path>
            </a:pathLst>
          </a:custGeom>
          <a:solidFill>
            <a:srgbClr val="CDE3F7"/>
          </a:solidFill>
          <a:ln w="12700" cap="flat" cmpd="sng" algn="ctr">
            <a:noFill/>
            <a:prstDash val="solid"/>
            <a:miter lim="800000"/>
          </a:ln>
          <a:effectLst/>
        </p:spPr>
        <p:txBody>
          <a:bodyPr wrap="square" rtlCol="0" anchor="ctr">
            <a:noAutofit/>
          </a:bodyPr>
          <a:lstStyle/>
          <a:p>
            <a:pPr marR="0" lvl="0" indent="0" algn="ctr" fontAlgn="auto">
              <a:lnSpc>
                <a:spcPct val="100000"/>
              </a:lnSpc>
              <a:spcBef>
                <a:spcPts val="0"/>
              </a:spcBef>
              <a:spcAft>
                <a:spcPts val="0"/>
              </a:spcAft>
              <a:buClrTx/>
              <a:buSzTx/>
              <a:buFontTx/>
              <a:buNone/>
              <a:tabLst/>
            </a:pPr>
            <a:endParaRPr kumimoji="0" lang="zh-CN" altLang="en-US" b="0" i="0" u="none" strike="noStrike" kern="0" cap="none" spc="0" normalizeH="0" baseline="0" noProof="0" dirty="0">
              <a:ln>
                <a:noFill/>
              </a:ln>
              <a:solidFill>
                <a:srgbClr val="FFFFFF"/>
              </a:solidFill>
              <a:effectLst/>
              <a:uLnTx/>
              <a:uFillTx/>
              <a:latin typeface="Segoe UI Light"/>
              <a:ea typeface="微软雅黑 Light"/>
            </a:endParaRPr>
          </a:p>
        </p:txBody>
      </p:sp>
      <p:sp>
        <p:nvSpPr>
          <p:cNvPr id="24" name="文本占位符 22">
            <a:extLst>
              <a:ext uri="{FF2B5EF4-FFF2-40B4-BE49-F238E27FC236}">
                <a16:creationId xmlns="" xmlns:a16="http://schemas.microsoft.com/office/drawing/2014/main" id="{29B1D532-4579-4C5F-920B-3B5B1B40BAB8}"/>
              </a:ext>
            </a:extLst>
          </p:cNvPr>
          <p:cNvSpPr>
            <a:spLocks noGrp="1"/>
          </p:cNvSpPr>
          <p:nvPr>
            <p:ph type="body" sz="quarter" idx="13" hasCustomPrompt="1"/>
          </p:nvPr>
        </p:nvSpPr>
        <p:spPr>
          <a:xfrm>
            <a:off x="1361282" y="2299608"/>
            <a:ext cx="9469437" cy="1006429"/>
          </a:xfrm>
          <a:prstGeom prst="rect">
            <a:avLst/>
          </a:prstGeom>
          <a:noFill/>
        </p:spPr>
        <p:txBody>
          <a:bodyPr wrap="square" rtlCol="0" anchor="ctr" anchorCtr="1">
            <a:spAutoFit/>
          </a:bodyPr>
          <a:lstStyle>
            <a:lvl1pPr marL="0" indent="0">
              <a:buFontTx/>
              <a:buNone/>
              <a:defRPr kumimoji="0" lang="zh-CN" altLang="en-US" sz="6600" b="0" i="0" u="none" strike="noStrike" cap="none" spc="0" normalizeH="0" baseline="0" dirty="0" smtClean="0">
                <a:ln>
                  <a:noFill/>
                </a:ln>
                <a:solidFill>
                  <a:srgbClr val="3553A0"/>
                </a:solidFill>
                <a:effectLst/>
                <a:uLnTx/>
                <a:uFillTx/>
                <a:latin typeface="Impact" panose="020B0806030902050204" pitchFamily="34" charset="0"/>
                <a:ea typeface="微软雅黑"/>
                <a:cs typeface="+mj-cs"/>
              </a:defRPr>
            </a:lvl1pPr>
          </a:lstStyle>
          <a:p>
            <a:pPr marL="0" lvl="0" algn="ctr"/>
            <a:r>
              <a:rPr lang="en-US" altLang="zh-CN" dirty="0"/>
              <a:t>THANKS FOR LISTENING</a:t>
            </a:r>
            <a:endParaRPr lang="zh-CN" altLang="en-US" dirty="0"/>
          </a:p>
        </p:txBody>
      </p:sp>
      <p:grpSp>
        <p:nvGrpSpPr>
          <p:cNvPr id="321" name="组合 320">
            <a:extLst>
              <a:ext uri="{FF2B5EF4-FFF2-40B4-BE49-F238E27FC236}">
                <a16:creationId xmlns="" xmlns:a16="http://schemas.microsoft.com/office/drawing/2014/main" id="{873F946F-CBA0-40FA-B875-44468391EAF6}"/>
              </a:ext>
            </a:extLst>
          </p:cNvPr>
          <p:cNvGrpSpPr/>
          <p:nvPr userDrawn="1"/>
        </p:nvGrpSpPr>
        <p:grpSpPr>
          <a:xfrm>
            <a:off x="5044440" y="939456"/>
            <a:ext cx="2103120" cy="849048"/>
            <a:chOff x="1216861" y="-622409"/>
            <a:chExt cx="1926702" cy="777826"/>
          </a:xfrm>
          <a:solidFill>
            <a:srgbClr val="3553A0"/>
          </a:solidFill>
        </p:grpSpPr>
        <p:sp>
          <p:nvSpPr>
            <p:cNvPr id="322" name="文本框 321">
              <a:extLst>
                <a:ext uri="{FF2B5EF4-FFF2-40B4-BE49-F238E27FC236}">
                  <a16:creationId xmlns="" xmlns:a16="http://schemas.microsoft.com/office/drawing/2014/main" id="{66B6238A-F9A8-4A6B-A7D9-6B9CFF577BC4}"/>
                </a:ext>
              </a:extLst>
            </p:cNvPr>
            <p:cNvSpPr txBox="1"/>
            <p:nvPr userDrawn="1"/>
          </p:nvSpPr>
          <p:spPr>
            <a:xfrm>
              <a:off x="1332626" y="-495526"/>
              <a:ext cx="1810937" cy="524061"/>
            </a:xfrm>
            <a:custGeom>
              <a:avLst/>
              <a:gdLst/>
              <a:ahLst/>
              <a:cxnLst/>
              <a:rect l="l" t="t" r="r" b="b"/>
              <a:pathLst>
                <a:path w="1810937" h="524061">
                  <a:moveTo>
                    <a:pt x="433495" y="138758"/>
                  </a:moveTo>
                  <a:lnTo>
                    <a:pt x="433495" y="365735"/>
                  </a:lnTo>
                  <a:lnTo>
                    <a:pt x="499402" y="365735"/>
                  </a:lnTo>
                  <a:lnTo>
                    <a:pt x="499402" y="138758"/>
                  </a:lnTo>
                  <a:close/>
                  <a:moveTo>
                    <a:pt x="128695" y="138758"/>
                  </a:moveTo>
                  <a:lnTo>
                    <a:pt x="128695" y="365735"/>
                  </a:lnTo>
                  <a:lnTo>
                    <a:pt x="194602" y="365735"/>
                  </a:lnTo>
                  <a:lnTo>
                    <a:pt x="194602" y="138758"/>
                  </a:lnTo>
                  <a:close/>
                  <a:moveTo>
                    <a:pt x="428676" y="117592"/>
                  </a:moveTo>
                  <a:lnTo>
                    <a:pt x="504048" y="117592"/>
                  </a:lnTo>
                  <a:cubicBezTo>
                    <a:pt x="509670" y="117592"/>
                    <a:pt x="514287" y="119370"/>
                    <a:pt x="517901" y="122926"/>
                  </a:cubicBezTo>
                  <a:cubicBezTo>
                    <a:pt x="521515" y="126483"/>
                    <a:pt x="523322" y="131072"/>
                    <a:pt x="523322" y="136693"/>
                  </a:cubicBezTo>
                  <a:lnTo>
                    <a:pt x="523322" y="367800"/>
                  </a:lnTo>
                  <a:cubicBezTo>
                    <a:pt x="523322" y="373421"/>
                    <a:pt x="521515" y="378010"/>
                    <a:pt x="517901" y="381567"/>
                  </a:cubicBezTo>
                  <a:cubicBezTo>
                    <a:pt x="514287" y="385123"/>
                    <a:pt x="509670" y="386901"/>
                    <a:pt x="504048" y="386901"/>
                  </a:cubicBezTo>
                  <a:lnTo>
                    <a:pt x="428676" y="386901"/>
                  </a:lnTo>
                  <a:cubicBezTo>
                    <a:pt x="423055" y="386901"/>
                    <a:pt x="418466" y="385123"/>
                    <a:pt x="414910" y="381567"/>
                  </a:cubicBezTo>
                  <a:cubicBezTo>
                    <a:pt x="411353" y="378010"/>
                    <a:pt x="409575" y="373421"/>
                    <a:pt x="409575" y="367800"/>
                  </a:cubicBezTo>
                  <a:lnTo>
                    <a:pt x="409575" y="136693"/>
                  </a:lnTo>
                  <a:cubicBezTo>
                    <a:pt x="409575" y="131072"/>
                    <a:pt x="411353" y="126483"/>
                    <a:pt x="414910" y="122926"/>
                  </a:cubicBezTo>
                  <a:cubicBezTo>
                    <a:pt x="418466" y="119370"/>
                    <a:pt x="423055" y="117592"/>
                    <a:pt x="428676" y="117592"/>
                  </a:cubicBezTo>
                  <a:close/>
                  <a:moveTo>
                    <a:pt x="276276" y="117592"/>
                  </a:moveTo>
                  <a:lnTo>
                    <a:pt x="347002" y="117592"/>
                  </a:lnTo>
                  <a:cubicBezTo>
                    <a:pt x="352624" y="117592"/>
                    <a:pt x="357213" y="119370"/>
                    <a:pt x="360769" y="122926"/>
                  </a:cubicBezTo>
                  <a:cubicBezTo>
                    <a:pt x="364325" y="126483"/>
                    <a:pt x="366103" y="131072"/>
                    <a:pt x="366103" y="136693"/>
                  </a:cubicBezTo>
                  <a:lnTo>
                    <a:pt x="366103" y="199331"/>
                  </a:lnTo>
                  <a:lnTo>
                    <a:pt x="342012" y="199331"/>
                  </a:lnTo>
                  <a:lnTo>
                    <a:pt x="342012" y="138758"/>
                  </a:lnTo>
                  <a:lnTo>
                    <a:pt x="281095" y="138758"/>
                  </a:lnTo>
                  <a:lnTo>
                    <a:pt x="281095" y="365735"/>
                  </a:lnTo>
                  <a:lnTo>
                    <a:pt x="342012" y="365735"/>
                  </a:lnTo>
                  <a:lnTo>
                    <a:pt x="342012" y="272638"/>
                  </a:lnTo>
                  <a:lnTo>
                    <a:pt x="313274" y="272638"/>
                  </a:lnTo>
                  <a:lnTo>
                    <a:pt x="313274" y="251988"/>
                  </a:lnTo>
                  <a:lnTo>
                    <a:pt x="366103" y="251988"/>
                  </a:lnTo>
                  <a:lnTo>
                    <a:pt x="366103" y="367800"/>
                  </a:lnTo>
                  <a:cubicBezTo>
                    <a:pt x="366103" y="373421"/>
                    <a:pt x="364325" y="378010"/>
                    <a:pt x="360769" y="381567"/>
                  </a:cubicBezTo>
                  <a:cubicBezTo>
                    <a:pt x="357213" y="385123"/>
                    <a:pt x="352624" y="386901"/>
                    <a:pt x="347002" y="386901"/>
                  </a:cubicBezTo>
                  <a:lnTo>
                    <a:pt x="276276" y="386901"/>
                  </a:lnTo>
                  <a:cubicBezTo>
                    <a:pt x="270655" y="386901"/>
                    <a:pt x="266066" y="385123"/>
                    <a:pt x="262510" y="381567"/>
                  </a:cubicBezTo>
                  <a:cubicBezTo>
                    <a:pt x="258953" y="378010"/>
                    <a:pt x="257175" y="373421"/>
                    <a:pt x="257175" y="367800"/>
                  </a:cubicBezTo>
                  <a:lnTo>
                    <a:pt x="257175" y="136693"/>
                  </a:lnTo>
                  <a:cubicBezTo>
                    <a:pt x="257175" y="131072"/>
                    <a:pt x="258953" y="126483"/>
                    <a:pt x="262510" y="122926"/>
                  </a:cubicBezTo>
                  <a:cubicBezTo>
                    <a:pt x="266066" y="119370"/>
                    <a:pt x="270655" y="117592"/>
                    <a:pt x="276276" y="117592"/>
                  </a:cubicBezTo>
                  <a:close/>
                  <a:moveTo>
                    <a:pt x="123876" y="117592"/>
                  </a:moveTo>
                  <a:lnTo>
                    <a:pt x="199249" y="117592"/>
                  </a:lnTo>
                  <a:cubicBezTo>
                    <a:pt x="204870" y="117592"/>
                    <a:pt x="209487" y="119370"/>
                    <a:pt x="213101" y="122926"/>
                  </a:cubicBezTo>
                  <a:cubicBezTo>
                    <a:pt x="216715" y="126483"/>
                    <a:pt x="218522" y="131072"/>
                    <a:pt x="218522" y="136693"/>
                  </a:cubicBezTo>
                  <a:lnTo>
                    <a:pt x="218522" y="367800"/>
                  </a:lnTo>
                  <a:cubicBezTo>
                    <a:pt x="218522" y="373421"/>
                    <a:pt x="216715" y="378010"/>
                    <a:pt x="213101" y="381567"/>
                  </a:cubicBezTo>
                  <a:cubicBezTo>
                    <a:pt x="209487" y="385123"/>
                    <a:pt x="204870" y="386901"/>
                    <a:pt x="199249" y="386901"/>
                  </a:cubicBezTo>
                  <a:lnTo>
                    <a:pt x="123876" y="386901"/>
                  </a:lnTo>
                  <a:cubicBezTo>
                    <a:pt x="118255" y="386901"/>
                    <a:pt x="113666" y="385123"/>
                    <a:pt x="110110" y="381567"/>
                  </a:cubicBezTo>
                  <a:cubicBezTo>
                    <a:pt x="106553" y="378010"/>
                    <a:pt x="104775" y="373421"/>
                    <a:pt x="104775" y="367800"/>
                  </a:cubicBezTo>
                  <a:lnTo>
                    <a:pt x="104775" y="136693"/>
                  </a:lnTo>
                  <a:cubicBezTo>
                    <a:pt x="104775" y="131072"/>
                    <a:pt x="106553" y="126483"/>
                    <a:pt x="110110" y="122926"/>
                  </a:cubicBezTo>
                  <a:cubicBezTo>
                    <a:pt x="113666" y="119370"/>
                    <a:pt x="118255" y="117592"/>
                    <a:pt x="123876" y="117592"/>
                  </a:cubicBezTo>
                  <a:close/>
                  <a:moveTo>
                    <a:pt x="0" y="117592"/>
                  </a:moveTo>
                  <a:lnTo>
                    <a:pt x="23920" y="117592"/>
                  </a:lnTo>
                  <a:lnTo>
                    <a:pt x="23920" y="365735"/>
                  </a:lnTo>
                  <a:lnTo>
                    <a:pt x="86042" y="365735"/>
                  </a:lnTo>
                  <a:lnTo>
                    <a:pt x="86042" y="386901"/>
                  </a:lnTo>
                  <a:lnTo>
                    <a:pt x="0" y="386901"/>
                  </a:lnTo>
                  <a:close/>
                  <a:moveTo>
                    <a:pt x="1636138" y="41188"/>
                  </a:moveTo>
                  <a:lnTo>
                    <a:pt x="1636138" y="482873"/>
                  </a:lnTo>
                  <a:lnTo>
                    <a:pt x="1764391" y="482873"/>
                  </a:lnTo>
                  <a:lnTo>
                    <a:pt x="1764391" y="41188"/>
                  </a:lnTo>
                  <a:close/>
                  <a:moveTo>
                    <a:pt x="1055113" y="41188"/>
                  </a:moveTo>
                  <a:lnTo>
                    <a:pt x="1055113" y="482873"/>
                  </a:lnTo>
                  <a:lnTo>
                    <a:pt x="1183366" y="482873"/>
                  </a:lnTo>
                  <a:lnTo>
                    <a:pt x="1183366" y="41188"/>
                  </a:lnTo>
                  <a:close/>
                  <a:moveTo>
                    <a:pt x="1626762" y="0"/>
                  </a:moveTo>
                  <a:lnTo>
                    <a:pt x="1773432" y="0"/>
                  </a:lnTo>
                  <a:cubicBezTo>
                    <a:pt x="1784371" y="0"/>
                    <a:pt x="1793356" y="3460"/>
                    <a:pt x="1800389" y="10381"/>
                  </a:cubicBezTo>
                  <a:cubicBezTo>
                    <a:pt x="1807421" y="17301"/>
                    <a:pt x="1810937" y="26231"/>
                    <a:pt x="1810937" y="37170"/>
                  </a:cubicBezTo>
                  <a:lnTo>
                    <a:pt x="1810937" y="486891"/>
                  </a:lnTo>
                  <a:cubicBezTo>
                    <a:pt x="1810937" y="497830"/>
                    <a:pt x="1807421" y="506760"/>
                    <a:pt x="1800389" y="513680"/>
                  </a:cubicBezTo>
                  <a:cubicBezTo>
                    <a:pt x="1793356" y="520601"/>
                    <a:pt x="1784371" y="524061"/>
                    <a:pt x="1773432" y="524061"/>
                  </a:cubicBezTo>
                  <a:lnTo>
                    <a:pt x="1626762" y="524061"/>
                  </a:lnTo>
                  <a:cubicBezTo>
                    <a:pt x="1615823" y="524061"/>
                    <a:pt x="1606893" y="520601"/>
                    <a:pt x="1599973" y="513680"/>
                  </a:cubicBezTo>
                  <a:cubicBezTo>
                    <a:pt x="1593052" y="506760"/>
                    <a:pt x="1589592" y="497830"/>
                    <a:pt x="1589592" y="486891"/>
                  </a:cubicBezTo>
                  <a:lnTo>
                    <a:pt x="1589592" y="37170"/>
                  </a:lnTo>
                  <a:cubicBezTo>
                    <a:pt x="1589592" y="26231"/>
                    <a:pt x="1593052" y="17301"/>
                    <a:pt x="1599973" y="10381"/>
                  </a:cubicBezTo>
                  <a:cubicBezTo>
                    <a:pt x="1606893" y="3460"/>
                    <a:pt x="1615823" y="0"/>
                    <a:pt x="1626762" y="0"/>
                  </a:cubicBezTo>
                  <a:close/>
                  <a:moveTo>
                    <a:pt x="1331487" y="0"/>
                  </a:moveTo>
                  <a:lnTo>
                    <a:pt x="1469116" y="0"/>
                  </a:lnTo>
                  <a:cubicBezTo>
                    <a:pt x="1480055" y="0"/>
                    <a:pt x="1488984" y="3460"/>
                    <a:pt x="1495905" y="10381"/>
                  </a:cubicBezTo>
                  <a:cubicBezTo>
                    <a:pt x="1502825" y="17301"/>
                    <a:pt x="1506286" y="26231"/>
                    <a:pt x="1506286" y="37170"/>
                  </a:cubicBezTo>
                  <a:lnTo>
                    <a:pt x="1506286" y="159060"/>
                  </a:lnTo>
                  <a:lnTo>
                    <a:pt x="1459405" y="159060"/>
                  </a:lnTo>
                  <a:lnTo>
                    <a:pt x="1459405" y="41188"/>
                  </a:lnTo>
                  <a:lnTo>
                    <a:pt x="1340863" y="41188"/>
                  </a:lnTo>
                  <a:lnTo>
                    <a:pt x="1340863" y="482873"/>
                  </a:lnTo>
                  <a:lnTo>
                    <a:pt x="1459405" y="482873"/>
                  </a:lnTo>
                  <a:lnTo>
                    <a:pt x="1459405" y="301712"/>
                  </a:lnTo>
                  <a:lnTo>
                    <a:pt x="1403482" y="301712"/>
                  </a:lnTo>
                  <a:lnTo>
                    <a:pt x="1403482" y="261528"/>
                  </a:lnTo>
                  <a:lnTo>
                    <a:pt x="1506286" y="261528"/>
                  </a:lnTo>
                  <a:lnTo>
                    <a:pt x="1506286" y="486891"/>
                  </a:lnTo>
                  <a:cubicBezTo>
                    <a:pt x="1506286" y="497830"/>
                    <a:pt x="1502825" y="506760"/>
                    <a:pt x="1495905" y="513680"/>
                  </a:cubicBezTo>
                  <a:cubicBezTo>
                    <a:pt x="1488984" y="520601"/>
                    <a:pt x="1480055" y="524061"/>
                    <a:pt x="1469116" y="524061"/>
                  </a:cubicBezTo>
                  <a:lnTo>
                    <a:pt x="1331487" y="524061"/>
                  </a:lnTo>
                  <a:cubicBezTo>
                    <a:pt x="1320548" y="524061"/>
                    <a:pt x="1311618" y="520601"/>
                    <a:pt x="1304698" y="513680"/>
                  </a:cubicBezTo>
                  <a:cubicBezTo>
                    <a:pt x="1297777" y="506760"/>
                    <a:pt x="1294317" y="497830"/>
                    <a:pt x="1294317" y="486891"/>
                  </a:cubicBezTo>
                  <a:lnTo>
                    <a:pt x="1294317" y="37170"/>
                  </a:lnTo>
                  <a:cubicBezTo>
                    <a:pt x="1294317" y="26231"/>
                    <a:pt x="1297777" y="17301"/>
                    <a:pt x="1304698" y="10381"/>
                  </a:cubicBezTo>
                  <a:cubicBezTo>
                    <a:pt x="1311618" y="3460"/>
                    <a:pt x="1320548" y="0"/>
                    <a:pt x="1331487" y="0"/>
                  </a:cubicBezTo>
                  <a:close/>
                  <a:moveTo>
                    <a:pt x="1045737" y="0"/>
                  </a:moveTo>
                  <a:lnTo>
                    <a:pt x="1192407" y="0"/>
                  </a:lnTo>
                  <a:cubicBezTo>
                    <a:pt x="1203346" y="0"/>
                    <a:pt x="1212331" y="3460"/>
                    <a:pt x="1219364" y="10381"/>
                  </a:cubicBezTo>
                  <a:cubicBezTo>
                    <a:pt x="1226396" y="17301"/>
                    <a:pt x="1229912" y="26231"/>
                    <a:pt x="1229912" y="37170"/>
                  </a:cubicBezTo>
                  <a:lnTo>
                    <a:pt x="1229912" y="486891"/>
                  </a:lnTo>
                  <a:cubicBezTo>
                    <a:pt x="1229912" y="497830"/>
                    <a:pt x="1226396" y="506760"/>
                    <a:pt x="1219364" y="513680"/>
                  </a:cubicBezTo>
                  <a:cubicBezTo>
                    <a:pt x="1212331" y="520601"/>
                    <a:pt x="1203346" y="524061"/>
                    <a:pt x="1192407" y="524061"/>
                  </a:cubicBezTo>
                  <a:lnTo>
                    <a:pt x="1045737" y="524061"/>
                  </a:lnTo>
                  <a:cubicBezTo>
                    <a:pt x="1034798" y="524061"/>
                    <a:pt x="1025868" y="520601"/>
                    <a:pt x="1018948" y="513680"/>
                  </a:cubicBezTo>
                  <a:cubicBezTo>
                    <a:pt x="1012027" y="506760"/>
                    <a:pt x="1008567" y="497830"/>
                    <a:pt x="1008567" y="486891"/>
                  </a:cubicBezTo>
                  <a:lnTo>
                    <a:pt x="1008567" y="37170"/>
                  </a:lnTo>
                  <a:cubicBezTo>
                    <a:pt x="1008567" y="26231"/>
                    <a:pt x="1012027" y="17301"/>
                    <a:pt x="1018948" y="10381"/>
                  </a:cubicBezTo>
                  <a:cubicBezTo>
                    <a:pt x="1025868" y="3460"/>
                    <a:pt x="1034798" y="0"/>
                    <a:pt x="1045737" y="0"/>
                  </a:cubicBezTo>
                  <a:close/>
                  <a:moveTo>
                    <a:pt x="789492" y="0"/>
                  </a:moveTo>
                  <a:lnTo>
                    <a:pt x="836038" y="0"/>
                  </a:lnTo>
                  <a:lnTo>
                    <a:pt x="836038" y="482873"/>
                  </a:lnTo>
                  <a:lnTo>
                    <a:pt x="956924" y="482873"/>
                  </a:lnTo>
                  <a:lnTo>
                    <a:pt x="956924" y="524061"/>
                  </a:lnTo>
                  <a:lnTo>
                    <a:pt x="789492" y="524061"/>
                  </a:lnTo>
                  <a:close/>
                </a:path>
              </a:pathLst>
            </a:custGeom>
            <a:grp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sz="5400" b="0" dirty="0">
                <a:solidFill>
                  <a:srgbClr val="3553A0"/>
                </a:solidFill>
                <a:latin typeface="Agency FB" panose="020B0503020202020204" pitchFamily="34" charset="0"/>
                <a:ea typeface="庞门正道标题体" panose="02010600030101010101" pitchFamily="2" charset="-122"/>
              </a:endParaRPr>
            </a:p>
          </p:txBody>
        </p:sp>
        <p:sp>
          <p:nvSpPr>
            <p:cNvPr id="323" name="圆: 空心 322">
              <a:extLst>
                <a:ext uri="{FF2B5EF4-FFF2-40B4-BE49-F238E27FC236}">
                  <a16:creationId xmlns="" xmlns:a16="http://schemas.microsoft.com/office/drawing/2014/main" id="{EFF6FD4E-2711-440F-8542-6811FAD8F494}"/>
                </a:ext>
              </a:extLst>
            </p:cNvPr>
            <p:cNvSpPr/>
            <p:nvPr userDrawn="1"/>
          </p:nvSpPr>
          <p:spPr>
            <a:xfrm>
              <a:off x="1216861" y="-622409"/>
              <a:ext cx="777826" cy="777826"/>
            </a:xfrm>
            <a:prstGeom prst="donut">
              <a:avLst>
                <a:gd name="adj" fmla="val 427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extLst>
      <p:ext uri="{BB962C8B-B14F-4D97-AF65-F5344CB8AC3E}">
        <p14:creationId xmlns:p14="http://schemas.microsoft.com/office/powerpoint/2010/main" val="32471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a:extLst>
              <a:ext uri="{FF2B5EF4-FFF2-40B4-BE49-F238E27FC236}">
                <a16:creationId xmlns="" xmlns:a16="http://schemas.microsoft.com/office/drawing/2014/main" id="{A4E59766-CE2D-4B21-8291-EE0932D8E1E3}"/>
              </a:ext>
            </a:extLst>
          </p:cNvPr>
          <p:cNvSpPr>
            <a:spLocks noGrp="1"/>
          </p:cNvSpPr>
          <p:nvPr>
            <p:ph type="dt" sz="half" idx="2"/>
          </p:nvPr>
        </p:nvSpPr>
        <p:spPr>
          <a:xfrm>
            <a:off x="838200" y="693431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a:extLst>
              <a:ext uri="{FF2B5EF4-FFF2-40B4-BE49-F238E27FC236}">
                <a16:creationId xmlns="" xmlns:a16="http://schemas.microsoft.com/office/drawing/2014/main" id="{AFE158ED-9E1C-4B46-8C4E-C4566A8F532C}"/>
              </a:ext>
            </a:extLst>
          </p:cNvPr>
          <p:cNvSpPr>
            <a:spLocks noGrp="1"/>
          </p:cNvSpPr>
          <p:nvPr>
            <p:ph type="ftr" sz="quarter" idx="3"/>
          </p:nvPr>
        </p:nvSpPr>
        <p:spPr>
          <a:xfrm>
            <a:off x="4038600" y="693431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 xmlns:a16="http://schemas.microsoft.com/office/drawing/2014/main" id="{E6AFB06F-2E1E-41E3-AF4E-100BD9806239}"/>
              </a:ext>
            </a:extLst>
          </p:cNvPr>
          <p:cNvSpPr>
            <a:spLocks noGrp="1"/>
          </p:cNvSpPr>
          <p:nvPr>
            <p:ph type="sldNum" sz="quarter" idx="4"/>
          </p:nvPr>
        </p:nvSpPr>
        <p:spPr>
          <a:xfrm>
            <a:off x="8610600" y="693431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CD7DE1-D3C8-4240-AE8D-56D56CAD7101}" type="slidenum">
              <a:rPr lang="zh-CN" altLang="en-US" smtClean="0"/>
              <a:t>‹#›</a:t>
            </a:fld>
            <a:endParaRPr lang="zh-CN" altLang="en-US"/>
          </a:p>
        </p:txBody>
      </p:sp>
    </p:spTree>
    <p:extLst>
      <p:ext uri="{BB962C8B-B14F-4D97-AF65-F5344CB8AC3E}">
        <p14:creationId xmlns:p14="http://schemas.microsoft.com/office/powerpoint/2010/main" val="1925498835"/>
      </p:ext>
    </p:extLst>
  </p:cSld>
  <p:clrMap bg1="lt1" tx1="dk1" bg2="lt2" tx2="dk2" accent1="accent1" accent2="accent2" accent3="accent3" accent4="accent4" accent5="accent5" accent6="accent6" hlink="hlink" folHlink="folHlink"/>
  <p:sldLayoutIdLst>
    <p:sldLayoutId id="2147483676" r:id="rId1"/>
    <p:sldLayoutId id="2147483666" r:id="rId2"/>
    <p:sldLayoutId id="2147483655" r:id="rId3"/>
    <p:sldLayoutId id="2147483684" r:id="rId4"/>
    <p:sldLayoutId id="2147483681" r:id="rId5"/>
    <p:sldLayoutId id="2147483686" r:id="rId6"/>
    <p:sldLayoutId id="2147483682" r:id="rId7"/>
    <p:sldLayoutId id="2147483683" r:id="rId8"/>
    <p:sldLayoutId id="2147483685" r:id="rId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2444360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6.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slideLayout" Target="../slideLayouts/slideLayout5.xml"/><Relationship Id="rId4"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占位符 8">
            <a:extLst>
              <a:ext uri="{FF2B5EF4-FFF2-40B4-BE49-F238E27FC236}">
                <a16:creationId xmlns="" xmlns:a16="http://schemas.microsoft.com/office/drawing/2014/main" id="{AD780CDC-18A2-4185-BFFB-A4DA74F1E581}"/>
              </a:ext>
            </a:extLst>
          </p:cNvPr>
          <p:cNvSpPr>
            <a:spLocks noGrp="1"/>
          </p:cNvSpPr>
          <p:nvPr>
            <p:ph type="body" sz="quarter" idx="15"/>
          </p:nvPr>
        </p:nvSpPr>
        <p:spPr>
          <a:xfrm>
            <a:off x="794122" y="4777101"/>
            <a:ext cx="6874107" cy="369332"/>
          </a:xfrm>
        </p:spPr>
        <p:txBody>
          <a:bodyPr/>
          <a:lstStyle/>
          <a:p>
            <a:r>
              <a:rPr lang="zh-CN" altLang="en-US" dirty="0" smtClean="0"/>
              <a:t>汇报人：优品</a:t>
            </a:r>
            <a:r>
              <a:rPr lang="en-US" altLang="zh-CN" dirty="0" smtClean="0"/>
              <a:t>PPT</a:t>
            </a:r>
            <a:endParaRPr lang="zh-CN" altLang="en-US" dirty="0"/>
          </a:p>
        </p:txBody>
      </p:sp>
      <p:sp>
        <p:nvSpPr>
          <p:cNvPr id="10" name="文本占位符 9">
            <a:extLst>
              <a:ext uri="{FF2B5EF4-FFF2-40B4-BE49-F238E27FC236}">
                <a16:creationId xmlns="" xmlns:a16="http://schemas.microsoft.com/office/drawing/2014/main" id="{D5DD93B2-4082-462E-A600-686361C12AB1}"/>
              </a:ext>
            </a:extLst>
          </p:cNvPr>
          <p:cNvSpPr>
            <a:spLocks noGrp="1"/>
          </p:cNvSpPr>
          <p:nvPr>
            <p:ph type="body" sz="quarter" idx="17"/>
          </p:nvPr>
        </p:nvSpPr>
        <p:spPr/>
        <p:txBody>
          <a:bodyPr/>
          <a:lstStyle/>
          <a:p>
            <a:r>
              <a:rPr lang="zh-CN" altLang="en-US" dirty="0"/>
              <a:t>单击此处</a:t>
            </a:r>
          </a:p>
          <a:p>
            <a:r>
              <a:rPr lang="zh-CN" altLang="en-US" dirty="0"/>
              <a:t>编辑</a:t>
            </a:r>
            <a:r>
              <a:rPr lang="zh-CN" altLang="en-US" dirty="0" smtClean="0"/>
              <a:t>医学</a:t>
            </a:r>
            <a:r>
              <a:rPr lang="zh-CN" altLang="en-US" dirty="0"/>
              <a:t>医疗</a:t>
            </a:r>
            <a:r>
              <a:rPr lang="zh-CN" altLang="en-US" dirty="0" smtClean="0"/>
              <a:t>标题</a:t>
            </a:r>
            <a:r>
              <a:rPr lang="zh-CN" altLang="en-US" dirty="0"/>
              <a:t>样式</a:t>
            </a:r>
          </a:p>
        </p:txBody>
      </p:sp>
    </p:spTree>
    <p:extLst>
      <p:ext uri="{BB962C8B-B14F-4D97-AF65-F5344CB8AC3E}">
        <p14:creationId xmlns:p14="http://schemas.microsoft.com/office/powerpoint/2010/main" val="1604046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 xmlns:a16="http://schemas.microsoft.com/office/drawing/2014/main" id="{39C4C6EE-3D48-4857-8149-7CB2234A747F}"/>
              </a:ext>
            </a:extLst>
          </p:cNvPr>
          <p:cNvSpPr>
            <a:spLocks noGrp="1"/>
          </p:cNvSpPr>
          <p:nvPr>
            <p:ph type="sldNum" sz="quarter" idx="4"/>
          </p:nvPr>
        </p:nvSpPr>
        <p:spPr/>
        <p:txBody>
          <a:bodyPr/>
          <a:lstStyle/>
          <a:p>
            <a:fld id="{A548B57D-AE10-4CF7-A9DF-59FEFA91B28E}" type="slidenum">
              <a:rPr lang="zh-CN" altLang="en-US" smtClean="0">
                <a:cs typeface="+mn-ea"/>
                <a:sym typeface="+mn-lt"/>
              </a:rPr>
              <a:pPr/>
              <a:t>10</a:t>
            </a:fld>
            <a:r>
              <a:rPr lang="zh-CN" altLang="en-US">
                <a:cs typeface="+mn-ea"/>
                <a:sym typeface="+mn-lt"/>
              </a:rPr>
              <a:t> </a:t>
            </a:r>
            <a:endParaRPr lang="zh-CN" altLang="en-US" dirty="0">
              <a:cs typeface="+mn-ea"/>
              <a:sym typeface="+mn-lt"/>
            </a:endParaRPr>
          </a:p>
        </p:txBody>
      </p:sp>
      <p:sp>
        <p:nvSpPr>
          <p:cNvPr id="3" name="文本占位符 2">
            <a:extLst>
              <a:ext uri="{FF2B5EF4-FFF2-40B4-BE49-F238E27FC236}">
                <a16:creationId xmlns="" xmlns:a16="http://schemas.microsoft.com/office/drawing/2014/main" id="{702A54E9-47BE-40BD-BCE8-F48B58B32A31}"/>
              </a:ext>
            </a:extLst>
          </p:cNvPr>
          <p:cNvSpPr>
            <a:spLocks noGrp="1"/>
          </p:cNvSpPr>
          <p:nvPr>
            <p:ph type="body" sz="quarter" idx="12"/>
          </p:nvPr>
        </p:nvSpPr>
        <p:spPr/>
        <p:txBody>
          <a:bodyPr/>
          <a:lstStyle/>
          <a:p>
            <a:r>
              <a:rPr lang="zh-CN" altLang="en-US" dirty="0"/>
              <a:t>时间轴</a:t>
            </a:r>
          </a:p>
        </p:txBody>
      </p:sp>
      <p:cxnSp>
        <p:nvCxnSpPr>
          <p:cNvPr id="4" name="直接连接符 3">
            <a:extLst>
              <a:ext uri="{FF2B5EF4-FFF2-40B4-BE49-F238E27FC236}">
                <a16:creationId xmlns="" xmlns:a16="http://schemas.microsoft.com/office/drawing/2014/main" id="{B0E350BD-8A20-415F-A913-BDA0780BF0E7}"/>
              </a:ext>
            </a:extLst>
          </p:cNvPr>
          <p:cNvCxnSpPr>
            <a:cxnSpLocks/>
          </p:cNvCxnSpPr>
          <p:nvPr/>
        </p:nvCxnSpPr>
        <p:spPr>
          <a:xfrm>
            <a:off x="1607820" y="3628604"/>
            <a:ext cx="8752705" cy="0"/>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sp>
        <p:nvSpPr>
          <p:cNvPr id="5" name="椭圆 4">
            <a:extLst>
              <a:ext uri="{FF2B5EF4-FFF2-40B4-BE49-F238E27FC236}">
                <a16:creationId xmlns="" xmlns:a16="http://schemas.microsoft.com/office/drawing/2014/main" id="{FD12E1C1-BA1C-4B21-80D5-7BB6EA065A7A}"/>
              </a:ext>
            </a:extLst>
          </p:cNvPr>
          <p:cNvSpPr/>
          <p:nvPr/>
        </p:nvSpPr>
        <p:spPr>
          <a:xfrm>
            <a:off x="3002351" y="3531556"/>
            <a:ext cx="194096" cy="19409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6" name="椭圆 5">
            <a:extLst>
              <a:ext uri="{FF2B5EF4-FFF2-40B4-BE49-F238E27FC236}">
                <a16:creationId xmlns="" xmlns:a16="http://schemas.microsoft.com/office/drawing/2014/main" id="{7FB8D027-F9D1-4058-9D59-EB5C490F61F3}"/>
              </a:ext>
            </a:extLst>
          </p:cNvPr>
          <p:cNvSpPr/>
          <p:nvPr/>
        </p:nvSpPr>
        <p:spPr>
          <a:xfrm>
            <a:off x="4518917" y="3531556"/>
            <a:ext cx="194096" cy="194096"/>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3">
                  <a:lumMod val="50000"/>
                </a:schemeClr>
              </a:solidFill>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7" name="椭圆 6">
            <a:extLst>
              <a:ext uri="{FF2B5EF4-FFF2-40B4-BE49-F238E27FC236}">
                <a16:creationId xmlns="" xmlns:a16="http://schemas.microsoft.com/office/drawing/2014/main" id="{0E7D0891-718B-411B-A4A4-6B8B3CEA4BE5}"/>
              </a:ext>
            </a:extLst>
          </p:cNvPr>
          <p:cNvSpPr/>
          <p:nvPr/>
        </p:nvSpPr>
        <p:spPr>
          <a:xfrm>
            <a:off x="6042896" y="3531556"/>
            <a:ext cx="194096" cy="19409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8" name="椭圆 7">
            <a:extLst>
              <a:ext uri="{FF2B5EF4-FFF2-40B4-BE49-F238E27FC236}">
                <a16:creationId xmlns="" xmlns:a16="http://schemas.microsoft.com/office/drawing/2014/main" id="{C90AB570-E4DC-44E7-8A09-5A944DEAB341}"/>
              </a:ext>
            </a:extLst>
          </p:cNvPr>
          <p:cNvSpPr/>
          <p:nvPr/>
        </p:nvSpPr>
        <p:spPr>
          <a:xfrm>
            <a:off x="7566875" y="3531556"/>
            <a:ext cx="194096" cy="19409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9" name="椭圆 8">
            <a:extLst>
              <a:ext uri="{FF2B5EF4-FFF2-40B4-BE49-F238E27FC236}">
                <a16:creationId xmlns="" xmlns:a16="http://schemas.microsoft.com/office/drawing/2014/main" id="{F34DFB82-CE45-464A-8B25-2FA89DE40BE4}"/>
              </a:ext>
            </a:extLst>
          </p:cNvPr>
          <p:cNvSpPr/>
          <p:nvPr/>
        </p:nvSpPr>
        <p:spPr>
          <a:xfrm>
            <a:off x="9107037" y="3531556"/>
            <a:ext cx="194096" cy="19409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Microsoft YaHei" panose="020B0503020204020204" pitchFamily="34" charset="-122"/>
              <a:cs typeface="+mn-ea"/>
              <a:sym typeface="Arial" panose="020B0604020202020204" pitchFamily="34" charset="0"/>
            </a:endParaRPr>
          </a:p>
        </p:txBody>
      </p:sp>
      <p:cxnSp>
        <p:nvCxnSpPr>
          <p:cNvPr id="10" name="直接连接符 9">
            <a:extLst>
              <a:ext uri="{FF2B5EF4-FFF2-40B4-BE49-F238E27FC236}">
                <a16:creationId xmlns="" xmlns:a16="http://schemas.microsoft.com/office/drawing/2014/main" id="{0550A7A0-4C26-4AF2-A5A2-D7910F1FE3E9}"/>
              </a:ext>
            </a:extLst>
          </p:cNvPr>
          <p:cNvCxnSpPr/>
          <p:nvPr/>
        </p:nvCxnSpPr>
        <p:spPr>
          <a:xfrm>
            <a:off x="4615964" y="2970682"/>
            <a:ext cx="0" cy="341971"/>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 xmlns:a16="http://schemas.microsoft.com/office/drawing/2014/main" id="{7E47E61B-7B3E-4E47-8DC6-A2C54877895F}"/>
              </a:ext>
            </a:extLst>
          </p:cNvPr>
          <p:cNvCxnSpPr/>
          <p:nvPr/>
        </p:nvCxnSpPr>
        <p:spPr>
          <a:xfrm>
            <a:off x="7663792" y="2970682"/>
            <a:ext cx="0" cy="341971"/>
          </a:xfrm>
          <a:prstGeom prst="line">
            <a:avLst/>
          </a:prstGeom>
          <a:ln w="127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 xmlns:a16="http://schemas.microsoft.com/office/drawing/2014/main" id="{5CB57D7B-0EB1-4ABD-AFBF-7127A6804F9C}"/>
              </a:ext>
            </a:extLst>
          </p:cNvPr>
          <p:cNvCxnSpPr/>
          <p:nvPr/>
        </p:nvCxnSpPr>
        <p:spPr>
          <a:xfrm>
            <a:off x="9203782" y="3855346"/>
            <a:ext cx="0" cy="341971"/>
          </a:xfrm>
          <a:prstGeom prst="line">
            <a:avLst/>
          </a:prstGeom>
          <a:ln w="127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 xmlns:a16="http://schemas.microsoft.com/office/drawing/2014/main" id="{F8BF58C4-3AF5-40D6-8767-DAE8AA06213C}"/>
              </a:ext>
            </a:extLst>
          </p:cNvPr>
          <p:cNvCxnSpPr/>
          <p:nvPr/>
        </p:nvCxnSpPr>
        <p:spPr>
          <a:xfrm>
            <a:off x="6140391" y="3855346"/>
            <a:ext cx="0" cy="341971"/>
          </a:xfrm>
          <a:prstGeom prst="line">
            <a:avLst/>
          </a:prstGeom>
          <a:ln w="127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 xmlns:a16="http://schemas.microsoft.com/office/drawing/2014/main" id="{F55EA5B6-5054-43C2-82EB-19EF98064722}"/>
              </a:ext>
            </a:extLst>
          </p:cNvPr>
          <p:cNvCxnSpPr/>
          <p:nvPr/>
        </p:nvCxnSpPr>
        <p:spPr>
          <a:xfrm>
            <a:off x="3099695" y="3855346"/>
            <a:ext cx="0" cy="341971"/>
          </a:xfrm>
          <a:prstGeom prst="line">
            <a:avLst/>
          </a:prstGeom>
          <a:ln w="12700">
            <a:solidFill>
              <a:srgbClr val="A6A6A6"/>
            </a:solidFill>
          </a:ln>
        </p:spPr>
        <p:style>
          <a:lnRef idx="1">
            <a:schemeClr val="accent1"/>
          </a:lnRef>
          <a:fillRef idx="0">
            <a:schemeClr val="accent1"/>
          </a:fillRef>
          <a:effectRef idx="0">
            <a:schemeClr val="accent1"/>
          </a:effectRef>
          <a:fontRef idx="minor">
            <a:schemeClr val="tx1"/>
          </a:fontRef>
        </p:style>
      </p:cxnSp>
      <p:grpSp>
        <p:nvGrpSpPr>
          <p:cNvPr id="15" name="组合 14">
            <a:extLst>
              <a:ext uri="{FF2B5EF4-FFF2-40B4-BE49-F238E27FC236}">
                <a16:creationId xmlns="" xmlns:a16="http://schemas.microsoft.com/office/drawing/2014/main" id="{1023C410-267E-40AA-93E8-B8E070328B01}"/>
              </a:ext>
            </a:extLst>
          </p:cNvPr>
          <p:cNvGrpSpPr/>
          <p:nvPr/>
        </p:nvGrpSpPr>
        <p:grpSpPr>
          <a:xfrm>
            <a:off x="2390422" y="4284711"/>
            <a:ext cx="1417952" cy="913627"/>
            <a:chOff x="2407288" y="5291297"/>
            <a:chExt cx="1417952" cy="913627"/>
          </a:xfrm>
        </p:grpSpPr>
        <p:sp>
          <p:nvSpPr>
            <p:cNvPr id="16" name="文本框 15">
              <a:extLst>
                <a:ext uri="{FF2B5EF4-FFF2-40B4-BE49-F238E27FC236}">
                  <a16:creationId xmlns="" xmlns:a16="http://schemas.microsoft.com/office/drawing/2014/main" id="{E5475800-098F-4467-AE15-93178EFD8466}"/>
                </a:ext>
              </a:extLst>
            </p:cNvPr>
            <p:cNvSpPr txBox="1"/>
            <p:nvPr/>
          </p:nvSpPr>
          <p:spPr>
            <a:xfrm>
              <a:off x="2655260" y="5291297"/>
              <a:ext cx="922008" cy="338554"/>
            </a:xfrm>
            <a:prstGeom prst="rect">
              <a:avLst/>
            </a:prstGeom>
            <a:noFill/>
          </p:spPr>
          <p:txBody>
            <a:bodyPr wrap="square" rtlCol="0">
              <a:spAutoFit/>
            </a:bodyPr>
            <a:lstStyle/>
            <a:p>
              <a:pPr algn="ctr"/>
              <a:r>
                <a:rPr lang="en-US" altLang="zh-CN" sz="1600" dirty="0" smtClean="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rPr>
                <a:t>2020</a:t>
              </a:r>
              <a:endParaRPr lang="zh-CN" altLang="en-US" sz="16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17" name="文本框 16">
              <a:extLst>
                <a:ext uri="{FF2B5EF4-FFF2-40B4-BE49-F238E27FC236}">
                  <a16:creationId xmlns="" xmlns:a16="http://schemas.microsoft.com/office/drawing/2014/main" id="{7B10411C-2772-4E2B-B172-AFFABE032FE0}"/>
                </a:ext>
              </a:extLst>
            </p:cNvPr>
            <p:cNvSpPr txBox="1"/>
            <p:nvPr/>
          </p:nvSpPr>
          <p:spPr>
            <a:xfrm>
              <a:off x="2407288" y="5620149"/>
              <a:ext cx="1417952" cy="584775"/>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mn-ea"/>
                  <a:cs typeface="+mn-ea"/>
                  <a:sym typeface="Arial" panose="020B0604020202020204" pitchFamily="34" charset="0"/>
                </a:rPr>
                <a:t>请输入描述</a:t>
              </a:r>
              <a:endParaRPr lang="en-US" altLang="zh-CN" sz="1600" dirty="0">
                <a:solidFill>
                  <a:schemeClr val="tx1">
                    <a:lumMod val="85000"/>
                    <a:lumOff val="15000"/>
                  </a:schemeClr>
                </a:solidFill>
                <a:latin typeface="+mn-ea"/>
                <a:cs typeface="+mn-ea"/>
                <a:sym typeface="Arial" panose="020B0604020202020204" pitchFamily="34" charset="0"/>
              </a:endParaRPr>
            </a:p>
            <a:p>
              <a:pPr algn="ctr"/>
              <a:r>
                <a:rPr lang="zh-CN" altLang="en-US" sz="1600" dirty="0">
                  <a:solidFill>
                    <a:schemeClr val="tx1">
                      <a:lumMod val="85000"/>
                      <a:lumOff val="15000"/>
                    </a:schemeClr>
                  </a:solidFill>
                  <a:latin typeface="+mn-ea"/>
                  <a:cs typeface="+mn-ea"/>
                  <a:sym typeface="Arial" panose="020B0604020202020204" pitchFamily="34" charset="0"/>
                </a:rPr>
                <a:t>请输入描述</a:t>
              </a:r>
            </a:p>
          </p:txBody>
        </p:sp>
      </p:grpSp>
      <p:grpSp>
        <p:nvGrpSpPr>
          <p:cNvPr id="18" name="组合 17">
            <a:extLst>
              <a:ext uri="{FF2B5EF4-FFF2-40B4-BE49-F238E27FC236}">
                <a16:creationId xmlns="" xmlns:a16="http://schemas.microsoft.com/office/drawing/2014/main" id="{4D3C3BA3-04AA-4698-8F20-20CDD414A6FC}"/>
              </a:ext>
            </a:extLst>
          </p:cNvPr>
          <p:cNvGrpSpPr/>
          <p:nvPr/>
        </p:nvGrpSpPr>
        <p:grpSpPr>
          <a:xfrm>
            <a:off x="3906988" y="2005097"/>
            <a:ext cx="1417952" cy="913627"/>
            <a:chOff x="2407288" y="5291297"/>
            <a:chExt cx="1417952" cy="913627"/>
          </a:xfrm>
        </p:grpSpPr>
        <p:sp>
          <p:nvSpPr>
            <p:cNvPr id="19" name="文本框 18">
              <a:extLst>
                <a:ext uri="{FF2B5EF4-FFF2-40B4-BE49-F238E27FC236}">
                  <a16:creationId xmlns="" xmlns:a16="http://schemas.microsoft.com/office/drawing/2014/main" id="{CD14FA8F-32C5-47A3-99FC-04FCA0AAA87B}"/>
                </a:ext>
              </a:extLst>
            </p:cNvPr>
            <p:cNvSpPr txBox="1"/>
            <p:nvPr/>
          </p:nvSpPr>
          <p:spPr>
            <a:xfrm>
              <a:off x="2655260" y="5291297"/>
              <a:ext cx="922008" cy="338554"/>
            </a:xfrm>
            <a:prstGeom prst="rect">
              <a:avLst/>
            </a:prstGeom>
            <a:noFill/>
          </p:spPr>
          <p:txBody>
            <a:bodyPr wrap="square" rtlCol="0">
              <a:spAutoFit/>
            </a:bodyPr>
            <a:lstStyle/>
            <a:p>
              <a:pPr algn="ctr"/>
              <a:r>
                <a:rPr lang="en-US" altLang="zh-CN" sz="1600" b="1" dirty="0" smtClean="0">
                  <a:solidFill>
                    <a:schemeClr val="accent3">
                      <a:lumMod val="50000"/>
                    </a:schemeClr>
                  </a:solidFill>
                  <a:latin typeface="Arial" panose="020B0604020202020204" pitchFamily="34" charset="0"/>
                  <a:ea typeface="Microsoft YaHei" panose="020B0503020204020204" pitchFamily="34" charset="-122"/>
                  <a:cs typeface="+mn-ea"/>
                  <a:sym typeface="Arial" panose="020B0604020202020204" pitchFamily="34" charset="0"/>
                </a:rPr>
                <a:t>2022</a:t>
              </a:r>
              <a:endParaRPr lang="zh-CN" altLang="en-US" sz="1600" b="1" dirty="0">
                <a:solidFill>
                  <a:schemeClr val="accent3">
                    <a:lumMod val="50000"/>
                  </a:schemeClr>
                </a:solidFill>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20" name="文本框 19">
              <a:extLst>
                <a:ext uri="{FF2B5EF4-FFF2-40B4-BE49-F238E27FC236}">
                  <a16:creationId xmlns="" xmlns:a16="http://schemas.microsoft.com/office/drawing/2014/main" id="{9B6457EC-5F96-4AA6-8A9C-B1E396760F3B}"/>
                </a:ext>
              </a:extLst>
            </p:cNvPr>
            <p:cNvSpPr txBox="1"/>
            <p:nvPr/>
          </p:nvSpPr>
          <p:spPr>
            <a:xfrm>
              <a:off x="2407288" y="5620149"/>
              <a:ext cx="1417952" cy="584775"/>
            </a:xfrm>
            <a:prstGeom prst="rect">
              <a:avLst/>
            </a:prstGeom>
            <a:noFill/>
          </p:spPr>
          <p:txBody>
            <a:bodyPr wrap="square" rtlCol="0">
              <a:spAutoFit/>
            </a:bodyPr>
            <a:lstStyle/>
            <a:p>
              <a:pPr algn="ctr"/>
              <a:r>
                <a:rPr lang="zh-CN" altLang="en-US" sz="1600" b="1" dirty="0">
                  <a:solidFill>
                    <a:schemeClr val="accent3">
                      <a:lumMod val="50000"/>
                    </a:schemeClr>
                  </a:solidFill>
                  <a:latin typeface="Arial" panose="020B0604020202020204" pitchFamily="34" charset="0"/>
                  <a:ea typeface="Microsoft YaHei" panose="020B0503020204020204" pitchFamily="34" charset="-122"/>
                  <a:cs typeface="+mn-ea"/>
                  <a:sym typeface="Arial" panose="020B0604020202020204" pitchFamily="34" charset="0"/>
                </a:rPr>
                <a:t>请输入描述</a:t>
              </a:r>
              <a:endParaRPr lang="en-US" altLang="zh-CN" sz="1600" b="1" dirty="0">
                <a:solidFill>
                  <a:schemeClr val="accent3">
                    <a:lumMod val="50000"/>
                  </a:schemeClr>
                </a:solidFill>
                <a:latin typeface="Arial" panose="020B0604020202020204" pitchFamily="34" charset="0"/>
                <a:ea typeface="Microsoft YaHei" panose="020B0503020204020204" pitchFamily="34" charset="-122"/>
                <a:cs typeface="+mn-ea"/>
                <a:sym typeface="Arial" panose="020B0604020202020204" pitchFamily="34" charset="0"/>
              </a:endParaRPr>
            </a:p>
            <a:p>
              <a:pPr algn="ctr"/>
              <a:r>
                <a:rPr lang="zh-CN" altLang="en-US" sz="1600" b="1" dirty="0">
                  <a:solidFill>
                    <a:schemeClr val="accent3">
                      <a:lumMod val="50000"/>
                    </a:schemeClr>
                  </a:solidFill>
                  <a:latin typeface="Arial" panose="020B0604020202020204" pitchFamily="34" charset="0"/>
                  <a:ea typeface="Microsoft YaHei" panose="020B0503020204020204" pitchFamily="34" charset="-122"/>
                  <a:cs typeface="+mn-ea"/>
                  <a:sym typeface="Arial" panose="020B0604020202020204" pitchFamily="34" charset="0"/>
                </a:rPr>
                <a:t>请输入描述</a:t>
              </a:r>
            </a:p>
          </p:txBody>
        </p:sp>
      </p:grpSp>
      <p:grpSp>
        <p:nvGrpSpPr>
          <p:cNvPr id="21" name="组合 20">
            <a:extLst>
              <a:ext uri="{FF2B5EF4-FFF2-40B4-BE49-F238E27FC236}">
                <a16:creationId xmlns="" xmlns:a16="http://schemas.microsoft.com/office/drawing/2014/main" id="{AA7FB3EE-23EE-4B7E-97D2-1D490BE871C9}"/>
              </a:ext>
            </a:extLst>
          </p:cNvPr>
          <p:cNvGrpSpPr/>
          <p:nvPr/>
        </p:nvGrpSpPr>
        <p:grpSpPr>
          <a:xfrm>
            <a:off x="6954816" y="2005097"/>
            <a:ext cx="1417952" cy="913627"/>
            <a:chOff x="2407288" y="5291297"/>
            <a:chExt cx="1417952" cy="913627"/>
          </a:xfrm>
        </p:grpSpPr>
        <p:sp>
          <p:nvSpPr>
            <p:cNvPr id="22" name="文本框 21">
              <a:extLst>
                <a:ext uri="{FF2B5EF4-FFF2-40B4-BE49-F238E27FC236}">
                  <a16:creationId xmlns="" xmlns:a16="http://schemas.microsoft.com/office/drawing/2014/main" id="{D548593B-C82A-413F-99E4-1EF1201A4BDC}"/>
                </a:ext>
              </a:extLst>
            </p:cNvPr>
            <p:cNvSpPr txBox="1"/>
            <p:nvPr/>
          </p:nvSpPr>
          <p:spPr>
            <a:xfrm>
              <a:off x="2655260" y="5291297"/>
              <a:ext cx="922008" cy="338554"/>
            </a:xfrm>
            <a:prstGeom prst="rect">
              <a:avLst/>
            </a:prstGeom>
            <a:noFill/>
          </p:spPr>
          <p:txBody>
            <a:bodyPr wrap="square" rtlCol="0">
              <a:spAutoFit/>
            </a:bodyPr>
            <a:lstStyle/>
            <a:p>
              <a:pPr algn="ctr"/>
              <a:r>
                <a:rPr lang="en-US" altLang="zh-CN" sz="1600" dirty="0" smtClean="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rPr>
                <a:t>2027</a:t>
              </a:r>
              <a:endParaRPr lang="zh-CN" altLang="en-US" sz="16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23" name="文本框 22">
              <a:extLst>
                <a:ext uri="{FF2B5EF4-FFF2-40B4-BE49-F238E27FC236}">
                  <a16:creationId xmlns="" xmlns:a16="http://schemas.microsoft.com/office/drawing/2014/main" id="{9D98C4BE-6F40-401C-9C9F-1070D446E11F}"/>
                </a:ext>
              </a:extLst>
            </p:cNvPr>
            <p:cNvSpPr txBox="1"/>
            <p:nvPr/>
          </p:nvSpPr>
          <p:spPr>
            <a:xfrm>
              <a:off x="2407288" y="5620149"/>
              <a:ext cx="1417952" cy="584775"/>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rPr>
                <a:t>请输入描述</a:t>
              </a:r>
              <a:endParaRPr lang="en-US" altLang="zh-CN" sz="16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endParaRPr>
            </a:p>
            <a:p>
              <a:pPr algn="ctr"/>
              <a:r>
                <a:rPr lang="zh-CN" altLang="en-US" sz="16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rPr>
                <a:t>请输入描述</a:t>
              </a:r>
            </a:p>
          </p:txBody>
        </p:sp>
      </p:grpSp>
      <p:grpSp>
        <p:nvGrpSpPr>
          <p:cNvPr id="24" name="组合 23">
            <a:extLst>
              <a:ext uri="{FF2B5EF4-FFF2-40B4-BE49-F238E27FC236}">
                <a16:creationId xmlns="" xmlns:a16="http://schemas.microsoft.com/office/drawing/2014/main" id="{78345AF0-9431-44B9-BA5B-6CE35ABCA522}"/>
              </a:ext>
            </a:extLst>
          </p:cNvPr>
          <p:cNvGrpSpPr/>
          <p:nvPr/>
        </p:nvGrpSpPr>
        <p:grpSpPr>
          <a:xfrm>
            <a:off x="5430967" y="4284711"/>
            <a:ext cx="1417952" cy="913627"/>
            <a:chOff x="2407288" y="5291297"/>
            <a:chExt cx="1417952" cy="913627"/>
          </a:xfrm>
        </p:grpSpPr>
        <p:sp>
          <p:nvSpPr>
            <p:cNvPr id="25" name="文本框 24">
              <a:extLst>
                <a:ext uri="{FF2B5EF4-FFF2-40B4-BE49-F238E27FC236}">
                  <a16:creationId xmlns="" xmlns:a16="http://schemas.microsoft.com/office/drawing/2014/main" id="{CDBE05DE-158E-4814-B34B-2E1E86EF1C67}"/>
                </a:ext>
              </a:extLst>
            </p:cNvPr>
            <p:cNvSpPr txBox="1"/>
            <p:nvPr/>
          </p:nvSpPr>
          <p:spPr>
            <a:xfrm>
              <a:off x="2655260" y="5291297"/>
              <a:ext cx="922008" cy="338554"/>
            </a:xfrm>
            <a:prstGeom prst="rect">
              <a:avLst/>
            </a:prstGeom>
            <a:noFill/>
          </p:spPr>
          <p:txBody>
            <a:bodyPr wrap="square" rtlCol="0">
              <a:spAutoFit/>
            </a:bodyPr>
            <a:lstStyle/>
            <a:p>
              <a:pPr algn="ctr"/>
              <a:r>
                <a:rPr lang="en-US" altLang="zh-CN" sz="1600" dirty="0" smtClean="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rPr>
                <a:t>2025</a:t>
              </a:r>
              <a:endParaRPr lang="zh-CN" altLang="en-US" sz="16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26" name="文本框 25">
              <a:extLst>
                <a:ext uri="{FF2B5EF4-FFF2-40B4-BE49-F238E27FC236}">
                  <a16:creationId xmlns="" xmlns:a16="http://schemas.microsoft.com/office/drawing/2014/main" id="{A6AFB4BF-AC93-434D-B1EE-4C404C815013}"/>
                </a:ext>
              </a:extLst>
            </p:cNvPr>
            <p:cNvSpPr txBox="1"/>
            <p:nvPr/>
          </p:nvSpPr>
          <p:spPr>
            <a:xfrm>
              <a:off x="2407288" y="5620149"/>
              <a:ext cx="1417952" cy="584775"/>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rPr>
                <a:t>请输入描述</a:t>
              </a:r>
              <a:endParaRPr lang="en-US" altLang="zh-CN" sz="16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endParaRPr>
            </a:p>
            <a:p>
              <a:pPr algn="ctr"/>
              <a:r>
                <a:rPr lang="zh-CN" altLang="en-US" sz="16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rPr>
                <a:t>请输入描述</a:t>
              </a:r>
            </a:p>
          </p:txBody>
        </p:sp>
      </p:grpSp>
      <p:grpSp>
        <p:nvGrpSpPr>
          <p:cNvPr id="27" name="组合 26">
            <a:extLst>
              <a:ext uri="{FF2B5EF4-FFF2-40B4-BE49-F238E27FC236}">
                <a16:creationId xmlns="" xmlns:a16="http://schemas.microsoft.com/office/drawing/2014/main" id="{9DBFF835-8F69-48E7-8944-43DBDADC3692}"/>
              </a:ext>
            </a:extLst>
          </p:cNvPr>
          <p:cNvGrpSpPr/>
          <p:nvPr/>
        </p:nvGrpSpPr>
        <p:grpSpPr>
          <a:xfrm>
            <a:off x="8494806" y="4284711"/>
            <a:ext cx="1417952" cy="913627"/>
            <a:chOff x="2407288" y="5291297"/>
            <a:chExt cx="1417952" cy="913627"/>
          </a:xfrm>
        </p:grpSpPr>
        <p:sp>
          <p:nvSpPr>
            <p:cNvPr id="28" name="文本框 27">
              <a:extLst>
                <a:ext uri="{FF2B5EF4-FFF2-40B4-BE49-F238E27FC236}">
                  <a16:creationId xmlns="" xmlns:a16="http://schemas.microsoft.com/office/drawing/2014/main" id="{65FCC4B3-D728-4A0D-BBD3-668EBC8AC6CE}"/>
                </a:ext>
              </a:extLst>
            </p:cNvPr>
            <p:cNvSpPr txBox="1"/>
            <p:nvPr/>
          </p:nvSpPr>
          <p:spPr>
            <a:xfrm>
              <a:off x="2655260" y="5291297"/>
              <a:ext cx="922008" cy="338554"/>
            </a:xfrm>
            <a:prstGeom prst="rect">
              <a:avLst/>
            </a:prstGeom>
            <a:noFill/>
          </p:spPr>
          <p:txBody>
            <a:bodyPr wrap="square" rtlCol="0">
              <a:spAutoFit/>
            </a:bodyPr>
            <a:lstStyle/>
            <a:p>
              <a:pPr algn="ctr"/>
              <a:r>
                <a:rPr lang="en-US" altLang="zh-CN" sz="1600" dirty="0" smtClean="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rPr>
                <a:t>2029</a:t>
              </a:r>
              <a:endParaRPr lang="zh-CN" altLang="en-US" sz="16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29" name="文本框 28">
              <a:extLst>
                <a:ext uri="{FF2B5EF4-FFF2-40B4-BE49-F238E27FC236}">
                  <a16:creationId xmlns="" xmlns:a16="http://schemas.microsoft.com/office/drawing/2014/main" id="{17849DD2-9A69-45B3-8F9B-C39301993BF4}"/>
                </a:ext>
              </a:extLst>
            </p:cNvPr>
            <p:cNvSpPr txBox="1"/>
            <p:nvPr/>
          </p:nvSpPr>
          <p:spPr>
            <a:xfrm>
              <a:off x="2407288" y="5620149"/>
              <a:ext cx="1417952" cy="584775"/>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rPr>
                <a:t>请输入描述</a:t>
              </a:r>
              <a:endParaRPr lang="en-US" altLang="zh-CN" sz="16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endParaRPr>
            </a:p>
            <a:p>
              <a:pPr algn="ctr"/>
              <a:r>
                <a:rPr lang="zh-CN" altLang="en-US" sz="16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rPr>
                <a:t>请输入描述</a:t>
              </a:r>
            </a:p>
          </p:txBody>
        </p:sp>
      </p:grpSp>
      <p:sp>
        <p:nvSpPr>
          <p:cNvPr id="30" name="等腰三角形 29">
            <a:extLst>
              <a:ext uri="{FF2B5EF4-FFF2-40B4-BE49-F238E27FC236}">
                <a16:creationId xmlns="" xmlns:a16="http://schemas.microsoft.com/office/drawing/2014/main" id="{4505ABFC-BC34-4C01-80B5-F28317156DFE}"/>
              </a:ext>
            </a:extLst>
          </p:cNvPr>
          <p:cNvSpPr/>
          <p:nvPr/>
        </p:nvSpPr>
        <p:spPr>
          <a:xfrm rot="5400000">
            <a:off x="10304774" y="3518608"/>
            <a:ext cx="255194" cy="219994"/>
          </a:xfrm>
          <a:prstGeom prst="triangl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Microsoft YaHei" panose="020B0503020204020204" pitchFamily="34" charset="-122"/>
              <a:cs typeface="+mn-ea"/>
              <a:sym typeface="Arial" panose="020B0604020202020204" pitchFamily="34" charset="0"/>
            </a:endParaRPr>
          </a:p>
        </p:txBody>
      </p:sp>
    </p:spTree>
    <p:extLst>
      <p:ext uri="{BB962C8B-B14F-4D97-AF65-F5344CB8AC3E}">
        <p14:creationId xmlns:p14="http://schemas.microsoft.com/office/powerpoint/2010/main" val="2979249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 xmlns:a16="http://schemas.microsoft.com/office/drawing/2014/main" id="{BC533FD5-0D49-4C5B-9E83-BDD4E5CCF4E7}"/>
              </a:ext>
            </a:extLst>
          </p:cNvPr>
          <p:cNvSpPr>
            <a:spLocks noGrp="1"/>
          </p:cNvSpPr>
          <p:nvPr>
            <p:ph type="sldNum" sz="quarter" idx="4"/>
          </p:nvPr>
        </p:nvSpPr>
        <p:spPr/>
        <p:txBody>
          <a:bodyPr/>
          <a:lstStyle/>
          <a:p>
            <a:fld id="{A548B57D-AE10-4CF7-A9DF-59FEFA91B28E}" type="slidenum">
              <a:rPr lang="zh-CN" altLang="en-US" smtClean="0">
                <a:cs typeface="+mn-ea"/>
                <a:sym typeface="+mn-lt"/>
              </a:rPr>
              <a:pPr/>
              <a:t>11</a:t>
            </a:fld>
            <a:r>
              <a:rPr lang="zh-CN" altLang="en-US">
                <a:cs typeface="+mn-ea"/>
                <a:sym typeface="+mn-lt"/>
              </a:rPr>
              <a:t> </a:t>
            </a:r>
            <a:endParaRPr lang="zh-CN" altLang="en-US" dirty="0">
              <a:cs typeface="+mn-ea"/>
              <a:sym typeface="+mn-lt"/>
            </a:endParaRPr>
          </a:p>
        </p:txBody>
      </p:sp>
      <p:sp>
        <p:nvSpPr>
          <p:cNvPr id="3" name="文本占位符 2">
            <a:extLst>
              <a:ext uri="{FF2B5EF4-FFF2-40B4-BE49-F238E27FC236}">
                <a16:creationId xmlns="" xmlns:a16="http://schemas.microsoft.com/office/drawing/2014/main" id="{9C0352A1-7D26-47BB-97D2-496535AC3ED8}"/>
              </a:ext>
            </a:extLst>
          </p:cNvPr>
          <p:cNvSpPr>
            <a:spLocks noGrp="1"/>
          </p:cNvSpPr>
          <p:nvPr>
            <p:ph type="body" sz="quarter" idx="12"/>
          </p:nvPr>
        </p:nvSpPr>
        <p:spPr/>
        <p:txBody>
          <a:bodyPr/>
          <a:lstStyle/>
          <a:p>
            <a:r>
              <a:rPr lang="zh-CN" altLang="en-US" dirty="0"/>
              <a:t>图表项</a:t>
            </a:r>
          </a:p>
        </p:txBody>
      </p:sp>
      <p:graphicFrame>
        <p:nvGraphicFramePr>
          <p:cNvPr id="5" name="图表 4" descr="e7d195523061f1c0eeea6093757869ed96c70d3a55043898177DBE978DF1F0B74FC812571F00AB6B97C820D3D6FF58C53BC7C157C3599131EAF3BCC75AA2AE0656FF004AE0DAAA90A2C06EBF5062302BCA8BF707A9561947B25B25C3C0B815CE5C660C0FA915AAF67F1A5C4B65AA1C9CBC2CA435DD964224D2DADAAB43CB7BFE6E965ED1DDECBE53C43FC06B1F768489">
            <a:extLst>
              <a:ext uri="{FF2B5EF4-FFF2-40B4-BE49-F238E27FC236}">
                <a16:creationId xmlns="" xmlns:a16="http://schemas.microsoft.com/office/drawing/2014/main" id="{456F9A3B-8510-4249-8BEE-B468048D4FD5}"/>
              </a:ext>
            </a:extLst>
          </p:cNvPr>
          <p:cNvGraphicFramePr/>
          <p:nvPr>
            <p:extLst>
              <p:ext uri="{D42A27DB-BD31-4B8C-83A1-F6EECF244321}">
                <p14:modId xmlns:p14="http://schemas.microsoft.com/office/powerpoint/2010/main" val="2743944163"/>
              </p:ext>
            </p:extLst>
          </p:nvPr>
        </p:nvGraphicFramePr>
        <p:xfrm>
          <a:off x="1092269" y="1553030"/>
          <a:ext cx="9949329" cy="4339770"/>
        </p:xfrm>
        <a:graphic>
          <a:graphicData uri="http://schemas.openxmlformats.org/drawingml/2006/chart">
            <c:chart xmlns:c="http://schemas.openxmlformats.org/drawingml/2006/chart" xmlns:r="http://schemas.openxmlformats.org/officeDocument/2006/relationships" r:id="rId2"/>
          </a:graphicData>
        </a:graphic>
      </p:graphicFrame>
      <p:sp>
        <p:nvSpPr>
          <p:cNvPr id="7" name="矩形 6">
            <a:extLst>
              <a:ext uri="{FF2B5EF4-FFF2-40B4-BE49-F238E27FC236}">
                <a16:creationId xmlns="" xmlns:a16="http://schemas.microsoft.com/office/drawing/2014/main" id="{7DD7C060-2C08-4067-9F81-698F177DEEF2}"/>
              </a:ext>
            </a:extLst>
          </p:cNvPr>
          <p:cNvSpPr/>
          <p:nvPr/>
        </p:nvSpPr>
        <p:spPr>
          <a:xfrm>
            <a:off x="1092269" y="1662503"/>
            <a:ext cx="4495731" cy="1494961"/>
          </a:xfrm>
          <a:prstGeom prst="rect">
            <a:avLst/>
          </a:prstGeom>
        </p:spPr>
        <p:txBody>
          <a:bodyPr wrap="square">
            <a:spAutoFit/>
          </a:bodyPr>
          <a:lstStyle/>
          <a:p>
            <a:pPr algn="just">
              <a:lnSpc>
                <a:spcPct val="150000"/>
              </a:lnSpc>
              <a:spcAft>
                <a:spcPts val="1200"/>
              </a:spcAft>
            </a:pPr>
            <a:r>
              <a:rPr lang="zh-CN" altLang="en-US" sz="2400" b="1" kern="100" dirty="0">
                <a:solidFill>
                  <a:srgbClr val="F3CC7D"/>
                </a:solidFill>
                <a:latin typeface="Arial" panose="020B0604020202020204" pitchFamily="34" charset="0"/>
                <a:ea typeface="Microsoft YaHei" panose="020B0503020204020204" pitchFamily="34" charset="-122"/>
                <a:cs typeface="+mn-ea"/>
                <a:sym typeface="Arial" panose="020B0604020202020204" pitchFamily="34" charset="0"/>
              </a:rPr>
              <a:t>请输入图表标题请输入图表标题</a:t>
            </a:r>
          </a:p>
          <a:p>
            <a:pPr algn="just">
              <a:lnSpc>
                <a:spcPct val="150000"/>
              </a:lnSpc>
              <a:spcAft>
                <a:spcPts val="1200"/>
              </a:spcAft>
            </a:pPr>
            <a:r>
              <a:rPr lang="zh-CN" altLang="en-US" sz="1600" kern="1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rPr>
              <a:t>请输入描述文字请输入描述文字请输入描述文字请输入描述文字请输入描述文字请输入描述文字</a:t>
            </a:r>
            <a:endParaRPr lang="en-US" altLang="zh-CN" sz="1600" kern="100" dirty="0">
              <a:solidFill>
                <a:schemeClr val="tx1">
                  <a:lumMod val="85000"/>
                  <a:lumOff val="15000"/>
                </a:schemeClr>
              </a:solidFill>
              <a:latin typeface="Arial" panose="020B0604020202020204" pitchFamily="34" charset="0"/>
              <a:ea typeface="Microsoft YaHei" panose="020B0503020204020204" pitchFamily="34" charset="-122"/>
              <a:cs typeface="+mn-ea"/>
              <a:sym typeface="Arial" panose="020B0604020202020204" pitchFamily="34" charset="0"/>
            </a:endParaRPr>
          </a:p>
        </p:txBody>
      </p:sp>
    </p:spTree>
    <p:extLst>
      <p:ext uri="{BB962C8B-B14F-4D97-AF65-F5344CB8AC3E}">
        <p14:creationId xmlns:p14="http://schemas.microsoft.com/office/powerpoint/2010/main" val="3334609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a:extLst>
              <a:ext uri="{FF2B5EF4-FFF2-40B4-BE49-F238E27FC236}">
                <a16:creationId xmlns="" xmlns:a16="http://schemas.microsoft.com/office/drawing/2014/main" id="{95EF8B76-D98A-4FE1-99F4-2CFEE2D4B104}"/>
              </a:ext>
            </a:extLst>
          </p:cNvPr>
          <p:cNvSpPr>
            <a:spLocks noGrp="1"/>
          </p:cNvSpPr>
          <p:nvPr>
            <p:ph type="body" sz="quarter" idx="13"/>
          </p:nvPr>
        </p:nvSpPr>
        <p:spPr>
          <a:xfrm>
            <a:off x="1361282" y="2299608"/>
            <a:ext cx="9469437" cy="1006429"/>
          </a:xfrm>
        </p:spPr>
        <p:txBody>
          <a:bodyPr/>
          <a:lstStyle/>
          <a:p>
            <a:r>
              <a:rPr lang="en-US" altLang="zh-CN" dirty="0"/>
              <a:t>THANKS FOR LISTENING</a:t>
            </a:r>
          </a:p>
        </p:txBody>
      </p:sp>
    </p:spTree>
    <p:extLst>
      <p:ext uri="{BB962C8B-B14F-4D97-AF65-F5344CB8AC3E}">
        <p14:creationId xmlns:p14="http://schemas.microsoft.com/office/powerpoint/2010/main" val="2356235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01579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a:extLst>
              <a:ext uri="{FF2B5EF4-FFF2-40B4-BE49-F238E27FC236}">
                <a16:creationId xmlns="" xmlns:a16="http://schemas.microsoft.com/office/drawing/2014/main" id="{5F179499-58D4-49F5-ADF7-D862E46195C0}"/>
              </a:ext>
            </a:extLst>
          </p:cNvPr>
          <p:cNvSpPr>
            <a:spLocks noGrp="1"/>
          </p:cNvSpPr>
          <p:nvPr>
            <p:ph type="body" sz="quarter" idx="15"/>
          </p:nvPr>
        </p:nvSpPr>
        <p:spPr/>
        <p:txBody>
          <a:bodyPr/>
          <a:lstStyle/>
          <a:p>
            <a:endParaRPr lang="zh-CN" altLang="en-US" dirty="0"/>
          </a:p>
        </p:txBody>
      </p:sp>
      <p:sp>
        <p:nvSpPr>
          <p:cNvPr id="11" name="文本占位符 10">
            <a:extLst>
              <a:ext uri="{FF2B5EF4-FFF2-40B4-BE49-F238E27FC236}">
                <a16:creationId xmlns="" xmlns:a16="http://schemas.microsoft.com/office/drawing/2014/main" id="{CCEC3029-F727-480E-85CF-333683806713}"/>
              </a:ext>
            </a:extLst>
          </p:cNvPr>
          <p:cNvSpPr>
            <a:spLocks noGrp="1"/>
          </p:cNvSpPr>
          <p:nvPr>
            <p:ph type="body" sz="quarter" idx="17"/>
          </p:nvPr>
        </p:nvSpPr>
        <p:spPr/>
        <p:txBody>
          <a:bodyPr/>
          <a:lstStyle/>
          <a:p>
            <a:r>
              <a:rPr lang="zh-CN" altLang="en-US" dirty="0"/>
              <a:t>单击此处</a:t>
            </a:r>
          </a:p>
          <a:p>
            <a:r>
              <a:rPr lang="zh-CN" altLang="en-US" dirty="0"/>
              <a:t>编辑医学科普标题样式</a:t>
            </a:r>
          </a:p>
        </p:txBody>
      </p:sp>
    </p:spTree>
    <p:extLst>
      <p:ext uri="{BB962C8B-B14F-4D97-AF65-F5344CB8AC3E}">
        <p14:creationId xmlns:p14="http://schemas.microsoft.com/office/powerpoint/2010/main" val="1806466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灯片编号占位符 22">
            <a:extLst>
              <a:ext uri="{FF2B5EF4-FFF2-40B4-BE49-F238E27FC236}">
                <a16:creationId xmlns="" xmlns:a16="http://schemas.microsoft.com/office/drawing/2014/main" id="{3D4F3CD1-7DA9-41F5-AA70-4AE7674CBD92}"/>
              </a:ext>
            </a:extLst>
          </p:cNvPr>
          <p:cNvSpPr>
            <a:spLocks noGrp="1"/>
          </p:cNvSpPr>
          <p:nvPr>
            <p:ph type="sldNum" sz="quarter" idx="4"/>
          </p:nvPr>
        </p:nvSpPr>
        <p:spPr/>
        <p:txBody>
          <a:bodyPr/>
          <a:lstStyle/>
          <a:p>
            <a:fld id="{A548B57D-AE10-4CF7-A9DF-59FEFA91B28E}" type="slidenum">
              <a:rPr lang="zh-CN" altLang="en-US" smtClean="0">
                <a:cs typeface="+mn-ea"/>
                <a:sym typeface="+mn-lt"/>
              </a:rPr>
              <a:pPr/>
              <a:t>3</a:t>
            </a:fld>
            <a:r>
              <a:rPr lang="zh-CN" altLang="en-US">
                <a:cs typeface="+mn-ea"/>
                <a:sym typeface="+mn-lt"/>
              </a:rPr>
              <a:t> </a:t>
            </a:r>
            <a:endParaRPr lang="zh-CN" altLang="en-US" dirty="0">
              <a:cs typeface="+mn-ea"/>
              <a:sym typeface="+mn-lt"/>
            </a:endParaRPr>
          </a:p>
        </p:txBody>
      </p:sp>
      <p:sp>
        <p:nvSpPr>
          <p:cNvPr id="24" name="文本框 23">
            <a:extLst>
              <a:ext uri="{FF2B5EF4-FFF2-40B4-BE49-F238E27FC236}">
                <a16:creationId xmlns="" xmlns:a16="http://schemas.microsoft.com/office/drawing/2014/main" id="{6B4A094C-66B9-4D20-A57E-779D8989F755}"/>
              </a:ext>
            </a:extLst>
          </p:cNvPr>
          <p:cNvSpPr txBox="1"/>
          <p:nvPr/>
        </p:nvSpPr>
        <p:spPr>
          <a:xfrm>
            <a:off x="1587495" y="1781568"/>
            <a:ext cx="1620957" cy="523220"/>
          </a:xfrm>
          <a:prstGeom prst="rect">
            <a:avLst/>
          </a:prstGeom>
          <a:noFill/>
        </p:spPr>
        <p:txBody>
          <a:bodyPr wrap="none" rtlCol="0">
            <a:spAutoFit/>
          </a:bodyPr>
          <a:lstStyle/>
          <a:p>
            <a:r>
              <a:rPr kumimoji="1" lang="zh-CN" altLang="en-US" sz="2800" b="1" dirty="0">
                <a:solidFill>
                  <a:srgbClr val="3553A0"/>
                </a:solidFill>
                <a:latin typeface="Microsoft YaHei" panose="020B0503020204020204" pitchFamily="34" charset="-122"/>
                <a:ea typeface="Microsoft YaHei" panose="020B0503020204020204" pitchFamily="34" charset="-122"/>
              </a:rPr>
              <a:t>课题背景</a:t>
            </a:r>
          </a:p>
        </p:txBody>
      </p:sp>
      <p:sp>
        <p:nvSpPr>
          <p:cNvPr id="25" name="文本框 24">
            <a:extLst>
              <a:ext uri="{FF2B5EF4-FFF2-40B4-BE49-F238E27FC236}">
                <a16:creationId xmlns="" xmlns:a16="http://schemas.microsoft.com/office/drawing/2014/main" id="{5CCCA170-F520-4824-99C6-8B4DEC24B2C4}"/>
              </a:ext>
            </a:extLst>
          </p:cNvPr>
          <p:cNvSpPr txBox="1"/>
          <p:nvPr/>
        </p:nvSpPr>
        <p:spPr>
          <a:xfrm>
            <a:off x="4514087" y="1781568"/>
            <a:ext cx="1620957" cy="523220"/>
          </a:xfrm>
          <a:prstGeom prst="rect">
            <a:avLst/>
          </a:prstGeom>
          <a:noFill/>
        </p:spPr>
        <p:txBody>
          <a:bodyPr wrap="none" rtlCol="0">
            <a:spAutoFit/>
          </a:bodyPr>
          <a:lstStyle/>
          <a:p>
            <a:r>
              <a:rPr kumimoji="1" lang="zh-CN" altLang="en-US" sz="2800" b="1" dirty="0">
                <a:solidFill>
                  <a:srgbClr val="3553A0"/>
                </a:solidFill>
                <a:latin typeface="Microsoft YaHei" panose="020B0503020204020204" pitchFamily="34" charset="-122"/>
                <a:ea typeface="Microsoft YaHei" panose="020B0503020204020204" pitchFamily="34" charset="-122"/>
              </a:rPr>
              <a:t>研究内容</a:t>
            </a:r>
          </a:p>
        </p:txBody>
      </p:sp>
      <p:sp>
        <p:nvSpPr>
          <p:cNvPr id="26" name="文本框 25">
            <a:extLst>
              <a:ext uri="{FF2B5EF4-FFF2-40B4-BE49-F238E27FC236}">
                <a16:creationId xmlns="" xmlns:a16="http://schemas.microsoft.com/office/drawing/2014/main" id="{5CE694A3-857A-4651-A81D-B84A3143C3C9}"/>
              </a:ext>
            </a:extLst>
          </p:cNvPr>
          <p:cNvSpPr txBox="1"/>
          <p:nvPr/>
        </p:nvSpPr>
        <p:spPr>
          <a:xfrm>
            <a:off x="1602538" y="3429000"/>
            <a:ext cx="1620957" cy="523220"/>
          </a:xfrm>
          <a:prstGeom prst="rect">
            <a:avLst/>
          </a:prstGeom>
          <a:noFill/>
        </p:spPr>
        <p:txBody>
          <a:bodyPr wrap="none" rtlCol="0">
            <a:spAutoFit/>
          </a:bodyPr>
          <a:lstStyle/>
          <a:p>
            <a:r>
              <a:rPr kumimoji="1" lang="zh-CN" altLang="en-US" sz="2800" b="1" dirty="0">
                <a:solidFill>
                  <a:srgbClr val="3553A0"/>
                </a:solidFill>
                <a:latin typeface="Microsoft YaHei" panose="020B0503020204020204" pitchFamily="34" charset="-122"/>
                <a:ea typeface="Microsoft YaHei" panose="020B0503020204020204" pitchFamily="34" charset="-122"/>
              </a:rPr>
              <a:t>实验方案</a:t>
            </a:r>
          </a:p>
        </p:txBody>
      </p:sp>
      <p:sp>
        <p:nvSpPr>
          <p:cNvPr id="27" name="文本框 26">
            <a:extLst>
              <a:ext uri="{FF2B5EF4-FFF2-40B4-BE49-F238E27FC236}">
                <a16:creationId xmlns="" xmlns:a16="http://schemas.microsoft.com/office/drawing/2014/main" id="{81AA4164-0887-45C3-AD4F-F96EE100E186}"/>
              </a:ext>
            </a:extLst>
          </p:cNvPr>
          <p:cNvSpPr txBox="1"/>
          <p:nvPr/>
        </p:nvSpPr>
        <p:spPr>
          <a:xfrm>
            <a:off x="4514087" y="3429000"/>
            <a:ext cx="1980029" cy="523220"/>
          </a:xfrm>
          <a:prstGeom prst="rect">
            <a:avLst/>
          </a:prstGeom>
          <a:noFill/>
        </p:spPr>
        <p:txBody>
          <a:bodyPr wrap="none" rtlCol="0">
            <a:spAutoFit/>
          </a:bodyPr>
          <a:lstStyle/>
          <a:p>
            <a:r>
              <a:rPr kumimoji="1" lang="zh-CN" altLang="en-US" sz="2800" b="1" dirty="0">
                <a:solidFill>
                  <a:srgbClr val="3553A0"/>
                </a:solidFill>
                <a:latin typeface="Microsoft YaHei" panose="020B0503020204020204" pitchFamily="34" charset="-122"/>
                <a:ea typeface="Microsoft YaHei" panose="020B0503020204020204" pitchFamily="34" charset="-122"/>
              </a:rPr>
              <a:t>结果与讨论</a:t>
            </a:r>
          </a:p>
        </p:txBody>
      </p:sp>
      <p:sp>
        <p:nvSpPr>
          <p:cNvPr id="28" name="文本框 27">
            <a:extLst>
              <a:ext uri="{FF2B5EF4-FFF2-40B4-BE49-F238E27FC236}">
                <a16:creationId xmlns="" xmlns:a16="http://schemas.microsoft.com/office/drawing/2014/main" id="{ADB06BA7-716B-4A9C-B209-586C88CEEB2E}"/>
              </a:ext>
            </a:extLst>
          </p:cNvPr>
          <p:cNvSpPr txBox="1"/>
          <p:nvPr/>
        </p:nvSpPr>
        <p:spPr>
          <a:xfrm>
            <a:off x="1602538" y="4970633"/>
            <a:ext cx="902811" cy="523220"/>
          </a:xfrm>
          <a:prstGeom prst="rect">
            <a:avLst/>
          </a:prstGeom>
          <a:noFill/>
        </p:spPr>
        <p:txBody>
          <a:bodyPr wrap="none" rtlCol="0">
            <a:spAutoFit/>
          </a:bodyPr>
          <a:lstStyle/>
          <a:p>
            <a:r>
              <a:rPr kumimoji="1" lang="zh-CN" altLang="en-US" sz="2800" b="1" dirty="0">
                <a:solidFill>
                  <a:srgbClr val="3553A0"/>
                </a:solidFill>
                <a:latin typeface="Microsoft YaHei" panose="020B0503020204020204" pitchFamily="34" charset="-122"/>
                <a:ea typeface="Microsoft YaHei" panose="020B0503020204020204" pitchFamily="34" charset="-122"/>
              </a:rPr>
              <a:t>总结</a:t>
            </a:r>
          </a:p>
        </p:txBody>
      </p:sp>
      <p:sp>
        <p:nvSpPr>
          <p:cNvPr id="29" name="文本框 28">
            <a:extLst>
              <a:ext uri="{FF2B5EF4-FFF2-40B4-BE49-F238E27FC236}">
                <a16:creationId xmlns="" xmlns:a16="http://schemas.microsoft.com/office/drawing/2014/main" id="{482924BE-8273-42F9-B19D-AEA871E94B0F}"/>
              </a:ext>
            </a:extLst>
          </p:cNvPr>
          <p:cNvSpPr txBox="1"/>
          <p:nvPr/>
        </p:nvSpPr>
        <p:spPr>
          <a:xfrm>
            <a:off x="4514088" y="4970633"/>
            <a:ext cx="902811" cy="523220"/>
          </a:xfrm>
          <a:prstGeom prst="rect">
            <a:avLst/>
          </a:prstGeom>
          <a:noFill/>
        </p:spPr>
        <p:txBody>
          <a:bodyPr wrap="none" rtlCol="0">
            <a:spAutoFit/>
          </a:bodyPr>
          <a:lstStyle/>
          <a:p>
            <a:r>
              <a:rPr kumimoji="1" lang="zh-CN" altLang="en-US" sz="2800" b="1" dirty="0">
                <a:solidFill>
                  <a:srgbClr val="3553A0"/>
                </a:solidFill>
                <a:latin typeface="Microsoft YaHei" panose="020B0503020204020204" pitchFamily="34" charset="-122"/>
                <a:ea typeface="Microsoft YaHei" panose="020B0503020204020204" pitchFamily="34" charset="-122"/>
              </a:rPr>
              <a:t>致谢</a:t>
            </a:r>
          </a:p>
        </p:txBody>
      </p:sp>
      <p:sp>
        <p:nvSpPr>
          <p:cNvPr id="30" name="文本框 29">
            <a:extLst>
              <a:ext uri="{FF2B5EF4-FFF2-40B4-BE49-F238E27FC236}">
                <a16:creationId xmlns="" xmlns:a16="http://schemas.microsoft.com/office/drawing/2014/main" id="{BBFDF579-788C-4CAA-BCE4-7441923A33AF}"/>
              </a:ext>
            </a:extLst>
          </p:cNvPr>
          <p:cNvSpPr txBox="1"/>
          <p:nvPr/>
        </p:nvSpPr>
        <p:spPr>
          <a:xfrm>
            <a:off x="661384" y="1656805"/>
            <a:ext cx="1040670" cy="1015663"/>
          </a:xfrm>
          <a:prstGeom prst="rect">
            <a:avLst/>
          </a:prstGeom>
          <a:noFill/>
        </p:spPr>
        <p:txBody>
          <a:bodyPr wrap="none" rtlCol="0">
            <a:spAutoFit/>
          </a:bodyPr>
          <a:lstStyle/>
          <a:p>
            <a:r>
              <a:rPr kumimoji="1" lang="en-US" altLang="zh-CN" sz="6000" dirty="0">
                <a:solidFill>
                  <a:schemeClr val="bg1">
                    <a:lumMod val="65000"/>
                  </a:schemeClr>
                </a:solidFill>
                <a:latin typeface="Arial" panose="020B0604020202020204" pitchFamily="34" charset="0"/>
                <a:cs typeface="Arial" panose="020B0604020202020204" pitchFamily="34" charset="0"/>
              </a:rPr>
              <a:t>01</a:t>
            </a:r>
            <a:endParaRPr kumimoji="1" lang="zh-CN" altLang="en-US" sz="6000" dirty="0">
              <a:solidFill>
                <a:schemeClr val="bg1">
                  <a:lumMod val="65000"/>
                </a:schemeClr>
              </a:solidFill>
              <a:latin typeface="Arial" panose="020B0604020202020204" pitchFamily="34" charset="0"/>
              <a:cs typeface="Arial" panose="020B0604020202020204" pitchFamily="34" charset="0"/>
            </a:endParaRPr>
          </a:p>
        </p:txBody>
      </p:sp>
      <p:sp>
        <p:nvSpPr>
          <p:cNvPr id="31" name="文本框 30">
            <a:extLst>
              <a:ext uri="{FF2B5EF4-FFF2-40B4-BE49-F238E27FC236}">
                <a16:creationId xmlns="" xmlns:a16="http://schemas.microsoft.com/office/drawing/2014/main" id="{EDDCBCA9-D177-4330-9516-82D88BDFBA3F}"/>
              </a:ext>
            </a:extLst>
          </p:cNvPr>
          <p:cNvSpPr txBox="1"/>
          <p:nvPr/>
        </p:nvSpPr>
        <p:spPr>
          <a:xfrm>
            <a:off x="1602538" y="2192209"/>
            <a:ext cx="1670650" cy="300210"/>
          </a:xfrm>
          <a:prstGeom prst="rect">
            <a:avLst/>
          </a:prstGeom>
          <a:noFill/>
        </p:spPr>
        <p:txBody>
          <a:bodyPr wrap="none" rtlCol="0">
            <a:spAutoFit/>
          </a:bodyPr>
          <a:lstStyle/>
          <a:p>
            <a:r>
              <a:rPr lang="en" altLang="zh-CN" sz="1351" dirty="0">
                <a:solidFill>
                  <a:schemeClr val="bg1">
                    <a:lumMod val="65000"/>
                  </a:schemeClr>
                </a:solidFill>
              </a:rPr>
              <a:t>Subject Background</a:t>
            </a:r>
            <a:endParaRPr kumimoji="1" lang="zh-CN" altLang="en-US" sz="1351" dirty="0">
              <a:solidFill>
                <a:schemeClr val="bg1">
                  <a:lumMod val="65000"/>
                </a:schemeClr>
              </a:solidFill>
            </a:endParaRPr>
          </a:p>
        </p:txBody>
      </p:sp>
      <p:sp>
        <p:nvSpPr>
          <p:cNvPr id="32" name="文本框 31">
            <a:extLst>
              <a:ext uri="{FF2B5EF4-FFF2-40B4-BE49-F238E27FC236}">
                <a16:creationId xmlns="" xmlns:a16="http://schemas.microsoft.com/office/drawing/2014/main" id="{35C564E3-8A42-4CBD-B1AF-32763D822305}"/>
              </a:ext>
            </a:extLst>
          </p:cNvPr>
          <p:cNvSpPr txBox="1"/>
          <p:nvPr/>
        </p:nvSpPr>
        <p:spPr>
          <a:xfrm>
            <a:off x="3545889" y="1656805"/>
            <a:ext cx="1040670" cy="1015663"/>
          </a:xfrm>
          <a:prstGeom prst="rect">
            <a:avLst/>
          </a:prstGeom>
          <a:noFill/>
        </p:spPr>
        <p:txBody>
          <a:bodyPr wrap="none" rtlCol="0">
            <a:spAutoFit/>
          </a:bodyPr>
          <a:lstStyle/>
          <a:p>
            <a:r>
              <a:rPr kumimoji="1" lang="en-US" altLang="zh-CN" sz="6000" dirty="0">
                <a:solidFill>
                  <a:schemeClr val="bg1">
                    <a:lumMod val="65000"/>
                  </a:schemeClr>
                </a:solidFill>
                <a:latin typeface="Arial" panose="020B0604020202020204" pitchFamily="34" charset="0"/>
                <a:cs typeface="Arial" panose="020B0604020202020204" pitchFamily="34" charset="0"/>
              </a:rPr>
              <a:t>02</a:t>
            </a:r>
            <a:endParaRPr kumimoji="1" lang="zh-CN" altLang="en-US" sz="6000" dirty="0">
              <a:solidFill>
                <a:schemeClr val="bg1">
                  <a:lumMod val="65000"/>
                </a:schemeClr>
              </a:solidFill>
              <a:latin typeface="Arial" panose="020B0604020202020204" pitchFamily="34" charset="0"/>
              <a:cs typeface="Arial" panose="020B0604020202020204" pitchFamily="34" charset="0"/>
            </a:endParaRPr>
          </a:p>
        </p:txBody>
      </p:sp>
      <p:sp>
        <p:nvSpPr>
          <p:cNvPr id="33" name="文本框 32">
            <a:extLst>
              <a:ext uri="{FF2B5EF4-FFF2-40B4-BE49-F238E27FC236}">
                <a16:creationId xmlns="" xmlns:a16="http://schemas.microsoft.com/office/drawing/2014/main" id="{64A177DC-7937-4EBE-BE29-F4B972FFD542}"/>
              </a:ext>
            </a:extLst>
          </p:cNvPr>
          <p:cNvSpPr txBox="1"/>
          <p:nvPr/>
        </p:nvSpPr>
        <p:spPr>
          <a:xfrm>
            <a:off x="4514086" y="2192209"/>
            <a:ext cx="1495922" cy="300210"/>
          </a:xfrm>
          <a:prstGeom prst="rect">
            <a:avLst/>
          </a:prstGeom>
          <a:noFill/>
        </p:spPr>
        <p:txBody>
          <a:bodyPr wrap="none" rtlCol="0">
            <a:spAutoFit/>
          </a:bodyPr>
          <a:lstStyle/>
          <a:p>
            <a:r>
              <a:rPr lang="en" altLang="zh-CN" sz="1351" dirty="0">
                <a:solidFill>
                  <a:schemeClr val="bg1">
                    <a:lumMod val="65000"/>
                  </a:schemeClr>
                </a:solidFill>
              </a:rPr>
              <a:t>Research Content</a:t>
            </a:r>
            <a:endParaRPr kumimoji="1" lang="zh-CN" altLang="en-US" sz="1351" dirty="0">
              <a:solidFill>
                <a:schemeClr val="bg1">
                  <a:lumMod val="65000"/>
                </a:schemeClr>
              </a:solidFill>
            </a:endParaRPr>
          </a:p>
        </p:txBody>
      </p:sp>
      <p:sp>
        <p:nvSpPr>
          <p:cNvPr id="34" name="文本框 33">
            <a:extLst>
              <a:ext uri="{FF2B5EF4-FFF2-40B4-BE49-F238E27FC236}">
                <a16:creationId xmlns="" xmlns:a16="http://schemas.microsoft.com/office/drawing/2014/main" id="{73B54E4A-5789-4A40-B65F-BABF817494F4}"/>
              </a:ext>
            </a:extLst>
          </p:cNvPr>
          <p:cNvSpPr txBox="1"/>
          <p:nvPr/>
        </p:nvSpPr>
        <p:spPr>
          <a:xfrm>
            <a:off x="661384" y="3281674"/>
            <a:ext cx="1040670" cy="1015663"/>
          </a:xfrm>
          <a:prstGeom prst="rect">
            <a:avLst/>
          </a:prstGeom>
          <a:noFill/>
        </p:spPr>
        <p:txBody>
          <a:bodyPr wrap="none" rtlCol="0">
            <a:spAutoFit/>
          </a:bodyPr>
          <a:lstStyle/>
          <a:p>
            <a:r>
              <a:rPr kumimoji="1" lang="en-US" altLang="zh-CN" sz="6000" dirty="0">
                <a:solidFill>
                  <a:schemeClr val="bg1">
                    <a:lumMod val="65000"/>
                  </a:schemeClr>
                </a:solidFill>
                <a:latin typeface="Arial" panose="020B0604020202020204" pitchFamily="34" charset="0"/>
                <a:cs typeface="Arial" panose="020B0604020202020204" pitchFamily="34" charset="0"/>
              </a:rPr>
              <a:t>03</a:t>
            </a:r>
            <a:endParaRPr kumimoji="1" lang="zh-CN" altLang="en-US" sz="6000" dirty="0">
              <a:solidFill>
                <a:schemeClr val="bg1">
                  <a:lumMod val="65000"/>
                </a:schemeClr>
              </a:solidFill>
              <a:latin typeface="Arial" panose="020B0604020202020204" pitchFamily="34" charset="0"/>
              <a:cs typeface="Arial" panose="020B0604020202020204" pitchFamily="34" charset="0"/>
            </a:endParaRPr>
          </a:p>
        </p:txBody>
      </p:sp>
      <p:sp>
        <p:nvSpPr>
          <p:cNvPr id="35" name="文本框 34">
            <a:extLst>
              <a:ext uri="{FF2B5EF4-FFF2-40B4-BE49-F238E27FC236}">
                <a16:creationId xmlns="" xmlns:a16="http://schemas.microsoft.com/office/drawing/2014/main" id="{6EAC33DF-7B8E-4833-9411-3AD7EFDAB334}"/>
              </a:ext>
            </a:extLst>
          </p:cNvPr>
          <p:cNvSpPr txBox="1"/>
          <p:nvPr/>
        </p:nvSpPr>
        <p:spPr>
          <a:xfrm>
            <a:off x="1602538" y="3817078"/>
            <a:ext cx="1838965" cy="300210"/>
          </a:xfrm>
          <a:prstGeom prst="rect">
            <a:avLst/>
          </a:prstGeom>
          <a:noFill/>
        </p:spPr>
        <p:txBody>
          <a:bodyPr wrap="none" rtlCol="0">
            <a:spAutoFit/>
          </a:bodyPr>
          <a:lstStyle/>
          <a:p>
            <a:r>
              <a:rPr lang="en" altLang="zh-CN" sz="1351" dirty="0">
                <a:solidFill>
                  <a:schemeClr val="bg1">
                    <a:lumMod val="65000"/>
                  </a:schemeClr>
                </a:solidFill>
              </a:rPr>
              <a:t>Experimental Program</a:t>
            </a:r>
            <a:endParaRPr kumimoji="1" lang="zh-CN" altLang="en-US" sz="1351" dirty="0">
              <a:solidFill>
                <a:schemeClr val="bg1">
                  <a:lumMod val="65000"/>
                </a:schemeClr>
              </a:solidFill>
            </a:endParaRPr>
          </a:p>
        </p:txBody>
      </p:sp>
      <p:sp>
        <p:nvSpPr>
          <p:cNvPr id="36" name="文本框 35">
            <a:extLst>
              <a:ext uri="{FF2B5EF4-FFF2-40B4-BE49-F238E27FC236}">
                <a16:creationId xmlns="" xmlns:a16="http://schemas.microsoft.com/office/drawing/2014/main" id="{32D4E94D-67CF-4F4C-AA56-AF6878D1C46D}"/>
              </a:ext>
            </a:extLst>
          </p:cNvPr>
          <p:cNvSpPr txBox="1"/>
          <p:nvPr/>
        </p:nvSpPr>
        <p:spPr>
          <a:xfrm>
            <a:off x="3545889" y="3281674"/>
            <a:ext cx="1040670" cy="1015663"/>
          </a:xfrm>
          <a:prstGeom prst="rect">
            <a:avLst/>
          </a:prstGeom>
          <a:noFill/>
        </p:spPr>
        <p:txBody>
          <a:bodyPr wrap="none" rtlCol="0">
            <a:spAutoFit/>
          </a:bodyPr>
          <a:lstStyle/>
          <a:p>
            <a:r>
              <a:rPr kumimoji="1" lang="en-US" altLang="zh-CN" sz="6000" dirty="0">
                <a:solidFill>
                  <a:schemeClr val="bg1">
                    <a:lumMod val="65000"/>
                  </a:schemeClr>
                </a:solidFill>
                <a:latin typeface="Arial" panose="020B0604020202020204" pitchFamily="34" charset="0"/>
                <a:cs typeface="Arial" panose="020B0604020202020204" pitchFamily="34" charset="0"/>
              </a:rPr>
              <a:t>04</a:t>
            </a:r>
            <a:endParaRPr kumimoji="1" lang="zh-CN" altLang="en-US" sz="6000" dirty="0">
              <a:solidFill>
                <a:schemeClr val="bg1">
                  <a:lumMod val="65000"/>
                </a:schemeClr>
              </a:solidFill>
              <a:latin typeface="Arial" panose="020B0604020202020204" pitchFamily="34" charset="0"/>
              <a:cs typeface="Arial" panose="020B0604020202020204" pitchFamily="34" charset="0"/>
            </a:endParaRPr>
          </a:p>
        </p:txBody>
      </p:sp>
      <p:sp>
        <p:nvSpPr>
          <p:cNvPr id="37" name="文本框 36">
            <a:extLst>
              <a:ext uri="{FF2B5EF4-FFF2-40B4-BE49-F238E27FC236}">
                <a16:creationId xmlns="" xmlns:a16="http://schemas.microsoft.com/office/drawing/2014/main" id="{2A417DC0-33BC-4611-A1EC-F04D849C0A5D}"/>
              </a:ext>
            </a:extLst>
          </p:cNvPr>
          <p:cNvSpPr txBox="1"/>
          <p:nvPr/>
        </p:nvSpPr>
        <p:spPr>
          <a:xfrm>
            <a:off x="4514087" y="3817078"/>
            <a:ext cx="1624163" cy="300210"/>
          </a:xfrm>
          <a:prstGeom prst="rect">
            <a:avLst/>
          </a:prstGeom>
          <a:noFill/>
        </p:spPr>
        <p:txBody>
          <a:bodyPr wrap="none" rtlCol="0">
            <a:spAutoFit/>
          </a:bodyPr>
          <a:lstStyle/>
          <a:p>
            <a:r>
              <a:rPr lang="en" altLang="zh-CN" sz="1351" dirty="0">
                <a:solidFill>
                  <a:schemeClr val="bg1">
                    <a:lumMod val="65000"/>
                  </a:schemeClr>
                </a:solidFill>
              </a:rPr>
              <a:t>Results</a:t>
            </a:r>
            <a:r>
              <a:rPr lang="zh-CN" altLang="en-US" sz="1351" dirty="0">
                <a:solidFill>
                  <a:schemeClr val="bg1">
                    <a:lumMod val="65000"/>
                  </a:schemeClr>
                </a:solidFill>
              </a:rPr>
              <a:t> </a:t>
            </a:r>
            <a:r>
              <a:rPr lang="en-US" altLang="zh-CN" sz="1351" dirty="0">
                <a:solidFill>
                  <a:schemeClr val="bg1">
                    <a:lumMod val="65000"/>
                  </a:schemeClr>
                </a:solidFill>
              </a:rPr>
              <a:t>and</a:t>
            </a:r>
            <a:r>
              <a:rPr lang="zh-CN" altLang="en-US" sz="1351" dirty="0">
                <a:solidFill>
                  <a:schemeClr val="bg1">
                    <a:lumMod val="65000"/>
                  </a:schemeClr>
                </a:solidFill>
              </a:rPr>
              <a:t> </a:t>
            </a:r>
            <a:r>
              <a:rPr lang="en-US" altLang="zh-CN" sz="1351" dirty="0">
                <a:solidFill>
                  <a:schemeClr val="bg1">
                    <a:lumMod val="65000"/>
                  </a:schemeClr>
                </a:solidFill>
              </a:rPr>
              <a:t>Discuss</a:t>
            </a:r>
            <a:endParaRPr kumimoji="1" lang="zh-CN" altLang="en-US" sz="1351" dirty="0">
              <a:solidFill>
                <a:schemeClr val="bg1">
                  <a:lumMod val="65000"/>
                </a:schemeClr>
              </a:solidFill>
            </a:endParaRPr>
          </a:p>
        </p:txBody>
      </p:sp>
      <p:sp>
        <p:nvSpPr>
          <p:cNvPr id="38" name="文本框 37">
            <a:extLst>
              <a:ext uri="{FF2B5EF4-FFF2-40B4-BE49-F238E27FC236}">
                <a16:creationId xmlns="" xmlns:a16="http://schemas.microsoft.com/office/drawing/2014/main" id="{208D14A0-0EB0-491E-925F-AFA11A8CABD6}"/>
              </a:ext>
            </a:extLst>
          </p:cNvPr>
          <p:cNvSpPr txBox="1"/>
          <p:nvPr/>
        </p:nvSpPr>
        <p:spPr>
          <a:xfrm>
            <a:off x="661384" y="4827602"/>
            <a:ext cx="1040670" cy="1015663"/>
          </a:xfrm>
          <a:prstGeom prst="rect">
            <a:avLst/>
          </a:prstGeom>
          <a:noFill/>
        </p:spPr>
        <p:txBody>
          <a:bodyPr wrap="none" rtlCol="0">
            <a:spAutoFit/>
          </a:bodyPr>
          <a:lstStyle/>
          <a:p>
            <a:r>
              <a:rPr kumimoji="1" lang="en-US" altLang="zh-CN" sz="6000" dirty="0">
                <a:solidFill>
                  <a:schemeClr val="bg1">
                    <a:lumMod val="65000"/>
                  </a:schemeClr>
                </a:solidFill>
                <a:latin typeface="Arial" panose="020B0604020202020204" pitchFamily="34" charset="0"/>
                <a:cs typeface="Arial" panose="020B0604020202020204" pitchFamily="34" charset="0"/>
              </a:rPr>
              <a:t>05</a:t>
            </a:r>
            <a:endParaRPr kumimoji="1" lang="zh-CN" altLang="en-US" sz="6000" dirty="0">
              <a:solidFill>
                <a:schemeClr val="bg1">
                  <a:lumMod val="65000"/>
                </a:schemeClr>
              </a:solidFill>
              <a:latin typeface="Arial" panose="020B0604020202020204" pitchFamily="34" charset="0"/>
              <a:cs typeface="Arial" panose="020B0604020202020204" pitchFamily="34" charset="0"/>
            </a:endParaRPr>
          </a:p>
        </p:txBody>
      </p:sp>
      <p:sp>
        <p:nvSpPr>
          <p:cNvPr id="39" name="文本框 38">
            <a:extLst>
              <a:ext uri="{FF2B5EF4-FFF2-40B4-BE49-F238E27FC236}">
                <a16:creationId xmlns="" xmlns:a16="http://schemas.microsoft.com/office/drawing/2014/main" id="{05DBA428-E7E7-4AAB-9987-5F4FA83EDA2B}"/>
              </a:ext>
            </a:extLst>
          </p:cNvPr>
          <p:cNvSpPr txBox="1"/>
          <p:nvPr/>
        </p:nvSpPr>
        <p:spPr>
          <a:xfrm>
            <a:off x="1602538" y="5373201"/>
            <a:ext cx="1002197" cy="300210"/>
          </a:xfrm>
          <a:prstGeom prst="rect">
            <a:avLst/>
          </a:prstGeom>
          <a:noFill/>
        </p:spPr>
        <p:txBody>
          <a:bodyPr wrap="none" rtlCol="0">
            <a:spAutoFit/>
          </a:bodyPr>
          <a:lstStyle/>
          <a:p>
            <a:r>
              <a:rPr lang="en" altLang="zh-CN" sz="1351" dirty="0">
                <a:solidFill>
                  <a:schemeClr val="bg1">
                    <a:lumMod val="65000"/>
                  </a:schemeClr>
                </a:solidFill>
              </a:rPr>
              <a:t>Conclusion</a:t>
            </a:r>
          </a:p>
        </p:txBody>
      </p:sp>
      <p:sp>
        <p:nvSpPr>
          <p:cNvPr id="40" name="文本框 39">
            <a:extLst>
              <a:ext uri="{FF2B5EF4-FFF2-40B4-BE49-F238E27FC236}">
                <a16:creationId xmlns="" xmlns:a16="http://schemas.microsoft.com/office/drawing/2014/main" id="{DDCFBDAF-5C83-425D-8648-D2648B7082F1}"/>
              </a:ext>
            </a:extLst>
          </p:cNvPr>
          <p:cNvSpPr txBox="1"/>
          <p:nvPr/>
        </p:nvSpPr>
        <p:spPr>
          <a:xfrm>
            <a:off x="3545889" y="4827602"/>
            <a:ext cx="1040670" cy="1015663"/>
          </a:xfrm>
          <a:prstGeom prst="rect">
            <a:avLst/>
          </a:prstGeom>
          <a:noFill/>
        </p:spPr>
        <p:txBody>
          <a:bodyPr wrap="none" rtlCol="0">
            <a:spAutoFit/>
          </a:bodyPr>
          <a:lstStyle/>
          <a:p>
            <a:r>
              <a:rPr kumimoji="1" lang="en-US" altLang="zh-CN" sz="6000" dirty="0">
                <a:solidFill>
                  <a:schemeClr val="bg1">
                    <a:lumMod val="65000"/>
                  </a:schemeClr>
                </a:solidFill>
                <a:latin typeface="Arial" panose="020B0604020202020204" pitchFamily="34" charset="0"/>
                <a:cs typeface="Arial" panose="020B0604020202020204" pitchFamily="34" charset="0"/>
              </a:rPr>
              <a:t>06</a:t>
            </a:r>
            <a:endParaRPr kumimoji="1" lang="zh-CN" altLang="en-US" sz="6000" dirty="0">
              <a:solidFill>
                <a:schemeClr val="bg1">
                  <a:lumMod val="65000"/>
                </a:schemeClr>
              </a:solidFill>
              <a:latin typeface="Arial" panose="020B0604020202020204" pitchFamily="34" charset="0"/>
              <a:cs typeface="Arial" panose="020B0604020202020204" pitchFamily="34" charset="0"/>
            </a:endParaRPr>
          </a:p>
        </p:txBody>
      </p:sp>
      <p:sp>
        <p:nvSpPr>
          <p:cNvPr id="41" name="文本框 40">
            <a:extLst>
              <a:ext uri="{FF2B5EF4-FFF2-40B4-BE49-F238E27FC236}">
                <a16:creationId xmlns="" xmlns:a16="http://schemas.microsoft.com/office/drawing/2014/main" id="{921E9D65-0432-4054-A6FC-78AC8B6DD163}"/>
              </a:ext>
            </a:extLst>
          </p:cNvPr>
          <p:cNvSpPr txBox="1"/>
          <p:nvPr/>
        </p:nvSpPr>
        <p:spPr>
          <a:xfrm>
            <a:off x="4514088" y="5363006"/>
            <a:ext cx="702436" cy="300210"/>
          </a:xfrm>
          <a:prstGeom prst="rect">
            <a:avLst/>
          </a:prstGeom>
          <a:noFill/>
        </p:spPr>
        <p:txBody>
          <a:bodyPr wrap="none" rtlCol="0">
            <a:spAutoFit/>
          </a:bodyPr>
          <a:lstStyle/>
          <a:p>
            <a:r>
              <a:rPr lang="en-US" altLang="zh-CN" sz="1351" dirty="0">
                <a:solidFill>
                  <a:schemeClr val="bg1">
                    <a:lumMod val="65000"/>
                  </a:schemeClr>
                </a:solidFill>
              </a:rPr>
              <a:t>Thanks</a:t>
            </a:r>
            <a:endParaRPr kumimoji="1" lang="zh-CN" altLang="en-US" sz="1351" dirty="0">
              <a:solidFill>
                <a:schemeClr val="bg1">
                  <a:lumMod val="65000"/>
                </a:schemeClr>
              </a:solidFill>
            </a:endParaRPr>
          </a:p>
        </p:txBody>
      </p:sp>
      <p:sp>
        <p:nvSpPr>
          <p:cNvPr id="2" name="文本框 1"/>
          <p:cNvSpPr txBox="1"/>
          <p:nvPr/>
        </p:nvSpPr>
        <p:spPr>
          <a:xfrm>
            <a:off x="1587495" y="2752253"/>
            <a:ext cx="1620957" cy="253916"/>
          </a:xfrm>
          <a:prstGeom prst="rect">
            <a:avLst/>
          </a:prstGeom>
          <a:noFill/>
        </p:spPr>
        <p:txBody>
          <a:bodyPr wrap="square" rtlCol="0">
            <a:spAutoFit/>
          </a:bodyPr>
          <a:lstStyle/>
          <a:p>
            <a:r>
              <a:rPr lang="en-US" altLang="zh-CN" sz="1000" dirty="0">
                <a:solidFill>
                  <a:srgbClr val="F4F8FC"/>
                </a:solidFill>
              </a:rPr>
              <a:t>https://www.ypppt.com/</a:t>
            </a:r>
            <a:endParaRPr lang="zh-CN" altLang="en-US" sz="1000" dirty="0">
              <a:solidFill>
                <a:srgbClr val="F4F8FC"/>
              </a:solidFill>
            </a:endParaRPr>
          </a:p>
        </p:txBody>
      </p:sp>
    </p:spTree>
    <p:extLst>
      <p:ext uri="{BB962C8B-B14F-4D97-AF65-F5344CB8AC3E}">
        <p14:creationId xmlns:p14="http://schemas.microsoft.com/office/powerpoint/2010/main" val="4034819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 xmlns:a16="http://schemas.microsoft.com/office/drawing/2014/main" id="{A359BF78-CF7A-48E9-AC7C-3FE43D6020B7}"/>
              </a:ext>
            </a:extLst>
          </p:cNvPr>
          <p:cNvSpPr>
            <a:spLocks noGrp="1"/>
          </p:cNvSpPr>
          <p:nvPr>
            <p:ph type="sldNum" sz="quarter" idx="4"/>
          </p:nvPr>
        </p:nvSpPr>
        <p:spPr/>
        <p:txBody>
          <a:bodyPr/>
          <a:lstStyle/>
          <a:p>
            <a:fld id="{A548B57D-AE10-4CF7-A9DF-59FEFA91B28E}" type="slidenum">
              <a:rPr lang="zh-CN" altLang="en-US" smtClean="0">
                <a:cs typeface="+mn-ea"/>
                <a:sym typeface="+mn-lt"/>
              </a:rPr>
              <a:pPr/>
              <a:t>4</a:t>
            </a:fld>
            <a:r>
              <a:rPr lang="zh-CN" altLang="en-US">
                <a:cs typeface="+mn-ea"/>
                <a:sym typeface="+mn-lt"/>
              </a:rPr>
              <a:t> </a:t>
            </a:r>
            <a:endParaRPr lang="zh-CN" altLang="en-US" dirty="0">
              <a:cs typeface="+mn-ea"/>
              <a:sym typeface="+mn-lt"/>
            </a:endParaRPr>
          </a:p>
        </p:txBody>
      </p:sp>
      <p:sp>
        <p:nvSpPr>
          <p:cNvPr id="22" name="标题 21">
            <a:extLst>
              <a:ext uri="{FF2B5EF4-FFF2-40B4-BE49-F238E27FC236}">
                <a16:creationId xmlns="" xmlns:a16="http://schemas.microsoft.com/office/drawing/2014/main" id="{47D5B24D-0595-4BC4-BF99-010EE4CC7BAA}"/>
              </a:ext>
            </a:extLst>
          </p:cNvPr>
          <p:cNvSpPr>
            <a:spLocks noGrp="1"/>
          </p:cNvSpPr>
          <p:nvPr>
            <p:ph type="title"/>
          </p:nvPr>
        </p:nvSpPr>
        <p:spPr/>
        <p:txBody>
          <a:bodyPr/>
          <a:lstStyle/>
          <a:p>
            <a:r>
              <a:rPr lang="zh-CN" altLang="en-US" dirty="0"/>
              <a:t>章节题目</a:t>
            </a:r>
          </a:p>
        </p:txBody>
      </p:sp>
      <p:sp>
        <p:nvSpPr>
          <p:cNvPr id="23" name="文本占位符 22">
            <a:extLst>
              <a:ext uri="{FF2B5EF4-FFF2-40B4-BE49-F238E27FC236}">
                <a16:creationId xmlns="" xmlns:a16="http://schemas.microsoft.com/office/drawing/2014/main" id="{3283DF50-D76E-4DDE-BA0F-99C2D54E39BB}"/>
              </a:ext>
            </a:extLst>
          </p:cNvPr>
          <p:cNvSpPr>
            <a:spLocks noGrp="1"/>
          </p:cNvSpPr>
          <p:nvPr>
            <p:ph type="body" sz="quarter" idx="11"/>
          </p:nvPr>
        </p:nvSpPr>
        <p:spPr/>
        <p:txBody>
          <a:bodyPr/>
          <a:lstStyle/>
          <a:p>
            <a:r>
              <a:rPr lang="zh-CN" altLang="en-US" dirty="0"/>
              <a:t>题目说明</a:t>
            </a:r>
          </a:p>
        </p:txBody>
      </p:sp>
      <p:sp>
        <p:nvSpPr>
          <p:cNvPr id="25" name="文本占位符 24">
            <a:extLst>
              <a:ext uri="{FF2B5EF4-FFF2-40B4-BE49-F238E27FC236}">
                <a16:creationId xmlns="" xmlns:a16="http://schemas.microsoft.com/office/drawing/2014/main" id="{43A6DF95-0927-4CB9-98B3-BD267FB813F5}"/>
              </a:ext>
            </a:extLst>
          </p:cNvPr>
          <p:cNvSpPr>
            <a:spLocks noGrp="1"/>
          </p:cNvSpPr>
          <p:nvPr>
            <p:ph type="body" sz="quarter" idx="13"/>
          </p:nvPr>
        </p:nvSpPr>
        <p:spPr/>
        <p:txBody>
          <a:bodyPr/>
          <a:lstStyle/>
          <a:p>
            <a:r>
              <a:rPr lang="en-US" altLang="zh-CN" dirty="0"/>
              <a:t>01</a:t>
            </a:r>
            <a:endParaRPr lang="zh-CN" altLang="en-US" dirty="0"/>
          </a:p>
        </p:txBody>
      </p:sp>
    </p:spTree>
    <p:extLst>
      <p:ext uri="{BB962C8B-B14F-4D97-AF65-F5344CB8AC3E}">
        <p14:creationId xmlns:p14="http://schemas.microsoft.com/office/powerpoint/2010/main" val="3974416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 xmlns:a16="http://schemas.microsoft.com/office/drawing/2014/main" id="{A06675A9-DC35-4D31-A32B-825421346CF3}"/>
              </a:ext>
            </a:extLst>
          </p:cNvPr>
          <p:cNvSpPr>
            <a:spLocks noGrp="1"/>
          </p:cNvSpPr>
          <p:nvPr>
            <p:ph type="sldNum" sz="quarter" idx="4"/>
          </p:nvPr>
        </p:nvSpPr>
        <p:spPr/>
        <p:txBody>
          <a:bodyPr/>
          <a:lstStyle/>
          <a:p>
            <a:fld id="{A548B57D-AE10-4CF7-A9DF-59FEFA91B28E}" type="slidenum">
              <a:rPr lang="zh-CN" altLang="en-US" smtClean="0">
                <a:cs typeface="+mn-ea"/>
                <a:sym typeface="+mn-lt"/>
              </a:rPr>
              <a:pPr/>
              <a:t>5</a:t>
            </a:fld>
            <a:r>
              <a:rPr lang="zh-CN" altLang="en-US">
                <a:cs typeface="+mn-ea"/>
                <a:sym typeface="+mn-lt"/>
              </a:rPr>
              <a:t> </a:t>
            </a:r>
            <a:endParaRPr lang="zh-CN" altLang="en-US" dirty="0">
              <a:cs typeface="+mn-ea"/>
              <a:sym typeface="+mn-lt"/>
            </a:endParaRPr>
          </a:p>
        </p:txBody>
      </p:sp>
      <p:sp>
        <p:nvSpPr>
          <p:cNvPr id="6" name="文本占位符 5">
            <a:extLst>
              <a:ext uri="{FF2B5EF4-FFF2-40B4-BE49-F238E27FC236}">
                <a16:creationId xmlns="" xmlns:a16="http://schemas.microsoft.com/office/drawing/2014/main" id="{B493A625-A638-4270-90E5-6267B1393F23}"/>
              </a:ext>
            </a:extLst>
          </p:cNvPr>
          <p:cNvSpPr>
            <a:spLocks noGrp="1"/>
          </p:cNvSpPr>
          <p:nvPr>
            <p:ph type="body" sz="quarter" idx="12"/>
          </p:nvPr>
        </p:nvSpPr>
        <p:spPr/>
        <p:txBody>
          <a:bodyPr/>
          <a:lstStyle/>
          <a:p>
            <a:r>
              <a:rPr lang="zh-CN" altLang="en-US" dirty="0"/>
              <a:t>并列项</a:t>
            </a:r>
          </a:p>
        </p:txBody>
      </p:sp>
      <p:sp>
        <p:nvSpPr>
          <p:cNvPr id="7" name="TextBox 21">
            <a:extLst>
              <a:ext uri="{FF2B5EF4-FFF2-40B4-BE49-F238E27FC236}">
                <a16:creationId xmlns="" xmlns:a16="http://schemas.microsoft.com/office/drawing/2014/main" id="{3A541830-768B-4EAB-BF7F-AB1429015376}"/>
              </a:ext>
            </a:extLst>
          </p:cNvPr>
          <p:cNvSpPr txBox="1">
            <a:spLocks noChangeArrowheads="1"/>
          </p:cNvSpPr>
          <p:nvPr/>
        </p:nvSpPr>
        <p:spPr bwMode="auto">
          <a:xfrm>
            <a:off x="3411393" y="2217906"/>
            <a:ext cx="7831027" cy="1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chemeClr val="tx1"/>
                </a:solidFill>
                <a:latin typeface="Arial" panose="020B0604020202020204" pitchFamily="34" charset="0"/>
                <a:ea typeface="宋体" panose="02010600030101010101" pitchFamily="2" charset="-122"/>
              </a:defRPr>
            </a:lvl1pPr>
            <a:lvl2pPr marL="742950" indent="-285750" eaLnBrk="0" hangingPunct="0">
              <a:defRPr sz="1400">
                <a:solidFill>
                  <a:schemeClr val="tx1"/>
                </a:solidFill>
                <a:latin typeface="Arial" panose="020B0604020202020204" pitchFamily="34" charset="0"/>
                <a:ea typeface="宋体" panose="02010600030101010101" pitchFamily="2" charset="-122"/>
              </a:defRPr>
            </a:lvl2pPr>
            <a:lvl3pPr marL="1143000" indent="-228600" eaLnBrk="0" hangingPunct="0">
              <a:defRPr sz="1400">
                <a:solidFill>
                  <a:schemeClr val="tx1"/>
                </a:solidFill>
                <a:latin typeface="Arial" panose="020B0604020202020204" pitchFamily="34" charset="0"/>
                <a:ea typeface="宋体" panose="02010600030101010101" pitchFamily="2" charset="-122"/>
              </a:defRPr>
            </a:lvl3pPr>
            <a:lvl4pPr marL="1600200" indent="-228600" eaLnBrk="0" hangingPunct="0">
              <a:defRPr sz="1400">
                <a:solidFill>
                  <a:schemeClr val="tx1"/>
                </a:solidFill>
                <a:latin typeface="Arial" panose="020B0604020202020204" pitchFamily="34" charset="0"/>
                <a:ea typeface="宋体" panose="02010600030101010101" pitchFamily="2" charset="-122"/>
              </a:defRPr>
            </a:lvl4pPr>
            <a:lvl5pPr marL="2057400" indent="-228600" eaLnBrk="0" hangingPunct="0">
              <a:defRPr sz="1400">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9pPr>
          </a:lstStyle>
          <a:p>
            <a:pPr algn="just" eaLnBrk="1" hangingPunct="1">
              <a:lnSpc>
                <a:spcPct val="120000"/>
              </a:lnSpc>
            </a:pPr>
            <a:r>
              <a:rPr lang="zh-CN" altLang="en-US" sz="2000" dirty="0">
                <a:ea typeface="Microsoft YaHei" panose="020B0503020204020204" pitchFamily="34" charset="-122"/>
                <a:cs typeface="+mn-ea"/>
                <a:sym typeface="Arial" panose="020B0604020202020204" pitchFamily="34" charset="0"/>
              </a:rPr>
              <a:t>请输入文字，此页可以用来展示需要详细叙述的并列内容。</a:t>
            </a:r>
            <a:endParaRPr lang="en-US" altLang="zh-CN" sz="2000" dirty="0">
              <a:ea typeface="Microsoft YaHei" panose="020B0503020204020204" pitchFamily="34" charset="-122"/>
              <a:cs typeface="+mn-ea"/>
              <a:sym typeface="Arial" panose="020B0604020202020204" pitchFamily="34" charset="0"/>
            </a:endParaRPr>
          </a:p>
          <a:p>
            <a:pPr lvl="0" algn="just" eaLnBrk="1" hangingPunct="1">
              <a:lnSpc>
                <a:spcPct val="120000"/>
              </a:lnSpc>
            </a:pPr>
            <a:r>
              <a:rPr lang="zh-CN" altLang="en-US" sz="2000" dirty="0">
                <a:solidFill>
                  <a:srgbClr val="000000"/>
                </a:solidFill>
                <a:ea typeface="Microsoft YaHei" panose="020B0503020204020204" pitchFamily="34" charset="-122"/>
                <a:cs typeface="+mn-ea"/>
                <a:sym typeface="Arial" panose="020B0604020202020204" pitchFamily="34" charset="0"/>
              </a:rPr>
              <a:t>请输入文字，此页可以用来展示需要详细叙述的并列内容。</a:t>
            </a:r>
            <a:endParaRPr lang="en-US" altLang="zh-CN" sz="2000" dirty="0">
              <a:solidFill>
                <a:srgbClr val="000000"/>
              </a:solidFill>
              <a:ea typeface="Microsoft YaHei" panose="020B0503020204020204" pitchFamily="34" charset="-122"/>
              <a:cs typeface="+mn-ea"/>
              <a:sym typeface="Arial" panose="020B0604020202020204" pitchFamily="34" charset="0"/>
            </a:endParaRPr>
          </a:p>
          <a:p>
            <a:pPr algn="just" eaLnBrk="1" hangingPunct="1">
              <a:lnSpc>
                <a:spcPct val="120000"/>
              </a:lnSpc>
            </a:pPr>
            <a:r>
              <a:rPr lang="zh-CN" altLang="en-US" sz="2000" dirty="0">
                <a:solidFill>
                  <a:srgbClr val="000000"/>
                </a:solidFill>
                <a:ea typeface="Microsoft YaHei" panose="020B0503020204020204" pitchFamily="34" charset="-122"/>
                <a:cs typeface="+mn-ea"/>
                <a:sym typeface="Arial" panose="020B0604020202020204" pitchFamily="34" charset="0"/>
              </a:rPr>
              <a:t>请输入文字，此页可以用来展示需要详细叙述的并列内容。</a:t>
            </a:r>
            <a:endParaRPr lang="en-US" altLang="zh-CN" sz="2000" dirty="0">
              <a:solidFill>
                <a:srgbClr val="000000"/>
              </a:solidFill>
              <a:ea typeface="Microsoft YaHei" panose="020B0503020204020204" pitchFamily="34" charset="-122"/>
              <a:cs typeface="+mn-ea"/>
              <a:sym typeface="Arial" panose="020B0604020202020204" pitchFamily="34" charset="0"/>
            </a:endParaRPr>
          </a:p>
        </p:txBody>
      </p:sp>
      <p:sp>
        <p:nvSpPr>
          <p:cNvPr id="8" name="TextBox 21">
            <a:extLst>
              <a:ext uri="{FF2B5EF4-FFF2-40B4-BE49-F238E27FC236}">
                <a16:creationId xmlns="" xmlns:a16="http://schemas.microsoft.com/office/drawing/2014/main" id="{5837D0E6-BC8B-41EC-82D1-83FAFF2A0FC8}"/>
              </a:ext>
            </a:extLst>
          </p:cNvPr>
          <p:cNvSpPr txBox="1">
            <a:spLocks noChangeArrowheads="1"/>
          </p:cNvSpPr>
          <p:nvPr/>
        </p:nvSpPr>
        <p:spPr bwMode="auto">
          <a:xfrm>
            <a:off x="1667014" y="2217906"/>
            <a:ext cx="12430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chemeClr val="tx1"/>
                </a:solidFill>
                <a:latin typeface="Arial" panose="020B0604020202020204" pitchFamily="34" charset="0"/>
                <a:ea typeface="宋体" panose="02010600030101010101" pitchFamily="2" charset="-122"/>
              </a:defRPr>
            </a:lvl1pPr>
            <a:lvl2pPr marL="742950" indent="-285750" eaLnBrk="0" hangingPunct="0">
              <a:defRPr sz="1400">
                <a:solidFill>
                  <a:schemeClr val="tx1"/>
                </a:solidFill>
                <a:latin typeface="Arial" panose="020B0604020202020204" pitchFamily="34" charset="0"/>
                <a:ea typeface="宋体" panose="02010600030101010101" pitchFamily="2" charset="-122"/>
              </a:defRPr>
            </a:lvl2pPr>
            <a:lvl3pPr marL="1143000" indent="-228600" eaLnBrk="0" hangingPunct="0">
              <a:defRPr sz="1400">
                <a:solidFill>
                  <a:schemeClr val="tx1"/>
                </a:solidFill>
                <a:latin typeface="Arial" panose="020B0604020202020204" pitchFamily="34" charset="0"/>
                <a:ea typeface="宋体" panose="02010600030101010101" pitchFamily="2" charset="-122"/>
              </a:defRPr>
            </a:lvl3pPr>
            <a:lvl4pPr marL="1600200" indent="-228600" eaLnBrk="0" hangingPunct="0">
              <a:defRPr sz="1400">
                <a:solidFill>
                  <a:schemeClr val="tx1"/>
                </a:solidFill>
                <a:latin typeface="Arial" panose="020B0604020202020204" pitchFamily="34" charset="0"/>
                <a:ea typeface="宋体" panose="02010600030101010101" pitchFamily="2" charset="-122"/>
              </a:defRPr>
            </a:lvl4pPr>
            <a:lvl5pPr marL="2057400" indent="-228600" eaLnBrk="0" hangingPunct="0">
              <a:defRPr sz="1400">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9pPr>
          </a:lstStyle>
          <a:p>
            <a:pPr algn="ctr" eaLnBrk="1" hangingPunct="1"/>
            <a:r>
              <a:rPr lang="en-US" altLang="zh-CN" sz="7200" b="1" dirty="0">
                <a:solidFill>
                  <a:srgbClr val="3553A0"/>
                </a:solidFill>
                <a:ea typeface="Microsoft YaHei" panose="020B0503020204020204" pitchFamily="34" charset="-122"/>
                <a:cs typeface="+mn-ea"/>
                <a:sym typeface="Arial" panose="020B0604020202020204" pitchFamily="34" charset="0"/>
              </a:rPr>
              <a:t>01</a:t>
            </a:r>
            <a:endParaRPr lang="zh-CN" altLang="zh-CN" sz="7200" b="1" dirty="0">
              <a:solidFill>
                <a:srgbClr val="3553A0"/>
              </a:solidFill>
              <a:ea typeface="Microsoft YaHei" panose="020B0503020204020204" pitchFamily="34" charset="-122"/>
              <a:cs typeface="+mn-ea"/>
              <a:sym typeface="Arial" panose="020B0604020202020204" pitchFamily="34" charset="0"/>
            </a:endParaRPr>
          </a:p>
        </p:txBody>
      </p:sp>
      <p:cxnSp>
        <p:nvCxnSpPr>
          <p:cNvPr id="9" name="直接连接符 8">
            <a:extLst>
              <a:ext uri="{FF2B5EF4-FFF2-40B4-BE49-F238E27FC236}">
                <a16:creationId xmlns="" xmlns:a16="http://schemas.microsoft.com/office/drawing/2014/main" id="{5CA8860F-A827-41D0-9769-BB25722408CD}"/>
              </a:ext>
            </a:extLst>
          </p:cNvPr>
          <p:cNvCxnSpPr>
            <a:cxnSpLocks/>
          </p:cNvCxnSpPr>
          <p:nvPr/>
        </p:nvCxnSpPr>
        <p:spPr>
          <a:xfrm>
            <a:off x="3160720" y="2273683"/>
            <a:ext cx="0" cy="108877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 name="TextBox 21">
            <a:extLst>
              <a:ext uri="{FF2B5EF4-FFF2-40B4-BE49-F238E27FC236}">
                <a16:creationId xmlns="" xmlns:a16="http://schemas.microsoft.com/office/drawing/2014/main" id="{BE371961-8474-4EA5-8E43-F33C06FFE448}"/>
              </a:ext>
            </a:extLst>
          </p:cNvPr>
          <p:cNvSpPr txBox="1">
            <a:spLocks noChangeArrowheads="1"/>
          </p:cNvSpPr>
          <p:nvPr/>
        </p:nvSpPr>
        <p:spPr bwMode="auto">
          <a:xfrm>
            <a:off x="3426729" y="4098671"/>
            <a:ext cx="7831027" cy="1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chemeClr val="tx1"/>
                </a:solidFill>
                <a:latin typeface="Arial" panose="020B0604020202020204" pitchFamily="34" charset="0"/>
                <a:ea typeface="宋体" panose="02010600030101010101" pitchFamily="2" charset="-122"/>
              </a:defRPr>
            </a:lvl1pPr>
            <a:lvl2pPr marL="742950" indent="-285750" eaLnBrk="0" hangingPunct="0">
              <a:defRPr sz="1400">
                <a:solidFill>
                  <a:schemeClr val="tx1"/>
                </a:solidFill>
                <a:latin typeface="Arial" panose="020B0604020202020204" pitchFamily="34" charset="0"/>
                <a:ea typeface="宋体" panose="02010600030101010101" pitchFamily="2" charset="-122"/>
              </a:defRPr>
            </a:lvl2pPr>
            <a:lvl3pPr marL="1143000" indent="-228600" eaLnBrk="0" hangingPunct="0">
              <a:defRPr sz="1400">
                <a:solidFill>
                  <a:schemeClr val="tx1"/>
                </a:solidFill>
                <a:latin typeface="Arial" panose="020B0604020202020204" pitchFamily="34" charset="0"/>
                <a:ea typeface="宋体" panose="02010600030101010101" pitchFamily="2" charset="-122"/>
              </a:defRPr>
            </a:lvl3pPr>
            <a:lvl4pPr marL="1600200" indent="-228600" eaLnBrk="0" hangingPunct="0">
              <a:defRPr sz="1400">
                <a:solidFill>
                  <a:schemeClr val="tx1"/>
                </a:solidFill>
                <a:latin typeface="Arial" panose="020B0604020202020204" pitchFamily="34" charset="0"/>
                <a:ea typeface="宋体" panose="02010600030101010101" pitchFamily="2" charset="-122"/>
              </a:defRPr>
            </a:lvl4pPr>
            <a:lvl5pPr marL="2057400" indent="-228600" eaLnBrk="0" hangingPunct="0">
              <a:defRPr sz="1400">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9pPr>
          </a:lstStyle>
          <a:p>
            <a:pPr algn="just" eaLnBrk="1" hangingPunct="1">
              <a:lnSpc>
                <a:spcPct val="120000"/>
              </a:lnSpc>
            </a:pPr>
            <a:r>
              <a:rPr lang="zh-CN" altLang="en-US" sz="2000" dirty="0">
                <a:ea typeface="Microsoft YaHei" panose="020B0503020204020204" pitchFamily="34" charset="-122"/>
                <a:cs typeface="+mn-ea"/>
                <a:sym typeface="Arial" panose="020B0604020202020204" pitchFamily="34" charset="0"/>
              </a:rPr>
              <a:t>请输入文字，此页可以用来展示需要详细叙述的并列内容。</a:t>
            </a:r>
            <a:endParaRPr lang="en-US" altLang="zh-CN" sz="2000" dirty="0">
              <a:ea typeface="Microsoft YaHei" panose="020B0503020204020204" pitchFamily="34" charset="-122"/>
              <a:cs typeface="+mn-ea"/>
              <a:sym typeface="Arial" panose="020B0604020202020204" pitchFamily="34" charset="0"/>
            </a:endParaRPr>
          </a:p>
          <a:p>
            <a:pPr lvl="0" algn="just" eaLnBrk="1" hangingPunct="1">
              <a:lnSpc>
                <a:spcPct val="120000"/>
              </a:lnSpc>
            </a:pPr>
            <a:r>
              <a:rPr lang="zh-CN" altLang="en-US" sz="2000" dirty="0">
                <a:solidFill>
                  <a:srgbClr val="000000"/>
                </a:solidFill>
                <a:ea typeface="Microsoft YaHei" panose="020B0503020204020204" pitchFamily="34" charset="-122"/>
                <a:cs typeface="+mn-ea"/>
                <a:sym typeface="Arial" panose="020B0604020202020204" pitchFamily="34" charset="0"/>
              </a:rPr>
              <a:t>请输入文字，此页可以用来展示需要详细叙述的并列内容。</a:t>
            </a:r>
            <a:endParaRPr lang="en-US" altLang="zh-CN" sz="2000" dirty="0">
              <a:solidFill>
                <a:srgbClr val="000000"/>
              </a:solidFill>
              <a:ea typeface="Microsoft YaHei" panose="020B0503020204020204" pitchFamily="34" charset="-122"/>
              <a:cs typeface="+mn-ea"/>
              <a:sym typeface="Arial" panose="020B0604020202020204" pitchFamily="34" charset="0"/>
            </a:endParaRPr>
          </a:p>
          <a:p>
            <a:pPr algn="just" eaLnBrk="1" hangingPunct="1">
              <a:lnSpc>
                <a:spcPct val="120000"/>
              </a:lnSpc>
            </a:pPr>
            <a:r>
              <a:rPr lang="zh-CN" altLang="en-US" sz="2000" dirty="0">
                <a:solidFill>
                  <a:srgbClr val="000000"/>
                </a:solidFill>
                <a:ea typeface="Microsoft YaHei" panose="020B0503020204020204" pitchFamily="34" charset="-122"/>
                <a:cs typeface="+mn-ea"/>
                <a:sym typeface="Arial" panose="020B0604020202020204" pitchFamily="34" charset="0"/>
              </a:rPr>
              <a:t>请输入文字，此页可以用来展示需要详细叙述的并列内容。</a:t>
            </a:r>
            <a:endParaRPr lang="en-US" altLang="zh-CN" sz="2000" dirty="0">
              <a:solidFill>
                <a:srgbClr val="000000"/>
              </a:solidFill>
              <a:ea typeface="Microsoft YaHei" panose="020B0503020204020204" pitchFamily="34" charset="-122"/>
              <a:cs typeface="+mn-ea"/>
              <a:sym typeface="Arial" panose="020B0604020202020204" pitchFamily="34" charset="0"/>
            </a:endParaRPr>
          </a:p>
        </p:txBody>
      </p:sp>
      <p:sp>
        <p:nvSpPr>
          <p:cNvPr id="11" name="TextBox 21">
            <a:extLst>
              <a:ext uri="{FF2B5EF4-FFF2-40B4-BE49-F238E27FC236}">
                <a16:creationId xmlns="" xmlns:a16="http://schemas.microsoft.com/office/drawing/2014/main" id="{5EC182DB-FAA2-4B7D-8594-F791DCEC7A0E}"/>
              </a:ext>
            </a:extLst>
          </p:cNvPr>
          <p:cNvSpPr txBox="1">
            <a:spLocks noChangeArrowheads="1"/>
          </p:cNvSpPr>
          <p:nvPr/>
        </p:nvSpPr>
        <p:spPr bwMode="auto">
          <a:xfrm>
            <a:off x="1667014" y="4122645"/>
            <a:ext cx="12430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chemeClr val="tx1"/>
                </a:solidFill>
                <a:latin typeface="Arial" panose="020B0604020202020204" pitchFamily="34" charset="0"/>
                <a:ea typeface="宋体" panose="02010600030101010101" pitchFamily="2" charset="-122"/>
              </a:defRPr>
            </a:lvl1pPr>
            <a:lvl2pPr marL="742950" indent="-285750" eaLnBrk="0" hangingPunct="0">
              <a:defRPr sz="1400">
                <a:solidFill>
                  <a:schemeClr val="tx1"/>
                </a:solidFill>
                <a:latin typeface="Arial" panose="020B0604020202020204" pitchFamily="34" charset="0"/>
                <a:ea typeface="宋体" panose="02010600030101010101" pitchFamily="2" charset="-122"/>
              </a:defRPr>
            </a:lvl2pPr>
            <a:lvl3pPr marL="1143000" indent="-228600" eaLnBrk="0" hangingPunct="0">
              <a:defRPr sz="1400">
                <a:solidFill>
                  <a:schemeClr val="tx1"/>
                </a:solidFill>
                <a:latin typeface="Arial" panose="020B0604020202020204" pitchFamily="34" charset="0"/>
                <a:ea typeface="宋体" panose="02010600030101010101" pitchFamily="2" charset="-122"/>
              </a:defRPr>
            </a:lvl3pPr>
            <a:lvl4pPr marL="1600200" indent="-228600" eaLnBrk="0" hangingPunct="0">
              <a:defRPr sz="1400">
                <a:solidFill>
                  <a:schemeClr val="tx1"/>
                </a:solidFill>
                <a:latin typeface="Arial" panose="020B0604020202020204" pitchFamily="34" charset="0"/>
                <a:ea typeface="宋体" panose="02010600030101010101" pitchFamily="2" charset="-122"/>
              </a:defRPr>
            </a:lvl4pPr>
            <a:lvl5pPr marL="2057400" indent="-228600" eaLnBrk="0" hangingPunct="0">
              <a:defRPr sz="1400">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sz="1400">
                <a:solidFill>
                  <a:schemeClr val="tx1"/>
                </a:solidFill>
                <a:latin typeface="Arial" panose="020B0604020202020204" pitchFamily="34" charset="0"/>
                <a:ea typeface="宋体" panose="02010600030101010101" pitchFamily="2" charset="-122"/>
              </a:defRPr>
            </a:lvl9pPr>
          </a:lstStyle>
          <a:p>
            <a:pPr algn="ctr" eaLnBrk="1" hangingPunct="1"/>
            <a:r>
              <a:rPr lang="en-US" altLang="zh-CN" sz="7200" b="1" dirty="0">
                <a:solidFill>
                  <a:srgbClr val="3553A0"/>
                </a:solidFill>
                <a:ea typeface="Microsoft YaHei" panose="020B0503020204020204" pitchFamily="34" charset="-122"/>
                <a:cs typeface="+mn-ea"/>
                <a:sym typeface="Arial" panose="020B0604020202020204" pitchFamily="34" charset="0"/>
              </a:rPr>
              <a:t>02</a:t>
            </a:r>
            <a:endParaRPr lang="zh-CN" altLang="zh-CN" sz="7200" b="1" dirty="0">
              <a:solidFill>
                <a:srgbClr val="3553A0"/>
              </a:solidFill>
              <a:ea typeface="Microsoft YaHei" panose="020B0503020204020204" pitchFamily="34" charset="-122"/>
              <a:cs typeface="+mn-ea"/>
              <a:sym typeface="Arial" panose="020B0604020202020204" pitchFamily="34" charset="0"/>
            </a:endParaRPr>
          </a:p>
        </p:txBody>
      </p:sp>
      <p:cxnSp>
        <p:nvCxnSpPr>
          <p:cNvPr id="12" name="直接连接符 11">
            <a:extLst>
              <a:ext uri="{FF2B5EF4-FFF2-40B4-BE49-F238E27FC236}">
                <a16:creationId xmlns="" xmlns:a16="http://schemas.microsoft.com/office/drawing/2014/main" id="{60611EFE-EC27-46D8-9AF3-C1ACF9BDE02F}"/>
              </a:ext>
            </a:extLst>
          </p:cNvPr>
          <p:cNvCxnSpPr>
            <a:cxnSpLocks/>
          </p:cNvCxnSpPr>
          <p:nvPr/>
        </p:nvCxnSpPr>
        <p:spPr>
          <a:xfrm>
            <a:off x="3160720" y="4178422"/>
            <a:ext cx="0" cy="108877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3648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 xmlns:a16="http://schemas.microsoft.com/office/drawing/2014/main" id="{C66B489B-56BB-4637-9148-18400D11DFDA}"/>
              </a:ext>
            </a:extLst>
          </p:cNvPr>
          <p:cNvSpPr>
            <a:spLocks noGrp="1"/>
          </p:cNvSpPr>
          <p:nvPr>
            <p:ph type="sldNum" sz="quarter" idx="4"/>
          </p:nvPr>
        </p:nvSpPr>
        <p:spPr/>
        <p:txBody>
          <a:bodyPr/>
          <a:lstStyle/>
          <a:p>
            <a:fld id="{A548B57D-AE10-4CF7-A9DF-59FEFA91B28E}" type="slidenum">
              <a:rPr lang="zh-CN" altLang="en-US" smtClean="0">
                <a:cs typeface="+mn-ea"/>
                <a:sym typeface="+mn-lt"/>
              </a:rPr>
              <a:pPr/>
              <a:t>6</a:t>
            </a:fld>
            <a:r>
              <a:rPr lang="zh-CN" altLang="en-US">
                <a:cs typeface="+mn-ea"/>
                <a:sym typeface="+mn-lt"/>
              </a:rPr>
              <a:t> </a:t>
            </a:r>
            <a:endParaRPr lang="zh-CN" altLang="en-US" dirty="0">
              <a:cs typeface="+mn-ea"/>
              <a:sym typeface="+mn-lt"/>
            </a:endParaRPr>
          </a:p>
        </p:txBody>
      </p:sp>
      <p:sp>
        <p:nvSpPr>
          <p:cNvPr id="3" name="文本占位符 2">
            <a:extLst>
              <a:ext uri="{FF2B5EF4-FFF2-40B4-BE49-F238E27FC236}">
                <a16:creationId xmlns="" xmlns:a16="http://schemas.microsoft.com/office/drawing/2014/main" id="{7ED142C3-233A-489B-B088-920BC463376C}"/>
              </a:ext>
            </a:extLst>
          </p:cNvPr>
          <p:cNvSpPr>
            <a:spLocks noGrp="1"/>
          </p:cNvSpPr>
          <p:nvPr>
            <p:ph type="body" sz="quarter" idx="12"/>
          </p:nvPr>
        </p:nvSpPr>
        <p:spPr/>
        <p:txBody>
          <a:bodyPr/>
          <a:lstStyle/>
          <a:p>
            <a:r>
              <a:rPr lang="zh-CN" altLang="en-US" dirty="0"/>
              <a:t>信息项</a:t>
            </a:r>
          </a:p>
        </p:txBody>
      </p:sp>
      <p:grpSp>
        <p:nvGrpSpPr>
          <p:cNvPr id="4" name="组合 3">
            <a:extLst>
              <a:ext uri="{FF2B5EF4-FFF2-40B4-BE49-F238E27FC236}">
                <a16:creationId xmlns="" xmlns:a16="http://schemas.microsoft.com/office/drawing/2014/main" id="{8F930AED-8D37-4CA2-A4C7-5D994E6C27CE}"/>
              </a:ext>
            </a:extLst>
          </p:cNvPr>
          <p:cNvGrpSpPr/>
          <p:nvPr/>
        </p:nvGrpSpPr>
        <p:grpSpPr>
          <a:xfrm>
            <a:off x="888724" y="1772117"/>
            <a:ext cx="10414552" cy="3916908"/>
            <a:chOff x="1362324" y="1543517"/>
            <a:chExt cx="10414552" cy="3916908"/>
          </a:xfrm>
        </p:grpSpPr>
        <p:grpSp>
          <p:nvGrpSpPr>
            <p:cNvPr id="5" name="组合 4">
              <a:extLst>
                <a:ext uri="{FF2B5EF4-FFF2-40B4-BE49-F238E27FC236}">
                  <a16:creationId xmlns="" xmlns:a16="http://schemas.microsoft.com/office/drawing/2014/main" id="{F8CEE21D-6DC7-4EFC-9B0B-408C4E8AEBB1}"/>
                </a:ext>
              </a:extLst>
            </p:cNvPr>
            <p:cNvGrpSpPr/>
            <p:nvPr/>
          </p:nvGrpSpPr>
          <p:grpSpPr>
            <a:xfrm>
              <a:off x="1362324" y="1543517"/>
              <a:ext cx="3399833" cy="3916908"/>
              <a:chOff x="1088736" y="2134761"/>
              <a:chExt cx="2018236" cy="3465940"/>
            </a:xfrm>
          </p:grpSpPr>
          <p:sp>
            <p:nvSpPr>
              <p:cNvPr id="13" name="矩形 12">
                <a:extLst>
                  <a:ext uri="{FF2B5EF4-FFF2-40B4-BE49-F238E27FC236}">
                    <a16:creationId xmlns="" xmlns:a16="http://schemas.microsoft.com/office/drawing/2014/main" id="{7638A1F7-3788-47C6-9AAC-A7382579B7DE}"/>
                  </a:ext>
                </a:extLst>
              </p:cNvPr>
              <p:cNvSpPr/>
              <p:nvPr/>
            </p:nvSpPr>
            <p:spPr>
              <a:xfrm>
                <a:off x="1088736" y="2656990"/>
                <a:ext cx="2018236" cy="2943711"/>
              </a:xfrm>
              <a:prstGeom prst="rect">
                <a:avLst/>
              </a:prstGeom>
              <a:solidFill>
                <a:schemeClr val="bg1"/>
              </a:solidFill>
              <a:ln>
                <a:noFill/>
              </a:ln>
              <a:effectLst>
                <a:outerShdw blurRad="190500" sx="101000" sy="101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4" name="矩形 13">
                <a:extLst>
                  <a:ext uri="{FF2B5EF4-FFF2-40B4-BE49-F238E27FC236}">
                    <a16:creationId xmlns="" xmlns:a16="http://schemas.microsoft.com/office/drawing/2014/main" id="{9F8C7BF7-27F7-4A2E-B45D-843D58C940DE}"/>
                  </a:ext>
                </a:extLst>
              </p:cNvPr>
              <p:cNvSpPr/>
              <p:nvPr/>
            </p:nvSpPr>
            <p:spPr>
              <a:xfrm>
                <a:off x="1088736" y="2134761"/>
                <a:ext cx="2018236" cy="5713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矩形 14">
                <a:extLst>
                  <a:ext uri="{FF2B5EF4-FFF2-40B4-BE49-F238E27FC236}">
                    <a16:creationId xmlns="" xmlns:a16="http://schemas.microsoft.com/office/drawing/2014/main" id="{8DA492DA-A8A7-45C1-9EAF-B9E22A49B912}"/>
                  </a:ext>
                </a:extLst>
              </p:cNvPr>
              <p:cNvSpPr/>
              <p:nvPr/>
            </p:nvSpPr>
            <p:spPr>
              <a:xfrm>
                <a:off x="1219234" y="3197487"/>
                <a:ext cx="1856213" cy="1508656"/>
              </a:xfrm>
              <a:prstGeom prst="rect">
                <a:avLst/>
              </a:prstGeom>
            </p:spPr>
            <p:txBody>
              <a:bodyPr wrap="square">
                <a:spAutoFit/>
              </a:bodyPr>
              <a:lstStyle/>
              <a:p>
                <a:pPr marL="285750" indent="-285750" algn="just">
                  <a:lnSpc>
                    <a:spcPct val="150000"/>
                  </a:lnSpc>
                  <a:buFont typeface="Arial" panose="020B0604020202020204" pitchFamily="34" charset="0"/>
                  <a:buChar char="•"/>
                  <a:defRPr/>
                </a:pPr>
                <a:r>
                  <a:rPr lang="zh-CN" altLang="en-US" dirty="0">
                    <a:cs typeface="+mn-ea"/>
                    <a:sym typeface="+mn-lt"/>
                  </a:rPr>
                  <a:t>李某某</a:t>
                </a:r>
                <a:endParaRPr lang="en-US" altLang="zh-CN" dirty="0">
                  <a:cs typeface="+mn-ea"/>
                  <a:sym typeface="+mn-lt"/>
                </a:endParaRPr>
              </a:p>
              <a:p>
                <a:pPr marL="285750" indent="-285750" algn="just">
                  <a:lnSpc>
                    <a:spcPct val="150000"/>
                  </a:lnSpc>
                  <a:buFont typeface="Arial" panose="020B0604020202020204" pitchFamily="34" charset="0"/>
                  <a:buChar char="•"/>
                  <a:defRPr/>
                </a:pPr>
                <a:r>
                  <a:rPr lang="zh-CN" altLang="en-US" dirty="0">
                    <a:cs typeface="+mn-ea"/>
                    <a:sym typeface="+mn-lt"/>
                  </a:rPr>
                  <a:t>男性</a:t>
                </a:r>
                <a:endParaRPr lang="en-US" altLang="zh-CN" dirty="0">
                  <a:cs typeface="+mn-ea"/>
                  <a:sym typeface="+mn-lt"/>
                </a:endParaRPr>
              </a:p>
              <a:p>
                <a:pPr marL="285750" indent="-285750" algn="just">
                  <a:lnSpc>
                    <a:spcPct val="150000"/>
                  </a:lnSpc>
                  <a:buFont typeface="Arial" panose="020B0604020202020204" pitchFamily="34" charset="0"/>
                  <a:buChar char="•"/>
                  <a:defRPr/>
                </a:pPr>
                <a:r>
                  <a:rPr lang="en-US" altLang="zh-CN" dirty="0">
                    <a:cs typeface="+mn-ea"/>
                    <a:sym typeface="+mn-lt"/>
                  </a:rPr>
                  <a:t>56</a:t>
                </a:r>
                <a:r>
                  <a:rPr lang="zh-CN" altLang="en-US" dirty="0">
                    <a:cs typeface="+mn-ea"/>
                    <a:sym typeface="+mn-lt"/>
                  </a:rPr>
                  <a:t>岁</a:t>
                </a:r>
                <a:endParaRPr lang="en-US" altLang="zh-CN" dirty="0">
                  <a:cs typeface="+mn-ea"/>
                  <a:sym typeface="+mn-lt"/>
                </a:endParaRPr>
              </a:p>
              <a:p>
                <a:pPr marL="285750" indent="-285750" algn="just">
                  <a:lnSpc>
                    <a:spcPct val="150000"/>
                  </a:lnSpc>
                  <a:buFont typeface="Arial" panose="020B0604020202020204" pitchFamily="34" charset="0"/>
                  <a:buChar char="•"/>
                  <a:defRPr/>
                </a:pPr>
                <a:r>
                  <a:rPr lang="zh-CN" altLang="en-US" dirty="0">
                    <a:cs typeface="+mn-ea"/>
                    <a:sym typeface="+mn-lt"/>
                  </a:rPr>
                  <a:t>已婚</a:t>
                </a:r>
                <a:endParaRPr lang="en-US" altLang="zh-CN" dirty="0">
                  <a:cs typeface="+mn-ea"/>
                  <a:sym typeface="+mn-lt"/>
                </a:endParaRPr>
              </a:p>
            </p:txBody>
          </p:sp>
          <p:sp>
            <p:nvSpPr>
              <p:cNvPr id="16" name="矩形 15">
                <a:extLst>
                  <a:ext uri="{FF2B5EF4-FFF2-40B4-BE49-F238E27FC236}">
                    <a16:creationId xmlns="" xmlns:a16="http://schemas.microsoft.com/office/drawing/2014/main" id="{D024B78D-6E05-48BC-B484-60FED5B986FE}"/>
                  </a:ext>
                </a:extLst>
              </p:cNvPr>
              <p:cNvSpPr/>
              <p:nvPr/>
            </p:nvSpPr>
            <p:spPr>
              <a:xfrm>
                <a:off x="1088736" y="5537915"/>
                <a:ext cx="2018235" cy="627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等腰三角形 16">
                <a:extLst>
                  <a:ext uri="{FF2B5EF4-FFF2-40B4-BE49-F238E27FC236}">
                    <a16:creationId xmlns="" xmlns:a16="http://schemas.microsoft.com/office/drawing/2014/main" id="{828AF5A3-BECF-4908-86CC-E61269B286A4}"/>
                  </a:ext>
                </a:extLst>
              </p:cNvPr>
              <p:cNvSpPr/>
              <p:nvPr/>
            </p:nvSpPr>
            <p:spPr>
              <a:xfrm flipV="1">
                <a:off x="2696840" y="2350894"/>
                <a:ext cx="144176" cy="13910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矩形 17">
                <a:extLst>
                  <a:ext uri="{FF2B5EF4-FFF2-40B4-BE49-F238E27FC236}">
                    <a16:creationId xmlns="" xmlns:a16="http://schemas.microsoft.com/office/drawing/2014/main" id="{0C58880D-EAFE-4791-B676-EFAEFB7120EB}"/>
                  </a:ext>
                </a:extLst>
              </p:cNvPr>
              <p:cNvSpPr/>
              <p:nvPr/>
            </p:nvSpPr>
            <p:spPr>
              <a:xfrm>
                <a:off x="1221456" y="2220390"/>
                <a:ext cx="812144" cy="40011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000" b="1" dirty="0">
                    <a:solidFill>
                      <a:schemeClr val="bg1"/>
                    </a:solidFill>
                    <a:cs typeface="+mn-ea"/>
                    <a:sym typeface="+mn-lt"/>
                  </a:rPr>
                  <a:t>基本信息</a:t>
                </a:r>
                <a:endParaRPr kumimoji="0" lang="zh-CN" altLang="en-US" sz="2000" b="1" i="0" u="none" strike="noStrike" kern="1200" cap="none" spc="0" normalizeH="0" baseline="0" noProof="0" dirty="0">
                  <a:ln>
                    <a:noFill/>
                  </a:ln>
                  <a:solidFill>
                    <a:schemeClr val="bg1"/>
                  </a:solidFill>
                  <a:effectLst/>
                  <a:uLnTx/>
                  <a:uFillTx/>
                  <a:cs typeface="+mn-ea"/>
                  <a:sym typeface="+mn-lt"/>
                </a:endParaRPr>
              </a:p>
            </p:txBody>
          </p:sp>
        </p:grpSp>
        <p:grpSp>
          <p:nvGrpSpPr>
            <p:cNvPr id="6" name="组合 5">
              <a:extLst>
                <a:ext uri="{FF2B5EF4-FFF2-40B4-BE49-F238E27FC236}">
                  <a16:creationId xmlns="" xmlns:a16="http://schemas.microsoft.com/office/drawing/2014/main" id="{ABF0DCA4-446E-4648-AA29-EA485D849750}"/>
                </a:ext>
              </a:extLst>
            </p:cNvPr>
            <p:cNvGrpSpPr/>
            <p:nvPr/>
          </p:nvGrpSpPr>
          <p:grpSpPr>
            <a:xfrm>
              <a:off x="4982376" y="1543517"/>
              <a:ext cx="6794500" cy="3916908"/>
              <a:chOff x="3739460" y="2134761"/>
              <a:chExt cx="2231553" cy="3465940"/>
            </a:xfrm>
          </p:grpSpPr>
          <p:sp>
            <p:nvSpPr>
              <p:cNvPr id="7" name="矩形 6">
                <a:extLst>
                  <a:ext uri="{FF2B5EF4-FFF2-40B4-BE49-F238E27FC236}">
                    <a16:creationId xmlns="" xmlns:a16="http://schemas.microsoft.com/office/drawing/2014/main" id="{97644D04-06E0-4C37-84AE-F648DA32339B}"/>
                  </a:ext>
                </a:extLst>
              </p:cNvPr>
              <p:cNvSpPr/>
              <p:nvPr/>
            </p:nvSpPr>
            <p:spPr>
              <a:xfrm>
                <a:off x="3739460" y="2656990"/>
                <a:ext cx="2231553" cy="2943711"/>
              </a:xfrm>
              <a:prstGeom prst="rect">
                <a:avLst/>
              </a:prstGeom>
              <a:solidFill>
                <a:schemeClr val="bg1"/>
              </a:solidFill>
              <a:ln>
                <a:noFill/>
              </a:ln>
              <a:effectLst>
                <a:outerShdw blurRad="190500" sx="101000" sy="101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8" name="矩形 7">
                <a:extLst>
                  <a:ext uri="{FF2B5EF4-FFF2-40B4-BE49-F238E27FC236}">
                    <a16:creationId xmlns="" xmlns:a16="http://schemas.microsoft.com/office/drawing/2014/main" id="{CDEB405B-FA17-40F9-8BBC-D1DF763E4CED}"/>
                  </a:ext>
                </a:extLst>
              </p:cNvPr>
              <p:cNvSpPr/>
              <p:nvPr/>
            </p:nvSpPr>
            <p:spPr>
              <a:xfrm>
                <a:off x="3739460" y="2134761"/>
                <a:ext cx="2231553" cy="5713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a:extLst>
                  <a:ext uri="{FF2B5EF4-FFF2-40B4-BE49-F238E27FC236}">
                    <a16:creationId xmlns="" xmlns:a16="http://schemas.microsoft.com/office/drawing/2014/main" id="{27EB4301-DCCB-4F29-9BF6-35857484095B}"/>
                  </a:ext>
                </a:extLst>
              </p:cNvPr>
              <p:cNvSpPr/>
              <p:nvPr/>
            </p:nvSpPr>
            <p:spPr>
              <a:xfrm>
                <a:off x="3869958" y="2973967"/>
                <a:ext cx="1968610" cy="2003693"/>
              </a:xfrm>
              <a:prstGeom prst="rect">
                <a:avLst/>
              </a:prstGeom>
            </p:spPr>
            <p:txBody>
              <a:bodyPr wrap="square">
                <a:spAutoFit/>
              </a:bodyPr>
              <a:lstStyle/>
              <a:p>
                <a:pPr marL="285750" indent="-285750" algn="just">
                  <a:lnSpc>
                    <a:spcPct val="150000"/>
                  </a:lnSpc>
                  <a:buFont typeface="Arial" panose="020B0604020202020204" pitchFamily="34" charset="0"/>
                  <a:buChar char="•"/>
                  <a:defRPr/>
                </a:pPr>
                <a:r>
                  <a:rPr lang="zh-CN" altLang="en-US" sz="1600" dirty="0">
                    <a:cs typeface="+mn-ea"/>
                    <a:sym typeface="+mn-lt"/>
                  </a:rPr>
                  <a:t>请输入文字，此页可以用来展示需要详细叙述的并列内容。请输入文字，此页可以用来展示需要详细叙述的并列内容。</a:t>
                </a:r>
                <a:endParaRPr lang="en-US" altLang="zh-CN" sz="1600" dirty="0">
                  <a:cs typeface="+mn-ea"/>
                  <a:sym typeface="+mn-lt"/>
                </a:endParaRPr>
              </a:p>
              <a:p>
                <a:pPr marL="285750" indent="-285750" algn="just">
                  <a:lnSpc>
                    <a:spcPct val="150000"/>
                  </a:lnSpc>
                  <a:buFont typeface="Arial" panose="020B0604020202020204" pitchFamily="34" charset="0"/>
                  <a:buChar char="•"/>
                  <a:defRPr/>
                </a:pPr>
                <a:endParaRPr lang="zh-CN" altLang="en-US" sz="1600" dirty="0">
                  <a:cs typeface="+mn-ea"/>
                  <a:sym typeface="+mn-lt"/>
                </a:endParaRPr>
              </a:p>
              <a:p>
                <a:pPr marL="285750" indent="-285750" algn="just">
                  <a:lnSpc>
                    <a:spcPct val="150000"/>
                  </a:lnSpc>
                  <a:buFont typeface="Arial" panose="020B0604020202020204" pitchFamily="34" charset="0"/>
                  <a:buChar char="•"/>
                  <a:defRPr/>
                </a:pPr>
                <a:r>
                  <a:rPr lang="zh-CN" altLang="en-US" sz="1600" dirty="0">
                    <a:cs typeface="+mn-ea"/>
                    <a:sym typeface="+mn-lt"/>
                  </a:rPr>
                  <a:t>请输入文字，此页可以用来展示需要详细叙述的并列内容。请输入文字，此页可以用来展示需要详细叙述的并列内容。请输入文字，此页可以用来展示需要详细叙述的并列内容。</a:t>
                </a:r>
              </a:p>
            </p:txBody>
          </p:sp>
          <p:sp>
            <p:nvSpPr>
              <p:cNvPr id="10" name="矩形 9">
                <a:extLst>
                  <a:ext uri="{FF2B5EF4-FFF2-40B4-BE49-F238E27FC236}">
                    <a16:creationId xmlns="" xmlns:a16="http://schemas.microsoft.com/office/drawing/2014/main" id="{C0C248D8-6919-4AD3-BACC-AA4FF76076B1}"/>
                  </a:ext>
                </a:extLst>
              </p:cNvPr>
              <p:cNvSpPr/>
              <p:nvPr/>
            </p:nvSpPr>
            <p:spPr>
              <a:xfrm>
                <a:off x="3739460" y="5537915"/>
                <a:ext cx="2231553" cy="627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等腰三角形 10">
                <a:extLst>
                  <a:ext uri="{FF2B5EF4-FFF2-40B4-BE49-F238E27FC236}">
                    <a16:creationId xmlns="" xmlns:a16="http://schemas.microsoft.com/office/drawing/2014/main" id="{3FE5CCB3-5B3D-4BA2-B591-97D735127C63}"/>
                  </a:ext>
                </a:extLst>
              </p:cNvPr>
              <p:cNvSpPr/>
              <p:nvPr/>
            </p:nvSpPr>
            <p:spPr>
              <a:xfrm flipV="1">
                <a:off x="5587528" y="2350894"/>
                <a:ext cx="85539" cy="13910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a:extLst>
                  <a:ext uri="{FF2B5EF4-FFF2-40B4-BE49-F238E27FC236}">
                    <a16:creationId xmlns="" xmlns:a16="http://schemas.microsoft.com/office/drawing/2014/main" id="{5AE93BEA-B6A1-46D9-ABDB-FD14D443D19B}"/>
                  </a:ext>
                </a:extLst>
              </p:cNvPr>
              <p:cNvSpPr/>
              <p:nvPr/>
            </p:nvSpPr>
            <p:spPr>
              <a:xfrm>
                <a:off x="3873165" y="2220390"/>
                <a:ext cx="366277" cy="40011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000" b="1" dirty="0">
                    <a:solidFill>
                      <a:schemeClr val="bg1"/>
                    </a:solidFill>
                    <a:cs typeface="+mn-ea"/>
                    <a:sym typeface="+mn-lt"/>
                  </a:rPr>
                  <a:t>现病史</a:t>
                </a:r>
                <a:endParaRPr kumimoji="0" lang="zh-CN" altLang="en-US" sz="2000" b="1" i="0" u="none" strike="noStrike" kern="1200" cap="none" spc="0" normalizeH="0" baseline="0" noProof="0" dirty="0">
                  <a:ln>
                    <a:noFill/>
                  </a:ln>
                  <a:solidFill>
                    <a:schemeClr val="bg1"/>
                  </a:solidFill>
                  <a:effectLst/>
                  <a:uLnTx/>
                  <a:uFillTx/>
                  <a:cs typeface="+mn-ea"/>
                  <a:sym typeface="+mn-lt"/>
                </a:endParaRPr>
              </a:p>
            </p:txBody>
          </p:sp>
        </p:grpSp>
      </p:grpSp>
    </p:spTree>
    <p:extLst>
      <p:ext uri="{BB962C8B-B14F-4D97-AF65-F5344CB8AC3E}">
        <p14:creationId xmlns:p14="http://schemas.microsoft.com/office/powerpoint/2010/main" val="3688317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 xmlns:a16="http://schemas.microsoft.com/office/drawing/2014/main" id="{E00A9508-FB91-4B9F-9A53-3B6575210029}"/>
              </a:ext>
            </a:extLst>
          </p:cNvPr>
          <p:cNvSpPr>
            <a:spLocks noGrp="1"/>
          </p:cNvSpPr>
          <p:nvPr>
            <p:ph type="sldNum" sz="quarter" idx="4"/>
          </p:nvPr>
        </p:nvSpPr>
        <p:spPr/>
        <p:txBody>
          <a:bodyPr/>
          <a:lstStyle/>
          <a:p>
            <a:fld id="{A548B57D-AE10-4CF7-A9DF-59FEFA91B28E}" type="slidenum">
              <a:rPr lang="zh-CN" altLang="en-US" smtClean="0">
                <a:cs typeface="+mn-ea"/>
                <a:sym typeface="+mn-lt"/>
              </a:rPr>
              <a:pPr/>
              <a:t>7</a:t>
            </a:fld>
            <a:r>
              <a:rPr lang="zh-CN" altLang="en-US">
                <a:cs typeface="+mn-ea"/>
                <a:sym typeface="+mn-lt"/>
              </a:rPr>
              <a:t> </a:t>
            </a:r>
            <a:endParaRPr lang="zh-CN" altLang="en-US" dirty="0">
              <a:cs typeface="+mn-ea"/>
              <a:sym typeface="+mn-lt"/>
            </a:endParaRPr>
          </a:p>
        </p:txBody>
      </p:sp>
      <p:sp>
        <p:nvSpPr>
          <p:cNvPr id="3" name="文本占位符 2">
            <a:extLst>
              <a:ext uri="{FF2B5EF4-FFF2-40B4-BE49-F238E27FC236}">
                <a16:creationId xmlns="" xmlns:a16="http://schemas.microsoft.com/office/drawing/2014/main" id="{AA97346B-26A1-4C31-A9DD-58265FA1A232}"/>
              </a:ext>
            </a:extLst>
          </p:cNvPr>
          <p:cNvSpPr>
            <a:spLocks noGrp="1"/>
          </p:cNvSpPr>
          <p:nvPr>
            <p:ph type="body" sz="quarter" idx="12"/>
          </p:nvPr>
        </p:nvSpPr>
        <p:spPr/>
        <p:txBody>
          <a:bodyPr/>
          <a:lstStyle/>
          <a:p>
            <a:r>
              <a:rPr lang="zh-CN" altLang="en-US" dirty="0"/>
              <a:t>表格项</a:t>
            </a:r>
          </a:p>
        </p:txBody>
      </p:sp>
      <p:sp>
        <p:nvSpPr>
          <p:cNvPr id="7" name="矩形: 圆角 6">
            <a:extLst>
              <a:ext uri="{FF2B5EF4-FFF2-40B4-BE49-F238E27FC236}">
                <a16:creationId xmlns="" xmlns:a16="http://schemas.microsoft.com/office/drawing/2014/main" id="{68C2C362-A3BB-45B9-AF25-5C9CB8495955}"/>
              </a:ext>
            </a:extLst>
          </p:cNvPr>
          <p:cNvSpPr/>
          <p:nvPr/>
        </p:nvSpPr>
        <p:spPr>
          <a:xfrm>
            <a:off x="631190" y="3306591"/>
            <a:ext cx="10902108" cy="517968"/>
          </a:xfrm>
          <a:prstGeom prst="roundRect">
            <a:avLst/>
          </a:prstGeom>
          <a:solidFill>
            <a:srgbClr val="83B3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Microsoft YaHei" panose="020B0503020204020204" pitchFamily="34" charset="-122"/>
              <a:cs typeface="+mn-ea"/>
              <a:sym typeface="Arial" panose="020B0604020202020204" pitchFamily="34" charset="0"/>
            </a:endParaRPr>
          </a:p>
        </p:txBody>
      </p:sp>
      <p:graphicFrame>
        <p:nvGraphicFramePr>
          <p:cNvPr id="9" name="表格 8">
            <a:extLst>
              <a:ext uri="{FF2B5EF4-FFF2-40B4-BE49-F238E27FC236}">
                <a16:creationId xmlns="" xmlns:a16="http://schemas.microsoft.com/office/drawing/2014/main" id="{EB16081E-71DC-49DF-855C-E0A8460E3CB8}"/>
              </a:ext>
            </a:extLst>
          </p:cNvPr>
          <p:cNvGraphicFramePr>
            <a:graphicFrameLocks noGrp="1"/>
          </p:cNvGraphicFramePr>
          <p:nvPr>
            <p:extLst>
              <p:ext uri="{D42A27DB-BD31-4B8C-83A1-F6EECF244321}">
                <p14:modId xmlns:p14="http://schemas.microsoft.com/office/powerpoint/2010/main" val="2443350072"/>
              </p:ext>
            </p:extLst>
          </p:nvPr>
        </p:nvGraphicFramePr>
        <p:xfrm>
          <a:off x="783590" y="2365922"/>
          <a:ext cx="10510626" cy="3384241"/>
        </p:xfrm>
        <a:graphic>
          <a:graphicData uri="http://schemas.openxmlformats.org/drawingml/2006/table">
            <a:tbl>
              <a:tblPr firstRow="1" bandRow="1">
                <a:tableStyleId>{5C22544A-7EE6-4342-B048-85BDC9FD1C3A}</a:tableStyleId>
              </a:tblPr>
              <a:tblGrid>
                <a:gridCol w="1751771">
                  <a:extLst>
                    <a:ext uri="{9D8B030D-6E8A-4147-A177-3AD203B41FA5}">
                      <a16:colId xmlns="" xmlns:a16="http://schemas.microsoft.com/office/drawing/2014/main" val="695335730"/>
                    </a:ext>
                  </a:extLst>
                </a:gridCol>
                <a:gridCol w="1751771">
                  <a:extLst>
                    <a:ext uri="{9D8B030D-6E8A-4147-A177-3AD203B41FA5}">
                      <a16:colId xmlns="" xmlns:a16="http://schemas.microsoft.com/office/drawing/2014/main" val="693799632"/>
                    </a:ext>
                  </a:extLst>
                </a:gridCol>
                <a:gridCol w="1751771">
                  <a:extLst>
                    <a:ext uri="{9D8B030D-6E8A-4147-A177-3AD203B41FA5}">
                      <a16:colId xmlns="" xmlns:a16="http://schemas.microsoft.com/office/drawing/2014/main" val="3123279104"/>
                    </a:ext>
                  </a:extLst>
                </a:gridCol>
                <a:gridCol w="1751771">
                  <a:extLst>
                    <a:ext uri="{9D8B030D-6E8A-4147-A177-3AD203B41FA5}">
                      <a16:colId xmlns="" xmlns:a16="http://schemas.microsoft.com/office/drawing/2014/main" val="3799971182"/>
                    </a:ext>
                  </a:extLst>
                </a:gridCol>
                <a:gridCol w="1751771">
                  <a:extLst>
                    <a:ext uri="{9D8B030D-6E8A-4147-A177-3AD203B41FA5}">
                      <a16:colId xmlns="" xmlns:a16="http://schemas.microsoft.com/office/drawing/2014/main" val="2218422632"/>
                    </a:ext>
                  </a:extLst>
                </a:gridCol>
                <a:gridCol w="1751771">
                  <a:extLst>
                    <a:ext uri="{9D8B030D-6E8A-4147-A177-3AD203B41FA5}">
                      <a16:colId xmlns="" xmlns:a16="http://schemas.microsoft.com/office/drawing/2014/main" val="3279195156"/>
                    </a:ext>
                  </a:extLst>
                </a:gridCol>
              </a:tblGrid>
              <a:tr h="483463">
                <a:tc>
                  <a:txBody>
                    <a:bodyPr/>
                    <a:lstStyle/>
                    <a:p>
                      <a:endParaRPr lang="zh-CN" altLang="en-US" dirty="0">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序列</a:t>
                      </a: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1</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序列</a:t>
                      </a: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2</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序列</a:t>
                      </a: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3</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序列</a:t>
                      </a: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4</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序列</a:t>
                      </a: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5</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227827928"/>
                  </a:ext>
                </a:extLst>
              </a:tr>
              <a:tr h="483463">
                <a:tc>
                  <a:txBody>
                    <a:bodyPr/>
                    <a:lstStyle/>
                    <a:p>
                      <a:pPr algn="ctr"/>
                      <a:r>
                        <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类别</a:t>
                      </a: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1</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ap="flat" cmpd="sng" algn="ctr">
                      <a:noFill/>
                      <a:prstDash val="solid"/>
                      <a:round/>
                      <a:headEnd type="none" w="med" len="med"/>
                      <a:tailEnd type="none" w="med" len="med"/>
                    </a:lnL>
                    <a:lnR w="12700" cmpd="sng">
                      <a:noFill/>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23</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656</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12</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12</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1</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422004806"/>
                  </a:ext>
                </a:extLst>
              </a:tr>
              <a:tr h="4834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000" b="1" dirty="0">
                          <a:solidFill>
                            <a:schemeClr val="bg1"/>
                          </a:solidFill>
                          <a:latin typeface="Arial" panose="020B0604020202020204" pitchFamily="34" charset="0"/>
                          <a:ea typeface="Microsoft YaHei" panose="020B0503020204020204" pitchFamily="34" charset="-122"/>
                          <a:cs typeface="+mn-ea"/>
                          <a:sym typeface="Arial" panose="020B0604020202020204" pitchFamily="34" charset="0"/>
                        </a:rPr>
                        <a:t>类别</a:t>
                      </a:r>
                      <a:r>
                        <a:rPr lang="en-US" altLang="zh-CN" sz="2000" b="1" dirty="0">
                          <a:solidFill>
                            <a:schemeClr val="bg1"/>
                          </a:solidFill>
                          <a:latin typeface="Arial" panose="020B0604020202020204" pitchFamily="34" charset="0"/>
                          <a:ea typeface="Microsoft YaHei" panose="020B0503020204020204" pitchFamily="34" charset="-122"/>
                          <a:cs typeface="+mn-ea"/>
                          <a:sym typeface="Arial" panose="020B0604020202020204" pitchFamily="34" charset="0"/>
                        </a:rPr>
                        <a:t>2</a:t>
                      </a:r>
                      <a:endParaRPr lang="zh-CN" altLang="en-US" sz="2000" b="1" dirty="0">
                        <a:solidFill>
                          <a:schemeClr val="bg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2000" b="1" dirty="0">
                          <a:solidFill>
                            <a:schemeClr val="bg1"/>
                          </a:solidFill>
                          <a:latin typeface="Arial" panose="020B0604020202020204" pitchFamily="34" charset="0"/>
                          <a:ea typeface="Microsoft YaHei" panose="020B0503020204020204" pitchFamily="34" charset="-122"/>
                          <a:cs typeface="+mn-ea"/>
                          <a:sym typeface="Arial" panose="020B0604020202020204" pitchFamily="34" charset="0"/>
                        </a:rPr>
                        <a:t>1235</a:t>
                      </a:r>
                      <a:endParaRPr lang="zh-CN" altLang="en-US" sz="2000" b="1" dirty="0">
                        <a:solidFill>
                          <a:schemeClr val="bg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2000" b="1" dirty="0">
                          <a:solidFill>
                            <a:schemeClr val="bg1"/>
                          </a:solidFill>
                          <a:latin typeface="Arial" panose="020B0604020202020204" pitchFamily="34" charset="0"/>
                          <a:ea typeface="Microsoft YaHei" panose="020B0503020204020204" pitchFamily="34" charset="-122"/>
                          <a:cs typeface="+mn-ea"/>
                          <a:sym typeface="Arial" panose="020B0604020202020204" pitchFamily="34" charset="0"/>
                        </a:rPr>
                        <a:t>5</a:t>
                      </a:r>
                      <a:endParaRPr lang="zh-CN" altLang="en-US" sz="2000" b="1" dirty="0">
                        <a:solidFill>
                          <a:schemeClr val="bg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2000" b="1" dirty="0">
                          <a:solidFill>
                            <a:schemeClr val="bg1"/>
                          </a:solidFill>
                          <a:latin typeface="Arial" panose="020B0604020202020204" pitchFamily="34" charset="0"/>
                          <a:ea typeface="Microsoft YaHei" panose="020B0503020204020204" pitchFamily="34" charset="-122"/>
                          <a:cs typeface="+mn-ea"/>
                          <a:sym typeface="Arial" panose="020B0604020202020204" pitchFamily="34" charset="0"/>
                        </a:rPr>
                        <a:t>12</a:t>
                      </a:r>
                      <a:endParaRPr lang="zh-CN" altLang="en-US" sz="2000" b="1" dirty="0">
                        <a:solidFill>
                          <a:schemeClr val="bg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2000" b="1" dirty="0">
                          <a:solidFill>
                            <a:schemeClr val="bg1"/>
                          </a:solidFill>
                          <a:latin typeface="Arial" panose="020B0604020202020204" pitchFamily="34" charset="0"/>
                          <a:ea typeface="Microsoft YaHei" panose="020B0503020204020204" pitchFamily="34" charset="-122"/>
                          <a:cs typeface="+mn-ea"/>
                          <a:sym typeface="Arial" panose="020B0604020202020204" pitchFamily="34" charset="0"/>
                        </a:rPr>
                        <a:t>12</a:t>
                      </a:r>
                      <a:endParaRPr lang="zh-CN" altLang="en-US" sz="2000" b="1" dirty="0">
                        <a:solidFill>
                          <a:schemeClr val="bg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2000" b="1" dirty="0">
                          <a:solidFill>
                            <a:schemeClr val="bg1"/>
                          </a:solidFill>
                          <a:latin typeface="Arial" panose="020B0604020202020204" pitchFamily="34" charset="0"/>
                          <a:ea typeface="Microsoft YaHei" panose="020B0503020204020204" pitchFamily="34" charset="-122"/>
                          <a:cs typeface="+mn-ea"/>
                          <a:sym typeface="Arial" panose="020B0604020202020204" pitchFamily="34" charset="0"/>
                        </a:rPr>
                        <a:t>8</a:t>
                      </a:r>
                      <a:endParaRPr lang="zh-CN" altLang="en-US" sz="2000" b="1" dirty="0">
                        <a:solidFill>
                          <a:schemeClr val="bg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251980727"/>
                  </a:ext>
                </a:extLst>
              </a:tr>
              <a:tr h="483463">
                <a:tc>
                  <a:txBody>
                    <a:bodyPr/>
                    <a:lstStyle/>
                    <a:p>
                      <a:pPr algn="ctr"/>
                      <a:r>
                        <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类别</a:t>
                      </a: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3</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086827502"/>
                  </a:ext>
                </a:extLst>
              </a:tr>
              <a:tr h="483463">
                <a:tc>
                  <a:txBody>
                    <a:bodyPr/>
                    <a:lstStyle/>
                    <a:p>
                      <a:pPr algn="ctr"/>
                      <a:r>
                        <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类别</a:t>
                      </a: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4</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755068910"/>
                  </a:ext>
                </a:extLst>
              </a:tr>
              <a:tr h="483463">
                <a:tc>
                  <a:txBody>
                    <a:bodyPr/>
                    <a:lstStyle/>
                    <a:p>
                      <a:pPr algn="ctr"/>
                      <a:r>
                        <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类别</a:t>
                      </a: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5</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71179630"/>
                  </a:ext>
                </a:extLst>
              </a:tr>
              <a:tr h="483463">
                <a:tc>
                  <a:txBody>
                    <a:bodyPr/>
                    <a:lstStyle/>
                    <a:p>
                      <a:pPr algn="ctr"/>
                      <a:r>
                        <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类别</a:t>
                      </a: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6</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mpd="sng">
                      <a:noFill/>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rPr>
                        <a:t>-</a:t>
                      </a:r>
                      <a:endParaRPr lang="zh-CN" altLang="en-US" dirty="0">
                        <a:solidFill>
                          <a:schemeClr val="tx1"/>
                        </a:solidFill>
                        <a:latin typeface="Arial" panose="020B0604020202020204" pitchFamily="34" charset="0"/>
                        <a:ea typeface="Microsoft YaHei" panose="020B0503020204020204" pitchFamily="34" charset="-122"/>
                        <a:cs typeface="+mn-ea"/>
                        <a:sym typeface="Arial" panose="020B0604020202020204" pitchFamily="34" charset="0"/>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906883025"/>
                  </a:ext>
                </a:extLst>
              </a:tr>
            </a:tbl>
          </a:graphicData>
        </a:graphic>
      </p:graphicFrame>
      <p:sp>
        <p:nvSpPr>
          <p:cNvPr id="11" name="矩形 10">
            <a:extLst>
              <a:ext uri="{FF2B5EF4-FFF2-40B4-BE49-F238E27FC236}">
                <a16:creationId xmlns="" xmlns:a16="http://schemas.microsoft.com/office/drawing/2014/main" id="{83419843-DD3E-4C5B-A300-0462964A006A}"/>
              </a:ext>
            </a:extLst>
          </p:cNvPr>
          <p:cNvSpPr/>
          <p:nvPr/>
        </p:nvSpPr>
        <p:spPr>
          <a:xfrm>
            <a:off x="4208304" y="1630150"/>
            <a:ext cx="3775393" cy="400110"/>
          </a:xfrm>
          <a:prstGeom prst="rect">
            <a:avLst/>
          </a:prstGeom>
        </p:spPr>
        <p:txBody>
          <a:bodyPr wrap="none">
            <a:spAutoFit/>
          </a:bodyPr>
          <a:lstStyle/>
          <a:p>
            <a:r>
              <a:rPr lang="zh-CN" altLang="en-US" sz="2000" b="1" dirty="0">
                <a:solidFill>
                  <a:schemeClr val="tx1">
                    <a:lumMod val="75000"/>
                    <a:lumOff val="25000"/>
                  </a:schemeClr>
                </a:solidFill>
                <a:latin typeface="Arial" panose="020B0604020202020204" pitchFamily="34" charset="0"/>
                <a:ea typeface="Microsoft YaHei" panose="020B0503020204020204" pitchFamily="34" charset="-122"/>
                <a:cs typeface="+mn-ea"/>
                <a:sym typeface="Arial" panose="020B0604020202020204" pitchFamily="34" charset="0"/>
              </a:rPr>
              <a:t>请输入表格标题请输入表格标题</a:t>
            </a:r>
          </a:p>
        </p:txBody>
      </p:sp>
      <p:sp>
        <p:nvSpPr>
          <p:cNvPr id="13" name="文本框 12">
            <a:extLst>
              <a:ext uri="{FF2B5EF4-FFF2-40B4-BE49-F238E27FC236}">
                <a16:creationId xmlns="" xmlns:a16="http://schemas.microsoft.com/office/drawing/2014/main" id="{282880B3-A5A9-4D10-98E9-A9F750968E88}"/>
              </a:ext>
            </a:extLst>
          </p:cNvPr>
          <p:cNvSpPr txBox="1"/>
          <p:nvPr/>
        </p:nvSpPr>
        <p:spPr>
          <a:xfrm>
            <a:off x="6648537" y="5903284"/>
            <a:ext cx="4730511" cy="338554"/>
          </a:xfrm>
          <a:prstGeom prst="rect">
            <a:avLst/>
          </a:prstGeom>
          <a:noFill/>
        </p:spPr>
        <p:txBody>
          <a:bodyPr wrap="square" rtlCol="0">
            <a:spAutoFit/>
          </a:bodyPr>
          <a:lstStyle/>
          <a:p>
            <a:pPr algn="r"/>
            <a:r>
              <a:rPr lang="zh-CN" altLang="en-US" sz="1600" dirty="0">
                <a:solidFill>
                  <a:srgbClr val="A6A6A6"/>
                </a:solidFill>
                <a:latin typeface="Arial" panose="020B0604020202020204" pitchFamily="34" charset="0"/>
                <a:ea typeface="Microsoft YaHei" panose="020B0503020204020204" pitchFamily="34" charset="-122"/>
                <a:cs typeface="+mn-ea"/>
                <a:sym typeface="Arial" panose="020B0604020202020204" pitchFamily="34" charset="0"/>
              </a:rPr>
              <a:t>*请输入数据来源请输入数据来源请输入数据来源</a:t>
            </a:r>
          </a:p>
        </p:txBody>
      </p:sp>
    </p:spTree>
    <p:extLst>
      <p:ext uri="{BB962C8B-B14F-4D97-AF65-F5344CB8AC3E}">
        <p14:creationId xmlns:p14="http://schemas.microsoft.com/office/powerpoint/2010/main" val="3959626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 xmlns:a16="http://schemas.microsoft.com/office/drawing/2014/main" id="{9A06EAB0-1A8E-4D45-B1F4-9CDCA73DAA94}"/>
              </a:ext>
            </a:extLst>
          </p:cNvPr>
          <p:cNvSpPr>
            <a:spLocks noGrp="1"/>
          </p:cNvSpPr>
          <p:nvPr>
            <p:ph type="sldNum" sz="quarter" idx="4"/>
          </p:nvPr>
        </p:nvSpPr>
        <p:spPr/>
        <p:txBody>
          <a:bodyPr/>
          <a:lstStyle/>
          <a:p>
            <a:fld id="{A548B57D-AE10-4CF7-A9DF-59FEFA91B28E}" type="slidenum">
              <a:rPr lang="zh-CN" altLang="en-US" smtClean="0">
                <a:cs typeface="+mn-ea"/>
                <a:sym typeface="+mn-lt"/>
              </a:rPr>
              <a:pPr/>
              <a:t>8</a:t>
            </a:fld>
            <a:r>
              <a:rPr lang="zh-CN" altLang="en-US">
                <a:cs typeface="+mn-ea"/>
                <a:sym typeface="+mn-lt"/>
              </a:rPr>
              <a:t> </a:t>
            </a:r>
            <a:endParaRPr lang="zh-CN" altLang="en-US" dirty="0">
              <a:cs typeface="+mn-ea"/>
              <a:sym typeface="+mn-lt"/>
            </a:endParaRPr>
          </a:p>
        </p:txBody>
      </p:sp>
      <p:sp>
        <p:nvSpPr>
          <p:cNvPr id="3" name="文本占位符 2">
            <a:extLst>
              <a:ext uri="{FF2B5EF4-FFF2-40B4-BE49-F238E27FC236}">
                <a16:creationId xmlns="" xmlns:a16="http://schemas.microsoft.com/office/drawing/2014/main" id="{ED990737-395B-4DD7-B265-9AAA1321B527}"/>
              </a:ext>
            </a:extLst>
          </p:cNvPr>
          <p:cNvSpPr>
            <a:spLocks noGrp="1"/>
          </p:cNvSpPr>
          <p:nvPr>
            <p:ph type="body" sz="quarter" idx="12"/>
          </p:nvPr>
        </p:nvSpPr>
        <p:spPr/>
        <p:txBody>
          <a:bodyPr/>
          <a:lstStyle/>
          <a:p>
            <a:r>
              <a:rPr lang="zh-CN" altLang="en-US" dirty="0"/>
              <a:t>图示项</a:t>
            </a:r>
          </a:p>
        </p:txBody>
      </p:sp>
      <p:grpSp>
        <p:nvGrpSpPr>
          <p:cNvPr id="4" name="组合 3">
            <a:extLst>
              <a:ext uri="{FF2B5EF4-FFF2-40B4-BE49-F238E27FC236}">
                <a16:creationId xmlns="" xmlns:a16="http://schemas.microsoft.com/office/drawing/2014/main" id="{14BCA554-47BF-4DDA-8DCE-620EBD62D162}"/>
              </a:ext>
            </a:extLst>
          </p:cNvPr>
          <p:cNvGrpSpPr/>
          <p:nvPr/>
        </p:nvGrpSpPr>
        <p:grpSpPr>
          <a:xfrm>
            <a:off x="1717807" y="1517972"/>
            <a:ext cx="8604964" cy="4290644"/>
            <a:chOff x="778007" y="1352872"/>
            <a:chExt cx="5788491" cy="2886282"/>
          </a:xfrm>
        </p:grpSpPr>
        <p:grpSp>
          <p:nvGrpSpPr>
            <p:cNvPr id="5" name="组合 4">
              <a:extLst>
                <a:ext uri="{FF2B5EF4-FFF2-40B4-BE49-F238E27FC236}">
                  <a16:creationId xmlns="" xmlns:a16="http://schemas.microsoft.com/office/drawing/2014/main" id="{83C7AB31-70A5-404D-B26A-EF460F499125}"/>
                </a:ext>
              </a:extLst>
            </p:cNvPr>
            <p:cNvGrpSpPr/>
            <p:nvPr/>
          </p:nvGrpSpPr>
          <p:grpSpPr>
            <a:xfrm>
              <a:off x="1193941" y="1914153"/>
              <a:ext cx="4999110" cy="2150440"/>
              <a:chOff x="1359041" y="1869703"/>
              <a:chExt cx="4999110" cy="2150440"/>
            </a:xfrm>
          </p:grpSpPr>
          <p:grpSp>
            <p:nvGrpSpPr>
              <p:cNvPr id="18" name="组合 17">
                <a:extLst>
                  <a:ext uri="{FF2B5EF4-FFF2-40B4-BE49-F238E27FC236}">
                    <a16:creationId xmlns="" xmlns:a16="http://schemas.microsoft.com/office/drawing/2014/main" id="{D8C9C9B5-60E0-48F4-8AAA-ACC774C202F3}"/>
                  </a:ext>
                </a:extLst>
              </p:cNvPr>
              <p:cNvGrpSpPr/>
              <p:nvPr/>
            </p:nvGrpSpPr>
            <p:grpSpPr>
              <a:xfrm>
                <a:off x="2913698" y="2713659"/>
                <a:ext cx="1882094" cy="864383"/>
                <a:chOff x="2602710" y="2177232"/>
                <a:chExt cx="2208887" cy="1014470"/>
              </a:xfrm>
            </p:grpSpPr>
            <p:sp>
              <p:nvSpPr>
                <p:cNvPr id="33" name="íşľïḍè">
                  <a:extLst>
                    <a:ext uri="{FF2B5EF4-FFF2-40B4-BE49-F238E27FC236}">
                      <a16:creationId xmlns="" xmlns:a16="http://schemas.microsoft.com/office/drawing/2014/main" id="{DED3FB79-D393-4E65-A22A-ED87C142A621}"/>
                    </a:ext>
                  </a:extLst>
                </p:cNvPr>
                <p:cNvSpPr txBox="1"/>
                <p:nvPr/>
              </p:nvSpPr>
              <p:spPr>
                <a:xfrm>
                  <a:off x="2705229" y="2683810"/>
                  <a:ext cx="978624" cy="275683"/>
                </a:xfrm>
                <a:prstGeom prst="rect">
                  <a:avLst/>
                </a:prstGeom>
                <a:noFill/>
              </p:spPr>
              <p:txBody>
                <a:bodyPr wrap="square" lIns="91440" tIns="45720" rIns="91440" bIns="45720" rtlCol="0" anchor="ctr" anchorCtr="0">
                  <a:noAutofit/>
                </a:bodyPr>
                <a:lstStyle/>
                <a:p>
                  <a:pPr algn="ctr"/>
                  <a:r>
                    <a:rPr lang="zh-CN" altLang="en-US" sz="800" dirty="0">
                      <a:solidFill>
                        <a:srgbClr val="008CC8"/>
                      </a:solidFill>
                      <a:latin typeface="+mn-ea"/>
                      <a:cs typeface="+mn-ea"/>
                    </a:rPr>
                    <a:t>智慧病房</a:t>
                  </a:r>
                  <a:endParaRPr lang="en-US" altLang="zh-CN" sz="800" dirty="0">
                    <a:solidFill>
                      <a:srgbClr val="008CC8"/>
                    </a:solidFill>
                    <a:latin typeface="+mn-ea"/>
                    <a:cs typeface="+mn-ea"/>
                  </a:endParaRPr>
                </a:p>
                <a:p>
                  <a:pPr algn="ctr"/>
                  <a:r>
                    <a:rPr lang="zh-CN" altLang="en-US" sz="800" dirty="0">
                      <a:solidFill>
                        <a:srgbClr val="008CC8"/>
                      </a:solidFill>
                      <a:latin typeface="+mn-ea"/>
                      <a:cs typeface="+mn-ea"/>
                    </a:rPr>
                    <a:t>交互平台</a:t>
                  </a:r>
                </a:p>
                <a:p>
                  <a:pPr algn="ctr"/>
                  <a:endParaRPr lang="zh-CN" sz="100" dirty="0">
                    <a:solidFill>
                      <a:srgbClr val="008CC8"/>
                    </a:solidFill>
                    <a:latin typeface="+mn-ea"/>
                    <a:cs typeface="+mn-ea"/>
                  </a:endParaRPr>
                </a:p>
              </p:txBody>
            </p:sp>
            <p:sp>
              <p:nvSpPr>
                <p:cNvPr id="34" name="íşľïḍè">
                  <a:extLst>
                    <a:ext uri="{FF2B5EF4-FFF2-40B4-BE49-F238E27FC236}">
                      <a16:creationId xmlns="" xmlns:a16="http://schemas.microsoft.com/office/drawing/2014/main" id="{16C7BC8E-8B93-4EB9-94D4-1DF086DADFFA}"/>
                    </a:ext>
                  </a:extLst>
                </p:cNvPr>
                <p:cNvSpPr txBox="1"/>
                <p:nvPr/>
              </p:nvSpPr>
              <p:spPr>
                <a:xfrm>
                  <a:off x="3698243" y="2683810"/>
                  <a:ext cx="978624" cy="275683"/>
                </a:xfrm>
                <a:prstGeom prst="rect">
                  <a:avLst/>
                </a:prstGeom>
                <a:noFill/>
              </p:spPr>
              <p:txBody>
                <a:bodyPr wrap="square" lIns="91440" tIns="45720" rIns="91440" bIns="45720" rtlCol="0" anchor="ctr" anchorCtr="0">
                  <a:noAutofit/>
                </a:bodyPr>
                <a:lstStyle/>
                <a:p>
                  <a:pPr algn="ctr"/>
                  <a:r>
                    <a:rPr lang="zh-CN" altLang="en-US" sz="800" dirty="0">
                      <a:solidFill>
                        <a:srgbClr val="008CC8"/>
                      </a:solidFill>
                      <a:latin typeface="+mn-ea"/>
                      <a:cs typeface="+mn-ea"/>
                    </a:rPr>
                    <a:t>物联网</a:t>
                  </a:r>
                  <a:endParaRPr lang="en-US" altLang="zh-CN" sz="800" dirty="0">
                    <a:solidFill>
                      <a:srgbClr val="008CC8"/>
                    </a:solidFill>
                    <a:latin typeface="+mn-ea"/>
                    <a:cs typeface="+mn-ea"/>
                  </a:endParaRPr>
                </a:p>
                <a:p>
                  <a:pPr algn="ctr"/>
                  <a:r>
                    <a:rPr lang="zh-CN" altLang="en-US" sz="800" dirty="0">
                      <a:solidFill>
                        <a:srgbClr val="008CC8"/>
                      </a:solidFill>
                      <a:latin typeface="+mn-ea"/>
                      <a:cs typeface="+mn-ea"/>
                    </a:rPr>
                    <a:t>平台</a:t>
                  </a:r>
                  <a:endParaRPr lang="zh-CN" sz="100" dirty="0">
                    <a:solidFill>
                      <a:srgbClr val="008CC8"/>
                    </a:solidFill>
                    <a:latin typeface="+mn-ea"/>
                    <a:cs typeface="+mn-ea"/>
                  </a:endParaRPr>
                </a:p>
              </p:txBody>
            </p:sp>
            <p:sp>
              <p:nvSpPr>
                <p:cNvPr id="35" name="任意多边形: 形状 251">
                  <a:extLst>
                    <a:ext uri="{FF2B5EF4-FFF2-40B4-BE49-F238E27FC236}">
                      <a16:creationId xmlns="" xmlns:a16="http://schemas.microsoft.com/office/drawing/2014/main" id="{ADC0E1C7-24F5-456B-9C7E-F05CBEF89EE5}"/>
                    </a:ext>
                  </a:extLst>
                </p:cNvPr>
                <p:cNvSpPr/>
                <p:nvPr/>
              </p:nvSpPr>
              <p:spPr>
                <a:xfrm rot="10800000">
                  <a:off x="2703103" y="2177232"/>
                  <a:ext cx="1991664" cy="1014470"/>
                </a:xfrm>
                <a:custGeom>
                  <a:avLst/>
                  <a:gdLst>
                    <a:gd name="connsiteX0" fmla="*/ 656019 w 2388946"/>
                    <a:gd name="connsiteY0" fmla="*/ 1257336 h 1257930"/>
                    <a:gd name="connsiteX1" fmla="*/ 58105 w 2388946"/>
                    <a:gd name="connsiteY1" fmla="*/ 892888 h 1257930"/>
                    <a:gd name="connsiteX2" fmla="*/ 248546 w 2388946"/>
                    <a:gd name="connsiteY2" fmla="*/ 128154 h 1257930"/>
                    <a:gd name="connsiteX3" fmla="*/ 1036337 w 2388946"/>
                    <a:gd name="connsiteY3" fmla="*/ 149849 h 1257930"/>
                    <a:gd name="connsiteX4" fmla="*/ 954257 w 2388946"/>
                    <a:gd name="connsiteY4" fmla="*/ 246382 h 1257930"/>
                    <a:gd name="connsiteX5" fmla="*/ 325191 w 2388946"/>
                    <a:gd name="connsiteY5" fmla="*/ 229058 h 1257930"/>
                    <a:gd name="connsiteX6" fmla="*/ 173120 w 2388946"/>
                    <a:gd name="connsiteY6" fmla="*/ 839712 h 1257930"/>
                    <a:gd name="connsiteX7" fmla="*/ 736843 w 2388946"/>
                    <a:gd name="connsiteY7" fmla="*/ 1119428 h 1257930"/>
                    <a:gd name="connsiteX8" fmla="*/ 1131140 w 2388946"/>
                    <a:gd name="connsiteY8" fmla="*/ 628965 h 1257930"/>
                    <a:gd name="connsiteX9" fmla="*/ 1131351 w 2388946"/>
                    <a:gd name="connsiteY9" fmla="*/ 628965 h 1257930"/>
                    <a:gd name="connsiteX10" fmla="*/ 1140211 w 2388946"/>
                    <a:gd name="connsiteY10" fmla="*/ 521847 h 1257930"/>
                    <a:gd name="connsiteX11" fmla="*/ 1634332 w 2388946"/>
                    <a:gd name="connsiteY11" fmla="*/ 12742 h 1257930"/>
                    <a:gd name="connsiteX12" fmla="*/ 2339921 w 2388946"/>
                    <a:gd name="connsiteY12" fmla="*/ 385682 h 1257930"/>
                    <a:gd name="connsiteX13" fmla="*/ 2111576 w 2388946"/>
                    <a:gd name="connsiteY13" fmla="*/ 1150403 h 1257930"/>
                    <a:gd name="connsiteX14" fmla="*/ 1317023 w 2388946"/>
                    <a:gd name="connsiteY14" fmla="*/ 1075403 h 1257930"/>
                    <a:gd name="connsiteX15" fmla="*/ 1407147 w 2388946"/>
                    <a:gd name="connsiteY15" fmla="*/ 984571 h 1257930"/>
                    <a:gd name="connsiteX16" fmla="*/ 2040040 w 2388946"/>
                    <a:gd name="connsiteY16" fmla="*/ 1044312 h 1257930"/>
                    <a:gd name="connsiteX17" fmla="*/ 2221925 w 2388946"/>
                    <a:gd name="connsiteY17" fmla="*/ 435182 h 1257930"/>
                    <a:gd name="connsiteX18" fmla="*/ 1659896 w 2388946"/>
                    <a:gd name="connsiteY18" fmla="*/ 138121 h 1257930"/>
                    <a:gd name="connsiteX19" fmla="*/ 1259041 w 2388946"/>
                    <a:gd name="connsiteY19" fmla="*/ 631514 h 1257930"/>
                    <a:gd name="connsiteX20" fmla="*/ 1257630 w 2388946"/>
                    <a:gd name="connsiteY20" fmla="*/ 631521 h 1257930"/>
                    <a:gd name="connsiteX21" fmla="*/ 1248461 w 2388946"/>
                    <a:gd name="connsiteY21" fmla="*/ 737530 h 1257930"/>
                    <a:gd name="connsiteX22" fmla="*/ 764066 w 2388946"/>
                    <a:gd name="connsiteY22" fmla="*/ 1243181 h 1257930"/>
                    <a:gd name="connsiteX23" fmla="*/ 656019 w 2388946"/>
                    <a:gd name="connsiteY23" fmla="*/ 1257336 h 1257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388946" h="1257930">
                      <a:moveTo>
                        <a:pt x="656019" y="1257336"/>
                      </a:moveTo>
                      <a:cubicBezTo>
                        <a:pt x="404926" y="1268277"/>
                        <a:pt x="166528" y="1127397"/>
                        <a:pt x="58105" y="892888"/>
                      </a:cubicBezTo>
                      <a:cubicBezTo>
                        <a:pt x="-65806" y="624878"/>
                        <a:pt x="13416" y="306753"/>
                        <a:pt x="248546" y="128154"/>
                      </a:cubicBezTo>
                      <a:cubicBezTo>
                        <a:pt x="483676" y="-50445"/>
                        <a:pt x="811393" y="-41419"/>
                        <a:pt x="1036337" y="149849"/>
                      </a:cubicBezTo>
                      <a:lnTo>
                        <a:pt x="954257" y="246382"/>
                      </a:lnTo>
                      <a:cubicBezTo>
                        <a:pt x="774635" y="93651"/>
                        <a:pt x="512947" y="86444"/>
                        <a:pt x="325191" y="229058"/>
                      </a:cubicBezTo>
                      <a:cubicBezTo>
                        <a:pt x="137435" y="371672"/>
                        <a:pt x="74175" y="625701"/>
                        <a:pt x="173120" y="839712"/>
                      </a:cubicBezTo>
                      <a:cubicBezTo>
                        <a:pt x="272066" y="1053723"/>
                        <a:pt x="506571" y="1170083"/>
                        <a:pt x="736843" y="1119428"/>
                      </a:cubicBezTo>
                      <a:cubicBezTo>
                        <a:pt x="967115" y="1068772"/>
                        <a:pt x="1131140" y="864742"/>
                        <a:pt x="1131140" y="628965"/>
                      </a:cubicBezTo>
                      <a:lnTo>
                        <a:pt x="1131351" y="628965"/>
                      </a:lnTo>
                      <a:lnTo>
                        <a:pt x="1140211" y="521847"/>
                      </a:lnTo>
                      <a:cubicBezTo>
                        <a:pt x="1183542" y="270340"/>
                        <a:pt x="1377036" y="65205"/>
                        <a:pt x="1634332" y="12742"/>
                      </a:cubicBezTo>
                      <a:cubicBezTo>
                        <a:pt x="1928384" y="-47215"/>
                        <a:pt x="2223830" y="108943"/>
                        <a:pt x="2339921" y="385682"/>
                      </a:cubicBezTo>
                      <a:cubicBezTo>
                        <a:pt x="2456012" y="662421"/>
                        <a:pt x="2360399" y="982627"/>
                        <a:pt x="2111576" y="1150403"/>
                      </a:cubicBezTo>
                      <a:cubicBezTo>
                        <a:pt x="1862754" y="1318179"/>
                        <a:pt x="1530056" y="1286775"/>
                        <a:pt x="1317023" y="1075403"/>
                      </a:cubicBezTo>
                      <a:lnTo>
                        <a:pt x="1407147" y="984571"/>
                      </a:lnTo>
                      <a:cubicBezTo>
                        <a:pt x="1576836" y="1152937"/>
                        <a:pt x="1841843" y="1177952"/>
                        <a:pt x="2040040" y="1044312"/>
                      </a:cubicBezTo>
                      <a:cubicBezTo>
                        <a:pt x="2238237" y="910672"/>
                        <a:pt x="2314396" y="655615"/>
                        <a:pt x="2221925" y="435182"/>
                      </a:cubicBezTo>
                      <a:cubicBezTo>
                        <a:pt x="2129454" y="214749"/>
                        <a:pt x="1894120" y="90363"/>
                        <a:pt x="1659896" y="138121"/>
                      </a:cubicBezTo>
                      <a:cubicBezTo>
                        <a:pt x="1425672" y="185879"/>
                        <a:pt x="1257825" y="392474"/>
                        <a:pt x="1259041" y="631514"/>
                      </a:cubicBezTo>
                      <a:lnTo>
                        <a:pt x="1257630" y="631521"/>
                      </a:lnTo>
                      <a:lnTo>
                        <a:pt x="1248461" y="737530"/>
                      </a:lnTo>
                      <a:cubicBezTo>
                        <a:pt x="1205202" y="985111"/>
                        <a:pt x="1016392" y="1187674"/>
                        <a:pt x="764066" y="1243181"/>
                      </a:cubicBezTo>
                      <a:cubicBezTo>
                        <a:pt x="728019" y="1251111"/>
                        <a:pt x="691890" y="1255772"/>
                        <a:pt x="656019" y="1257336"/>
                      </a:cubicBezTo>
                      <a:close/>
                    </a:path>
                  </a:pathLst>
                </a:custGeom>
                <a:solidFill>
                  <a:srgbClr val="83B3DB"/>
                </a:solidFill>
                <a:ln w="12700" cap="flat" cmpd="sng" algn="ctr">
                  <a:noFill/>
                  <a:prstDash val="solid"/>
                  <a:miter lim="800000"/>
                </a:ln>
                <a:effectLst/>
              </p:spPr>
              <p:txBody>
                <a:bodyPr wrap="none" rtlCol="0" anchor="ctr">
                  <a:noAutofit/>
                </a:bodyPr>
                <a:lstStyle/>
                <a:p>
                  <a:pPr algn="ctr"/>
                  <a:endParaRPr lang="zh-CN" altLang="en-US" sz="700" b="1" kern="0" dirty="0">
                    <a:solidFill>
                      <a:prstClr val="white"/>
                    </a:solidFill>
                    <a:latin typeface="Montserrat SemiBold" panose="020B0604020202020204" charset="0"/>
                    <a:ea typeface="微软雅黑 Light" panose="020B0502040204020203" charset="-122"/>
                    <a:cs typeface="Helvetica"/>
                  </a:endParaRPr>
                </a:p>
              </p:txBody>
            </p:sp>
            <p:sp>
              <p:nvSpPr>
                <p:cNvPr id="36" name="椭圆 35">
                  <a:extLst>
                    <a:ext uri="{FF2B5EF4-FFF2-40B4-BE49-F238E27FC236}">
                      <a16:creationId xmlns="" xmlns:a16="http://schemas.microsoft.com/office/drawing/2014/main" id="{3EE64961-3E50-47AF-BC65-D11770DE9F6F}"/>
                    </a:ext>
                  </a:extLst>
                </p:cNvPr>
                <p:cNvSpPr/>
                <p:nvPr/>
              </p:nvSpPr>
              <p:spPr>
                <a:xfrm>
                  <a:off x="2602710" y="2691759"/>
                  <a:ext cx="47652" cy="47652"/>
                </a:xfrm>
                <a:prstGeom prst="ellipse">
                  <a:avLst/>
                </a:prstGeom>
                <a:solidFill>
                  <a:schemeClr val="bg1">
                    <a:alpha val="5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tx1"/>
                    </a:solidFill>
                  </a:endParaRPr>
                </a:p>
              </p:txBody>
            </p:sp>
            <p:sp>
              <p:nvSpPr>
                <p:cNvPr id="37" name="椭圆 36">
                  <a:extLst>
                    <a:ext uri="{FF2B5EF4-FFF2-40B4-BE49-F238E27FC236}">
                      <a16:creationId xmlns="" xmlns:a16="http://schemas.microsoft.com/office/drawing/2014/main" id="{AA4CF295-E6AF-49C3-82D0-1B482F63E586}"/>
                    </a:ext>
                  </a:extLst>
                </p:cNvPr>
                <p:cNvSpPr/>
                <p:nvPr/>
              </p:nvSpPr>
              <p:spPr>
                <a:xfrm>
                  <a:off x="4763945" y="2691759"/>
                  <a:ext cx="47652" cy="47652"/>
                </a:xfrm>
                <a:prstGeom prst="ellipse">
                  <a:avLst/>
                </a:prstGeom>
                <a:solidFill>
                  <a:schemeClr val="bg1">
                    <a:alpha val="5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tx1"/>
                    </a:solidFill>
                  </a:endParaRPr>
                </a:p>
              </p:txBody>
            </p:sp>
            <p:sp>
              <p:nvSpPr>
                <p:cNvPr id="38" name="world-wide-black-symbol_20155">
                  <a:extLst>
                    <a:ext uri="{FF2B5EF4-FFF2-40B4-BE49-F238E27FC236}">
                      <a16:creationId xmlns="" xmlns:a16="http://schemas.microsoft.com/office/drawing/2014/main" id="{2D133176-6B68-4AF8-A110-CD3267BE6032}"/>
                    </a:ext>
                  </a:extLst>
                </p:cNvPr>
                <p:cNvSpPr>
                  <a:spLocks noChangeAspect="1"/>
                </p:cNvSpPr>
                <p:nvPr/>
              </p:nvSpPr>
              <p:spPr bwMode="auto">
                <a:xfrm>
                  <a:off x="3075530" y="2377980"/>
                  <a:ext cx="261870" cy="245144"/>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607639" h="568828">
                      <a:moveTo>
                        <a:pt x="569604" y="518303"/>
                      </a:moveTo>
                      <a:cubicBezTo>
                        <a:pt x="576580" y="518303"/>
                        <a:pt x="582235" y="523958"/>
                        <a:pt x="582235" y="530934"/>
                      </a:cubicBezTo>
                      <a:cubicBezTo>
                        <a:pt x="582235" y="537910"/>
                        <a:pt x="576580" y="543565"/>
                        <a:pt x="569604" y="543565"/>
                      </a:cubicBezTo>
                      <a:cubicBezTo>
                        <a:pt x="562628" y="543565"/>
                        <a:pt x="556973" y="537910"/>
                        <a:pt x="556973" y="530934"/>
                      </a:cubicBezTo>
                      <a:cubicBezTo>
                        <a:pt x="556973" y="523958"/>
                        <a:pt x="562628" y="518303"/>
                        <a:pt x="569604" y="518303"/>
                      </a:cubicBezTo>
                      <a:close/>
                      <a:moveTo>
                        <a:pt x="519009" y="518303"/>
                      </a:moveTo>
                      <a:cubicBezTo>
                        <a:pt x="525985" y="518303"/>
                        <a:pt x="531640" y="523958"/>
                        <a:pt x="531640" y="530934"/>
                      </a:cubicBezTo>
                      <a:cubicBezTo>
                        <a:pt x="531640" y="537910"/>
                        <a:pt x="525985" y="543565"/>
                        <a:pt x="519009" y="543565"/>
                      </a:cubicBezTo>
                      <a:cubicBezTo>
                        <a:pt x="512033" y="543565"/>
                        <a:pt x="506378" y="537910"/>
                        <a:pt x="506378" y="530934"/>
                      </a:cubicBezTo>
                      <a:cubicBezTo>
                        <a:pt x="506378" y="523958"/>
                        <a:pt x="512033" y="518303"/>
                        <a:pt x="519009" y="518303"/>
                      </a:cubicBezTo>
                      <a:close/>
                      <a:moveTo>
                        <a:pt x="468343" y="518303"/>
                      </a:moveTo>
                      <a:cubicBezTo>
                        <a:pt x="475319" y="518303"/>
                        <a:pt x="480974" y="523958"/>
                        <a:pt x="480974" y="530934"/>
                      </a:cubicBezTo>
                      <a:cubicBezTo>
                        <a:pt x="480974" y="537910"/>
                        <a:pt x="475319" y="543565"/>
                        <a:pt x="468343" y="543565"/>
                      </a:cubicBezTo>
                      <a:cubicBezTo>
                        <a:pt x="461367" y="543565"/>
                        <a:pt x="455712" y="537910"/>
                        <a:pt x="455712" y="530934"/>
                      </a:cubicBezTo>
                      <a:cubicBezTo>
                        <a:pt x="455712" y="523958"/>
                        <a:pt x="461367" y="518303"/>
                        <a:pt x="468343" y="518303"/>
                      </a:cubicBezTo>
                      <a:close/>
                      <a:moveTo>
                        <a:pt x="417677" y="518303"/>
                      </a:moveTo>
                      <a:cubicBezTo>
                        <a:pt x="424653" y="518303"/>
                        <a:pt x="430308" y="523958"/>
                        <a:pt x="430308" y="530934"/>
                      </a:cubicBezTo>
                      <a:cubicBezTo>
                        <a:pt x="430308" y="537910"/>
                        <a:pt x="424653" y="543565"/>
                        <a:pt x="417677" y="543565"/>
                      </a:cubicBezTo>
                      <a:cubicBezTo>
                        <a:pt x="410701" y="543565"/>
                        <a:pt x="405046" y="537910"/>
                        <a:pt x="405046" y="530934"/>
                      </a:cubicBezTo>
                      <a:cubicBezTo>
                        <a:pt x="405046" y="523958"/>
                        <a:pt x="410701" y="518303"/>
                        <a:pt x="417677" y="518303"/>
                      </a:cubicBezTo>
                      <a:close/>
                      <a:moveTo>
                        <a:pt x="367082" y="518303"/>
                      </a:moveTo>
                      <a:cubicBezTo>
                        <a:pt x="374097" y="518303"/>
                        <a:pt x="379784" y="523958"/>
                        <a:pt x="379784" y="530934"/>
                      </a:cubicBezTo>
                      <a:cubicBezTo>
                        <a:pt x="379784" y="537910"/>
                        <a:pt x="374097" y="543565"/>
                        <a:pt x="367082" y="543565"/>
                      </a:cubicBezTo>
                      <a:cubicBezTo>
                        <a:pt x="360067" y="543565"/>
                        <a:pt x="354380" y="537910"/>
                        <a:pt x="354380" y="530934"/>
                      </a:cubicBezTo>
                      <a:cubicBezTo>
                        <a:pt x="354380" y="523958"/>
                        <a:pt x="360067" y="518303"/>
                        <a:pt x="367082" y="518303"/>
                      </a:cubicBezTo>
                      <a:close/>
                      <a:moveTo>
                        <a:pt x="316451" y="518303"/>
                      </a:moveTo>
                      <a:cubicBezTo>
                        <a:pt x="323447" y="518303"/>
                        <a:pt x="329118" y="523958"/>
                        <a:pt x="329118" y="530934"/>
                      </a:cubicBezTo>
                      <a:cubicBezTo>
                        <a:pt x="329118" y="537910"/>
                        <a:pt x="323447" y="543565"/>
                        <a:pt x="316451" y="543565"/>
                      </a:cubicBezTo>
                      <a:cubicBezTo>
                        <a:pt x="309455" y="543565"/>
                        <a:pt x="303784" y="537910"/>
                        <a:pt x="303784" y="530934"/>
                      </a:cubicBezTo>
                      <a:cubicBezTo>
                        <a:pt x="303784" y="523958"/>
                        <a:pt x="309455" y="518303"/>
                        <a:pt x="316451" y="518303"/>
                      </a:cubicBezTo>
                      <a:close/>
                      <a:moveTo>
                        <a:pt x="170890" y="505724"/>
                      </a:moveTo>
                      <a:lnTo>
                        <a:pt x="160120" y="543586"/>
                      </a:lnTo>
                      <a:lnTo>
                        <a:pt x="244943" y="543586"/>
                      </a:lnTo>
                      <a:lnTo>
                        <a:pt x="234084" y="505724"/>
                      </a:lnTo>
                      <a:close/>
                      <a:moveTo>
                        <a:pt x="569604" y="467637"/>
                      </a:moveTo>
                      <a:cubicBezTo>
                        <a:pt x="576580" y="467637"/>
                        <a:pt x="582235" y="473308"/>
                        <a:pt x="582235" y="480304"/>
                      </a:cubicBezTo>
                      <a:cubicBezTo>
                        <a:pt x="582235" y="487300"/>
                        <a:pt x="576580" y="492971"/>
                        <a:pt x="569604" y="492971"/>
                      </a:cubicBezTo>
                      <a:cubicBezTo>
                        <a:pt x="562628" y="492971"/>
                        <a:pt x="556973" y="487300"/>
                        <a:pt x="556973" y="480304"/>
                      </a:cubicBezTo>
                      <a:cubicBezTo>
                        <a:pt x="556973" y="473308"/>
                        <a:pt x="562628" y="467637"/>
                        <a:pt x="569604" y="467637"/>
                      </a:cubicBezTo>
                      <a:close/>
                      <a:moveTo>
                        <a:pt x="202523" y="455077"/>
                      </a:moveTo>
                      <a:cubicBezTo>
                        <a:pt x="209538" y="455077"/>
                        <a:pt x="215225" y="460748"/>
                        <a:pt x="215225" y="467744"/>
                      </a:cubicBezTo>
                      <a:cubicBezTo>
                        <a:pt x="215225" y="471242"/>
                        <a:pt x="213803" y="474409"/>
                        <a:pt x="211505" y="476701"/>
                      </a:cubicBezTo>
                      <a:lnTo>
                        <a:pt x="202567" y="480393"/>
                      </a:lnTo>
                      <a:lnTo>
                        <a:pt x="202487" y="480393"/>
                      </a:lnTo>
                      <a:lnTo>
                        <a:pt x="202479" y="480393"/>
                      </a:lnTo>
                      <a:lnTo>
                        <a:pt x="193541" y="476701"/>
                      </a:lnTo>
                      <a:cubicBezTo>
                        <a:pt x="191243" y="474409"/>
                        <a:pt x="189821" y="471242"/>
                        <a:pt x="189821" y="467744"/>
                      </a:cubicBezTo>
                      <a:cubicBezTo>
                        <a:pt x="189821" y="460748"/>
                        <a:pt x="195508" y="455077"/>
                        <a:pt x="202523" y="455077"/>
                      </a:cubicBezTo>
                      <a:close/>
                      <a:moveTo>
                        <a:pt x="25277" y="455062"/>
                      </a:moveTo>
                      <a:lnTo>
                        <a:pt x="25277" y="480393"/>
                      </a:lnTo>
                      <a:lnTo>
                        <a:pt x="202479" y="480393"/>
                      </a:lnTo>
                      <a:lnTo>
                        <a:pt x="202523" y="480411"/>
                      </a:lnTo>
                      <a:lnTo>
                        <a:pt x="202567" y="480393"/>
                      </a:lnTo>
                      <a:lnTo>
                        <a:pt x="379786" y="480393"/>
                      </a:lnTo>
                      <a:lnTo>
                        <a:pt x="379786" y="455062"/>
                      </a:lnTo>
                      <a:lnTo>
                        <a:pt x="202487" y="455062"/>
                      </a:lnTo>
                      <a:close/>
                      <a:moveTo>
                        <a:pt x="569604" y="417183"/>
                      </a:moveTo>
                      <a:cubicBezTo>
                        <a:pt x="576580" y="417183"/>
                        <a:pt x="582235" y="422838"/>
                        <a:pt x="582235" y="429814"/>
                      </a:cubicBezTo>
                      <a:cubicBezTo>
                        <a:pt x="582235" y="436790"/>
                        <a:pt x="576580" y="442445"/>
                        <a:pt x="569604" y="442445"/>
                      </a:cubicBezTo>
                      <a:cubicBezTo>
                        <a:pt x="562628" y="442445"/>
                        <a:pt x="556973" y="436790"/>
                        <a:pt x="556973" y="429814"/>
                      </a:cubicBezTo>
                      <a:cubicBezTo>
                        <a:pt x="556973" y="422838"/>
                        <a:pt x="562628" y="417183"/>
                        <a:pt x="569604" y="417183"/>
                      </a:cubicBezTo>
                      <a:close/>
                      <a:moveTo>
                        <a:pt x="569604" y="366587"/>
                      </a:moveTo>
                      <a:cubicBezTo>
                        <a:pt x="576580" y="366587"/>
                        <a:pt x="582235" y="372242"/>
                        <a:pt x="582235" y="379218"/>
                      </a:cubicBezTo>
                      <a:cubicBezTo>
                        <a:pt x="582235" y="386194"/>
                        <a:pt x="576580" y="391849"/>
                        <a:pt x="569604" y="391849"/>
                      </a:cubicBezTo>
                      <a:cubicBezTo>
                        <a:pt x="562628" y="391849"/>
                        <a:pt x="556973" y="386194"/>
                        <a:pt x="556973" y="379218"/>
                      </a:cubicBezTo>
                      <a:cubicBezTo>
                        <a:pt x="556973" y="372242"/>
                        <a:pt x="562628" y="366587"/>
                        <a:pt x="569604" y="366587"/>
                      </a:cubicBezTo>
                      <a:close/>
                      <a:moveTo>
                        <a:pt x="569604" y="316063"/>
                      </a:moveTo>
                      <a:cubicBezTo>
                        <a:pt x="576580" y="316063"/>
                        <a:pt x="582235" y="321718"/>
                        <a:pt x="582235" y="328694"/>
                      </a:cubicBezTo>
                      <a:cubicBezTo>
                        <a:pt x="582235" y="335670"/>
                        <a:pt x="576580" y="341325"/>
                        <a:pt x="569604" y="341325"/>
                      </a:cubicBezTo>
                      <a:cubicBezTo>
                        <a:pt x="562628" y="341325"/>
                        <a:pt x="556973" y="335670"/>
                        <a:pt x="556973" y="328694"/>
                      </a:cubicBezTo>
                      <a:cubicBezTo>
                        <a:pt x="556973" y="321718"/>
                        <a:pt x="562628" y="316063"/>
                        <a:pt x="569604" y="316063"/>
                      </a:cubicBezTo>
                      <a:close/>
                      <a:moveTo>
                        <a:pt x="405063" y="290813"/>
                      </a:moveTo>
                      <a:lnTo>
                        <a:pt x="405063" y="328676"/>
                      </a:lnTo>
                      <a:lnTo>
                        <a:pt x="447430" y="328676"/>
                      </a:lnTo>
                      <a:lnTo>
                        <a:pt x="436660" y="290813"/>
                      </a:lnTo>
                      <a:close/>
                      <a:moveTo>
                        <a:pt x="405063" y="240241"/>
                      </a:moveTo>
                      <a:lnTo>
                        <a:pt x="405063" y="265482"/>
                      </a:lnTo>
                      <a:lnTo>
                        <a:pt x="582272" y="265482"/>
                      </a:lnTo>
                      <a:lnTo>
                        <a:pt x="582272" y="240241"/>
                      </a:lnTo>
                      <a:close/>
                      <a:moveTo>
                        <a:pt x="25277" y="240241"/>
                      </a:moveTo>
                      <a:lnTo>
                        <a:pt x="25277" y="429820"/>
                      </a:lnTo>
                      <a:lnTo>
                        <a:pt x="379786" y="429820"/>
                      </a:lnTo>
                      <a:lnTo>
                        <a:pt x="379786" y="240241"/>
                      </a:lnTo>
                      <a:lnTo>
                        <a:pt x="221445" y="240241"/>
                      </a:lnTo>
                      <a:close/>
                      <a:moveTo>
                        <a:pt x="227854" y="25330"/>
                      </a:moveTo>
                      <a:lnTo>
                        <a:pt x="227854" y="214910"/>
                      </a:lnTo>
                      <a:lnTo>
                        <a:pt x="379786" y="214910"/>
                      </a:lnTo>
                      <a:lnTo>
                        <a:pt x="582272" y="214910"/>
                      </a:lnTo>
                      <a:lnTo>
                        <a:pt x="582272" y="25330"/>
                      </a:lnTo>
                      <a:close/>
                      <a:moveTo>
                        <a:pt x="227854" y="0"/>
                      </a:moveTo>
                      <a:lnTo>
                        <a:pt x="582272" y="0"/>
                      </a:lnTo>
                      <a:cubicBezTo>
                        <a:pt x="596246" y="0"/>
                        <a:pt x="607639" y="11376"/>
                        <a:pt x="607639" y="25330"/>
                      </a:cubicBezTo>
                      <a:lnTo>
                        <a:pt x="607639" y="265482"/>
                      </a:lnTo>
                      <a:cubicBezTo>
                        <a:pt x="607639" y="279437"/>
                        <a:pt x="596246" y="290724"/>
                        <a:pt x="582272" y="290724"/>
                      </a:cubicBezTo>
                      <a:lnTo>
                        <a:pt x="462916" y="290724"/>
                      </a:lnTo>
                      <a:lnTo>
                        <a:pt x="473775" y="328676"/>
                      </a:lnTo>
                      <a:lnTo>
                        <a:pt x="480984" y="328676"/>
                      </a:lnTo>
                      <a:cubicBezTo>
                        <a:pt x="488016" y="328676"/>
                        <a:pt x="493712" y="334364"/>
                        <a:pt x="493712" y="341297"/>
                      </a:cubicBezTo>
                      <a:cubicBezTo>
                        <a:pt x="493712" y="348318"/>
                        <a:pt x="488016" y="353917"/>
                        <a:pt x="480984" y="353917"/>
                      </a:cubicBezTo>
                      <a:lnTo>
                        <a:pt x="405063" y="353917"/>
                      </a:lnTo>
                      <a:lnTo>
                        <a:pt x="405063" y="480393"/>
                      </a:lnTo>
                      <a:cubicBezTo>
                        <a:pt x="405063" y="494347"/>
                        <a:pt x="393759" y="505635"/>
                        <a:pt x="379786" y="505635"/>
                      </a:cubicBezTo>
                      <a:lnTo>
                        <a:pt x="260429" y="505635"/>
                      </a:lnTo>
                      <a:lnTo>
                        <a:pt x="271288" y="543586"/>
                      </a:lnTo>
                      <a:lnTo>
                        <a:pt x="278498" y="543586"/>
                      </a:lnTo>
                      <a:cubicBezTo>
                        <a:pt x="285440" y="543586"/>
                        <a:pt x="291136" y="549186"/>
                        <a:pt x="291136" y="556207"/>
                      </a:cubicBezTo>
                      <a:cubicBezTo>
                        <a:pt x="291136" y="563229"/>
                        <a:pt x="285440" y="568828"/>
                        <a:pt x="278498" y="568828"/>
                      </a:cubicBezTo>
                      <a:lnTo>
                        <a:pt x="126566" y="568828"/>
                      </a:lnTo>
                      <a:cubicBezTo>
                        <a:pt x="119623" y="568828"/>
                        <a:pt x="113927" y="563229"/>
                        <a:pt x="113927" y="556207"/>
                      </a:cubicBezTo>
                      <a:cubicBezTo>
                        <a:pt x="113927" y="549186"/>
                        <a:pt x="119623" y="543586"/>
                        <a:pt x="126566" y="543586"/>
                      </a:cubicBezTo>
                      <a:lnTo>
                        <a:pt x="133775" y="543586"/>
                      </a:lnTo>
                      <a:lnTo>
                        <a:pt x="144634" y="505635"/>
                      </a:lnTo>
                      <a:lnTo>
                        <a:pt x="25277" y="505635"/>
                      </a:lnTo>
                      <a:cubicBezTo>
                        <a:pt x="11304" y="505635"/>
                        <a:pt x="0" y="494347"/>
                        <a:pt x="0" y="480393"/>
                      </a:cubicBezTo>
                      <a:lnTo>
                        <a:pt x="0" y="240241"/>
                      </a:lnTo>
                      <a:cubicBezTo>
                        <a:pt x="0" y="226198"/>
                        <a:pt x="11304" y="214910"/>
                        <a:pt x="25277" y="214910"/>
                      </a:cubicBezTo>
                      <a:lnTo>
                        <a:pt x="202487" y="214910"/>
                      </a:lnTo>
                      <a:lnTo>
                        <a:pt x="202487" y="25330"/>
                      </a:lnTo>
                      <a:cubicBezTo>
                        <a:pt x="202487" y="11376"/>
                        <a:pt x="213880" y="0"/>
                        <a:pt x="227854" y="0"/>
                      </a:cubicBezTo>
                      <a:close/>
                    </a:path>
                  </a:pathLst>
                </a:custGeom>
                <a:solidFill>
                  <a:srgbClr val="83B3DB"/>
                </a:solidFill>
                <a:ln w="12700" cap="flat" cmpd="sng" algn="ctr">
                  <a:noFill/>
                  <a:prstDash val="solid"/>
                  <a:miter lim="800000"/>
                </a:ln>
                <a:effectLst/>
              </p:spPr>
              <p:txBody>
                <a:bodyPr/>
                <a:lstStyle/>
                <a:p>
                  <a:pPr defTabSz="1219200">
                    <a:defRPr/>
                  </a:pPr>
                  <a:endParaRPr lang="zh-CN" altLang="en-US" sz="2400">
                    <a:solidFill>
                      <a:prstClr val="black"/>
                    </a:solidFill>
                    <a:cs typeface="+mn-ea"/>
                    <a:sym typeface="+mn-lt"/>
                  </a:endParaRPr>
                </a:p>
              </p:txBody>
            </p:sp>
            <p:sp>
              <p:nvSpPr>
                <p:cNvPr id="39" name="global_51860">
                  <a:extLst>
                    <a:ext uri="{FF2B5EF4-FFF2-40B4-BE49-F238E27FC236}">
                      <a16:creationId xmlns="" xmlns:a16="http://schemas.microsoft.com/office/drawing/2014/main" id="{60CC93FA-C7F5-46ED-92C9-FBF3C4BFDC1F}"/>
                    </a:ext>
                  </a:extLst>
                </p:cNvPr>
                <p:cNvSpPr>
                  <a:spLocks noChangeAspect="1"/>
                </p:cNvSpPr>
                <p:nvPr/>
              </p:nvSpPr>
              <p:spPr bwMode="auto">
                <a:xfrm>
                  <a:off x="4031082" y="2354563"/>
                  <a:ext cx="298577" cy="298119"/>
                </a:xfrm>
                <a:custGeom>
                  <a:avLst/>
                  <a:gdLst>
                    <a:gd name="T0" fmla="*/ 472622 w 604011"/>
                    <a:gd name="T1" fmla="*/ 472622 w 604011"/>
                    <a:gd name="T2" fmla="*/ 472622 w 604011"/>
                    <a:gd name="T3" fmla="*/ 472622 w 604011"/>
                    <a:gd name="T4" fmla="*/ 472622 w 604011"/>
                    <a:gd name="T5" fmla="*/ 472622 w 604011"/>
                    <a:gd name="T6" fmla="*/ 472622 w 604011"/>
                    <a:gd name="T7" fmla="*/ 472622 w 604011"/>
                    <a:gd name="T8" fmla="*/ 472622 w 604011"/>
                    <a:gd name="T9" fmla="*/ 472622 w 604011"/>
                    <a:gd name="T10" fmla="*/ 472622 w 604011"/>
                    <a:gd name="T11" fmla="*/ 472622 w 604011"/>
                    <a:gd name="T12" fmla="*/ 472622 w 604011"/>
                    <a:gd name="T13" fmla="*/ 472622 w 604011"/>
                    <a:gd name="T14" fmla="*/ 472622 w 604011"/>
                    <a:gd name="T15" fmla="*/ 472622 w 604011"/>
                    <a:gd name="T16" fmla="*/ 472622 w 604011"/>
                    <a:gd name="T17" fmla="*/ 472622 w 604011"/>
                    <a:gd name="T18" fmla="*/ 472622 w 604011"/>
                    <a:gd name="T19" fmla="*/ 472622 w 604011"/>
                    <a:gd name="T20" fmla="*/ 472622 w 604011"/>
                    <a:gd name="T21" fmla="*/ 472622 w 604011"/>
                    <a:gd name="T22" fmla="*/ 472622 w 604011"/>
                    <a:gd name="T23" fmla="*/ 472622 w 604011"/>
                    <a:gd name="T24" fmla="*/ 472622 w 604011"/>
                    <a:gd name="T25" fmla="*/ 472622 w 604011"/>
                    <a:gd name="T26" fmla="*/ 472622 w 604011"/>
                    <a:gd name="T27" fmla="*/ 472622 w 604011"/>
                    <a:gd name="T28" fmla="*/ 472622 w 604011"/>
                    <a:gd name="T29" fmla="*/ 472622 w 604011"/>
                    <a:gd name="T30" fmla="*/ 472622 w 604011"/>
                    <a:gd name="T31" fmla="*/ 472622 w 604011"/>
                    <a:gd name="T32" fmla="*/ 472622 w 604011"/>
                    <a:gd name="T33" fmla="*/ 472622 w 604011"/>
                    <a:gd name="T34" fmla="*/ 472622 w 604011"/>
                    <a:gd name="T35" fmla="*/ 472622 w 604011"/>
                    <a:gd name="T36" fmla="*/ 472622 w 604011"/>
                    <a:gd name="T37" fmla="*/ 472622 w 604011"/>
                    <a:gd name="T38" fmla="*/ 472622 w 604011"/>
                    <a:gd name="T39" fmla="*/ 472622 w 604011"/>
                    <a:gd name="T40" fmla="*/ 472622 w 604011"/>
                    <a:gd name="T41" fmla="*/ 472622 w 604011"/>
                    <a:gd name="T42" fmla="*/ 472622 w 604011"/>
                    <a:gd name="T43" fmla="*/ 472622 w 604011"/>
                    <a:gd name="T44" fmla="*/ 472622 w 604011"/>
                    <a:gd name="T45" fmla="*/ 472622 w 604011"/>
                    <a:gd name="T46" fmla="*/ 472622 w 604011"/>
                    <a:gd name="T47" fmla="*/ 472622 w 604011"/>
                    <a:gd name="T48" fmla="*/ 472622 w 604011"/>
                    <a:gd name="T49" fmla="*/ 472622 w 604011"/>
                    <a:gd name="T50" fmla="*/ 472622 w 604011"/>
                    <a:gd name="T51" fmla="*/ 472622 w 604011"/>
                    <a:gd name="T52" fmla="*/ 472622 w 604011"/>
                    <a:gd name="T53" fmla="*/ 472622 w 604011"/>
                    <a:gd name="T54" fmla="*/ 472622 w 604011"/>
                    <a:gd name="T55" fmla="*/ 472622 w 604011"/>
                    <a:gd name="T56" fmla="*/ 472622 w 604011"/>
                    <a:gd name="T57" fmla="*/ 472622 w 604011"/>
                    <a:gd name="T58" fmla="*/ 472622 w 604011"/>
                    <a:gd name="T59" fmla="*/ 472622 w 604011"/>
                    <a:gd name="T60" fmla="*/ 472622 w 604011"/>
                    <a:gd name="T61" fmla="*/ 472622 w 604011"/>
                    <a:gd name="T62" fmla="*/ 472622 w 604011"/>
                    <a:gd name="T63" fmla="*/ 472622 w 604011"/>
                    <a:gd name="T64" fmla="*/ 472622 w 604011"/>
                    <a:gd name="T65" fmla="*/ 472622 w 604011"/>
                    <a:gd name="T66" fmla="*/ 472622 w 604011"/>
                    <a:gd name="T67" fmla="*/ 472622 w 604011"/>
                    <a:gd name="T68" fmla="*/ 472622 w 604011"/>
                    <a:gd name="T69" fmla="*/ 472622 w 604011"/>
                    <a:gd name="T70" fmla="*/ 472622 w 604011"/>
                    <a:gd name="T71" fmla="*/ 472622 w 604011"/>
                    <a:gd name="T72" fmla="*/ 472622 w 604011"/>
                    <a:gd name="T73" fmla="*/ 472622 w 604011"/>
                    <a:gd name="T74" fmla="*/ 472622 w 604011"/>
                    <a:gd name="T75" fmla="*/ 472622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19" h="419">
                      <a:moveTo>
                        <a:pt x="210" y="0"/>
                      </a:moveTo>
                      <a:cubicBezTo>
                        <a:pt x="94" y="0"/>
                        <a:pt x="0" y="94"/>
                        <a:pt x="0" y="210"/>
                      </a:cubicBezTo>
                      <a:cubicBezTo>
                        <a:pt x="0" y="325"/>
                        <a:pt x="94" y="419"/>
                        <a:pt x="210" y="419"/>
                      </a:cubicBezTo>
                      <a:cubicBezTo>
                        <a:pt x="325" y="419"/>
                        <a:pt x="419" y="325"/>
                        <a:pt x="419" y="210"/>
                      </a:cubicBezTo>
                      <a:cubicBezTo>
                        <a:pt x="419" y="94"/>
                        <a:pt x="325" y="0"/>
                        <a:pt x="210" y="0"/>
                      </a:cubicBezTo>
                      <a:close/>
                      <a:moveTo>
                        <a:pt x="77" y="318"/>
                      </a:moveTo>
                      <a:cubicBezTo>
                        <a:pt x="56" y="293"/>
                        <a:pt x="42" y="262"/>
                        <a:pt x="38" y="230"/>
                      </a:cubicBezTo>
                      <a:lnTo>
                        <a:pt x="90" y="230"/>
                      </a:lnTo>
                      <a:cubicBezTo>
                        <a:pt x="91" y="256"/>
                        <a:pt x="95" y="280"/>
                        <a:pt x="101" y="302"/>
                      </a:cubicBezTo>
                      <a:cubicBezTo>
                        <a:pt x="93" y="307"/>
                        <a:pt x="85" y="312"/>
                        <a:pt x="77" y="318"/>
                      </a:cubicBezTo>
                      <a:close/>
                      <a:moveTo>
                        <a:pt x="90" y="189"/>
                      </a:moveTo>
                      <a:lnTo>
                        <a:pt x="38" y="189"/>
                      </a:lnTo>
                      <a:cubicBezTo>
                        <a:pt x="42" y="157"/>
                        <a:pt x="56" y="127"/>
                        <a:pt x="77" y="101"/>
                      </a:cubicBezTo>
                      <a:cubicBezTo>
                        <a:pt x="85" y="107"/>
                        <a:pt x="93" y="112"/>
                        <a:pt x="101" y="117"/>
                      </a:cubicBezTo>
                      <a:cubicBezTo>
                        <a:pt x="95" y="139"/>
                        <a:pt x="91" y="164"/>
                        <a:pt x="90" y="189"/>
                      </a:cubicBezTo>
                      <a:close/>
                      <a:moveTo>
                        <a:pt x="107" y="346"/>
                      </a:moveTo>
                      <a:cubicBezTo>
                        <a:pt x="110" y="344"/>
                        <a:pt x="112" y="342"/>
                        <a:pt x="115" y="341"/>
                      </a:cubicBezTo>
                      <a:cubicBezTo>
                        <a:pt x="117" y="346"/>
                        <a:pt x="120" y="351"/>
                        <a:pt x="122" y="355"/>
                      </a:cubicBezTo>
                      <a:cubicBezTo>
                        <a:pt x="117" y="352"/>
                        <a:pt x="112" y="349"/>
                        <a:pt x="107" y="346"/>
                      </a:cubicBezTo>
                      <a:close/>
                      <a:moveTo>
                        <a:pt x="115" y="78"/>
                      </a:moveTo>
                      <a:cubicBezTo>
                        <a:pt x="112" y="77"/>
                        <a:pt x="110" y="75"/>
                        <a:pt x="107" y="74"/>
                      </a:cubicBezTo>
                      <a:cubicBezTo>
                        <a:pt x="112" y="70"/>
                        <a:pt x="117" y="67"/>
                        <a:pt x="122" y="64"/>
                      </a:cubicBezTo>
                      <a:cubicBezTo>
                        <a:pt x="120" y="69"/>
                        <a:pt x="117" y="73"/>
                        <a:pt x="115" y="78"/>
                      </a:cubicBezTo>
                      <a:close/>
                      <a:moveTo>
                        <a:pt x="191" y="374"/>
                      </a:moveTo>
                      <a:cubicBezTo>
                        <a:pt x="176" y="366"/>
                        <a:pt x="162" y="350"/>
                        <a:pt x="150" y="326"/>
                      </a:cubicBezTo>
                      <a:cubicBezTo>
                        <a:pt x="163" y="322"/>
                        <a:pt x="177" y="319"/>
                        <a:pt x="191" y="318"/>
                      </a:cubicBezTo>
                      <a:lnTo>
                        <a:pt x="191" y="374"/>
                      </a:lnTo>
                      <a:close/>
                      <a:moveTo>
                        <a:pt x="191" y="278"/>
                      </a:moveTo>
                      <a:cubicBezTo>
                        <a:pt x="172" y="279"/>
                        <a:pt x="154" y="282"/>
                        <a:pt x="136" y="288"/>
                      </a:cubicBezTo>
                      <a:cubicBezTo>
                        <a:pt x="131" y="270"/>
                        <a:pt x="128" y="250"/>
                        <a:pt x="127" y="230"/>
                      </a:cubicBezTo>
                      <a:lnTo>
                        <a:pt x="191" y="230"/>
                      </a:lnTo>
                      <a:lnTo>
                        <a:pt x="191" y="278"/>
                      </a:lnTo>
                      <a:close/>
                      <a:moveTo>
                        <a:pt x="191" y="189"/>
                      </a:moveTo>
                      <a:lnTo>
                        <a:pt x="127" y="189"/>
                      </a:lnTo>
                      <a:cubicBezTo>
                        <a:pt x="128" y="169"/>
                        <a:pt x="131" y="150"/>
                        <a:pt x="136" y="131"/>
                      </a:cubicBezTo>
                      <a:cubicBezTo>
                        <a:pt x="154" y="137"/>
                        <a:pt x="172" y="140"/>
                        <a:pt x="191" y="142"/>
                      </a:cubicBezTo>
                      <a:lnTo>
                        <a:pt x="191" y="189"/>
                      </a:lnTo>
                      <a:close/>
                      <a:moveTo>
                        <a:pt x="191" y="101"/>
                      </a:moveTo>
                      <a:cubicBezTo>
                        <a:pt x="177" y="100"/>
                        <a:pt x="163" y="97"/>
                        <a:pt x="150" y="93"/>
                      </a:cubicBezTo>
                      <a:cubicBezTo>
                        <a:pt x="162" y="69"/>
                        <a:pt x="176" y="53"/>
                        <a:pt x="191" y="45"/>
                      </a:cubicBezTo>
                      <a:lnTo>
                        <a:pt x="191" y="101"/>
                      </a:lnTo>
                      <a:close/>
                      <a:moveTo>
                        <a:pt x="228" y="45"/>
                      </a:moveTo>
                      <a:cubicBezTo>
                        <a:pt x="243" y="53"/>
                        <a:pt x="258" y="69"/>
                        <a:pt x="269" y="93"/>
                      </a:cubicBezTo>
                      <a:cubicBezTo>
                        <a:pt x="256" y="97"/>
                        <a:pt x="242" y="100"/>
                        <a:pt x="228" y="101"/>
                      </a:cubicBezTo>
                      <a:lnTo>
                        <a:pt x="228" y="45"/>
                      </a:lnTo>
                      <a:close/>
                      <a:moveTo>
                        <a:pt x="228" y="374"/>
                      </a:moveTo>
                      <a:lnTo>
                        <a:pt x="228" y="318"/>
                      </a:lnTo>
                      <a:cubicBezTo>
                        <a:pt x="242" y="319"/>
                        <a:pt x="256" y="322"/>
                        <a:pt x="269" y="326"/>
                      </a:cubicBezTo>
                      <a:cubicBezTo>
                        <a:pt x="258" y="350"/>
                        <a:pt x="243" y="366"/>
                        <a:pt x="228" y="374"/>
                      </a:cubicBezTo>
                      <a:close/>
                      <a:moveTo>
                        <a:pt x="283" y="288"/>
                      </a:moveTo>
                      <a:cubicBezTo>
                        <a:pt x="266" y="282"/>
                        <a:pt x="247" y="279"/>
                        <a:pt x="228" y="278"/>
                      </a:cubicBezTo>
                      <a:lnTo>
                        <a:pt x="228" y="230"/>
                      </a:lnTo>
                      <a:lnTo>
                        <a:pt x="293" y="230"/>
                      </a:lnTo>
                      <a:cubicBezTo>
                        <a:pt x="291" y="250"/>
                        <a:pt x="288" y="270"/>
                        <a:pt x="283" y="288"/>
                      </a:cubicBezTo>
                      <a:close/>
                      <a:moveTo>
                        <a:pt x="228" y="189"/>
                      </a:moveTo>
                      <a:lnTo>
                        <a:pt x="228" y="142"/>
                      </a:lnTo>
                      <a:cubicBezTo>
                        <a:pt x="247" y="140"/>
                        <a:pt x="266" y="137"/>
                        <a:pt x="283" y="131"/>
                      </a:cubicBezTo>
                      <a:cubicBezTo>
                        <a:pt x="288" y="150"/>
                        <a:pt x="291" y="169"/>
                        <a:pt x="292" y="189"/>
                      </a:cubicBezTo>
                      <a:lnTo>
                        <a:pt x="228" y="189"/>
                      </a:lnTo>
                      <a:close/>
                      <a:moveTo>
                        <a:pt x="297" y="355"/>
                      </a:moveTo>
                      <a:cubicBezTo>
                        <a:pt x="299" y="351"/>
                        <a:pt x="302" y="346"/>
                        <a:pt x="304" y="341"/>
                      </a:cubicBezTo>
                      <a:cubicBezTo>
                        <a:pt x="307" y="342"/>
                        <a:pt x="310" y="344"/>
                        <a:pt x="312" y="346"/>
                      </a:cubicBezTo>
                      <a:cubicBezTo>
                        <a:pt x="307" y="349"/>
                        <a:pt x="302" y="352"/>
                        <a:pt x="297" y="355"/>
                      </a:cubicBezTo>
                      <a:close/>
                      <a:moveTo>
                        <a:pt x="304" y="78"/>
                      </a:moveTo>
                      <a:cubicBezTo>
                        <a:pt x="302" y="73"/>
                        <a:pt x="300" y="69"/>
                        <a:pt x="297" y="64"/>
                      </a:cubicBezTo>
                      <a:cubicBezTo>
                        <a:pt x="302" y="67"/>
                        <a:pt x="307" y="70"/>
                        <a:pt x="312" y="74"/>
                      </a:cubicBezTo>
                      <a:cubicBezTo>
                        <a:pt x="310" y="75"/>
                        <a:pt x="307" y="77"/>
                        <a:pt x="304" y="78"/>
                      </a:cubicBezTo>
                      <a:close/>
                      <a:moveTo>
                        <a:pt x="342" y="101"/>
                      </a:moveTo>
                      <a:cubicBezTo>
                        <a:pt x="364" y="127"/>
                        <a:pt x="377" y="157"/>
                        <a:pt x="381" y="189"/>
                      </a:cubicBezTo>
                      <a:lnTo>
                        <a:pt x="329" y="189"/>
                      </a:lnTo>
                      <a:cubicBezTo>
                        <a:pt x="328" y="164"/>
                        <a:pt x="324" y="139"/>
                        <a:pt x="318" y="117"/>
                      </a:cubicBezTo>
                      <a:cubicBezTo>
                        <a:pt x="326" y="112"/>
                        <a:pt x="334" y="107"/>
                        <a:pt x="342" y="101"/>
                      </a:cubicBezTo>
                      <a:close/>
                      <a:moveTo>
                        <a:pt x="342" y="318"/>
                      </a:moveTo>
                      <a:cubicBezTo>
                        <a:pt x="335" y="312"/>
                        <a:pt x="327" y="307"/>
                        <a:pt x="318" y="302"/>
                      </a:cubicBezTo>
                      <a:cubicBezTo>
                        <a:pt x="324" y="280"/>
                        <a:pt x="328" y="256"/>
                        <a:pt x="329" y="230"/>
                      </a:cubicBezTo>
                      <a:lnTo>
                        <a:pt x="381" y="230"/>
                      </a:lnTo>
                      <a:cubicBezTo>
                        <a:pt x="377" y="262"/>
                        <a:pt x="364" y="293"/>
                        <a:pt x="342" y="318"/>
                      </a:cubicBezTo>
                      <a:close/>
                    </a:path>
                  </a:pathLst>
                </a:custGeom>
                <a:solidFill>
                  <a:srgbClr val="83B3DB"/>
                </a:solidFill>
                <a:ln w="12700" cap="flat" cmpd="sng" algn="ctr">
                  <a:solidFill>
                    <a:srgbClr val="F4FAFD"/>
                  </a:solidFill>
                  <a:prstDash val="solid"/>
                  <a:miter lim="800000"/>
                </a:ln>
                <a:effectLst/>
              </p:spPr>
              <p:txBody>
                <a:bodyPr/>
                <a:lstStyle/>
                <a:p>
                  <a:endParaRPr lang="zh-CN" altLang="en-US">
                    <a:cs typeface="+mn-ea"/>
                    <a:sym typeface="+mn-lt"/>
                  </a:endParaRPr>
                </a:p>
              </p:txBody>
            </p:sp>
          </p:grpSp>
          <p:sp>
            <p:nvSpPr>
              <p:cNvPr id="19" name="矩形 18">
                <a:extLst>
                  <a:ext uri="{FF2B5EF4-FFF2-40B4-BE49-F238E27FC236}">
                    <a16:creationId xmlns="" xmlns:a16="http://schemas.microsoft.com/office/drawing/2014/main" id="{958FF780-A0E6-47AC-BA23-F51F9CF0FD4C}"/>
                  </a:ext>
                </a:extLst>
              </p:cNvPr>
              <p:cNvSpPr/>
              <p:nvPr/>
            </p:nvSpPr>
            <p:spPr>
              <a:xfrm>
                <a:off x="3296668" y="2350632"/>
                <a:ext cx="1090405" cy="207039"/>
              </a:xfrm>
              <a:prstGeom prst="rect">
                <a:avLst/>
              </a:prstGeom>
            </p:spPr>
            <p:txBody>
              <a:bodyPr wrap="none">
                <a:spAutoFit/>
              </a:bodyPr>
              <a:lstStyle/>
              <a:p>
                <a:pPr algn="ctr"/>
                <a:r>
                  <a:rPr lang="zh-CN" altLang="en-US" sz="1400" b="1" dirty="0">
                    <a:solidFill>
                      <a:schemeClr val="tx1">
                        <a:lumMod val="75000"/>
                        <a:lumOff val="25000"/>
                      </a:schemeClr>
                    </a:solidFill>
                  </a:rPr>
                  <a:t>以临床需求为中心</a:t>
                </a:r>
              </a:p>
            </p:txBody>
          </p:sp>
          <p:sp>
            <p:nvSpPr>
              <p:cNvPr id="20" name="矩形: 圆角 19">
                <a:extLst>
                  <a:ext uri="{FF2B5EF4-FFF2-40B4-BE49-F238E27FC236}">
                    <a16:creationId xmlns="" xmlns:a16="http://schemas.microsoft.com/office/drawing/2014/main" id="{5F922A40-F12E-4652-97DD-20C3580D94DF}"/>
                  </a:ext>
                </a:extLst>
              </p:cNvPr>
              <p:cNvSpPr/>
              <p:nvPr/>
            </p:nvSpPr>
            <p:spPr>
              <a:xfrm>
                <a:off x="1727200" y="2247901"/>
                <a:ext cx="4292600" cy="1454524"/>
              </a:xfrm>
              <a:prstGeom prst="roundRect">
                <a:avLst/>
              </a:prstGeom>
              <a:noFill/>
              <a:ln w="635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cs typeface="+mn-ea"/>
                </a:endParaRPr>
              </a:p>
            </p:txBody>
          </p:sp>
          <p:grpSp>
            <p:nvGrpSpPr>
              <p:cNvPr id="21" name="组合 20">
                <a:extLst>
                  <a:ext uri="{FF2B5EF4-FFF2-40B4-BE49-F238E27FC236}">
                    <a16:creationId xmlns="" xmlns:a16="http://schemas.microsoft.com/office/drawing/2014/main" id="{FDA18B93-6378-417A-B11D-C036E73DFCED}"/>
                  </a:ext>
                </a:extLst>
              </p:cNvPr>
              <p:cNvGrpSpPr/>
              <p:nvPr/>
            </p:nvGrpSpPr>
            <p:grpSpPr>
              <a:xfrm>
                <a:off x="5636128" y="1869703"/>
                <a:ext cx="722023" cy="722023"/>
                <a:chOff x="5452985" y="2347883"/>
                <a:chExt cx="722023" cy="722023"/>
              </a:xfrm>
            </p:grpSpPr>
            <p:sp>
              <p:nvSpPr>
                <p:cNvPr id="31" name="椭圆 30">
                  <a:extLst>
                    <a:ext uri="{FF2B5EF4-FFF2-40B4-BE49-F238E27FC236}">
                      <a16:creationId xmlns="" xmlns:a16="http://schemas.microsoft.com/office/drawing/2014/main" id="{96234C96-7280-4493-9788-92CE8805A7EA}"/>
                    </a:ext>
                  </a:extLst>
                </p:cNvPr>
                <p:cNvSpPr/>
                <p:nvPr/>
              </p:nvSpPr>
              <p:spPr>
                <a:xfrm>
                  <a:off x="5452985" y="2347883"/>
                  <a:ext cx="722023" cy="722023"/>
                </a:xfrm>
                <a:prstGeom prst="ellipse">
                  <a:avLst/>
                </a:prstGeom>
                <a:solidFill>
                  <a:schemeClr val="bg1"/>
                </a:solidFill>
                <a:ln>
                  <a:noFill/>
                  <a:prstDash val="solid"/>
                </a:ln>
                <a:effectLst>
                  <a:outerShdw blurRad="127000" sx="102000" sy="102000" algn="ctr" rotWithShape="0">
                    <a:srgbClr val="0F6FC6">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endParaRPr lang="zh-CN" altLang="en-US">
                    <a:solidFill>
                      <a:schemeClr val="tx1"/>
                    </a:solidFill>
                  </a:endParaRPr>
                </a:p>
              </p:txBody>
            </p:sp>
            <p:sp>
              <p:nvSpPr>
                <p:cNvPr id="32" name="PA-椭圆 130">
                  <a:extLst>
                    <a:ext uri="{FF2B5EF4-FFF2-40B4-BE49-F238E27FC236}">
                      <a16:creationId xmlns="" xmlns:a16="http://schemas.microsoft.com/office/drawing/2014/main" id="{71E62243-8761-49D0-8A1B-14A920690663}"/>
                    </a:ext>
                  </a:extLst>
                </p:cNvPr>
                <p:cNvSpPr/>
                <p:nvPr>
                  <p:custDataLst>
                    <p:tags r:id="rId4"/>
                  </p:custDataLst>
                </p:nvPr>
              </p:nvSpPr>
              <p:spPr>
                <a:xfrm>
                  <a:off x="5675317" y="2494785"/>
                  <a:ext cx="363248" cy="411160"/>
                </a:xfrm>
                <a:custGeom>
                  <a:avLst/>
                  <a:gdLst>
                    <a:gd name="connsiteX0" fmla="*/ 321122 w 574332"/>
                    <a:gd name="connsiteY0" fmla="*/ 539754 h 607568"/>
                    <a:gd name="connsiteX1" fmla="*/ 302684 w 574332"/>
                    <a:gd name="connsiteY1" fmla="*/ 558165 h 607568"/>
                    <a:gd name="connsiteX2" fmla="*/ 321122 w 574332"/>
                    <a:gd name="connsiteY2" fmla="*/ 576730 h 607568"/>
                    <a:gd name="connsiteX3" fmla="*/ 339713 w 574332"/>
                    <a:gd name="connsiteY3" fmla="*/ 558165 h 607568"/>
                    <a:gd name="connsiteX4" fmla="*/ 321122 w 574332"/>
                    <a:gd name="connsiteY4" fmla="*/ 539754 h 607568"/>
                    <a:gd name="connsiteX5" fmla="*/ 49321 w 574332"/>
                    <a:gd name="connsiteY5" fmla="*/ 539754 h 607568"/>
                    <a:gd name="connsiteX6" fmla="*/ 30883 w 574332"/>
                    <a:gd name="connsiteY6" fmla="*/ 558165 h 607568"/>
                    <a:gd name="connsiteX7" fmla="*/ 49321 w 574332"/>
                    <a:gd name="connsiteY7" fmla="*/ 576730 h 607568"/>
                    <a:gd name="connsiteX8" fmla="*/ 67912 w 574332"/>
                    <a:gd name="connsiteY8" fmla="*/ 558165 h 607568"/>
                    <a:gd name="connsiteX9" fmla="*/ 49321 w 574332"/>
                    <a:gd name="connsiteY9" fmla="*/ 539754 h 607568"/>
                    <a:gd name="connsiteX10" fmla="*/ 147962 w 574332"/>
                    <a:gd name="connsiteY10" fmla="*/ 453835 h 607568"/>
                    <a:gd name="connsiteX11" fmla="*/ 132751 w 574332"/>
                    <a:gd name="connsiteY11" fmla="*/ 469178 h 607568"/>
                    <a:gd name="connsiteX12" fmla="*/ 132751 w 574332"/>
                    <a:gd name="connsiteY12" fmla="*/ 511984 h 607568"/>
                    <a:gd name="connsiteX13" fmla="*/ 147962 w 574332"/>
                    <a:gd name="connsiteY13" fmla="*/ 527173 h 607568"/>
                    <a:gd name="connsiteX14" fmla="*/ 222481 w 574332"/>
                    <a:gd name="connsiteY14" fmla="*/ 527173 h 607568"/>
                    <a:gd name="connsiteX15" fmla="*/ 237692 w 574332"/>
                    <a:gd name="connsiteY15" fmla="*/ 511984 h 607568"/>
                    <a:gd name="connsiteX16" fmla="*/ 237692 w 574332"/>
                    <a:gd name="connsiteY16" fmla="*/ 469178 h 607568"/>
                    <a:gd name="connsiteX17" fmla="*/ 222481 w 574332"/>
                    <a:gd name="connsiteY17" fmla="*/ 453835 h 607568"/>
                    <a:gd name="connsiteX18" fmla="*/ 256437 w 574332"/>
                    <a:gd name="connsiteY18" fmla="*/ 437879 h 607568"/>
                    <a:gd name="connsiteX19" fmla="*/ 268575 w 574332"/>
                    <a:gd name="connsiteY19" fmla="*/ 469178 h 607568"/>
                    <a:gd name="connsiteX20" fmla="*/ 268575 w 574332"/>
                    <a:gd name="connsiteY20" fmla="*/ 475008 h 607568"/>
                    <a:gd name="connsiteX21" fmla="*/ 305757 w 574332"/>
                    <a:gd name="connsiteY21" fmla="*/ 475008 h 607568"/>
                    <a:gd name="connsiteX22" fmla="*/ 305757 w 574332"/>
                    <a:gd name="connsiteY22" fmla="*/ 437879 h 607568"/>
                    <a:gd name="connsiteX23" fmla="*/ 370596 w 574332"/>
                    <a:gd name="connsiteY23" fmla="*/ 370064 h 607568"/>
                    <a:gd name="connsiteX24" fmla="*/ 370596 w 574332"/>
                    <a:gd name="connsiteY24" fmla="*/ 391851 h 607568"/>
                    <a:gd name="connsiteX25" fmla="*/ 336640 w 574332"/>
                    <a:gd name="connsiteY25" fmla="*/ 436345 h 607568"/>
                    <a:gd name="connsiteX26" fmla="*/ 336640 w 574332"/>
                    <a:gd name="connsiteY26" fmla="*/ 475008 h 607568"/>
                    <a:gd name="connsiteX27" fmla="*/ 391185 w 574332"/>
                    <a:gd name="connsiteY27" fmla="*/ 475008 h 607568"/>
                    <a:gd name="connsiteX28" fmla="*/ 441581 w 574332"/>
                    <a:gd name="connsiteY28" fmla="*/ 424531 h 607568"/>
                    <a:gd name="connsiteX29" fmla="*/ 441581 w 574332"/>
                    <a:gd name="connsiteY29" fmla="*/ 370064 h 607568"/>
                    <a:gd name="connsiteX30" fmla="*/ 458005 w 574332"/>
                    <a:gd name="connsiteY30" fmla="*/ 266173 h 607568"/>
                    <a:gd name="connsiteX31" fmla="*/ 478575 w 574332"/>
                    <a:gd name="connsiteY31" fmla="*/ 286743 h 607568"/>
                    <a:gd name="connsiteX32" fmla="*/ 458005 w 574332"/>
                    <a:gd name="connsiteY32" fmla="*/ 307313 h 607568"/>
                    <a:gd name="connsiteX33" fmla="*/ 437435 w 574332"/>
                    <a:gd name="connsiteY33" fmla="*/ 286743 h 607568"/>
                    <a:gd name="connsiteX34" fmla="*/ 458005 w 574332"/>
                    <a:gd name="connsiteY34" fmla="*/ 266173 h 607568"/>
                    <a:gd name="connsiteX35" fmla="*/ 496110 w 574332"/>
                    <a:gd name="connsiteY35" fmla="*/ 198359 h 607568"/>
                    <a:gd name="connsiteX36" fmla="*/ 516680 w 574332"/>
                    <a:gd name="connsiteY36" fmla="*/ 218929 h 607568"/>
                    <a:gd name="connsiteX37" fmla="*/ 496110 w 574332"/>
                    <a:gd name="connsiteY37" fmla="*/ 239499 h 607568"/>
                    <a:gd name="connsiteX38" fmla="*/ 475540 w 574332"/>
                    <a:gd name="connsiteY38" fmla="*/ 218929 h 607568"/>
                    <a:gd name="connsiteX39" fmla="*/ 496110 w 574332"/>
                    <a:gd name="connsiteY39" fmla="*/ 198359 h 607568"/>
                    <a:gd name="connsiteX40" fmla="*/ 417888 w 574332"/>
                    <a:gd name="connsiteY40" fmla="*/ 198359 h 607568"/>
                    <a:gd name="connsiteX41" fmla="*/ 438493 w 574332"/>
                    <a:gd name="connsiteY41" fmla="*/ 218929 h 607568"/>
                    <a:gd name="connsiteX42" fmla="*/ 417888 w 574332"/>
                    <a:gd name="connsiteY42" fmla="*/ 239499 h 607568"/>
                    <a:gd name="connsiteX43" fmla="*/ 397283 w 574332"/>
                    <a:gd name="connsiteY43" fmla="*/ 218929 h 607568"/>
                    <a:gd name="connsiteX44" fmla="*/ 417888 w 574332"/>
                    <a:gd name="connsiteY44" fmla="*/ 198359 h 607568"/>
                    <a:gd name="connsiteX45" fmla="*/ 370596 w 574332"/>
                    <a:gd name="connsiteY45" fmla="*/ 166468 h 607568"/>
                    <a:gd name="connsiteX46" fmla="*/ 370596 w 574332"/>
                    <a:gd name="connsiteY46" fmla="*/ 339226 h 607568"/>
                    <a:gd name="connsiteX47" fmla="*/ 543449 w 574332"/>
                    <a:gd name="connsiteY47" fmla="*/ 339226 h 607568"/>
                    <a:gd name="connsiteX48" fmla="*/ 543449 w 574332"/>
                    <a:gd name="connsiteY48" fmla="*/ 166468 h 607568"/>
                    <a:gd name="connsiteX49" fmla="*/ 132716 w 574332"/>
                    <a:gd name="connsiteY49" fmla="*/ 166461 h 607568"/>
                    <a:gd name="connsiteX50" fmla="*/ 132716 w 574332"/>
                    <a:gd name="connsiteY50" fmla="*/ 203585 h 607568"/>
                    <a:gd name="connsiteX51" fmla="*/ 237682 w 574332"/>
                    <a:gd name="connsiteY51" fmla="*/ 203585 h 607568"/>
                    <a:gd name="connsiteX52" fmla="*/ 237682 w 574332"/>
                    <a:gd name="connsiteY52" fmla="*/ 166461 h 607568"/>
                    <a:gd name="connsiteX53" fmla="*/ 117194 w 574332"/>
                    <a:gd name="connsiteY53" fmla="*/ 135627 h 607568"/>
                    <a:gd name="connsiteX54" fmla="*/ 253204 w 574332"/>
                    <a:gd name="connsiteY54" fmla="*/ 135627 h 607568"/>
                    <a:gd name="connsiteX55" fmla="*/ 268572 w 574332"/>
                    <a:gd name="connsiteY55" fmla="*/ 151121 h 607568"/>
                    <a:gd name="connsiteX56" fmla="*/ 268572 w 574332"/>
                    <a:gd name="connsiteY56" fmla="*/ 218925 h 607568"/>
                    <a:gd name="connsiteX57" fmla="*/ 253204 w 574332"/>
                    <a:gd name="connsiteY57" fmla="*/ 234419 h 607568"/>
                    <a:gd name="connsiteX58" fmla="*/ 117194 w 574332"/>
                    <a:gd name="connsiteY58" fmla="*/ 234419 h 607568"/>
                    <a:gd name="connsiteX59" fmla="*/ 101826 w 574332"/>
                    <a:gd name="connsiteY59" fmla="*/ 218925 h 607568"/>
                    <a:gd name="connsiteX60" fmla="*/ 101826 w 574332"/>
                    <a:gd name="connsiteY60" fmla="*/ 151121 h 607568"/>
                    <a:gd name="connsiteX61" fmla="*/ 117194 w 574332"/>
                    <a:gd name="connsiteY61" fmla="*/ 135627 h 607568"/>
                    <a:gd name="connsiteX62" fmla="*/ 46094 w 574332"/>
                    <a:gd name="connsiteY62" fmla="*/ 98653 h 607568"/>
                    <a:gd name="connsiteX63" fmla="*/ 30883 w 574332"/>
                    <a:gd name="connsiteY63" fmla="*/ 113995 h 607568"/>
                    <a:gd name="connsiteX64" fmla="*/ 30883 w 574332"/>
                    <a:gd name="connsiteY64" fmla="*/ 391851 h 607568"/>
                    <a:gd name="connsiteX65" fmla="*/ 46094 w 574332"/>
                    <a:gd name="connsiteY65" fmla="*/ 407040 h 607568"/>
                    <a:gd name="connsiteX66" fmla="*/ 324349 w 574332"/>
                    <a:gd name="connsiteY66" fmla="*/ 407040 h 607568"/>
                    <a:gd name="connsiteX67" fmla="*/ 339713 w 574332"/>
                    <a:gd name="connsiteY67" fmla="*/ 391851 h 607568"/>
                    <a:gd name="connsiteX68" fmla="*/ 339713 w 574332"/>
                    <a:gd name="connsiteY68" fmla="*/ 113995 h 607568"/>
                    <a:gd name="connsiteX69" fmla="*/ 324349 w 574332"/>
                    <a:gd name="connsiteY69" fmla="*/ 98653 h 607568"/>
                    <a:gd name="connsiteX70" fmla="*/ 133212 w 574332"/>
                    <a:gd name="connsiteY70" fmla="*/ 30838 h 607568"/>
                    <a:gd name="connsiteX71" fmla="*/ 115696 w 574332"/>
                    <a:gd name="connsiteY71" fmla="*/ 48176 h 607568"/>
                    <a:gd name="connsiteX72" fmla="*/ 115696 w 574332"/>
                    <a:gd name="connsiteY72" fmla="*/ 67814 h 607568"/>
                    <a:gd name="connsiteX73" fmla="*/ 254747 w 574332"/>
                    <a:gd name="connsiteY73" fmla="*/ 67814 h 607568"/>
                    <a:gd name="connsiteX74" fmla="*/ 254747 w 574332"/>
                    <a:gd name="connsiteY74" fmla="*/ 48176 h 607568"/>
                    <a:gd name="connsiteX75" fmla="*/ 237384 w 574332"/>
                    <a:gd name="connsiteY75" fmla="*/ 30838 h 607568"/>
                    <a:gd name="connsiteX76" fmla="*/ 133212 w 574332"/>
                    <a:gd name="connsiteY76" fmla="*/ 0 h 607568"/>
                    <a:gd name="connsiteX77" fmla="*/ 237384 w 574332"/>
                    <a:gd name="connsiteY77" fmla="*/ 0 h 607568"/>
                    <a:gd name="connsiteX78" fmla="*/ 285630 w 574332"/>
                    <a:gd name="connsiteY78" fmla="*/ 48176 h 607568"/>
                    <a:gd name="connsiteX79" fmla="*/ 285630 w 574332"/>
                    <a:gd name="connsiteY79" fmla="*/ 67814 h 607568"/>
                    <a:gd name="connsiteX80" fmla="*/ 324349 w 574332"/>
                    <a:gd name="connsiteY80" fmla="*/ 67814 h 607568"/>
                    <a:gd name="connsiteX81" fmla="*/ 370596 w 574332"/>
                    <a:gd name="connsiteY81" fmla="*/ 113995 h 607568"/>
                    <a:gd name="connsiteX82" fmla="*/ 370596 w 574332"/>
                    <a:gd name="connsiteY82" fmla="*/ 135629 h 607568"/>
                    <a:gd name="connsiteX83" fmla="*/ 558967 w 574332"/>
                    <a:gd name="connsiteY83" fmla="*/ 135629 h 607568"/>
                    <a:gd name="connsiteX84" fmla="*/ 574332 w 574332"/>
                    <a:gd name="connsiteY84" fmla="*/ 151125 h 607568"/>
                    <a:gd name="connsiteX85" fmla="*/ 574332 w 574332"/>
                    <a:gd name="connsiteY85" fmla="*/ 354722 h 607568"/>
                    <a:gd name="connsiteX86" fmla="*/ 558967 w 574332"/>
                    <a:gd name="connsiteY86" fmla="*/ 370064 h 607568"/>
                    <a:gd name="connsiteX87" fmla="*/ 472464 w 574332"/>
                    <a:gd name="connsiteY87" fmla="*/ 370064 h 607568"/>
                    <a:gd name="connsiteX88" fmla="*/ 472464 w 574332"/>
                    <a:gd name="connsiteY88" fmla="*/ 424531 h 607568"/>
                    <a:gd name="connsiteX89" fmla="*/ 391185 w 574332"/>
                    <a:gd name="connsiteY89" fmla="*/ 505847 h 607568"/>
                    <a:gd name="connsiteX90" fmla="*/ 336640 w 574332"/>
                    <a:gd name="connsiteY90" fmla="*/ 505847 h 607568"/>
                    <a:gd name="connsiteX91" fmla="*/ 336640 w 574332"/>
                    <a:gd name="connsiteY91" fmla="*/ 511370 h 607568"/>
                    <a:gd name="connsiteX92" fmla="*/ 370596 w 574332"/>
                    <a:gd name="connsiteY92" fmla="*/ 558165 h 607568"/>
                    <a:gd name="connsiteX93" fmla="*/ 321122 w 574332"/>
                    <a:gd name="connsiteY93" fmla="*/ 607568 h 607568"/>
                    <a:gd name="connsiteX94" fmla="*/ 271801 w 574332"/>
                    <a:gd name="connsiteY94" fmla="*/ 558165 h 607568"/>
                    <a:gd name="connsiteX95" fmla="*/ 305757 w 574332"/>
                    <a:gd name="connsiteY95" fmla="*/ 511370 h 607568"/>
                    <a:gd name="connsiteX96" fmla="*/ 305757 w 574332"/>
                    <a:gd name="connsiteY96" fmla="*/ 505847 h 607568"/>
                    <a:gd name="connsiteX97" fmla="*/ 268575 w 574332"/>
                    <a:gd name="connsiteY97" fmla="*/ 505847 h 607568"/>
                    <a:gd name="connsiteX98" fmla="*/ 268575 w 574332"/>
                    <a:gd name="connsiteY98" fmla="*/ 511984 h 607568"/>
                    <a:gd name="connsiteX99" fmla="*/ 222481 w 574332"/>
                    <a:gd name="connsiteY99" fmla="*/ 558012 h 607568"/>
                    <a:gd name="connsiteX100" fmla="*/ 147962 w 574332"/>
                    <a:gd name="connsiteY100" fmla="*/ 558012 h 607568"/>
                    <a:gd name="connsiteX101" fmla="*/ 101868 w 574332"/>
                    <a:gd name="connsiteY101" fmla="*/ 511984 h 607568"/>
                    <a:gd name="connsiteX102" fmla="*/ 101868 w 574332"/>
                    <a:gd name="connsiteY102" fmla="*/ 469178 h 607568"/>
                    <a:gd name="connsiteX103" fmla="*/ 114006 w 574332"/>
                    <a:gd name="connsiteY103" fmla="*/ 437879 h 607568"/>
                    <a:gd name="connsiteX104" fmla="*/ 64839 w 574332"/>
                    <a:gd name="connsiteY104" fmla="*/ 437879 h 607568"/>
                    <a:gd name="connsiteX105" fmla="*/ 64839 w 574332"/>
                    <a:gd name="connsiteY105" fmla="*/ 511370 h 607568"/>
                    <a:gd name="connsiteX106" fmla="*/ 98795 w 574332"/>
                    <a:gd name="connsiteY106" fmla="*/ 558165 h 607568"/>
                    <a:gd name="connsiteX107" fmla="*/ 49321 w 574332"/>
                    <a:gd name="connsiteY107" fmla="*/ 607568 h 607568"/>
                    <a:gd name="connsiteX108" fmla="*/ 0 w 574332"/>
                    <a:gd name="connsiteY108" fmla="*/ 558165 h 607568"/>
                    <a:gd name="connsiteX109" fmla="*/ 33956 w 574332"/>
                    <a:gd name="connsiteY109" fmla="*/ 511370 h 607568"/>
                    <a:gd name="connsiteX110" fmla="*/ 33956 w 574332"/>
                    <a:gd name="connsiteY110" fmla="*/ 436345 h 607568"/>
                    <a:gd name="connsiteX111" fmla="*/ 0 w 574332"/>
                    <a:gd name="connsiteY111" fmla="*/ 391851 h 607568"/>
                    <a:gd name="connsiteX112" fmla="*/ 0 w 574332"/>
                    <a:gd name="connsiteY112" fmla="*/ 113995 h 607568"/>
                    <a:gd name="connsiteX113" fmla="*/ 46094 w 574332"/>
                    <a:gd name="connsiteY113" fmla="*/ 67814 h 607568"/>
                    <a:gd name="connsiteX114" fmla="*/ 84813 w 574332"/>
                    <a:gd name="connsiteY114" fmla="*/ 67814 h 607568"/>
                    <a:gd name="connsiteX115" fmla="*/ 84813 w 574332"/>
                    <a:gd name="connsiteY115" fmla="*/ 48176 h 607568"/>
                    <a:gd name="connsiteX116" fmla="*/ 133212 w 574332"/>
                    <a:gd name="connsiteY116" fmla="*/ 0 h 607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Lst>
                  <a:rect l="l" t="t" r="r" b="b"/>
                  <a:pathLst>
                    <a:path w="574332" h="607568">
                      <a:moveTo>
                        <a:pt x="321122" y="539754"/>
                      </a:moveTo>
                      <a:cubicBezTo>
                        <a:pt x="310981" y="539754"/>
                        <a:pt x="302684" y="548039"/>
                        <a:pt x="302684" y="558165"/>
                      </a:cubicBezTo>
                      <a:cubicBezTo>
                        <a:pt x="302684" y="568445"/>
                        <a:pt x="310981" y="576730"/>
                        <a:pt x="321122" y="576730"/>
                      </a:cubicBezTo>
                      <a:cubicBezTo>
                        <a:pt x="331416" y="576730"/>
                        <a:pt x="339713" y="568445"/>
                        <a:pt x="339713" y="558165"/>
                      </a:cubicBezTo>
                      <a:cubicBezTo>
                        <a:pt x="339713" y="548039"/>
                        <a:pt x="331416" y="539754"/>
                        <a:pt x="321122" y="539754"/>
                      </a:cubicBezTo>
                      <a:close/>
                      <a:moveTo>
                        <a:pt x="49321" y="539754"/>
                      </a:moveTo>
                      <a:cubicBezTo>
                        <a:pt x="39180" y="539754"/>
                        <a:pt x="30883" y="548039"/>
                        <a:pt x="30883" y="558165"/>
                      </a:cubicBezTo>
                      <a:cubicBezTo>
                        <a:pt x="30883" y="568445"/>
                        <a:pt x="39180" y="576730"/>
                        <a:pt x="49321" y="576730"/>
                      </a:cubicBezTo>
                      <a:cubicBezTo>
                        <a:pt x="59615" y="576730"/>
                        <a:pt x="67912" y="568445"/>
                        <a:pt x="67912" y="558165"/>
                      </a:cubicBezTo>
                      <a:cubicBezTo>
                        <a:pt x="67912" y="548039"/>
                        <a:pt x="59615" y="539754"/>
                        <a:pt x="49321" y="539754"/>
                      </a:cubicBezTo>
                      <a:close/>
                      <a:moveTo>
                        <a:pt x="147962" y="453835"/>
                      </a:moveTo>
                      <a:cubicBezTo>
                        <a:pt x="139511" y="453835"/>
                        <a:pt x="132751" y="460739"/>
                        <a:pt x="132751" y="469178"/>
                      </a:cubicBezTo>
                      <a:lnTo>
                        <a:pt x="132751" y="511984"/>
                      </a:lnTo>
                      <a:cubicBezTo>
                        <a:pt x="132751" y="520422"/>
                        <a:pt x="139511" y="527173"/>
                        <a:pt x="147962" y="527173"/>
                      </a:cubicBezTo>
                      <a:lnTo>
                        <a:pt x="222481" y="527173"/>
                      </a:lnTo>
                      <a:cubicBezTo>
                        <a:pt x="230931" y="527173"/>
                        <a:pt x="237692" y="520422"/>
                        <a:pt x="237692" y="511984"/>
                      </a:cubicBezTo>
                      <a:lnTo>
                        <a:pt x="237692" y="469178"/>
                      </a:lnTo>
                      <a:cubicBezTo>
                        <a:pt x="237692" y="460739"/>
                        <a:pt x="230931" y="453835"/>
                        <a:pt x="222481" y="453835"/>
                      </a:cubicBezTo>
                      <a:close/>
                      <a:moveTo>
                        <a:pt x="256437" y="437879"/>
                      </a:moveTo>
                      <a:cubicBezTo>
                        <a:pt x="263965" y="446164"/>
                        <a:pt x="268575" y="457057"/>
                        <a:pt x="268575" y="469178"/>
                      </a:cubicBezTo>
                      <a:lnTo>
                        <a:pt x="268575" y="475008"/>
                      </a:lnTo>
                      <a:lnTo>
                        <a:pt x="305757" y="475008"/>
                      </a:lnTo>
                      <a:lnTo>
                        <a:pt x="305757" y="437879"/>
                      </a:lnTo>
                      <a:close/>
                      <a:moveTo>
                        <a:pt x="370596" y="370064"/>
                      </a:moveTo>
                      <a:lnTo>
                        <a:pt x="370596" y="391851"/>
                      </a:lnTo>
                      <a:cubicBezTo>
                        <a:pt x="370596" y="413024"/>
                        <a:pt x="356153" y="430975"/>
                        <a:pt x="336640" y="436345"/>
                      </a:cubicBezTo>
                      <a:lnTo>
                        <a:pt x="336640" y="475008"/>
                      </a:lnTo>
                      <a:lnTo>
                        <a:pt x="391185" y="475008"/>
                      </a:lnTo>
                      <a:cubicBezTo>
                        <a:pt x="418995" y="475008"/>
                        <a:pt x="441581" y="452301"/>
                        <a:pt x="441581" y="424531"/>
                      </a:cubicBezTo>
                      <a:lnTo>
                        <a:pt x="441581" y="370064"/>
                      </a:lnTo>
                      <a:close/>
                      <a:moveTo>
                        <a:pt x="458005" y="266173"/>
                      </a:moveTo>
                      <a:cubicBezTo>
                        <a:pt x="469365" y="266173"/>
                        <a:pt x="478575" y="275383"/>
                        <a:pt x="478575" y="286743"/>
                      </a:cubicBezTo>
                      <a:cubicBezTo>
                        <a:pt x="478575" y="298103"/>
                        <a:pt x="469365" y="307313"/>
                        <a:pt x="458005" y="307313"/>
                      </a:cubicBezTo>
                      <a:cubicBezTo>
                        <a:pt x="446645" y="307313"/>
                        <a:pt x="437435" y="298103"/>
                        <a:pt x="437435" y="286743"/>
                      </a:cubicBezTo>
                      <a:cubicBezTo>
                        <a:pt x="437435" y="275383"/>
                        <a:pt x="446645" y="266173"/>
                        <a:pt x="458005" y="266173"/>
                      </a:cubicBezTo>
                      <a:close/>
                      <a:moveTo>
                        <a:pt x="496110" y="198359"/>
                      </a:moveTo>
                      <a:cubicBezTo>
                        <a:pt x="507470" y="198359"/>
                        <a:pt x="516680" y="207569"/>
                        <a:pt x="516680" y="218929"/>
                      </a:cubicBezTo>
                      <a:cubicBezTo>
                        <a:pt x="516680" y="230289"/>
                        <a:pt x="507470" y="239499"/>
                        <a:pt x="496110" y="239499"/>
                      </a:cubicBezTo>
                      <a:cubicBezTo>
                        <a:pt x="484750" y="239499"/>
                        <a:pt x="475540" y="230289"/>
                        <a:pt x="475540" y="218929"/>
                      </a:cubicBezTo>
                      <a:cubicBezTo>
                        <a:pt x="475540" y="207569"/>
                        <a:pt x="484750" y="198359"/>
                        <a:pt x="496110" y="198359"/>
                      </a:cubicBezTo>
                      <a:close/>
                      <a:moveTo>
                        <a:pt x="417888" y="198359"/>
                      </a:moveTo>
                      <a:cubicBezTo>
                        <a:pt x="429268" y="198359"/>
                        <a:pt x="438493" y="207569"/>
                        <a:pt x="438493" y="218929"/>
                      </a:cubicBezTo>
                      <a:cubicBezTo>
                        <a:pt x="438493" y="230289"/>
                        <a:pt x="429268" y="239499"/>
                        <a:pt x="417888" y="239499"/>
                      </a:cubicBezTo>
                      <a:cubicBezTo>
                        <a:pt x="406508" y="239499"/>
                        <a:pt x="397283" y="230289"/>
                        <a:pt x="397283" y="218929"/>
                      </a:cubicBezTo>
                      <a:cubicBezTo>
                        <a:pt x="397283" y="207569"/>
                        <a:pt x="406508" y="198359"/>
                        <a:pt x="417888" y="198359"/>
                      </a:cubicBezTo>
                      <a:close/>
                      <a:moveTo>
                        <a:pt x="370596" y="166468"/>
                      </a:moveTo>
                      <a:lnTo>
                        <a:pt x="370596" y="339226"/>
                      </a:lnTo>
                      <a:lnTo>
                        <a:pt x="543449" y="339226"/>
                      </a:lnTo>
                      <a:lnTo>
                        <a:pt x="543449" y="166468"/>
                      </a:lnTo>
                      <a:close/>
                      <a:moveTo>
                        <a:pt x="132716" y="166461"/>
                      </a:moveTo>
                      <a:lnTo>
                        <a:pt x="132716" y="203585"/>
                      </a:lnTo>
                      <a:lnTo>
                        <a:pt x="237682" y="203585"/>
                      </a:lnTo>
                      <a:lnTo>
                        <a:pt x="237682" y="166461"/>
                      </a:lnTo>
                      <a:close/>
                      <a:moveTo>
                        <a:pt x="117194" y="135627"/>
                      </a:moveTo>
                      <a:lnTo>
                        <a:pt x="253204" y="135627"/>
                      </a:lnTo>
                      <a:cubicBezTo>
                        <a:pt x="261656" y="135627"/>
                        <a:pt x="268572" y="142530"/>
                        <a:pt x="268572" y="151121"/>
                      </a:cubicBezTo>
                      <a:lnTo>
                        <a:pt x="268572" y="218925"/>
                      </a:lnTo>
                      <a:cubicBezTo>
                        <a:pt x="268572" y="227516"/>
                        <a:pt x="261656" y="234419"/>
                        <a:pt x="253204" y="234419"/>
                      </a:cubicBezTo>
                      <a:lnTo>
                        <a:pt x="117194" y="234419"/>
                      </a:lnTo>
                      <a:cubicBezTo>
                        <a:pt x="108742" y="234419"/>
                        <a:pt x="101826" y="227516"/>
                        <a:pt x="101826" y="218925"/>
                      </a:cubicBezTo>
                      <a:lnTo>
                        <a:pt x="101826" y="151121"/>
                      </a:lnTo>
                      <a:cubicBezTo>
                        <a:pt x="101826" y="142530"/>
                        <a:pt x="108742" y="135627"/>
                        <a:pt x="117194" y="135627"/>
                      </a:cubicBezTo>
                      <a:close/>
                      <a:moveTo>
                        <a:pt x="46094" y="98653"/>
                      </a:moveTo>
                      <a:cubicBezTo>
                        <a:pt x="37643" y="98653"/>
                        <a:pt x="30883" y="105557"/>
                        <a:pt x="30883" y="113995"/>
                      </a:cubicBezTo>
                      <a:lnTo>
                        <a:pt x="30883" y="391851"/>
                      </a:lnTo>
                      <a:cubicBezTo>
                        <a:pt x="30883" y="400289"/>
                        <a:pt x="37643" y="407040"/>
                        <a:pt x="46094" y="407040"/>
                      </a:cubicBezTo>
                      <a:lnTo>
                        <a:pt x="324349" y="407040"/>
                      </a:lnTo>
                      <a:cubicBezTo>
                        <a:pt x="332799" y="407040"/>
                        <a:pt x="339713" y="400289"/>
                        <a:pt x="339713" y="391851"/>
                      </a:cubicBezTo>
                      <a:lnTo>
                        <a:pt x="339713" y="113995"/>
                      </a:lnTo>
                      <a:cubicBezTo>
                        <a:pt x="339713" y="105557"/>
                        <a:pt x="332799" y="98653"/>
                        <a:pt x="324349" y="98653"/>
                      </a:cubicBezTo>
                      <a:close/>
                      <a:moveTo>
                        <a:pt x="133212" y="30838"/>
                      </a:moveTo>
                      <a:cubicBezTo>
                        <a:pt x="123532" y="30838"/>
                        <a:pt x="115696" y="38663"/>
                        <a:pt x="115696" y="48176"/>
                      </a:cubicBezTo>
                      <a:lnTo>
                        <a:pt x="115696" y="67814"/>
                      </a:lnTo>
                      <a:lnTo>
                        <a:pt x="254747" y="67814"/>
                      </a:lnTo>
                      <a:lnTo>
                        <a:pt x="254747" y="48176"/>
                      </a:lnTo>
                      <a:cubicBezTo>
                        <a:pt x="254747" y="38663"/>
                        <a:pt x="246911" y="30838"/>
                        <a:pt x="237384" y="30838"/>
                      </a:cubicBezTo>
                      <a:close/>
                      <a:moveTo>
                        <a:pt x="133212" y="0"/>
                      </a:moveTo>
                      <a:lnTo>
                        <a:pt x="237384" y="0"/>
                      </a:lnTo>
                      <a:cubicBezTo>
                        <a:pt x="263965" y="0"/>
                        <a:pt x="285630" y="21633"/>
                        <a:pt x="285630" y="48176"/>
                      </a:cubicBezTo>
                      <a:lnTo>
                        <a:pt x="285630" y="67814"/>
                      </a:lnTo>
                      <a:lnTo>
                        <a:pt x="324349" y="67814"/>
                      </a:lnTo>
                      <a:cubicBezTo>
                        <a:pt x="349854" y="67814"/>
                        <a:pt x="370596" y="88527"/>
                        <a:pt x="370596" y="113995"/>
                      </a:cubicBezTo>
                      <a:lnTo>
                        <a:pt x="370596" y="135629"/>
                      </a:lnTo>
                      <a:lnTo>
                        <a:pt x="558967" y="135629"/>
                      </a:lnTo>
                      <a:cubicBezTo>
                        <a:pt x="567418" y="135629"/>
                        <a:pt x="574332" y="142533"/>
                        <a:pt x="574332" y="151125"/>
                      </a:cubicBezTo>
                      <a:lnTo>
                        <a:pt x="574332" y="354722"/>
                      </a:lnTo>
                      <a:cubicBezTo>
                        <a:pt x="574332" y="363160"/>
                        <a:pt x="567418" y="370064"/>
                        <a:pt x="558967" y="370064"/>
                      </a:cubicBezTo>
                      <a:lnTo>
                        <a:pt x="472464" y="370064"/>
                      </a:lnTo>
                      <a:lnTo>
                        <a:pt x="472464" y="424531"/>
                      </a:lnTo>
                      <a:cubicBezTo>
                        <a:pt x="472464" y="469331"/>
                        <a:pt x="436050" y="505847"/>
                        <a:pt x="391185" y="505847"/>
                      </a:cubicBezTo>
                      <a:lnTo>
                        <a:pt x="336640" y="505847"/>
                      </a:lnTo>
                      <a:lnTo>
                        <a:pt x="336640" y="511370"/>
                      </a:lnTo>
                      <a:cubicBezTo>
                        <a:pt x="356307" y="517814"/>
                        <a:pt x="370596" y="536378"/>
                        <a:pt x="370596" y="558165"/>
                      </a:cubicBezTo>
                      <a:cubicBezTo>
                        <a:pt x="370596" y="585475"/>
                        <a:pt x="348317" y="607568"/>
                        <a:pt x="321122" y="607568"/>
                      </a:cubicBezTo>
                      <a:cubicBezTo>
                        <a:pt x="293926" y="607568"/>
                        <a:pt x="271801" y="585475"/>
                        <a:pt x="271801" y="558165"/>
                      </a:cubicBezTo>
                      <a:cubicBezTo>
                        <a:pt x="271801" y="536378"/>
                        <a:pt x="285937" y="517814"/>
                        <a:pt x="305757" y="511370"/>
                      </a:cubicBezTo>
                      <a:lnTo>
                        <a:pt x="305757" y="505847"/>
                      </a:lnTo>
                      <a:lnTo>
                        <a:pt x="268575" y="505847"/>
                      </a:lnTo>
                      <a:lnTo>
                        <a:pt x="268575" y="511984"/>
                      </a:lnTo>
                      <a:cubicBezTo>
                        <a:pt x="268575" y="537299"/>
                        <a:pt x="247986" y="558012"/>
                        <a:pt x="222481" y="558012"/>
                      </a:cubicBezTo>
                      <a:lnTo>
                        <a:pt x="147962" y="558012"/>
                      </a:lnTo>
                      <a:cubicBezTo>
                        <a:pt x="122610" y="558012"/>
                        <a:pt x="101868" y="537299"/>
                        <a:pt x="101868" y="511984"/>
                      </a:cubicBezTo>
                      <a:lnTo>
                        <a:pt x="101868" y="469178"/>
                      </a:lnTo>
                      <a:cubicBezTo>
                        <a:pt x="101868" y="457057"/>
                        <a:pt x="106477" y="446164"/>
                        <a:pt x="114006" y="437879"/>
                      </a:cubicBezTo>
                      <a:lnTo>
                        <a:pt x="64839" y="437879"/>
                      </a:lnTo>
                      <a:lnTo>
                        <a:pt x="64839" y="511370"/>
                      </a:lnTo>
                      <a:cubicBezTo>
                        <a:pt x="84506" y="517814"/>
                        <a:pt x="98795" y="536378"/>
                        <a:pt x="98795" y="558165"/>
                      </a:cubicBezTo>
                      <a:cubicBezTo>
                        <a:pt x="98795" y="585475"/>
                        <a:pt x="76670" y="607568"/>
                        <a:pt x="49321" y="607568"/>
                      </a:cubicBezTo>
                      <a:cubicBezTo>
                        <a:pt x="22125" y="607568"/>
                        <a:pt x="0" y="585475"/>
                        <a:pt x="0" y="558165"/>
                      </a:cubicBezTo>
                      <a:cubicBezTo>
                        <a:pt x="0" y="536378"/>
                        <a:pt x="14136" y="517814"/>
                        <a:pt x="33956" y="511370"/>
                      </a:cubicBezTo>
                      <a:lnTo>
                        <a:pt x="33956" y="436345"/>
                      </a:lnTo>
                      <a:cubicBezTo>
                        <a:pt x="14289" y="430975"/>
                        <a:pt x="0" y="413024"/>
                        <a:pt x="0" y="391851"/>
                      </a:cubicBezTo>
                      <a:lnTo>
                        <a:pt x="0" y="113995"/>
                      </a:lnTo>
                      <a:cubicBezTo>
                        <a:pt x="0" y="88527"/>
                        <a:pt x="20589" y="67814"/>
                        <a:pt x="46094" y="67814"/>
                      </a:cubicBezTo>
                      <a:lnTo>
                        <a:pt x="84813" y="67814"/>
                      </a:lnTo>
                      <a:lnTo>
                        <a:pt x="84813" y="48176"/>
                      </a:lnTo>
                      <a:cubicBezTo>
                        <a:pt x="84813" y="21633"/>
                        <a:pt x="106477" y="0"/>
                        <a:pt x="133212" y="0"/>
                      </a:cubicBezTo>
                      <a:close/>
                    </a:path>
                  </a:pathLst>
                </a:custGeom>
                <a:solidFill>
                  <a:srgbClr val="83B3DB"/>
                </a:solidFill>
                <a:ln>
                  <a:noFill/>
                </a:ln>
              </p:spPr>
              <p:txBody>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zh-CN" altLang="en-US">
                    <a:cs typeface="+mn-ea"/>
                    <a:sym typeface="+mn-lt"/>
                  </a:endParaRPr>
                </a:p>
              </p:txBody>
            </p:sp>
          </p:grpSp>
          <p:grpSp>
            <p:nvGrpSpPr>
              <p:cNvPr id="22" name="组合 21">
                <a:extLst>
                  <a:ext uri="{FF2B5EF4-FFF2-40B4-BE49-F238E27FC236}">
                    <a16:creationId xmlns="" xmlns:a16="http://schemas.microsoft.com/office/drawing/2014/main" id="{E6BB1F3C-AC45-41AD-BE86-5CA6B6CECC2C}"/>
                  </a:ext>
                </a:extLst>
              </p:cNvPr>
              <p:cNvGrpSpPr/>
              <p:nvPr/>
            </p:nvGrpSpPr>
            <p:grpSpPr>
              <a:xfrm>
                <a:off x="1359041" y="1869703"/>
                <a:ext cx="722023" cy="722023"/>
                <a:chOff x="3407214" y="1240285"/>
                <a:chExt cx="722023" cy="722023"/>
              </a:xfrm>
            </p:grpSpPr>
            <p:sp>
              <p:nvSpPr>
                <p:cNvPr id="29" name="椭圆 28">
                  <a:extLst>
                    <a:ext uri="{FF2B5EF4-FFF2-40B4-BE49-F238E27FC236}">
                      <a16:creationId xmlns="" xmlns:a16="http://schemas.microsoft.com/office/drawing/2014/main" id="{2AB8E597-925A-4A15-BFB8-8447C1868D3B}"/>
                    </a:ext>
                  </a:extLst>
                </p:cNvPr>
                <p:cNvSpPr/>
                <p:nvPr/>
              </p:nvSpPr>
              <p:spPr>
                <a:xfrm>
                  <a:off x="3407214" y="1240285"/>
                  <a:ext cx="722023" cy="722023"/>
                </a:xfrm>
                <a:prstGeom prst="ellipse">
                  <a:avLst/>
                </a:prstGeom>
                <a:solidFill>
                  <a:schemeClr val="bg1"/>
                </a:solidFill>
                <a:ln>
                  <a:noFill/>
                  <a:prstDash val="solid"/>
                </a:ln>
                <a:effectLst>
                  <a:outerShdw blurRad="127000" sx="102000" sy="102000" algn="ctr" rotWithShape="0">
                    <a:srgbClr val="0F6FC6">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endParaRPr lang="zh-CN" altLang="en-US">
                    <a:solidFill>
                      <a:schemeClr val="tx1"/>
                    </a:solidFill>
                  </a:endParaRPr>
                </a:p>
              </p:txBody>
            </p:sp>
            <p:sp>
              <p:nvSpPr>
                <p:cNvPr id="30" name="PA-smartwatch_327753">
                  <a:extLst>
                    <a:ext uri="{FF2B5EF4-FFF2-40B4-BE49-F238E27FC236}">
                      <a16:creationId xmlns="" xmlns:a16="http://schemas.microsoft.com/office/drawing/2014/main" id="{E0FB4AB5-E467-47D4-A96C-EE82A5B9654E}"/>
                    </a:ext>
                  </a:extLst>
                </p:cNvPr>
                <p:cNvSpPr>
                  <a:spLocks noChangeAspect="1"/>
                </p:cNvSpPr>
                <p:nvPr>
                  <p:custDataLst>
                    <p:tags r:id="rId3"/>
                  </p:custDataLst>
                </p:nvPr>
              </p:nvSpPr>
              <p:spPr bwMode="auto">
                <a:xfrm>
                  <a:off x="3640032" y="1363136"/>
                  <a:ext cx="277238" cy="437886"/>
                </a:xfrm>
                <a:custGeom>
                  <a:avLst/>
                  <a:gdLst>
                    <a:gd name="connsiteX0" fmla="*/ 343934 w 371527"/>
                    <a:gd name="connsiteY0" fmla="*/ 302872 h 606722"/>
                    <a:gd name="connsiteX1" fmla="*/ 343934 w 371527"/>
                    <a:gd name="connsiteY1" fmla="*/ 363482 h 606722"/>
                    <a:gd name="connsiteX2" fmla="*/ 352568 w 371527"/>
                    <a:gd name="connsiteY2" fmla="*/ 350063 h 606722"/>
                    <a:gd name="connsiteX3" fmla="*/ 352568 w 371527"/>
                    <a:gd name="connsiteY3" fmla="*/ 316292 h 606722"/>
                    <a:gd name="connsiteX4" fmla="*/ 343934 w 371527"/>
                    <a:gd name="connsiteY4" fmla="*/ 302872 h 606722"/>
                    <a:gd name="connsiteX5" fmla="*/ 215886 w 371527"/>
                    <a:gd name="connsiteY5" fmla="*/ 238373 h 606722"/>
                    <a:gd name="connsiteX6" fmla="*/ 270719 w 371527"/>
                    <a:gd name="connsiteY6" fmla="*/ 293109 h 606722"/>
                    <a:gd name="connsiteX7" fmla="*/ 252026 w 371527"/>
                    <a:gd name="connsiteY7" fmla="*/ 345802 h 606722"/>
                    <a:gd name="connsiteX8" fmla="*/ 236537 w 371527"/>
                    <a:gd name="connsiteY8" fmla="*/ 334872 h 606722"/>
                    <a:gd name="connsiteX9" fmla="*/ 241611 w 371527"/>
                    <a:gd name="connsiteY9" fmla="*/ 264586 h 606722"/>
                    <a:gd name="connsiteX10" fmla="*/ 177877 w 371527"/>
                    <a:gd name="connsiteY10" fmla="*/ 275693 h 606722"/>
                    <a:gd name="connsiteX11" fmla="*/ 166216 w 371527"/>
                    <a:gd name="connsiteY11" fmla="*/ 275693 h 606722"/>
                    <a:gd name="connsiteX12" fmla="*/ 108801 w 371527"/>
                    <a:gd name="connsiteY12" fmla="*/ 260143 h 606722"/>
                    <a:gd name="connsiteX13" fmla="*/ 92334 w 371527"/>
                    <a:gd name="connsiteY13" fmla="*/ 293731 h 606722"/>
                    <a:gd name="connsiteX14" fmla="*/ 172002 w 371527"/>
                    <a:gd name="connsiteY14" fmla="*/ 384188 h 606722"/>
                    <a:gd name="connsiteX15" fmla="*/ 212770 w 371527"/>
                    <a:gd name="connsiteY15" fmla="*/ 359753 h 606722"/>
                    <a:gd name="connsiteX16" fmla="*/ 224698 w 371527"/>
                    <a:gd name="connsiteY16" fmla="*/ 374503 h 606722"/>
                    <a:gd name="connsiteX17" fmla="*/ 175740 w 371527"/>
                    <a:gd name="connsiteY17" fmla="*/ 403204 h 606722"/>
                    <a:gd name="connsiteX18" fmla="*/ 168352 w 371527"/>
                    <a:gd name="connsiteY18" fmla="*/ 403204 h 606722"/>
                    <a:gd name="connsiteX19" fmla="*/ 96962 w 371527"/>
                    <a:gd name="connsiteY19" fmla="*/ 352377 h 606722"/>
                    <a:gd name="connsiteX20" fmla="*/ 100167 w 371527"/>
                    <a:gd name="connsiteY20" fmla="*/ 243260 h 606722"/>
                    <a:gd name="connsiteX21" fmla="*/ 172002 w 371527"/>
                    <a:gd name="connsiteY21" fmla="*/ 256411 h 606722"/>
                    <a:gd name="connsiteX22" fmla="*/ 215886 w 371527"/>
                    <a:gd name="connsiteY22" fmla="*/ 238373 h 606722"/>
                    <a:gd name="connsiteX23" fmla="*/ 343934 w 371527"/>
                    <a:gd name="connsiteY23" fmla="*/ 194272 h 606722"/>
                    <a:gd name="connsiteX24" fmla="*/ 343934 w 371527"/>
                    <a:gd name="connsiteY24" fmla="*/ 254971 h 606722"/>
                    <a:gd name="connsiteX25" fmla="*/ 352568 w 371527"/>
                    <a:gd name="connsiteY25" fmla="*/ 241551 h 606722"/>
                    <a:gd name="connsiteX26" fmla="*/ 352568 w 371527"/>
                    <a:gd name="connsiteY26" fmla="*/ 207692 h 606722"/>
                    <a:gd name="connsiteX27" fmla="*/ 343934 w 371527"/>
                    <a:gd name="connsiteY27" fmla="*/ 194272 h 606722"/>
                    <a:gd name="connsiteX28" fmla="*/ 197892 w 371527"/>
                    <a:gd name="connsiteY28" fmla="*/ 186646 h 606722"/>
                    <a:gd name="connsiteX29" fmla="*/ 207392 w 371527"/>
                    <a:gd name="connsiteY29" fmla="*/ 196153 h 606722"/>
                    <a:gd name="connsiteX30" fmla="*/ 207392 w 371527"/>
                    <a:gd name="connsiteY30" fmla="*/ 209124 h 606722"/>
                    <a:gd name="connsiteX31" fmla="*/ 197892 w 371527"/>
                    <a:gd name="connsiteY31" fmla="*/ 218542 h 606722"/>
                    <a:gd name="connsiteX32" fmla="*/ 188480 w 371527"/>
                    <a:gd name="connsiteY32" fmla="*/ 209124 h 606722"/>
                    <a:gd name="connsiteX33" fmla="*/ 188480 w 371527"/>
                    <a:gd name="connsiteY33" fmla="*/ 196153 h 606722"/>
                    <a:gd name="connsiteX34" fmla="*/ 197892 w 371527"/>
                    <a:gd name="connsiteY34" fmla="*/ 186646 h 606722"/>
                    <a:gd name="connsiteX35" fmla="*/ 253975 w 371527"/>
                    <a:gd name="connsiteY35" fmla="*/ 174014 h 606722"/>
                    <a:gd name="connsiteX36" fmla="*/ 263421 w 371527"/>
                    <a:gd name="connsiteY36" fmla="*/ 183524 h 606722"/>
                    <a:gd name="connsiteX37" fmla="*/ 263421 w 371527"/>
                    <a:gd name="connsiteY37" fmla="*/ 209120 h 606722"/>
                    <a:gd name="connsiteX38" fmla="*/ 253975 w 371527"/>
                    <a:gd name="connsiteY38" fmla="*/ 218541 h 606722"/>
                    <a:gd name="connsiteX39" fmla="*/ 244439 w 371527"/>
                    <a:gd name="connsiteY39" fmla="*/ 209120 h 606722"/>
                    <a:gd name="connsiteX40" fmla="*/ 244439 w 371527"/>
                    <a:gd name="connsiteY40" fmla="*/ 183524 h 606722"/>
                    <a:gd name="connsiteX41" fmla="*/ 253975 w 371527"/>
                    <a:gd name="connsiteY41" fmla="*/ 174014 h 606722"/>
                    <a:gd name="connsiteX42" fmla="*/ 225941 w 371527"/>
                    <a:gd name="connsiteY42" fmla="*/ 174014 h 606722"/>
                    <a:gd name="connsiteX43" fmla="*/ 235477 w 371527"/>
                    <a:gd name="connsiteY43" fmla="*/ 183524 h 606722"/>
                    <a:gd name="connsiteX44" fmla="*/ 235477 w 371527"/>
                    <a:gd name="connsiteY44" fmla="*/ 209120 h 606722"/>
                    <a:gd name="connsiteX45" fmla="*/ 225941 w 371527"/>
                    <a:gd name="connsiteY45" fmla="*/ 218541 h 606722"/>
                    <a:gd name="connsiteX46" fmla="*/ 216495 w 371527"/>
                    <a:gd name="connsiteY46" fmla="*/ 209120 h 606722"/>
                    <a:gd name="connsiteX47" fmla="*/ 216495 w 371527"/>
                    <a:gd name="connsiteY47" fmla="*/ 183524 h 606722"/>
                    <a:gd name="connsiteX48" fmla="*/ 225941 w 371527"/>
                    <a:gd name="connsiteY48" fmla="*/ 174014 h 606722"/>
                    <a:gd name="connsiteX49" fmla="*/ 72927 w 371527"/>
                    <a:gd name="connsiteY49" fmla="*/ 136756 h 606722"/>
                    <a:gd name="connsiteX50" fmla="*/ 102567 w 371527"/>
                    <a:gd name="connsiteY50" fmla="*/ 136756 h 606722"/>
                    <a:gd name="connsiteX51" fmla="*/ 112091 w 371527"/>
                    <a:gd name="connsiteY51" fmla="*/ 146267 h 606722"/>
                    <a:gd name="connsiteX52" fmla="*/ 102567 w 371527"/>
                    <a:gd name="connsiteY52" fmla="*/ 155689 h 606722"/>
                    <a:gd name="connsiteX53" fmla="*/ 72927 w 371527"/>
                    <a:gd name="connsiteY53" fmla="*/ 155689 h 606722"/>
                    <a:gd name="connsiteX54" fmla="*/ 56994 w 371527"/>
                    <a:gd name="connsiteY54" fmla="*/ 171599 h 606722"/>
                    <a:gd name="connsiteX55" fmla="*/ 56994 w 371527"/>
                    <a:gd name="connsiteY55" fmla="*/ 435053 h 606722"/>
                    <a:gd name="connsiteX56" fmla="*/ 72927 w 371527"/>
                    <a:gd name="connsiteY56" fmla="*/ 450964 h 606722"/>
                    <a:gd name="connsiteX57" fmla="*/ 271151 w 371527"/>
                    <a:gd name="connsiteY57" fmla="*/ 450964 h 606722"/>
                    <a:gd name="connsiteX58" fmla="*/ 287084 w 371527"/>
                    <a:gd name="connsiteY58" fmla="*/ 435053 h 606722"/>
                    <a:gd name="connsiteX59" fmla="*/ 287084 w 371527"/>
                    <a:gd name="connsiteY59" fmla="*/ 171599 h 606722"/>
                    <a:gd name="connsiteX60" fmla="*/ 271151 w 371527"/>
                    <a:gd name="connsiteY60" fmla="*/ 155689 h 606722"/>
                    <a:gd name="connsiteX61" fmla="*/ 140485 w 371527"/>
                    <a:gd name="connsiteY61" fmla="*/ 155689 h 606722"/>
                    <a:gd name="connsiteX62" fmla="*/ 131050 w 371527"/>
                    <a:gd name="connsiteY62" fmla="*/ 146267 h 606722"/>
                    <a:gd name="connsiteX63" fmla="*/ 140485 w 371527"/>
                    <a:gd name="connsiteY63" fmla="*/ 136756 h 606722"/>
                    <a:gd name="connsiteX64" fmla="*/ 271151 w 371527"/>
                    <a:gd name="connsiteY64" fmla="*/ 136756 h 606722"/>
                    <a:gd name="connsiteX65" fmla="*/ 306043 w 371527"/>
                    <a:gd name="connsiteY65" fmla="*/ 171599 h 606722"/>
                    <a:gd name="connsiteX66" fmla="*/ 306043 w 371527"/>
                    <a:gd name="connsiteY66" fmla="*/ 435053 h 606722"/>
                    <a:gd name="connsiteX67" fmla="*/ 271151 w 371527"/>
                    <a:gd name="connsiteY67" fmla="*/ 469896 h 606722"/>
                    <a:gd name="connsiteX68" fmla="*/ 72927 w 371527"/>
                    <a:gd name="connsiteY68" fmla="*/ 469896 h 606722"/>
                    <a:gd name="connsiteX69" fmla="*/ 38035 w 371527"/>
                    <a:gd name="connsiteY69" fmla="*/ 435053 h 606722"/>
                    <a:gd name="connsiteX70" fmla="*/ 38035 w 371527"/>
                    <a:gd name="connsiteY70" fmla="*/ 171599 h 606722"/>
                    <a:gd name="connsiteX71" fmla="*/ 72927 w 371527"/>
                    <a:gd name="connsiteY71" fmla="*/ 136756 h 606722"/>
                    <a:gd name="connsiteX72" fmla="*/ 72899 w 371527"/>
                    <a:gd name="connsiteY72" fmla="*/ 117843 h 606722"/>
                    <a:gd name="connsiteX73" fmla="*/ 55987 w 371527"/>
                    <a:gd name="connsiteY73" fmla="*/ 120598 h 606722"/>
                    <a:gd name="connsiteX74" fmla="*/ 19048 w 371527"/>
                    <a:gd name="connsiteY74" fmla="*/ 171610 h 606722"/>
                    <a:gd name="connsiteX75" fmla="*/ 19048 w 371527"/>
                    <a:gd name="connsiteY75" fmla="*/ 435024 h 606722"/>
                    <a:gd name="connsiteX76" fmla="*/ 55987 w 371527"/>
                    <a:gd name="connsiteY76" fmla="*/ 486124 h 606722"/>
                    <a:gd name="connsiteX77" fmla="*/ 72899 w 371527"/>
                    <a:gd name="connsiteY77" fmla="*/ 488790 h 606722"/>
                    <a:gd name="connsiteX78" fmla="*/ 199471 w 371527"/>
                    <a:gd name="connsiteY78" fmla="*/ 488790 h 606722"/>
                    <a:gd name="connsiteX79" fmla="*/ 199471 w 371527"/>
                    <a:gd name="connsiteY79" fmla="*/ 507809 h 606722"/>
                    <a:gd name="connsiteX80" fmla="*/ 72899 w 371527"/>
                    <a:gd name="connsiteY80" fmla="*/ 507809 h 606722"/>
                    <a:gd name="connsiteX81" fmla="*/ 64443 w 371527"/>
                    <a:gd name="connsiteY81" fmla="*/ 507276 h 606722"/>
                    <a:gd name="connsiteX82" fmla="*/ 63909 w 371527"/>
                    <a:gd name="connsiteY82" fmla="*/ 507187 h 606722"/>
                    <a:gd name="connsiteX83" fmla="*/ 75391 w 371527"/>
                    <a:gd name="connsiteY83" fmla="*/ 519184 h 606722"/>
                    <a:gd name="connsiteX84" fmla="*/ 104854 w 371527"/>
                    <a:gd name="connsiteY84" fmla="*/ 562020 h 606722"/>
                    <a:gd name="connsiteX85" fmla="*/ 143306 w 371527"/>
                    <a:gd name="connsiteY85" fmla="*/ 587793 h 606722"/>
                    <a:gd name="connsiteX86" fmla="*/ 200717 w 371527"/>
                    <a:gd name="connsiteY86" fmla="*/ 587793 h 606722"/>
                    <a:gd name="connsiteX87" fmla="*/ 239169 w 371527"/>
                    <a:gd name="connsiteY87" fmla="*/ 562020 h 606722"/>
                    <a:gd name="connsiteX88" fmla="*/ 268632 w 371527"/>
                    <a:gd name="connsiteY88" fmla="*/ 519184 h 606722"/>
                    <a:gd name="connsiteX89" fmla="*/ 280114 w 371527"/>
                    <a:gd name="connsiteY89" fmla="*/ 507187 h 606722"/>
                    <a:gd name="connsiteX90" fmla="*/ 271124 w 371527"/>
                    <a:gd name="connsiteY90" fmla="*/ 507809 h 606722"/>
                    <a:gd name="connsiteX91" fmla="*/ 237389 w 371527"/>
                    <a:gd name="connsiteY91" fmla="*/ 507809 h 606722"/>
                    <a:gd name="connsiteX92" fmla="*/ 237389 w 371527"/>
                    <a:gd name="connsiteY92" fmla="*/ 488790 h 606722"/>
                    <a:gd name="connsiteX93" fmla="*/ 271124 w 371527"/>
                    <a:gd name="connsiteY93" fmla="*/ 488790 h 606722"/>
                    <a:gd name="connsiteX94" fmla="*/ 288036 w 371527"/>
                    <a:gd name="connsiteY94" fmla="*/ 486124 h 606722"/>
                    <a:gd name="connsiteX95" fmla="*/ 324975 w 371527"/>
                    <a:gd name="connsiteY95" fmla="*/ 435024 h 606722"/>
                    <a:gd name="connsiteX96" fmla="*/ 324975 w 371527"/>
                    <a:gd name="connsiteY96" fmla="*/ 171610 h 606722"/>
                    <a:gd name="connsiteX97" fmla="*/ 288036 w 371527"/>
                    <a:gd name="connsiteY97" fmla="*/ 120598 h 606722"/>
                    <a:gd name="connsiteX98" fmla="*/ 271124 w 371527"/>
                    <a:gd name="connsiteY98" fmla="*/ 117843 h 606722"/>
                    <a:gd name="connsiteX99" fmla="*/ 143306 w 371527"/>
                    <a:gd name="connsiteY99" fmla="*/ 18930 h 606722"/>
                    <a:gd name="connsiteX100" fmla="*/ 104854 w 371527"/>
                    <a:gd name="connsiteY100" fmla="*/ 44702 h 606722"/>
                    <a:gd name="connsiteX101" fmla="*/ 75391 w 371527"/>
                    <a:gd name="connsiteY101" fmla="*/ 87538 h 606722"/>
                    <a:gd name="connsiteX102" fmla="*/ 63909 w 371527"/>
                    <a:gd name="connsiteY102" fmla="*/ 99447 h 606722"/>
                    <a:gd name="connsiteX103" fmla="*/ 67469 w 371527"/>
                    <a:gd name="connsiteY103" fmla="*/ 99180 h 606722"/>
                    <a:gd name="connsiteX104" fmla="*/ 72899 w 371527"/>
                    <a:gd name="connsiteY104" fmla="*/ 98914 h 606722"/>
                    <a:gd name="connsiteX105" fmla="*/ 271124 w 371527"/>
                    <a:gd name="connsiteY105" fmla="*/ 98914 h 606722"/>
                    <a:gd name="connsiteX106" fmla="*/ 279580 w 371527"/>
                    <a:gd name="connsiteY106" fmla="*/ 99447 h 606722"/>
                    <a:gd name="connsiteX107" fmla="*/ 280114 w 371527"/>
                    <a:gd name="connsiteY107" fmla="*/ 99447 h 606722"/>
                    <a:gd name="connsiteX108" fmla="*/ 268632 w 371527"/>
                    <a:gd name="connsiteY108" fmla="*/ 87538 h 606722"/>
                    <a:gd name="connsiteX109" fmla="*/ 239169 w 371527"/>
                    <a:gd name="connsiteY109" fmla="*/ 44702 h 606722"/>
                    <a:gd name="connsiteX110" fmla="*/ 200717 w 371527"/>
                    <a:gd name="connsiteY110" fmla="*/ 18930 h 606722"/>
                    <a:gd name="connsiteX111" fmla="*/ 143306 w 371527"/>
                    <a:gd name="connsiteY111" fmla="*/ 0 h 606722"/>
                    <a:gd name="connsiteX112" fmla="*/ 200717 w 371527"/>
                    <a:gd name="connsiteY112" fmla="*/ 0 h 606722"/>
                    <a:gd name="connsiteX113" fmla="*/ 256704 w 371527"/>
                    <a:gd name="connsiteY113" fmla="*/ 37504 h 606722"/>
                    <a:gd name="connsiteX114" fmla="*/ 276910 w 371527"/>
                    <a:gd name="connsiteY114" fmla="*/ 70475 h 606722"/>
                    <a:gd name="connsiteX115" fmla="*/ 301031 w 371527"/>
                    <a:gd name="connsiteY115" fmla="*/ 105312 h 606722"/>
                    <a:gd name="connsiteX116" fmla="*/ 344023 w 371527"/>
                    <a:gd name="connsiteY116" fmla="*/ 171610 h 606722"/>
                    <a:gd name="connsiteX117" fmla="*/ 344023 w 371527"/>
                    <a:gd name="connsiteY117" fmla="*/ 174632 h 606722"/>
                    <a:gd name="connsiteX118" fmla="*/ 371527 w 371527"/>
                    <a:gd name="connsiteY118" fmla="*/ 207692 h 606722"/>
                    <a:gd name="connsiteX119" fmla="*/ 371527 w 371527"/>
                    <a:gd name="connsiteY119" fmla="*/ 241551 h 606722"/>
                    <a:gd name="connsiteX120" fmla="*/ 343934 w 371527"/>
                    <a:gd name="connsiteY120" fmla="*/ 274700 h 606722"/>
                    <a:gd name="connsiteX121" fmla="*/ 343934 w 371527"/>
                    <a:gd name="connsiteY121" fmla="*/ 283143 h 606722"/>
                    <a:gd name="connsiteX122" fmla="*/ 371527 w 371527"/>
                    <a:gd name="connsiteY122" fmla="*/ 316292 h 606722"/>
                    <a:gd name="connsiteX123" fmla="*/ 371527 w 371527"/>
                    <a:gd name="connsiteY123" fmla="*/ 350063 h 606722"/>
                    <a:gd name="connsiteX124" fmla="*/ 343934 w 371527"/>
                    <a:gd name="connsiteY124" fmla="*/ 383212 h 606722"/>
                    <a:gd name="connsiteX125" fmla="*/ 343934 w 371527"/>
                    <a:gd name="connsiteY125" fmla="*/ 435024 h 606722"/>
                    <a:gd name="connsiteX126" fmla="*/ 301031 w 371527"/>
                    <a:gd name="connsiteY126" fmla="*/ 501321 h 606722"/>
                    <a:gd name="connsiteX127" fmla="*/ 276910 w 371527"/>
                    <a:gd name="connsiteY127" fmla="*/ 536159 h 606722"/>
                    <a:gd name="connsiteX128" fmla="*/ 256704 w 371527"/>
                    <a:gd name="connsiteY128" fmla="*/ 569219 h 606722"/>
                    <a:gd name="connsiteX129" fmla="*/ 200717 w 371527"/>
                    <a:gd name="connsiteY129" fmla="*/ 606722 h 606722"/>
                    <a:gd name="connsiteX130" fmla="*/ 143306 w 371527"/>
                    <a:gd name="connsiteY130" fmla="*/ 606722 h 606722"/>
                    <a:gd name="connsiteX131" fmla="*/ 87319 w 371527"/>
                    <a:gd name="connsiteY131" fmla="*/ 569219 h 606722"/>
                    <a:gd name="connsiteX132" fmla="*/ 67113 w 371527"/>
                    <a:gd name="connsiteY132" fmla="*/ 536159 h 606722"/>
                    <a:gd name="connsiteX133" fmla="*/ 42992 w 371527"/>
                    <a:gd name="connsiteY133" fmla="*/ 501321 h 606722"/>
                    <a:gd name="connsiteX134" fmla="*/ 0 w 371527"/>
                    <a:gd name="connsiteY134" fmla="*/ 435024 h 606722"/>
                    <a:gd name="connsiteX135" fmla="*/ 0 w 371527"/>
                    <a:gd name="connsiteY135" fmla="*/ 171610 h 606722"/>
                    <a:gd name="connsiteX136" fmla="*/ 42992 w 371527"/>
                    <a:gd name="connsiteY136" fmla="*/ 105312 h 606722"/>
                    <a:gd name="connsiteX137" fmla="*/ 67113 w 371527"/>
                    <a:gd name="connsiteY137" fmla="*/ 70475 h 606722"/>
                    <a:gd name="connsiteX138" fmla="*/ 87319 w 371527"/>
                    <a:gd name="connsiteY138" fmla="*/ 37504 h 606722"/>
                    <a:gd name="connsiteX139" fmla="*/ 143306 w 371527"/>
                    <a:gd name="connsiteY139"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371527" h="606722">
                      <a:moveTo>
                        <a:pt x="343934" y="302872"/>
                      </a:moveTo>
                      <a:lnTo>
                        <a:pt x="343934" y="363482"/>
                      </a:lnTo>
                      <a:cubicBezTo>
                        <a:pt x="349008" y="361172"/>
                        <a:pt x="352568" y="356017"/>
                        <a:pt x="352568" y="350063"/>
                      </a:cubicBezTo>
                      <a:lnTo>
                        <a:pt x="352568" y="316292"/>
                      </a:lnTo>
                      <a:cubicBezTo>
                        <a:pt x="352568" y="310338"/>
                        <a:pt x="349097" y="305183"/>
                        <a:pt x="343934" y="302872"/>
                      </a:cubicBezTo>
                      <a:close/>
                      <a:moveTo>
                        <a:pt x="215886" y="238373"/>
                      </a:moveTo>
                      <a:cubicBezTo>
                        <a:pt x="248732" y="235263"/>
                        <a:pt x="271253" y="261920"/>
                        <a:pt x="270719" y="293109"/>
                      </a:cubicBezTo>
                      <a:cubicBezTo>
                        <a:pt x="270452" y="310614"/>
                        <a:pt x="263954" y="328830"/>
                        <a:pt x="252026" y="345802"/>
                      </a:cubicBezTo>
                      <a:cubicBezTo>
                        <a:pt x="244994" y="355754"/>
                        <a:pt x="229505" y="344913"/>
                        <a:pt x="236537" y="334872"/>
                      </a:cubicBezTo>
                      <a:cubicBezTo>
                        <a:pt x="257367" y="305283"/>
                        <a:pt x="254874" y="277115"/>
                        <a:pt x="241611" y="264586"/>
                      </a:cubicBezTo>
                      <a:cubicBezTo>
                        <a:pt x="227814" y="251435"/>
                        <a:pt x="203335" y="255700"/>
                        <a:pt x="177877" y="275693"/>
                      </a:cubicBezTo>
                      <a:cubicBezTo>
                        <a:pt x="174494" y="278359"/>
                        <a:pt x="169598" y="278359"/>
                        <a:pt x="166216" y="275693"/>
                      </a:cubicBezTo>
                      <a:cubicBezTo>
                        <a:pt x="144229" y="258455"/>
                        <a:pt x="123222" y="252768"/>
                        <a:pt x="108801" y="260143"/>
                      </a:cubicBezTo>
                      <a:cubicBezTo>
                        <a:pt x="97942" y="265652"/>
                        <a:pt x="91800" y="278181"/>
                        <a:pt x="92334" y="293731"/>
                      </a:cubicBezTo>
                      <a:cubicBezTo>
                        <a:pt x="93224" y="320922"/>
                        <a:pt x="114765" y="358686"/>
                        <a:pt x="172002" y="384188"/>
                      </a:cubicBezTo>
                      <a:cubicBezTo>
                        <a:pt x="187579" y="377258"/>
                        <a:pt x="201288" y="369083"/>
                        <a:pt x="212770" y="359753"/>
                      </a:cubicBezTo>
                      <a:cubicBezTo>
                        <a:pt x="222384" y="352022"/>
                        <a:pt x="234134" y="366861"/>
                        <a:pt x="224698" y="374503"/>
                      </a:cubicBezTo>
                      <a:cubicBezTo>
                        <a:pt x="210901" y="385610"/>
                        <a:pt x="194433" y="395296"/>
                        <a:pt x="175740" y="403204"/>
                      </a:cubicBezTo>
                      <a:cubicBezTo>
                        <a:pt x="173426" y="404270"/>
                        <a:pt x="170667" y="404181"/>
                        <a:pt x="168352" y="403204"/>
                      </a:cubicBezTo>
                      <a:cubicBezTo>
                        <a:pt x="137820" y="390231"/>
                        <a:pt x="113786" y="373170"/>
                        <a:pt x="96962" y="352377"/>
                      </a:cubicBezTo>
                      <a:cubicBezTo>
                        <a:pt x="73374" y="323054"/>
                        <a:pt x="57440" y="264941"/>
                        <a:pt x="100167" y="243260"/>
                      </a:cubicBezTo>
                      <a:cubicBezTo>
                        <a:pt x="120017" y="233219"/>
                        <a:pt x="145920" y="238018"/>
                        <a:pt x="172002" y="256411"/>
                      </a:cubicBezTo>
                      <a:cubicBezTo>
                        <a:pt x="187134" y="245748"/>
                        <a:pt x="201822" y="239617"/>
                        <a:pt x="215886" y="238373"/>
                      </a:cubicBezTo>
                      <a:close/>
                      <a:moveTo>
                        <a:pt x="343934" y="194272"/>
                      </a:moveTo>
                      <a:lnTo>
                        <a:pt x="343934" y="254971"/>
                      </a:lnTo>
                      <a:cubicBezTo>
                        <a:pt x="349008" y="252660"/>
                        <a:pt x="352568" y="247506"/>
                        <a:pt x="352568" y="241551"/>
                      </a:cubicBezTo>
                      <a:lnTo>
                        <a:pt x="352568" y="207692"/>
                      </a:lnTo>
                      <a:cubicBezTo>
                        <a:pt x="352568" y="201826"/>
                        <a:pt x="349097" y="196672"/>
                        <a:pt x="343934" y="194272"/>
                      </a:cubicBezTo>
                      <a:close/>
                      <a:moveTo>
                        <a:pt x="197892" y="186646"/>
                      </a:moveTo>
                      <a:cubicBezTo>
                        <a:pt x="203130" y="186646"/>
                        <a:pt x="207392" y="190911"/>
                        <a:pt x="207392" y="196153"/>
                      </a:cubicBezTo>
                      <a:lnTo>
                        <a:pt x="207392" y="209124"/>
                      </a:lnTo>
                      <a:cubicBezTo>
                        <a:pt x="207392" y="214366"/>
                        <a:pt x="203130" y="218542"/>
                        <a:pt x="197892" y="218542"/>
                      </a:cubicBezTo>
                      <a:cubicBezTo>
                        <a:pt x="192742" y="218542"/>
                        <a:pt x="188480" y="214366"/>
                        <a:pt x="188480" y="209124"/>
                      </a:cubicBezTo>
                      <a:lnTo>
                        <a:pt x="188480" y="196153"/>
                      </a:lnTo>
                      <a:cubicBezTo>
                        <a:pt x="188480" y="190911"/>
                        <a:pt x="192742" y="186646"/>
                        <a:pt x="197892" y="186646"/>
                      </a:cubicBezTo>
                      <a:close/>
                      <a:moveTo>
                        <a:pt x="253975" y="174014"/>
                      </a:moveTo>
                      <a:cubicBezTo>
                        <a:pt x="259232" y="174014"/>
                        <a:pt x="263421" y="178280"/>
                        <a:pt x="263421" y="183524"/>
                      </a:cubicBezTo>
                      <a:lnTo>
                        <a:pt x="263421" y="209120"/>
                      </a:lnTo>
                      <a:cubicBezTo>
                        <a:pt x="263421" y="214364"/>
                        <a:pt x="259232" y="218541"/>
                        <a:pt x="253975" y="218541"/>
                      </a:cubicBezTo>
                      <a:cubicBezTo>
                        <a:pt x="248717" y="218541"/>
                        <a:pt x="244439" y="214364"/>
                        <a:pt x="244439" y="209120"/>
                      </a:cubicBezTo>
                      <a:lnTo>
                        <a:pt x="244439" y="183524"/>
                      </a:lnTo>
                      <a:cubicBezTo>
                        <a:pt x="244439" y="178280"/>
                        <a:pt x="248717" y="174014"/>
                        <a:pt x="253975" y="174014"/>
                      </a:cubicBezTo>
                      <a:close/>
                      <a:moveTo>
                        <a:pt x="225941" y="174014"/>
                      </a:moveTo>
                      <a:cubicBezTo>
                        <a:pt x="231199" y="174014"/>
                        <a:pt x="235477" y="178280"/>
                        <a:pt x="235477" y="183524"/>
                      </a:cubicBezTo>
                      <a:lnTo>
                        <a:pt x="235477" y="209120"/>
                      </a:lnTo>
                      <a:cubicBezTo>
                        <a:pt x="235477" y="214364"/>
                        <a:pt x="231199" y="218541"/>
                        <a:pt x="225941" y="218541"/>
                      </a:cubicBezTo>
                      <a:cubicBezTo>
                        <a:pt x="220684" y="218541"/>
                        <a:pt x="216495" y="214364"/>
                        <a:pt x="216495" y="209120"/>
                      </a:cubicBezTo>
                      <a:lnTo>
                        <a:pt x="216495" y="183524"/>
                      </a:lnTo>
                      <a:cubicBezTo>
                        <a:pt x="216495" y="178280"/>
                        <a:pt x="220684" y="174014"/>
                        <a:pt x="225941" y="174014"/>
                      </a:cubicBezTo>
                      <a:close/>
                      <a:moveTo>
                        <a:pt x="72927" y="136756"/>
                      </a:moveTo>
                      <a:lnTo>
                        <a:pt x="102567" y="136756"/>
                      </a:lnTo>
                      <a:cubicBezTo>
                        <a:pt x="107819" y="136756"/>
                        <a:pt x="112091" y="141023"/>
                        <a:pt x="112091" y="146267"/>
                      </a:cubicBezTo>
                      <a:cubicBezTo>
                        <a:pt x="112091" y="151511"/>
                        <a:pt x="107819" y="155689"/>
                        <a:pt x="102567" y="155689"/>
                      </a:cubicBezTo>
                      <a:lnTo>
                        <a:pt x="72927" y="155689"/>
                      </a:lnTo>
                      <a:cubicBezTo>
                        <a:pt x="64115" y="155689"/>
                        <a:pt x="56994" y="162888"/>
                        <a:pt x="56994" y="171599"/>
                      </a:cubicBezTo>
                      <a:lnTo>
                        <a:pt x="56994" y="435053"/>
                      </a:lnTo>
                      <a:cubicBezTo>
                        <a:pt x="56994" y="443853"/>
                        <a:pt x="64115" y="450964"/>
                        <a:pt x="72927" y="450964"/>
                      </a:cubicBezTo>
                      <a:lnTo>
                        <a:pt x="271151" y="450964"/>
                      </a:lnTo>
                      <a:cubicBezTo>
                        <a:pt x="279963" y="450964"/>
                        <a:pt x="287084" y="443853"/>
                        <a:pt x="287084" y="435053"/>
                      </a:cubicBezTo>
                      <a:lnTo>
                        <a:pt x="287084" y="171599"/>
                      </a:lnTo>
                      <a:cubicBezTo>
                        <a:pt x="287084" y="162888"/>
                        <a:pt x="279963" y="155689"/>
                        <a:pt x="271151" y="155689"/>
                      </a:cubicBezTo>
                      <a:lnTo>
                        <a:pt x="140485" y="155689"/>
                      </a:lnTo>
                      <a:cubicBezTo>
                        <a:pt x="135234" y="155689"/>
                        <a:pt x="131050" y="151511"/>
                        <a:pt x="131050" y="146267"/>
                      </a:cubicBezTo>
                      <a:cubicBezTo>
                        <a:pt x="131050" y="141023"/>
                        <a:pt x="135234" y="136756"/>
                        <a:pt x="140485" y="136756"/>
                      </a:cubicBezTo>
                      <a:lnTo>
                        <a:pt x="271151" y="136756"/>
                      </a:lnTo>
                      <a:cubicBezTo>
                        <a:pt x="290466" y="136756"/>
                        <a:pt x="306043" y="152400"/>
                        <a:pt x="306043" y="171599"/>
                      </a:cubicBezTo>
                      <a:lnTo>
                        <a:pt x="306043" y="435053"/>
                      </a:lnTo>
                      <a:cubicBezTo>
                        <a:pt x="306043" y="454341"/>
                        <a:pt x="290466" y="469896"/>
                        <a:pt x="271151" y="469896"/>
                      </a:cubicBezTo>
                      <a:lnTo>
                        <a:pt x="72927" y="469896"/>
                      </a:lnTo>
                      <a:cubicBezTo>
                        <a:pt x="53612" y="469896"/>
                        <a:pt x="38035" y="454341"/>
                        <a:pt x="38035" y="435053"/>
                      </a:cubicBezTo>
                      <a:lnTo>
                        <a:pt x="38035" y="171599"/>
                      </a:lnTo>
                      <a:cubicBezTo>
                        <a:pt x="38035" y="152400"/>
                        <a:pt x="53612" y="136756"/>
                        <a:pt x="72927" y="136756"/>
                      </a:cubicBezTo>
                      <a:close/>
                      <a:moveTo>
                        <a:pt x="72899" y="117843"/>
                      </a:moveTo>
                      <a:cubicBezTo>
                        <a:pt x="67113" y="117843"/>
                        <a:pt x="61417" y="118821"/>
                        <a:pt x="55987" y="120598"/>
                      </a:cubicBezTo>
                      <a:cubicBezTo>
                        <a:pt x="34536" y="127708"/>
                        <a:pt x="19048" y="147882"/>
                        <a:pt x="19048" y="171610"/>
                      </a:cubicBezTo>
                      <a:lnTo>
                        <a:pt x="19048" y="435024"/>
                      </a:lnTo>
                      <a:cubicBezTo>
                        <a:pt x="19048" y="458841"/>
                        <a:pt x="34536" y="479015"/>
                        <a:pt x="55987" y="486124"/>
                      </a:cubicBezTo>
                      <a:cubicBezTo>
                        <a:pt x="61417" y="487902"/>
                        <a:pt x="67113" y="488790"/>
                        <a:pt x="72899" y="488790"/>
                      </a:cubicBezTo>
                      <a:lnTo>
                        <a:pt x="199471" y="488790"/>
                      </a:lnTo>
                      <a:cubicBezTo>
                        <a:pt x="211754" y="488790"/>
                        <a:pt x="211754" y="507809"/>
                        <a:pt x="199471" y="507809"/>
                      </a:cubicBezTo>
                      <a:lnTo>
                        <a:pt x="72899" y="507809"/>
                      </a:lnTo>
                      <a:cubicBezTo>
                        <a:pt x="70051" y="507809"/>
                        <a:pt x="67202" y="507631"/>
                        <a:pt x="64443" y="507276"/>
                      </a:cubicBezTo>
                      <a:cubicBezTo>
                        <a:pt x="64265" y="507276"/>
                        <a:pt x="64087" y="507276"/>
                        <a:pt x="63909" y="507187"/>
                      </a:cubicBezTo>
                      <a:cubicBezTo>
                        <a:pt x="66134" y="512341"/>
                        <a:pt x="70229" y="516607"/>
                        <a:pt x="75391" y="519184"/>
                      </a:cubicBezTo>
                      <a:cubicBezTo>
                        <a:pt x="92926" y="527716"/>
                        <a:pt x="98000" y="545312"/>
                        <a:pt x="104854" y="562020"/>
                      </a:cubicBezTo>
                      <a:cubicBezTo>
                        <a:pt x="111262" y="577661"/>
                        <a:pt x="126394" y="587793"/>
                        <a:pt x="143306" y="587793"/>
                      </a:cubicBezTo>
                      <a:lnTo>
                        <a:pt x="200717" y="587793"/>
                      </a:lnTo>
                      <a:cubicBezTo>
                        <a:pt x="217629" y="587793"/>
                        <a:pt x="232761" y="577661"/>
                        <a:pt x="239169" y="562020"/>
                      </a:cubicBezTo>
                      <a:cubicBezTo>
                        <a:pt x="245845" y="545757"/>
                        <a:pt x="251631" y="527449"/>
                        <a:pt x="268632" y="519184"/>
                      </a:cubicBezTo>
                      <a:cubicBezTo>
                        <a:pt x="273794" y="516607"/>
                        <a:pt x="277889" y="512341"/>
                        <a:pt x="280114" y="507187"/>
                      </a:cubicBezTo>
                      <a:cubicBezTo>
                        <a:pt x="277177" y="507542"/>
                        <a:pt x="274150" y="507809"/>
                        <a:pt x="271124" y="507809"/>
                      </a:cubicBezTo>
                      <a:lnTo>
                        <a:pt x="237389" y="507809"/>
                      </a:lnTo>
                      <a:cubicBezTo>
                        <a:pt x="225106" y="507809"/>
                        <a:pt x="225106" y="488790"/>
                        <a:pt x="237389" y="488790"/>
                      </a:cubicBezTo>
                      <a:lnTo>
                        <a:pt x="271124" y="488790"/>
                      </a:lnTo>
                      <a:cubicBezTo>
                        <a:pt x="276910" y="488790"/>
                        <a:pt x="282606" y="487902"/>
                        <a:pt x="288036" y="486124"/>
                      </a:cubicBezTo>
                      <a:cubicBezTo>
                        <a:pt x="309487" y="479015"/>
                        <a:pt x="324975" y="458841"/>
                        <a:pt x="324975" y="435024"/>
                      </a:cubicBezTo>
                      <a:lnTo>
                        <a:pt x="324975" y="171610"/>
                      </a:lnTo>
                      <a:cubicBezTo>
                        <a:pt x="324975" y="147882"/>
                        <a:pt x="309487" y="127708"/>
                        <a:pt x="288036" y="120598"/>
                      </a:cubicBezTo>
                      <a:cubicBezTo>
                        <a:pt x="282606" y="118821"/>
                        <a:pt x="276910" y="117843"/>
                        <a:pt x="271124" y="117843"/>
                      </a:cubicBezTo>
                      <a:close/>
                      <a:moveTo>
                        <a:pt x="143306" y="18930"/>
                      </a:moveTo>
                      <a:cubicBezTo>
                        <a:pt x="126394" y="18930"/>
                        <a:pt x="111262" y="29061"/>
                        <a:pt x="104854" y="44702"/>
                      </a:cubicBezTo>
                      <a:cubicBezTo>
                        <a:pt x="98089" y="61143"/>
                        <a:pt x="92659" y="79095"/>
                        <a:pt x="75391" y="87538"/>
                      </a:cubicBezTo>
                      <a:cubicBezTo>
                        <a:pt x="70229" y="90027"/>
                        <a:pt x="66134" y="94381"/>
                        <a:pt x="63909" y="99447"/>
                      </a:cubicBezTo>
                      <a:cubicBezTo>
                        <a:pt x="65066" y="99358"/>
                        <a:pt x="66312" y="99269"/>
                        <a:pt x="67469" y="99180"/>
                      </a:cubicBezTo>
                      <a:cubicBezTo>
                        <a:pt x="69250" y="99180"/>
                        <a:pt x="71030" y="98914"/>
                        <a:pt x="72899" y="98914"/>
                      </a:cubicBezTo>
                      <a:lnTo>
                        <a:pt x="271124" y="98914"/>
                      </a:lnTo>
                      <a:cubicBezTo>
                        <a:pt x="273972" y="98914"/>
                        <a:pt x="276821" y="99091"/>
                        <a:pt x="279580" y="99447"/>
                      </a:cubicBezTo>
                      <a:cubicBezTo>
                        <a:pt x="279758" y="99447"/>
                        <a:pt x="279936" y="99447"/>
                        <a:pt x="280114" y="99447"/>
                      </a:cubicBezTo>
                      <a:cubicBezTo>
                        <a:pt x="277889" y="94381"/>
                        <a:pt x="273794" y="90027"/>
                        <a:pt x="268632" y="87538"/>
                      </a:cubicBezTo>
                      <a:cubicBezTo>
                        <a:pt x="251186" y="79007"/>
                        <a:pt x="246023" y="61410"/>
                        <a:pt x="239169" y="44702"/>
                      </a:cubicBezTo>
                      <a:cubicBezTo>
                        <a:pt x="232761" y="29061"/>
                        <a:pt x="217629" y="18930"/>
                        <a:pt x="200717" y="18930"/>
                      </a:cubicBezTo>
                      <a:close/>
                      <a:moveTo>
                        <a:pt x="143306" y="0"/>
                      </a:moveTo>
                      <a:lnTo>
                        <a:pt x="200717" y="0"/>
                      </a:lnTo>
                      <a:cubicBezTo>
                        <a:pt x="225373" y="0"/>
                        <a:pt x="247358" y="14753"/>
                        <a:pt x="256704" y="37504"/>
                      </a:cubicBezTo>
                      <a:cubicBezTo>
                        <a:pt x="261422" y="48790"/>
                        <a:pt x="264982" y="64698"/>
                        <a:pt x="276910" y="70475"/>
                      </a:cubicBezTo>
                      <a:cubicBezTo>
                        <a:pt x="290528" y="77051"/>
                        <a:pt x="299607" y="90471"/>
                        <a:pt x="301031" y="105312"/>
                      </a:cubicBezTo>
                      <a:cubicBezTo>
                        <a:pt x="326310" y="116777"/>
                        <a:pt x="344023" y="142194"/>
                        <a:pt x="344023" y="171610"/>
                      </a:cubicBezTo>
                      <a:lnTo>
                        <a:pt x="344023" y="174632"/>
                      </a:lnTo>
                      <a:cubicBezTo>
                        <a:pt x="359689" y="177476"/>
                        <a:pt x="371527" y="191251"/>
                        <a:pt x="371527" y="207692"/>
                      </a:cubicBezTo>
                      <a:lnTo>
                        <a:pt x="371527" y="241551"/>
                      </a:lnTo>
                      <a:cubicBezTo>
                        <a:pt x="371527" y="257993"/>
                        <a:pt x="359689" y="271768"/>
                        <a:pt x="343934" y="274700"/>
                      </a:cubicBezTo>
                      <a:lnTo>
                        <a:pt x="343934" y="283143"/>
                      </a:lnTo>
                      <a:cubicBezTo>
                        <a:pt x="359600" y="286076"/>
                        <a:pt x="371527" y="299762"/>
                        <a:pt x="371527" y="316292"/>
                      </a:cubicBezTo>
                      <a:lnTo>
                        <a:pt x="371527" y="350063"/>
                      </a:lnTo>
                      <a:cubicBezTo>
                        <a:pt x="371527" y="366593"/>
                        <a:pt x="359689" y="380279"/>
                        <a:pt x="343934" y="383212"/>
                      </a:cubicBezTo>
                      <a:lnTo>
                        <a:pt x="343934" y="435024"/>
                      </a:lnTo>
                      <a:cubicBezTo>
                        <a:pt x="343934" y="464529"/>
                        <a:pt x="326310" y="489946"/>
                        <a:pt x="301031" y="501321"/>
                      </a:cubicBezTo>
                      <a:cubicBezTo>
                        <a:pt x="299607" y="516163"/>
                        <a:pt x="290528" y="529582"/>
                        <a:pt x="276910" y="536159"/>
                      </a:cubicBezTo>
                      <a:cubicBezTo>
                        <a:pt x="264626" y="542202"/>
                        <a:pt x="261511" y="557665"/>
                        <a:pt x="256704" y="569219"/>
                      </a:cubicBezTo>
                      <a:cubicBezTo>
                        <a:pt x="247358" y="591970"/>
                        <a:pt x="225373" y="606722"/>
                        <a:pt x="200717" y="606722"/>
                      </a:cubicBezTo>
                      <a:lnTo>
                        <a:pt x="143306" y="606722"/>
                      </a:lnTo>
                      <a:cubicBezTo>
                        <a:pt x="118650" y="606722"/>
                        <a:pt x="96665" y="591970"/>
                        <a:pt x="87319" y="569219"/>
                      </a:cubicBezTo>
                      <a:cubicBezTo>
                        <a:pt x="82690" y="557932"/>
                        <a:pt x="78952" y="542024"/>
                        <a:pt x="67113" y="536159"/>
                      </a:cubicBezTo>
                      <a:cubicBezTo>
                        <a:pt x="53495" y="529582"/>
                        <a:pt x="44416" y="516163"/>
                        <a:pt x="42992" y="501321"/>
                      </a:cubicBezTo>
                      <a:cubicBezTo>
                        <a:pt x="17713" y="489946"/>
                        <a:pt x="0" y="464529"/>
                        <a:pt x="0" y="435024"/>
                      </a:cubicBezTo>
                      <a:lnTo>
                        <a:pt x="0" y="171610"/>
                      </a:lnTo>
                      <a:cubicBezTo>
                        <a:pt x="0" y="142194"/>
                        <a:pt x="17713" y="116688"/>
                        <a:pt x="42992" y="105312"/>
                      </a:cubicBezTo>
                      <a:cubicBezTo>
                        <a:pt x="44416" y="90471"/>
                        <a:pt x="53495" y="77051"/>
                        <a:pt x="67113" y="70475"/>
                      </a:cubicBezTo>
                      <a:cubicBezTo>
                        <a:pt x="79308" y="65320"/>
                        <a:pt x="82779" y="48524"/>
                        <a:pt x="87319" y="37504"/>
                      </a:cubicBezTo>
                      <a:cubicBezTo>
                        <a:pt x="96665" y="14753"/>
                        <a:pt x="118650" y="0"/>
                        <a:pt x="143306" y="0"/>
                      </a:cubicBezTo>
                      <a:close/>
                    </a:path>
                  </a:pathLst>
                </a:custGeom>
                <a:solidFill>
                  <a:srgbClr val="83B3DB"/>
                </a:solidFill>
                <a:ln>
                  <a:noFill/>
                </a:ln>
              </p:spPr>
              <p:txBody>
                <a:bodyPr/>
                <a:lstStyle/>
                <a:p>
                  <a:endParaRPr lang="zh-CN" altLang="en-US">
                    <a:cs typeface="+mn-ea"/>
                    <a:sym typeface="+mn-lt"/>
                  </a:endParaRPr>
                </a:p>
              </p:txBody>
            </p:sp>
          </p:grpSp>
          <p:grpSp>
            <p:nvGrpSpPr>
              <p:cNvPr id="23" name="组合 22">
                <a:extLst>
                  <a:ext uri="{FF2B5EF4-FFF2-40B4-BE49-F238E27FC236}">
                    <a16:creationId xmlns="" xmlns:a16="http://schemas.microsoft.com/office/drawing/2014/main" id="{AD24DEC5-74EE-45E4-82C8-E0BC8F4E7217}"/>
                  </a:ext>
                </a:extLst>
              </p:cNvPr>
              <p:cNvGrpSpPr/>
              <p:nvPr/>
            </p:nvGrpSpPr>
            <p:grpSpPr>
              <a:xfrm>
                <a:off x="5636128" y="3279385"/>
                <a:ext cx="722023" cy="722023"/>
                <a:chOff x="3407214" y="3516633"/>
                <a:chExt cx="722023" cy="722023"/>
              </a:xfrm>
            </p:grpSpPr>
            <p:sp>
              <p:nvSpPr>
                <p:cNvPr id="27" name="椭圆 26">
                  <a:extLst>
                    <a:ext uri="{FF2B5EF4-FFF2-40B4-BE49-F238E27FC236}">
                      <a16:creationId xmlns="" xmlns:a16="http://schemas.microsoft.com/office/drawing/2014/main" id="{0E667D24-90BD-4FEB-9BC3-8BE3CEB2B60D}"/>
                    </a:ext>
                  </a:extLst>
                </p:cNvPr>
                <p:cNvSpPr/>
                <p:nvPr/>
              </p:nvSpPr>
              <p:spPr>
                <a:xfrm>
                  <a:off x="3407214" y="3516633"/>
                  <a:ext cx="722023" cy="722023"/>
                </a:xfrm>
                <a:prstGeom prst="ellipse">
                  <a:avLst/>
                </a:prstGeom>
                <a:solidFill>
                  <a:schemeClr val="bg1"/>
                </a:solidFill>
                <a:ln>
                  <a:noFill/>
                  <a:prstDash val="solid"/>
                </a:ln>
                <a:effectLst>
                  <a:outerShdw blurRad="127000" sx="102000" sy="102000" algn="ctr" rotWithShape="0">
                    <a:srgbClr val="0F6FC6">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endParaRPr lang="zh-CN" altLang="en-US">
                    <a:solidFill>
                      <a:schemeClr val="tx1"/>
                    </a:solidFill>
                  </a:endParaRPr>
                </a:p>
              </p:txBody>
            </p:sp>
            <p:sp>
              <p:nvSpPr>
                <p:cNvPr id="28" name="PA-图形 48">
                  <a:extLst>
                    <a:ext uri="{FF2B5EF4-FFF2-40B4-BE49-F238E27FC236}">
                      <a16:creationId xmlns="" xmlns:a16="http://schemas.microsoft.com/office/drawing/2014/main" id="{867BA2C7-FC11-4012-93A1-0F1392A778BE}"/>
                    </a:ext>
                  </a:extLst>
                </p:cNvPr>
                <p:cNvSpPr/>
                <p:nvPr>
                  <p:custDataLst>
                    <p:tags r:id="rId2"/>
                  </p:custDataLst>
                </p:nvPr>
              </p:nvSpPr>
              <p:spPr>
                <a:xfrm>
                  <a:off x="3614945" y="3735167"/>
                  <a:ext cx="330522" cy="300474"/>
                </a:xfrm>
                <a:custGeom>
                  <a:avLst/>
                  <a:gdLst>
                    <a:gd name="connsiteX0" fmla="*/ 2430643 w 2598463"/>
                    <a:gd name="connsiteY0" fmla="*/ 1905273 h 1905000"/>
                    <a:gd name="connsiteX1" fmla="*/ 169044 w 2598463"/>
                    <a:gd name="connsiteY1" fmla="*/ 1905273 h 1905000"/>
                    <a:gd name="connsiteX2" fmla="*/ 273 w 2598463"/>
                    <a:gd name="connsiteY2" fmla="*/ 1737806 h 1905000"/>
                    <a:gd name="connsiteX3" fmla="*/ 273 w 2598463"/>
                    <a:gd name="connsiteY3" fmla="*/ 167739 h 1905000"/>
                    <a:gd name="connsiteX4" fmla="*/ 169044 w 2598463"/>
                    <a:gd name="connsiteY4" fmla="*/ 273 h 1905000"/>
                    <a:gd name="connsiteX5" fmla="*/ 2430643 w 2598463"/>
                    <a:gd name="connsiteY5" fmla="*/ 273 h 1905000"/>
                    <a:gd name="connsiteX6" fmla="*/ 2599413 w 2598463"/>
                    <a:gd name="connsiteY6" fmla="*/ 169818 h 1905000"/>
                    <a:gd name="connsiteX7" fmla="*/ 2599413 w 2598463"/>
                    <a:gd name="connsiteY7" fmla="*/ 1737806 h 1905000"/>
                    <a:gd name="connsiteX8" fmla="*/ 2430643 w 2598463"/>
                    <a:gd name="connsiteY8" fmla="*/ 1905273 h 1905000"/>
                    <a:gd name="connsiteX9" fmla="*/ 2430643 w 2598463"/>
                    <a:gd name="connsiteY9" fmla="*/ 224197 h 1905000"/>
                    <a:gd name="connsiteX10" fmla="*/ 2373635 w 2598463"/>
                    <a:gd name="connsiteY10" fmla="*/ 167739 h 1905000"/>
                    <a:gd name="connsiteX11" fmla="*/ 226051 w 2598463"/>
                    <a:gd name="connsiteY11" fmla="*/ 167739 h 1905000"/>
                    <a:gd name="connsiteX12" fmla="*/ 169044 w 2598463"/>
                    <a:gd name="connsiteY12" fmla="*/ 224197 h 1905000"/>
                    <a:gd name="connsiteX13" fmla="*/ 169044 w 2598463"/>
                    <a:gd name="connsiteY13" fmla="*/ 1683254 h 1905000"/>
                    <a:gd name="connsiteX14" fmla="*/ 226051 w 2598463"/>
                    <a:gd name="connsiteY14" fmla="*/ 1739711 h 1905000"/>
                    <a:gd name="connsiteX15" fmla="*/ 2373635 w 2598463"/>
                    <a:gd name="connsiteY15" fmla="*/ 1739711 h 1905000"/>
                    <a:gd name="connsiteX16" fmla="*/ 2430643 w 2598463"/>
                    <a:gd name="connsiteY16" fmla="*/ 1683254 h 1905000"/>
                    <a:gd name="connsiteX17" fmla="*/ 2430643 w 2598463"/>
                    <a:gd name="connsiteY17" fmla="*/ 224197 h 1905000"/>
                    <a:gd name="connsiteX18" fmla="*/ 1484902 w 2598463"/>
                    <a:gd name="connsiteY18" fmla="*/ 1586445 h 1905000"/>
                    <a:gd name="connsiteX19" fmla="*/ 1118770 w 2598463"/>
                    <a:gd name="connsiteY19" fmla="*/ 637928 h 1905000"/>
                    <a:gd name="connsiteX20" fmla="*/ 958143 w 2598463"/>
                    <a:gd name="connsiteY20" fmla="*/ 1059799 h 1905000"/>
                    <a:gd name="connsiteX21" fmla="*/ 636889 w 2598463"/>
                    <a:gd name="connsiteY21" fmla="*/ 1059799 h 1905000"/>
                    <a:gd name="connsiteX22" fmla="*/ 636889 w 2598463"/>
                    <a:gd name="connsiteY22" fmla="*/ 902377 h 1905000"/>
                    <a:gd name="connsiteX23" fmla="*/ 901308 w 2598463"/>
                    <a:gd name="connsiteY23" fmla="*/ 902377 h 1905000"/>
                    <a:gd name="connsiteX24" fmla="*/ 1118770 w 2598463"/>
                    <a:gd name="connsiteY24" fmla="*/ 323084 h 1905000"/>
                    <a:gd name="connsiteX25" fmla="*/ 1484902 w 2598463"/>
                    <a:gd name="connsiteY25" fmla="*/ 1271600 h 1905000"/>
                    <a:gd name="connsiteX26" fmla="*/ 1639464 w 2598463"/>
                    <a:gd name="connsiteY26" fmla="*/ 902377 h 1905000"/>
                    <a:gd name="connsiteX27" fmla="*/ 1960891 w 2598463"/>
                    <a:gd name="connsiteY27" fmla="*/ 902377 h 1905000"/>
                    <a:gd name="connsiteX28" fmla="*/ 1960891 w 2598463"/>
                    <a:gd name="connsiteY28" fmla="*/ 1059799 h 1905000"/>
                    <a:gd name="connsiteX29" fmla="*/ 1749321 w 2598463"/>
                    <a:gd name="connsiteY29" fmla="*/ 1059799 h 1905000"/>
                    <a:gd name="connsiteX30" fmla="*/ 1484902 w 2598463"/>
                    <a:gd name="connsiteY30" fmla="*/ 1586445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598463" h="1905000">
                      <a:moveTo>
                        <a:pt x="2430643" y="1905273"/>
                      </a:moveTo>
                      <a:lnTo>
                        <a:pt x="169044" y="1905273"/>
                      </a:lnTo>
                      <a:cubicBezTo>
                        <a:pt x="75475" y="1905273"/>
                        <a:pt x="273" y="1830631"/>
                        <a:pt x="273" y="1737806"/>
                      </a:cubicBezTo>
                      <a:lnTo>
                        <a:pt x="273" y="167739"/>
                      </a:lnTo>
                      <a:cubicBezTo>
                        <a:pt x="273" y="74914"/>
                        <a:pt x="75475" y="273"/>
                        <a:pt x="169044" y="273"/>
                      </a:cubicBezTo>
                      <a:lnTo>
                        <a:pt x="2430643" y="273"/>
                      </a:lnTo>
                      <a:cubicBezTo>
                        <a:pt x="2524212" y="273"/>
                        <a:pt x="2599413" y="76992"/>
                        <a:pt x="2599413" y="169818"/>
                      </a:cubicBezTo>
                      <a:lnTo>
                        <a:pt x="2599413" y="1737806"/>
                      </a:lnTo>
                      <a:cubicBezTo>
                        <a:pt x="2599413" y="1830631"/>
                        <a:pt x="2524212" y="1905273"/>
                        <a:pt x="2430643" y="1905273"/>
                      </a:cubicBezTo>
                      <a:close/>
                      <a:moveTo>
                        <a:pt x="2430643" y="224197"/>
                      </a:moveTo>
                      <a:cubicBezTo>
                        <a:pt x="2430643" y="191985"/>
                        <a:pt x="2404131" y="167739"/>
                        <a:pt x="2373635" y="167739"/>
                      </a:cubicBezTo>
                      <a:lnTo>
                        <a:pt x="226051" y="167739"/>
                      </a:lnTo>
                      <a:cubicBezTo>
                        <a:pt x="193476" y="167739"/>
                        <a:pt x="169044" y="194063"/>
                        <a:pt x="169044" y="224197"/>
                      </a:cubicBezTo>
                      <a:lnTo>
                        <a:pt x="169044" y="1683254"/>
                      </a:lnTo>
                      <a:cubicBezTo>
                        <a:pt x="169044" y="1715639"/>
                        <a:pt x="195555" y="1739711"/>
                        <a:pt x="226051" y="1739711"/>
                      </a:cubicBezTo>
                      <a:lnTo>
                        <a:pt x="2373635" y="1739711"/>
                      </a:lnTo>
                      <a:cubicBezTo>
                        <a:pt x="2406211" y="1739711"/>
                        <a:pt x="2430643" y="1713560"/>
                        <a:pt x="2430643" y="1683254"/>
                      </a:cubicBezTo>
                      <a:lnTo>
                        <a:pt x="2430643" y="224197"/>
                      </a:lnTo>
                      <a:close/>
                      <a:moveTo>
                        <a:pt x="1484902" y="1586445"/>
                      </a:moveTo>
                      <a:lnTo>
                        <a:pt x="1118770" y="637928"/>
                      </a:lnTo>
                      <a:lnTo>
                        <a:pt x="958143" y="1059799"/>
                      </a:lnTo>
                      <a:lnTo>
                        <a:pt x="636889" y="1059799"/>
                      </a:lnTo>
                      <a:lnTo>
                        <a:pt x="636889" y="902377"/>
                      </a:lnTo>
                      <a:lnTo>
                        <a:pt x="901308" y="902377"/>
                      </a:lnTo>
                      <a:lnTo>
                        <a:pt x="1118770" y="323084"/>
                      </a:lnTo>
                      <a:lnTo>
                        <a:pt x="1484902" y="1271600"/>
                      </a:lnTo>
                      <a:lnTo>
                        <a:pt x="1639464" y="902377"/>
                      </a:lnTo>
                      <a:lnTo>
                        <a:pt x="1960891" y="902377"/>
                      </a:lnTo>
                      <a:lnTo>
                        <a:pt x="1960891" y="1059799"/>
                      </a:lnTo>
                      <a:lnTo>
                        <a:pt x="1749321" y="1059799"/>
                      </a:lnTo>
                      <a:lnTo>
                        <a:pt x="1484902" y="1586445"/>
                      </a:lnTo>
                      <a:close/>
                    </a:path>
                  </a:pathLst>
                </a:custGeom>
                <a:solidFill>
                  <a:srgbClr val="83B3DB"/>
                </a:solidFill>
                <a:ln>
                  <a:noFill/>
                </a:ln>
              </p:spPr>
              <p:txBody>
                <a:bodyPr/>
                <a:lstStyle/>
                <a:p>
                  <a:endParaRPr lang="zh-CN" altLang="en-US">
                    <a:cs typeface="+mn-ea"/>
                    <a:sym typeface="+mn-lt"/>
                  </a:endParaRPr>
                </a:p>
              </p:txBody>
            </p:sp>
          </p:grpSp>
          <p:grpSp>
            <p:nvGrpSpPr>
              <p:cNvPr id="24" name="组合 23">
                <a:extLst>
                  <a:ext uri="{FF2B5EF4-FFF2-40B4-BE49-F238E27FC236}">
                    <a16:creationId xmlns="" xmlns:a16="http://schemas.microsoft.com/office/drawing/2014/main" id="{910AFC27-EFC6-427A-8392-07DE96F6839D}"/>
                  </a:ext>
                </a:extLst>
              </p:cNvPr>
              <p:cNvGrpSpPr/>
              <p:nvPr/>
            </p:nvGrpSpPr>
            <p:grpSpPr>
              <a:xfrm>
                <a:off x="1359041" y="3298120"/>
                <a:ext cx="722023" cy="722023"/>
                <a:chOff x="1361443" y="2347883"/>
                <a:chExt cx="722023" cy="722023"/>
              </a:xfrm>
            </p:grpSpPr>
            <p:sp>
              <p:nvSpPr>
                <p:cNvPr id="25" name="椭圆 24">
                  <a:extLst>
                    <a:ext uri="{FF2B5EF4-FFF2-40B4-BE49-F238E27FC236}">
                      <a16:creationId xmlns="" xmlns:a16="http://schemas.microsoft.com/office/drawing/2014/main" id="{061102A2-62B5-4040-BABF-479769D0E90E}"/>
                    </a:ext>
                  </a:extLst>
                </p:cNvPr>
                <p:cNvSpPr/>
                <p:nvPr/>
              </p:nvSpPr>
              <p:spPr>
                <a:xfrm>
                  <a:off x="1361443" y="2347883"/>
                  <a:ext cx="722023" cy="722023"/>
                </a:xfrm>
                <a:prstGeom prst="ellipse">
                  <a:avLst/>
                </a:prstGeom>
                <a:solidFill>
                  <a:schemeClr val="bg1"/>
                </a:solidFill>
                <a:ln>
                  <a:noFill/>
                  <a:prstDash val="solid"/>
                </a:ln>
                <a:effectLst>
                  <a:outerShdw blurRad="127000" sx="102000" sy="102000" algn="ctr" rotWithShape="0">
                    <a:srgbClr val="0F6FC6">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endParaRPr lang="zh-CN" altLang="en-US">
                    <a:solidFill>
                      <a:schemeClr val="tx1"/>
                    </a:solidFill>
                  </a:endParaRPr>
                </a:p>
              </p:txBody>
            </p:sp>
            <p:sp>
              <p:nvSpPr>
                <p:cNvPr id="26" name="PA-椭圆 128">
                  <a:extLst>
                    <a:ext uri="{FF2B5EF4-FFF2-40B4-BE49-F238E27FC236}">
                      <a16:creationId xmlns="" xmlns:a16="http://schemas.microsoft.com/office/drawing/2014/main" id="{5AA78B63-73F7-4219-AEF2-455426F7CF90}"/>
                    </a:ext>
                  </a:extLst>
                </p:cNvPr>
                <p:cNvSpPr>
                  <a:spLocks noChangeAspect="1"/>
                </p:cNvSpPr>
                <p:nvPr>
                  <p:custDataLst>
                    <p:tags r:id="rId1"/>
                  </p:custDataLst>
                </p:nvPr>
              </p:nvSpPr>
              <p:spPr>
                <a:xfrm>
                  <a:off x="1601629" y="2519282"/>
                  <a:ext cx="241651" cy="384000"/>
                </a:xfrm>
                <a:custGeom>
                  <a:avLst/>
                  <a:gdLst>
                    <a:gd name="T0" fmla="*/ 2642 w 2846"/>
                    <a:gd name="T1" fmla="*/ 0 h 4234"/>
                    <a:gd name="T2" fmla="*/ 204 w 2846"/>
                    <a:gd name="T3" fmla="*/ 0 h 4234"/>
                    <a:gd name="T4" fmla="*/ 0 w 2846"/>
                    <a:gd name="T5" fmla="*/ 196 h 4234"/>
                    <a:gd name="T6" fmla="*/ 0 w 2846"/>
                    <a:gd name="T7" fmla="*/ 4038 h 4234"/>
                    <a:gd name="T8" fmla="*/ 204 w 2846"/>
                    <a:gd name="T9" fmla="*/ 4234 h 4234"/>
                    <a:gd name="T10" fmla="*/ 2642 w 2846"/>
                    <a:gd name="T11" fmla="*/ 4234 h 4234"/>
                    <a:gd name="T12" fmla="*/ 2846 w 2846"/>
                    <a:gd name="T13" fmla="*/ 4038 h 4234"/>
                    <a:gd name="T14" fmla="*/ 2846 w 2846"/>
                    <a:gd name="T15" fmla="*/ 196 h 4234"/>
                    <a:gd name="T16" fmla="*/ 2642 w 2846"/>
                    <a:gd name="T17" fmla="*/ 0 h 4234"/>
                    <a:gd name="T18" fmla="*/ 1082 w 2846"/>
                    <a:gd name="T19" fmla="*/ 228 h 4234"/>
                    <a:gd name="T20" fmla="*/ 1764 w 2846"/>
                    <a:gd name="T21" fmla="*/ 228 h 4234"/>
                    <a:gd name="T22" fmla="*/ 1764 w 2846"/>
                    <a:gd name="T23" fmla="*/ 276 h 4234"/>
                    <a:gd name="T24" fmla="*/ 1082 w 2846"/>
                    <a:gd name="T25" fmla="*/ 276 h 4234"/>
                    <a:gd name="T26" fmla="*/ 1082 w 2846"/>
                    <a:gd name="T27" fmla="*/ 228 h 4234"/>
                    <a:gd name="T28" fmla="*/ 1440 w 2846"/>
                    <a:gd name="T29" fmla="*/ 4028 h 4234"/>
                    <a:gd name="T30" fmla="*/ 1326 w 2846"/>
                    <a:gd name="T31" fmla="*/ 3915 h 4234"/>
                    <a:gd name="T32" fmla="*/ 1440 w 2846"/>
                    <a:gd name="T33" fmla="*/ 3801 h 4234"/>
                    <a:gd name="T34" fmla="*/ 1553 w 2846"/>
                    <a:gd name="T35" fmla="*/ 3915 h 4234"/>
                    <a:gd name="T36" fmla="*/ 1440 w 2846"/>
                    <a:gd name="T37" fmla="*/ 4028 h 4234"/>
                    <a:gd name="T38" fmla="*/ 2708 w 2846"/>
                    <a:gd name="T39" fmla="*/ 3602 h 4234"/>
                    <a:gd name="T40" fmla="*/ 138 w 2846"/>
                    <a:gd name="T41" fmla="*/ 3602 h 4234"/>
                    <a:gd name="T42" fmla="*/ 138 w 2846"/>
                    <a:gd name="T43" fmla="*/ 583 h 4234"/>
                    <a:gd name="T44" fmla="*/ 2708 w 2846"/>
                    <a:gd name="T45" fmla="*/ 583 h 4234"/>
                    <a:gd name="T46" fmla="*/ 2708 w 2846"/>
                    <a:gd name="T47" fmla="*/ 3602 h 4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46" h="4234">
                      <a:moveTo>
                        <a:pt x="2642" y="0"/>
                      </a:moveTo>
                      <a:lnTo>
                        <a:pt x="204" y="0"/>
                      </a:lnTo>
                      <a:cubicBezTo>
                        <a:pt x="92" y="0"/>
                        <a:pt x="0" y="88"/>
                        <a:pt x="0" y="196"/>
                      </a:cubicBezTo>
                      <a:lnTo>
                        <a:pt x="0" y="4038"/>
                      </a:lnTo>
                      <a:cubicBezTo>
                        <a:pt x="0" y="4146"/>
                        <a:pt x="92" y="4234"/>
                        <a:pt x="204" y="4234"/>
                      </a:cubicBezTo>
                      <a:lnTo>
                        <a:pt x="2642" y="4234"/>
                      </a:lnTo>
                      <a:cubicBezTo>
                        <a:pt x="2754" y="4234"/>
                        <a:pt x="2846" y="4146"/>
                        <a:pt x="2846" y="4038"/>
                      </a:cubicBezTo>
                      <a:lnTo>
                        <a:pt x="2846" y="196"/>
                      </a:lnTo>
                      <a:cubicBezTo>
                        <a:pt x="2846" y="88"/>
                        <a:pt x="2754" y="0"/>
                        <a:pt x="2642" y="0"/>
                      </a:cubicBezTo>
                      <a:close/>
                      <a:moveTo>
                        <a:pt x="1082" y="228"/>
                      </a:moveTo>
                      <a:lnTo>
                        <a:pt x="1764" y="228"/>
                      </a:lnTo>
                      <a:lnTo>
                        <a:pt x="1764" y="276"/>
                      </a:lnTo>
                      <a:lnTo>
                        <a:pt x="1082" y="276"/>
                      </a:lnTo>
                      <a:lnTo>
                        <a:pt x="1082" y="228"/>
                      </a:lnTo>
                      <a:close/>
                      <a:moveTo>
                        <a:pt x="1440" y="4028"/>
                      </a:moveTo>
                      <a:cubicBezTo>
                        <a:pt x="1377" y="4028"/>
                        <a:pt x="1326" y="3977"/>
                        <a:pt x="1326" y="3915"/>
                      </a:cubicBezTo>
                      <a:cubicBezTo>
                        <a:pt x="1326" y="3852"/>
                        <a:pt x="1377" y="3801"/>
                        <a:pt x="1440" y="3801"/>
                      </a:cubicBezTo>
                      <a:cubicBezTo>
                        <a:pt x="1502" y="3801"/>
                        <a:pt x="1553" y="3852"/>
                        <a:pt x="1553" y="3915"/>
                      </a:cubicBezTo>
                      <a:cubicBezTo>
                        <a:pt x="1553" y="3977"/>
                        <a:pt x="1502" y="4028"/>
                        <a:pt x="1440" y="4028"/>
                      </a:cubicBezTo>
                      <a:close/>
                      <a:moveTo>
                        <a:pt x="2708" y="3602"/>
                      </a:moveTo>
                      <a:lnTo>
                        <a:pt x="138" y="3602"/>
                      </a:lnTo>
                      <a:lnTo>
                        <a:pt x="138" y="583"/>
                      </a:lnTo>
                      <a:lnTo>
                        <a:pt x="2708" y="583"/>
                      </a:lnTo>
                      <a:lnTo>
                        <a:pt x="2708" y="3602"/>
                      </a:lnTo>
                      <a:close/>
                    </a:path>
                  </a:pathLst>
                </a:custGeom>
                <a:solidFill>
                  <a:srgbClr val="83B3DB"/>
                </a:solidFill>
                <a:ln>
                  <a:noFill/>
                </a:ln>
              </p:spPr>
              <p:txBody>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zh-CN" altLang="en-US">
                    <a:cs typeface="+mn-ea"/>
                    <a:sym typeface="+mn-lt"/>
                  </a:endParaRPr>
                </a:p>
              </p:txBody>
            </p:sp>
          </p:grpSp>
        </p:grpSp>
        <p:grpSp>
          <p:nvGrpSpPr>
            <p:cNvPr id="6" name="组合 5">
              <a:extLst>
                <a:ext uri="{FF2B5EF4-FFF2-40B4-BE49-F238E27FC236}">
                  <a16:creationId xmlns="" xmlns:a16="http://schemas.microsoft.com/office/drawing/2014/main" id="{737081FB-4793-4CF4-BD58-B10BFF12CBC9}"/>
                </a:ext>
              </a:extLst>
            </p:cNvPr>
            <p:cNvGrpSpPr/>
            <p:nvPr/>
          </p:nvGrpSpPr>
          <p:grpSpPr>
            <a:xfrm>
              <a:off x="2718530" y="1352872"/>
              <a:ext cx="2049326" cy="439645"/>
              <a:chOff x="2718530" y="1384622"/>
              <a:chExt cx="2049326" cy="439645"/>
            </a:xfrm>
          </p:grpSpPr>
          <p:sp>
            <p:nvSpPr>
              <p:cNvPr id="17" name="文本框 16">
                <a:extLst>
                  <a:ext uri="{FF2B5EF4-FFF2-40B4-BE49-F238E27FC236}">
                    <a16:creationId xmlns="" xmlns:a16="http://schemas.microsoft.com/office/drawing/2014/main" id="{5B3A7D16-8EEB-4C1F-94CA-FBAD6E44D700}"/>
                  </a:ext>
                </a:extLst>
              </p:cNvPr>
              <p:cNvSpPr txBox="1"/>
              <p:nvPr/>
            </p:nvSpPr>
            <p:spPr>
              <a:xfrm>
                <a:off x="2718530" y="1596524"/>
                <a:ext cx="2049326" cy="227743"/>
              </a:xfrm>
              <a:prstGeom prst="rect">
                <a:avLst/>
              </a:prstGeom>
              <a:noFill/>
            </p:spPr>
            <p:txBody>
              <a:bodyPr wrap="square" rtlCol="0">
                <a:spAutoFit/>
              </a:bodyPr>
              <a:lstStyle/>
              <a:p>
                <a:pPr algn="ctr"/>
                <a:r>
                  <a:rPr lang="zh-CN" altLang="en-US" sz="1600" b="1" dirty="0">
                    <a:solidFill>
                      <a:srgbClr val="0070C0"/>
                    </a:solidFill>
                  </a:rPr>
                  <a:t>智能医疗平台建设</a:t>
                </a:r>
              </a:p>
            </p:txBody>
          </p:sp>
          <p:grpSp>
            <p:nvGrpSpPr>
              <p:cNvPr id="12" name="组合 11">
                <a:extLst>
                  <a:ext uri="{FF2B5EF4-FFF2-40B4-BE49-F238E27FC236}">
                    <a16:creationId xmlns="" xmlns:a16="http://schemas.microsoft.com/office/drawing/2014/main" id="{A0AA338E-F988-4D58-8588-C552B8F5922A}"/>
                  </a:ext>
                </a:extLst>
              </p:cNvPr>
              <p:cNvGrpSpPr/>
              <p:nvPr/>
            </p:nvGrpSpPr>
            <p:grpSpPr>
              <a:xfrm rot="1800000">
                <a:off x="2853500" y="1384622"/>
                <a:ext cx="296189" cy="336566"/>
                <a:chOff x="8206854" y="489541"/>
                <a:chExt cx="798311" cy="907138"/>
              </a:xfrm>
            </p:grpSpPr>
            <p:sp>
              <p:nvSpPr>
                <p:cNvPr id="13" name="箭头: 上 12">
                  <a:extLst>
                    <a:ext uri="{FF2B5EF4-FFF2-40B4-BE49-F238E27FC236}">
                      <a16:creationId xmlns="" xmlns:a16="http://schemas.microsoft.com/office/drawing/2014/main" id="{DEB19DC1-819F-4616-961E-F3A5E2EBB6D3}"/>
                    </a:ext>
                  </a:extLst>
                </p:cNvPr>
                <p:cNvSpPr/>
                <p:nvPr/>
              </p:nvSpPr>
              <p:spPr>
                <a:xfrm>
                  <a:off x="8265927" y="489541"/>
                  <a:ext cx="482331" cy="734249"/>
                </a:xfrm>
                <a:prstGeom prst="upArrow">
                  <a:avLst>
                    <a:gd name="adj1" fmla="val 44367"/>
                    <a:gd name="adj2" fmla="val 50000"/>
                  </a:avLst>
                </a:prstGeom>
                <a:gradFill flip="none" rotWithShape="1">
                  <a:gsLst>
                    <a:gs pos="0">
                      <a:srgbClr val="83B3DB"/>
                    </a:gs>
                    <a:gs pos="100000">
                      <a:srgbClr val="40C4FF">
                        <a:lumMod val="49000"/>
                        <a:lumOff val="51000"/>
                        <a:alpha val="0"/>
                      </a:srgbClr>
                    </a:gs>
                  </a:gsLst>
                  <a:lin ang="5400000" scaled="1"/>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14" name="箭头: 上 13">
                  <a:extLst>
                    <a:ext uri="{FF2B5EF4-FFF2-40B4-BE49-F238E27FC236}">
                      <a16:creationId xmlns="" xmlns:a16="http://schemas.microsoft.com/office/drawing/2014/main" id="{080D434E-5B60-4D43-8330-E808F81F0B7E}"/>
                    </a:ext>
                  </a:extLst>
                </p:cNvPr>
                <p:cNvSpPr/>
                <p:nvPr/>
              </p:nvSpPr>
              <p:spPr>
                <a:xfrm>
                  <a:off x="8206854" y="1018567"/>
                  <a:ext cx="248383" cy="378112"/>
                </a:xfrm>
                <a:prstGeom prst="upArrow">
                  <a:avLst>
                    <a:gd name="adj1" fmla="val 44367"/>
                    <a:gd name="adj2" fmla="val 50000"/>
                  </a:avLst>
                </a:prstGeom>
                <a:gradFill flip="none" rotWithShape="1">
                  <a:gsLst>
                    <a:gs pos="0">
                      <a:srgbClr val="83B3DB"/>
                    </a:gs>
                    <a:gs pos="100000">
                      <a:srgbClr val="40C4FF">
                        <a:lumMod val="49000"/>
                        <a:lumOff val="51000"/>
                        <a:alpha val="0"/>
                      </a:srgbClr>
                    </a:gs>
                  </a:gsLst>
                  <a:lin ang="5400000" scaled="1"/>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15" name="箭头: 上 14">
                  <a:extLst>
                    <a:ext uri="{FF2B5EF4-FFF2-40B4-BE49-F238E27FC236}">
                      <a16:creationId xmlns="" xmlns:a16="http://schemas.microsoft.com/office/drawing/2014/main" id="{CEB81B44-453F-4058-8778-D6A70EE98B31}"/>
                    </a:ext>
                  </a:extLst>
                </p:cNvPr>
                <p:cNvSpPr/>
                <p:nvPr/>
              </p:nvSpPr>
              <p:spPr>
                <a:xfrm>
                  <a:off x="8781120" y="772158"/>
                  <a:ext cx="224045" cy="341063"/>
                </a:xfrm>
                <a:prstGeom prst="upArrow">
                  <a:avLst>
                    <a:gd name="adj1" fmla="val 44367"/>
                    <a:gd name="adj2" fmla="val 50000"/>
                  </a:avLst>
                </a:prstGeom>
                <a:gradFill flip="none" rotWithShape="1">
                  <a:gsLst>
                    <a:gs pos="0">
                      <a:srgbClr val="83B3DB"/>
                    </a:gs>
                    <a:gs pos="100000">
                      <a:srgbClr val="40C4FF">
                        <a:lumMod val="49000"/>
                        <a:lumOff val="51000"/>
                        <a:alpha val="0"/>
                      </a:srgbClr>
                    </a:gs>
                  </a:gsLst>
                  <a:lin ang="5400000" scaled="1"/>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grpSp>
        </p:grpSp>
        <p:sp>
          <p:nvSpPr>
            <p:cNvPr id="7" name="文本框 6">
              <a:extLst>
                <a:ext uri="{FF2B5EF4-FFF2-40B4-BE49-F238E27FC236}">
                  <a16:creationId xmlns="" xmlns:a16="http://schemas.microsoft.com/office/drawing/2014/main" id="{53A51B32-11CA-4F79-92E0-EBE034ECB4AE}"/>
                </a:ext>
              </a:extLst>
            </p:cNvPr>
            <p:cNvSpPr txBox="1"/>
            <p:nvPr/>
          </p:nvSpPr>
          <p:spPr>
            <a:xfrm>
              <a:off x="778007" y="2641162"/>
              <a:ext cx="1614436" cy="170807"/>
            </a:xfrm>
            <a:prstGeom prst="rect">
              <a:avLst/>
            </a:prstGeom>
            <a:noFill/>
          </p:spPr>
          <p:txBody>
            <a:bodyPr wrap="square" rtlCol="0">
              <a:spAutoFit/>
            </a:bodyPr>
            <a:lstStyle/>
            <a:p>
              <a:pPr algn="ctr" defTabSz="1219200">
                <a:defRPr/>
              </a:pPr>
              <a:r>
                <a:rPr lang="zh-CN" altLang="en-US" sz="1050" dirty="0">
                  <a:solidFill>
                    <a:prstClr val="black">
                      <a:lumMod val="65000"/>
                      <a:lumOff val="35000"/>
                    </a:prstClr>
                  </a:solidFill>
                  <a:cs typeface="+mn-ea"/>
                  <a:sym typeface="+mn-lt"/>
                </a:rPr>
                <a:t>监测设备</a:t>
              </a:r>
            </a:p>
          </p:txBody>
        </p:sp>
        <p:sp>
          <p:nvSpPr>
            <p:cNvPr id="8" name="文本框 7">
              <a:extLst>
                <a:ext uri="{FF2B5EF4-FFF2-40B4-BE49-F238E27FC236}">
                  <a16:creationId xmlns="" xmlns:a16="http://schemas.microsoft.com/office/drawing/2014/main" id="{688F9978-4C58-48D5-A16F-9C6458EE7C21}"/>
                </a:ext>
              </a:extLst>
            </p:cNvPr>
            <p:cNvSpPr txBox="1"/>
            <p:nvPr/>
          </p:nvSpPr>
          <p:spPr>
            <a:xfrm>
              <a:off x="5263732" y="2641162"/>
              <a:ext cx="1174543" cy="170807"/>
            </a:xfrm>
            <a:prstGeom prst="rect">
              <a:avLst/>
            </a:prstGeom>
            <a:noFill/>
          </p:spPr>
          <p:txBody>
            <a:bodyPr wrap="square" rtlCol="0">
              <a:spAutoFit/>
            </a:bodyPr>
            <a:lstStyle/>
            <a:p>
              <a:pPr algn="ctr" defTabSz="1219200">
                <a:defRPr/>
              </a:pPr>
              <a:r>
                <a:rPr lang="zh-CN" altLang="en-US" sz="1050" dirty="0">
                  <a:solidFill>
                    <a:prstClr val="black">
                      <a:lumMod val="65000"/>
                      <a:lumOff val="35000"/>
                    </a:prstClr>
                  </a:solidFill>
                  <a:cs typeface="+mn-ea"/>
                  <a:sym typeface="+mn-lt"/>
                </a:rPr>
                <a:t>自助诊疗</a:t>
              </a:r>
            </a:p>
          </p:txBody>
        </p:sp>
        <p:sp>
          <p:nvSpPr>
            <p:cNvPr id="9" name="文本框 8">
              <a:extLst>
                <a:ext uri="{FF2B5EF4-FFF2-40B4-BE49-F238E27FC236}">
                  <a16:creationId xmlns="" xmlns:a16="http://schemas.microsoft.com/office/drawing/2014/main" id="{184D6B36-943C-4E92-99CF-DA6DFFA8F1F6}"/>
                </a:ext>
              </a:extLst>
            </p:cNvPr>
            <p:cNvSpPr txBox="1"/>
            <p:nvPr/>
          </p:nvSpPr>
          <p:spPr>
            <a:xfrm>
              <a:off x="5176765" y="4068347"/>
              <a:ext cx="1389733" cy="170807"/>
            </a:xfrm>
            <a:prstGeom prst="rect">
              <a:avLst/>
            </a:prstGeom>
            <a:noFill/>
          </p:spPr>
          <p:txBody>
            <a:bodyPr wrap="square" rtlCol="0">
              <a:spAutoFit/>
            </a:bodyPr>
            <a:lstStyle/>
            <a:p>
              <a:pPr algn="ctr" defTabSz="1219200">
                <a:defRPr/>
              </a:pPr>
              <a:r>
                <a:rPr lang="zh-CN" altLang="en-US" sz="1050" dirty="0">
                  <a:solidFill>
                    <a:prstClr val="black">
                      <a:lumMod val="65000"/>
                      <a:lumOff val="35000"/>
                    </a:prstClr>
                  </a:solidFill>
                  <a:cs typeface="+mn-ea"/>
                  <a:sym typeface="+mn-lt"/>
                </a:rPr>
                <a:t>监测终端</a:t>
              </a:r>
            </a:p>
          </p:txBody>
        </p:sp>
        <p:sp>
          <p:nvSpPr>
            <p:cNvPr id="10" name="文本框 9">
              <a:extLst>
                <a:ext uri="{FF2B5EF4-FFF2-40B4-BE49-F238E27FC236}">
                  <a16:creationId xmlns="" xmlns:a16="http://schemas.microsoft.com/office/drawing/2014/main" id="{0EBFA69F-3510-4578-8B9B-A95A5F8CBF04}"/>
                </a:ext>
              </a:extLst>
            </p:cNvPr>
            <p:cNvSpPr txBox="1"/>
            <p:nvPr/>
          </p:nvSpPr>
          <p:spPr>
            <a:xfrm>
              <a:off x="992978" y="4068347"/>
              <a:ext cx="1174543" cy="170807"/>
            </a:xfrm>
            <a:prstGeom prst="rect">
              <a:avLst/>
            </a:prstGeom>
            <a:noFill/>
          </p:spPr>
          <p:txBody>
            <a:bodyPr wrap="square" rtlCol="0">
              <a:spAutoFit/>
            </a:bodyPr>
            <a:lstStyle/>
            <a:p>
              <a:pPr algn="ctr" defTabSz="1219200">
                <a:defRPr/>
              </a:pPr>
              <a:r>
                <a:rPr lang="zh-CN" altLang="en-US" sz="1050" dirty="0">
                  <a:solidFill>
                    <a:prstClr val="black">
                      <a:lumMod val="65000"/>
                      <a:lumOff val="35000"/>
                    </a:prstClr>
                  </a:solidFill>
                  <a:cs typeface="+mn-ea"/>
                  <a:sym typeface="+mn-lt"/>
                </a:rPr>
                <a:t>个人终端</a:t>
              </a:r>
            </a:p>
          </p:txBody>
        </p:sp>
      </p:grpSp>
    </p:spTree>
    <p:extLst>
      <p:ext uri="{BB962C8B-B14F-4D97-AF65-F5344CB8AC3E}">
        <p14:creationId xmlns:p14="http://schemas.microsoft.com/office/powerpoint/2010/main" val="2868338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 xmlns:a16="http://schemas.microsoft.com/office/drawing/2014/main" id="{57F7EE0C-3066-4164-A595-09F30EF386EE}"/>
              </a:ext>
            </a:extLst>
          </p:cNvPr>
          <p:cNvSpPr>
            <a:spLocks noGrp="1"/>
          </p:cNvSpPr>
          <p:nvPr>
            <p:ph type="sldNum" sz="quarter" idx="4"/>
          </p:nvPr>
        </p:nvSpPr>
        <p:spPr/>
        <p:txBody>
          <a:bodyPr/>
          <a:lstStyle/>
          <a:p>
            <a:fld id="{A548B57D-AE10-4CF7-A9DF-59FEFA91B28E}" type="slidenum">
              <a:rPr lang="zh-CN" altLang="en-US" smtClean="0">
                <a:cs typeface="+mn-ea"/>
                <a:sym typeface="+mn-lt"/>
              </a:rPr>
              <a:pPr/>
              <a:t>9</a:t>
            </a:fld>
            <a:r>
              <a:rPr lang="zh-CN" altLang="en-US">
                <a:cs typeface="+mn-ea"/>
                <a:sym typeface="+mn-lt"/>
              </a:rPr>
              <a:t> </a:t>
            </a:r>
            <a:endParaRPr lang="zh-CN" altLang="en-US" dirty="0">
              <a:cs typeface="+mn-ea"/>
              <a:sym typeface="+mn-lt"/>
            </a:endParaRPr>
          </a:p>
        </p:txBody>
      </p:sp>
      <p:sp>
        <p:nvSpPr>
          <p:cNvPr id="6" name="文本占位符 5">
            <a:extLst>
              <a:ext uri="{FF2B5EF4-FFF2-40B4-BE49-F238E27FC236}">
                <a16:creationId xmlns="" xmlns:a16="http://schemas.microsoft.com/office/drawing/2014/main" id="{C8995D66-13EC-4E4E-A0F5-83EE0F45069F}"/>
              </a:ext>
            </a:extLst>
          </p:cNvPr>
          <p:cNvSpPr>
            <a:spLocks noGrp="1"/>
          </p:cNvSpPr>
          <p:nvPr>
            <p:ph type="body" sz="quarter" idx="12"/>
          </p:nvPr>
        </p:nvSpPr>
        <p:spPr/>
        <p:txBody>
          <a:bodyPr/>
          <a:lstStyle/>
          <a:p>
            <a:r>
              <a:rPr lang="zh-CN" altLang="en-US" dirty="0"/>
              <a:t>图示项</a:t>
            </a:r>
          </a:p>
        </p:txBody>
      </p:sp>
      <p:grpSp>
        <p:nvGrpSpPr>
          <p:cNvPr id="221" name="组合 220">
            <a:extLst>
              <a:ext uri="{FF2B5EF4-FFF2-40B4-BE49-F238E27FC236}">
                <a16:creationId xmlns="" xmlns:a16="http://schemas.microsoft.com/office/drawing/2014/main" id="{E6884391-7B31-4012-B5A9-BF3B9D437457}"/>
              </a:ext>
            </a:extLst>
          </p:cNvPr>
          <p:cNvGrpSpPr/>
          <p:nvPr/>
        </p:nvGrpSpPr>
        <p:grpSpPr>
          <a:xfrm>
            <a:off x="5636654" y="1304581"/>
            <a:ext cx="5336022" cy="4877780"/>
            <a:chOff x="3020818" y="679740"/>
            <a:chExt cx="6238025" cy="5702321"/>
          </a:xfrm>
        </p:grpSpPr>
        <p:sp>
          <p:nvSpPr>
            <p:cNvPr id="114" name="椭圆 113">
              <a:extLst>
                <a:ext uri="{FF2B5EF4-FFF2-40B4-BE49-F238E27FC236}">
                  <a16:creationId xmlns="" xmlns:a16="http://schemas.microsoft.com/office/drawing/2014/main" id="{B32D7D37-692E-4FBC-981C-8E9129B4CC68}"/>
                </a:ext>
              </a:extLst>
            </p:cNvPr>
            <p:cNvSpPr/>
            <p:nvPr/>
          </p:nvSpPr>
          <p:spPr>
            <a:xfrm>
              <a:off x="5243945" y="2391017"/>
              <a:ext cx="1704110" cy="170411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115" name="iṣļidé">
              <a:extLst>
                <a:ext uri="{FF2B5EF4-FFF2-40B4-BE49-F238E27FC236}">
                  <a16:creationId xmlns="" xmlns:a16="http://schemas.microsoft.com/office/drawing/2014/main" id="{237ABB39-217F-4969-9422-099CCA300D4E}"/>
                </a:ext>
              </a:extLst>
            </p:cNvPr>
            <p:cNvSpPr/>
            <p:nvPr/>
          </p:nvSpPr>
          <p:spPr bwMode="auto">
            <a:xfrm>
              <a:off x="4437437" y="1617418"/>
              <a:ext cx="3320103" cy="3320761"/>
            </a:xfrm>
            <a:custGeom>
              <a:avLst/>
              <a:gdLst>
                <a:gd name="T0" fmla="*/ 2132 w 2137"/>
                <a:gd name="T1" fmla="*/ 1012 h 2138"/>
                <a:gd name="T2" fmla="*/ 2111 w 2137"/>
                <a:gd name="T3" fmla="*/ 869 h 2138"/>
                <a:gd name="T4" fmla="*/ 2100 w 2137"/>
                <a:gd name="T5" fmla="*/ 789 h 2138"/>
                <a:gd name="T6" fmla="*/ 2067 w 2137"/>
                <a:gd name="T7" fmla="*/ 699 h 2138"/>
                <a:gd name="T8" fmla="*/ 2025 w 2137"/>
                <a:gd name="T9" fmla="*/ 600 h 2138"/>
                <a:gd name="T10" fmla="*/ 1981 w 2137"/>
                <a:gd name="T11" fmla="*/ 519 h 2138"/>
                <a:gd name="T12" fmla="*/ 1895 w 2137"/>
                <a:gd name="T13" fmla="*/ 404 h 2138"/>
                <a:gd name="T14" fmla="*/ 1843 w 2137"/>
                <a:gd name="T15" fmla="*/ 338 h 2138"/>
                <a:gd name="T16" fmla="*/ 1777 w 2137"/>
                <a:gd name="T17" fmla="*/ 274 h 2138"/>
                <a:gd name="T18" fmla="*/ 1693 w 2137"/>
                <a:gd name="T19" fmla="*/ 212 h 2138"/>
                <a:gd name="T20" fmla="*/ 1614 w 2137"/>
                <a:gd name="T21" fmla="*/ 150 h 2138"/>
                <a:gd name="T22" fmla="*/ 1504 w 2137"/>
                <a:gd name="T23" fmla="*/ 101 h 2138"/>
                <a:gd name="T24" fmla="*/ 1411 w 2137"/>
                <a:gd name="T25" fmla="*/ 65 h 2138"/>
                <a:gd name="T26" fmla="*/ 1297 w 2137"/>
                <a:gd name="T27" fmla="*/ 25 h 2138"/>
                <a:gd name="T28" fmla="*/ 1197 w 2137"/>
                <a:gd name="T29" fmla="*/ 16 h 2138"/>
                <a:gd name="T30" fmla="*/ 1093 w 2137"/>
                <a:gd name="T31" fmla="*/ 5 h 2138"/>
                <a:gd name="T32" fmla="*/ 978 w 2137"/>
                <a:gd name="T33" fmla="*/ 12 h 2138"/>
                <a:gd name="T34" fmla="*/ 894 w 2137"/>
                <a:gd name="T35" fmla="*/ 19 h 2138"/>
                <a:gd name="T36" fmla="*/ 801 w 2137"/>
                <a:gd name="T37" fmla="*/ 43 h 2138"/>
                <a:gd name="T38" fmla="*/ 706 w 2137"/>
                <a:gd name="T39" fmla="*/ 72 h 2138"/>
                <a:gd name="T40" fmla="*/ 593 w 2137"/>
                <a:gd name="T41" fmla="*/ 112 h 2138"/>
                <a:gd name="T42" fmla="*/ 511 w 2137"/>
                <a:gd name="T43" fmla="*/ 162 h 2138"/>
                <a:gd name="T44" fmla="*/ 396 w 2137"/>
                <a:gd name="T45" fmla="*/ 249 h 2138"/>
                <a:gd name="T46" fmla="*/ 331 w 2137"/>
                <a:gd name="T47" fmla="*/ 296 h 2138"/>
                <a:gd name="T48" fmla="*/ 267 w 2137"/>
                <a:gd name="T49" fmla="*/ 368 h 2138"/>
                <a:gd name="T50" fmla="*/ 206 w 2137"/>
                <a:gd name="T51" fmla="*/ 452 h 2138"/>
                <a:gd name="T52" fmla="*/ 134 w 2137"/>
                <a:gd name="T53" fmla="*/ 550 h 2138"/>
                <a:gd name="T54" fmla="*/ 95 w 2137"/>
                <a:gd name="T55" fmla="*/ 638 h 2138"/>
                <a:gd name="T56" fmla="*/ 49 w 2137"/>
                <a:gd name="T57" fmla="*/ 775 h 2138"/>
                <a:gd name="T58" fmla="*/ 27 w 2137"/>
                <a:gd name="T59" fmla="*/ 831 h 2138"/>
                <a:gd name="T60" fmla="*/ 14 w 2137"/>
                <a:gd name="T61" fmla="*/ 951 h 2138"/>
                <a:gd name="T62" fmla="*/ 8 w 2137"/>
                <a:gd name="T63" fmla="*/ 1050 h 2138"/>
                <a:gd name="T64" fmla="*/ 7 w 2137"/>
                <a:gd name="T65" fmla="*/ 1146 h 2138"/>
                <a:gd name="T66" fmla="*/ 23 w 2137"/>
                <a:gd name="T67" fmla="*/ 1249 h 2138"/>
                <a:gd name="T68" fmla="*/ 37 w 2137"/>
                <a:gd name="T69" fmla="*/ 1348 h 2138"/>
                <a:gd name="T70" fmla="*/ 82 w 2137"/>
                <a:gd name="T71" fmla="*/ 1460 h 2138"/>
                <a:gd name="T72" fmla="*/ 123 w 2137"/>
                <a:gd name="T73" fmla="*/ 1550 h 2138"/>
                <a:gd name="T74" fmla="*/ 165 w 2137"/>
                <a:gd name="T75" fmla="*/ 1641 h 2138"/>
                <a:gd name="T76" fmla="*/ 254 w 2137"/>
                <a:gd name="T77" fmla="*/ 1749 h 2138"/>
                <a:gd name="T78" fmla="*/ 302 w 2137"/>
                <a:gd name="T79" fmla="*/ 1814 h 2138"/>
                <a:gd name="T80" fmla="*/ 375 w 2137"/>
                <a:gd name="T81" fmla="*/ 1877 h 2138"/>
                <a:gd name="T82" fmla="*/ 493 w 2137"/>
                <a:gd name="T83" fmla="*/ 1960 h 2138"/>
                <a:gd name="T84" fmla="*/ 563 w 2137"/>
                <a:gd name="T85" fmla="*/ 2006 h 2138"/>
                <a:gd name="T86" fmla="*/ 646 w 2137"/>
                <a:gd name="T87" fmla="*/ 2047 h 2138"/>
                <a:gd name="T88" fmla="*/ 745 w 2137"/>
                <a:gd name="T89" fmla="*/ 2080 h 2138"/>
                <a:gd name="T90" fmla="*/ 859 w 2137"/>
                <a:gd name="T91" fmla="*/ 2117 h 2138"/>
                <a:gd name="T92" fmla="*/ 955 w 2137"/>
                <a:gd name="T93" fmla="*/ 2128 h 2138"/>
                <a:gd name="T94" fmla="*/ 1059 w 2137"/>
                <a:gd name="T95" fmla="*/ 2130 h 2138"/>
                <a:gd name="T96" fmla="*/ 1159 w 2137"/>
                <a:gd name="T97" fmla="*/ 2134 h 2138"/>
                <a:gd name="T98" fmla="*/ 1258 w 2137"/>
                <a:gd name="T99" fmla="*/ 2113 h 2138"/>
                <a:gd name="T100" fmla="*/ 1376 w 2137"/>
                <a:gd name="T101" fmla="*/ 2093 h 2138"/>
                <a:gd name="T102" fmla="*/ 1468 w 2137"/>
                <a:gd name="T103" fmla="*/ 2052 h 2138"/>
                <a:gd name="T104" fmla="*/ 1562 w 2137"/>
                <a:gd name="T105" fmla="*/ 2018 h 2138"/>
                <a:gd name="T106" fmla="*/ 1644 w 2137"/>
                <a:gd name="T107" fmla="*/ 1960 h 2138"/>
                <a:gd name="T108" fmla="*/ 1725 w 2137"/>
                <a:gd name="T109" fmla="*/ 1902 h 2138"/>
                <a:gd name="T110" fmla="*/ 1806 w 2137"/>
                <a:gd name="T111" fmla="*/ 1843 h 2138"/>
                <a:gd name="T112" fmla="*/ 1869 w 2137"/>
                <a:gd name="T113" fmla="*/ 1765 h 2138"/>
                <a:gd name="T114" fmla="*/ 1938 w 2137"/>
                <a:gd name="T115" fmla="*/ 1691 h 2138"/>
                <a:gd name="T116" fmla="*/ 2005 w 2137"/>
                <a:gd name="T117" fmla="*/ 1568 h 2138"/>
                <a:gd name="T118" fmla="*/ 2045 w 2137"/>
                <a:gd name="T119" fmla="*/ 1494 h 2138"/>
                <a:gd name="T120" fmla="*/ 2083 w 2137"/>
                <a:gd name="T121" fmla="*/ 1405 h 2138"/>
                <a:gd name="T122" fmla="*/ 2107 w 2137"/>
                <a:gd name="T123" fmla="*/ 1287 h 2138"/>
                <a:gd name="T124" fmla="*/ 2131 w 2137"/>
                <a:gd name="T125" fmla="*/ 1190 h 2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37" h="2138">
                  <a:moveTo>
                    <a:pt x="2129" y="1068"/>
                  </a:moveTo>
                  <a:cubicBezTo>
                    <a:pt x="2129" y="1068"/>
                    <a:pt x="2129" y="1069"/>
                    <a:pt x="2129" y="1069"/>
                  </a:cubicBezTo>
                  <a:cubicBezTo>
                    <a:pt x="2129" y="1076"/>
                    <a:pt x="2129" y="1083"/>
                    <a:pt x="2129" y="1089"/>
                  </a:cubicBezTo>
                  <a:cubicBezTo>
                    <a:pt x="2129" y="1091"/>
                    <a:pt x="2131" y="1093"/>
                    <a:pt x="2133" y="1093"/>
                  </a:cubicBezTo>
                  <a:cubicBezTo>
                    <a:pt x="2135" y="1093"/>
                    <a:pt x="2137" y="1092"/>
                    <a:pt x="2137" y="1089"/>
                  </a:cubicBezTo>
                  <a:cubicBezTo>
                    <a:pt x="2137" y="1083"/>
                    <a:pt x="2137" y="1076"/>
                    <a:pt x="2137" y="1069"/>
                  </a:cubicBezTo>
                  <a:cubicBezTo>
                    <a:pt x="2137" y="1069"/>
                    <a:pt x="2137" y="1068"/>
                    <a:pt x="2137" y="1068"/>
                  </a:cubicBezTo>
                  <a:cubicBezTo>
                    <a:pt x="2137" y="1065"/>
                    <a:pt x="2136" y="1064"/>
                    <a:pt x="2133" y="1064"/>
                  </a:cubicBezTo>
                  <a:cubicBezTo>
                    <a:pt x="2131" y="1064"/>
                    <a:pt x="2129" y="1065"/>
                    <a:pt x="2129" y="1068"/>
                  </a:cubicBezTo>
                  <a:moveTo>
                    <a:pt x="2129" y="1028"/>
                  </a:moveTo>
                  <a:cubicBezTo>
                    <a:pt x="2129" y="1034"/>
                    <a:pt x="2129" y="1041"/>
                    <a:pt x="2129" y="1048"/>
                  </a:cubicBezTo>
                  <a:cubicBezTo>
                    <a:pt x="2129" y="1050"/>
                    <a:pt x="2131" y="1052"/>
                    <a:pt x="2133" y="1052"/>
                  </a:cubicBezTo>
                  <a:cubicBezTo>
                    <a:pt x="2135" y="1051"/>
                    <a:pt x="2137" y="1050"/>
                    <a:pt x="2137" y="1047"/>
                  </a:cubicBezTo>
                  <a:cubicBezTo>
                    <a:pt x="2137" y="1041"/>
                    <a:pt x="2137" y="1034"/>
                    <a:pt x="2137" y="1027"/>
                  </a:cubicBezTo>
                  <a:cubicBezTo>
                    <a:pt x="2136" y="1025"/>
                    <a:pt x="2135" y="1023"/>
                    <a:pt x="2132" y="1024"/>
                  </a:cubicBezTo>
                  <a:cubicBezTo>
                    <a:pt x="2130" y="1024"/>
                    <a:pt x="2128" y="1025"/>
                    <a:pt x="2129" y="1028"/>
                  </a:cubicBezTo>
                  <a:moveTo>
                    <a:pt x="2126" y="988"/>
                  </a:moveTo>
                  <a:cubicBezTo>
                    <a:pt x="2127" y="994"/>
                    <a:pt x="2127" y="1001"/>
                    <a:pt x="2128" y="1008"/>
                  </a:cubicBezTo>
                  <a:cubicBezTo>
                    <a:pt x="2128" y="1010"/>
                    <a:pt x="2130" y="1012"/>
                    <a:pt x="2132" y="1012"/>
                  </a:cubicBezTo>
                  <a:cubicBezTo>
                    <a:pt x="2134" y="1011"/>
                    <a:pt x="2136" y="1010"/>
                    <a:pt x="2136" y="1007"/>
                  </a:cubicBezTo>
                  <a:cubicBezTo>
                    <a:pt x="2135" y="1001"/>
                    <a:pt x="2135" y="994"/>
                    <a:pt x="2134" y="987"/>
                  </a:cubicBezTo>
                  <a:cubicBezTo>
                    <a:pt x="2134" y="985"/>
                    <a:pt x="2132" y="983"/>
                    <a:pt x="2130" y="984"/>
                  </a:cubicBezTo>
                  <a:cubicBezTo>
                    <a:pt x="2128" y="984"/>
                    <a:pt x="2126" y="986"/>
                    <a:pt x="2126" y="988"/>
                  </a:cubicBezTo>
                  <a:moveTo>
                    <a:pt x="2123" y="948"/>
                  </a:moveTo>
                  <a:cubicBezTo>
                    <a:pt x="2123" y="955"/>
                    <a:pt x="2124" y="961"/>
                    <a:pt x="2125" y="968"/>
                  </a:cubicBezTo>
                  <a:cubicBezTo>
                    <a:pt x="2125" y="970"/>
                    <a:pt x="2127" y="972"/>
                    <a:pt x="2129" y="972"/>
                  </a:cubicBezTo>
                  <a:cubicBezTo>
                    <a:pt x="2131" y="971"/>
                    <a:pt x="2133" y="969"/>
                    <a:pt x="2133" y="967"/>
                  </a:cubicBezTo>
                  <a:cubicBezTo>
                    <a:pt x="2132" y="961"/>
                    <a:pt x="2131" y="954"/>
                    <a:pt x="2130" y="947"/>
                  </a:cubicBezTo>
                  <a:cubicBezTo>
                    <a:pt x="2130" y="945"/>
                    <a:pt x="2128" y="943"/>
                    <a:pt x="2126" y="944"/>
                  </a:cubicBezTo>
                  <a:cubicBezTo>
                    <a:pt x="2124" y="944"/>
                    <a:pt x="2122" y="946"/>
                    <a:pt x="2123" y="948"/>
                  </a:cubicBezTo>
                  <a:moveTo>
                    <a:pt x="2117" y="909"/>
                  </a:moveTo>
                  <a:cubicBezTo>
                    <a:pt x="2118" y="915"/>
                    <a:pt x="2119" y="922"/>
                    <a:pt x="2120" y="928"/>
                  </a:cubicBezTo>
                  <a:cubicBezTo>
                    <a:pt x="2120" y="931"/>
                    <a:pt x="2122" y="932"/>
                    <a:pt x="2125" y="932"/>
                  </a:cubicBezTo>
                  <a:cubicBezTo>
                    <a:pt x="2127" y="931"/>
                    <a:pt x="2128" y="929"/>
                    <a:pt x="2128" y="927"/>
                  </a:cubicBezTo>
                  <a:cubicBezTo>
                    <a:pt x="2127" y="921"/>
                    <a:pt x="2126" y="914"/>
                    <a:pt x="2125" y="907"/>
                  </a:cubicBezTo>
                  <a:cubicBezTo>
                    <a:pt x="2125" y="905"/>
                    <a:pt x="2123" y="904"/>
                    <a:pt x="2121" y="904"/>
                  </a:cubicBezTo>
                  <a:cubicBezTo>
                    <a:pt x="2118" y="904"/>
                    <a:pt x="2117" y="906"/>
                    <a:pt x="2117" y="909"/>
                  </a:cubicBezTo>
                  <a:moveTo>
                    <a:pt x="2111" y="869"/>
                  </a:moveTo>
                  <a:cubicBezTo>
                    <a:pt x="2112" y="876"/>
                    <a:pt x="2113" y="882"/>
                    <a:pt x="2114" y="889"/>
                  </a:cubicBezTo>
                  <a:cubicBezTo>
                    <a:pt x="2114" y="891"/>
                    <a:pt x="2117" y="893"/>
                    <a:pt x="2119" y="892"/>
                  </a:cubicBezTo>
                  <a:cubicBezTo>
                    <a:pt x="2121" y="892"/>
                    <a:pt x="2122" y="890"/>
                    <a:pt x="2122" y="888"/>
                  </a:cubicBezTo>
                  <a:cubicBezTo>
                    <a:pt x="2121" y="881"/>
                    <a:pt x="2120" y="874"/>
                    <a:pt x="2118" y="868"/>
                  </a:cubicBezTo>
                  <a:cubicBezTo>
                    <a:pt x="2118" y="866"/>
                    <a:pt x="2116" y="864"/>
                    <a:pt x="2114" y="865"/>
                  </a:cubicBezTo>
                  <a:cubicBezTo>
                    <a:pt x="2112" y="865"/>
                    <a:pt x="2110" y="867"/>
                    <a:pt x="2111" y="869"/>
                  </a:cubicBezTo>
                  <a:cubicBezTo>
                    <a:pt x="2111" y="869"/>
                    <a:pt x="2111" y="869"/>
                    <a:pt x="2111" y="869"/>
                  </a:cubicBezTo>
                  <a:moveTo>
                    <a:pt x="2102" y="830"/>
                  </a:moveTo>
                  <a:cubicBezTo>
                    <a:pt x="2104" y="837"/>
                    <a:pt x="2105" y="843"/>
                    <a:pt x="2107" y="850"/>
                  </a:cubicBezTo>
                  <a:cubicBezTo>
                    <a:pt x="2107" y="852"/>
                    <a:pt x="2109" y="853"/>
                    <a:pt x="2111" y="853"/>
                  </a:cubicBezTo>
                  <a:cubicBezTo>
                    <a:pt x="2114" y="852"/>
                    <a:pt x="2115" y="850"/>
                    <a:pt x="2114" y="848"/>
                  </a:cubicBezTo>
                  <a:cubicBezTo>
                    <a:pt x="2113" y="841"/>
                    <a:pt x="2112" y="835"/>
                    <a:pt x="2110" y="828"/>
                  </a:cubicBezTo>
                  <a:cubicBezTo>
                    <a:pt x="2110" y="826"/>
                    <a:pt x="2107" y="825"/>
                    <a:pt x="2105" y="825"/>
                  </a:cubicBezTo>
                  <a:cubicBezTo>
                    <a:pt x="2103" y="826"/>
                    <a:pt x="2102" y="828"/>
                    <a:pt x="2102" y="830"/>
                  </a:cubicBezTo>
                  <a:moveTo>
                    <a:pt x="2093" y="792"/>
                  </a:moveTo>
                  <a:cubicBezTo>
                    <a:pt x="2094" y="798"/>
                    <a:pt x="2096" y="804"/>
                    <a:pt x="2098" y="811"/>
                  </a:cubicBezTo>
                  <a:cubicBezTo>
                    <a:pt x="2098" y="813"/>
                    <a:pt x="2100" y="814"/>
                    <a:pt x="2103" y="814"/>
                  </a:cubicBezTo>
                  <a:cubicBezTo>
                    <a:pt x="2105" y="813"/>
                    <a:pt x="2106" y="811"/>
                    <a:pt x="2105" y="809"/>
                  </a:cubicBezTo>
                  <a:cubicBezTo>
                    <a:pt x="2104" y="802"/>
                    <a:pt x="2102" y="796"/>
                    <a:pt x="2100" y="789"/>
                  </a:cubicBezTo>
                  <a:cubicBezTo>
                    <a:pt x="2100" y="787"/>
                    <a:pt x="2098" y="786"/>
                    <a:pt x="2095" y="787"/>
                  </a:cubicBezTo>
                  <a:cubicBezTo>
                    <a:pt x="2093" y="787"/>
                    <a:pt x="2092" y="789"/>
                    <a:pt x="2093" y="792"/>
                  </a:cubicBezTo>
                  <a:moveTo>
                    <a:pt x="2082" y="753"/>
                  </a:moveTo>
                  <a:cubicBezTo>
                    <a:pt x="2083" y="760"/>
                    <a:pt x="2085" y="766"/>
                    <a:pt x="2087" y="772"/>
                  </a:cubicBezTo>
                  <a:cubicBezTo>
                    <a:pt x="2088" y="774"/>
                    <a:pt x="2090" y="776"/>
                    <a:pt x="2092" y="775"/>
                  </a:cubicBezTo>
                  <a:cubicBezTo>
                    <a:pt x="2094" y="774"/>
                    <a:pt x="2096" y="772"/>
                    <a:pt x="2095" y="770"/>
                  </a:cubicBezTo>
                  <a:cubicBezTo>
                    <a:pt x="2093" y="764"/>
                    <a:pt x="2091" y="757"/>
                    <a:pt x="2089" y="751"/>
                  </a:cubicBezTo>
                  <a:cubicBezTo>
                    <a:pt x="2088" y="749"/>
                    <a:pt x="2086" y="748"/>
                    <a:pt x="2084" y="748"/>
                  </a:cubicBezTo>
                  <a:cubicBezTo>
                    <a:pt x="2082" y="749"/>
                    <a:pt x="2081" y="751"/>
                    <a:pt x="2082" y="753"/>
                  </a:cubicBezTo>
                  <a:moveTo>
                    <a:pt x="2069" y="715"/>
                  </a:moveTo>
                  <a:cubicBezTo>
                    <a:pt x="2071" y="722"/>
                    <a:pt x="2073" y="728"/>
                    <a:pt x="2075" y="734"/>
                  </a:cubicBezTo>
                  <a:cubicBezTo>
                    <a:pt x="2076" y="736"/>
                    <a:pt x="2078" y="737"/>
                    <a:pt x="2080" y="737"/>
                  </a:cubicBezTo>
                  <a:cubicBezTo>
                    <a:pt x="2083" y="736"/>
                    <a:pt x="2084" y="734"/>
                    <a:pt x="2083" y="732"/>
                  </a:cubicBezTo>
                  <a:cubicBezTo>
                    <a:pt x="2081" y="725"/>
                    <a:pt x="2079" y="719"/>
                    <a:pt x="2076" y="713"/>
                  </a:cubicBezTo>
                  <a:cubicBezTo>
                    <a:pt x="2076" y="711"/>
                    <a:pt x="2073" y="709"/>
                    <a:pt x="2071" y="710"/>
                  </a:cubicBezTo>
                  <a:cubicBezTo>
                    <a:pt x="2069" y="711"/>
                    <a:pt x="2068" y="713"/>
                    <a:pt x="2069" y="715"/>
                  </a:cubicBezTo>
                  <a:moveTo>
                    <a:pt x="2055" y="678"/>
                  </a:moveTo>
                  <a:cubicBezTo>
                    <a:pt x="2057" y="684"/>
                    <a:pt x="2060" y="690"/>
                    <a:pt x="2062" y="697"/>
                  </a:cubicBezTo>
                  <a:cubicBezTo>
                    <a:pt x="2063" y="699"/>
                    <a:pt x="2065" y="700"/>
                    <a:pt x="2067" y="699"/>
                  </a:cubicBezTo>
                  <a:cubicBezTo>
                    <a:pt x="2069" y="698"/>
                    <a:pt x="2070" y="696"/>
                    <a:pt x="2070" y="694"/>
                  </a:cubicBezTo>
                  <a:cubicBezTo>
                    <a:pt x="2067" y="687"/>
                    <a:pt x="2065" y="681"/>
                    <a:pt x="2062" y="675"/>
                  </a:cubicBezTo>
                  <a:cubicBezTo>
                    <a:pt x="2062" y="673"/>
                    <a:pt x="2059" y="672"/>
                    <a:pt x="2057" y="673"/>
                  </a:cubicBezTo>
                  <a:cubicBezTo>
                    <a:pt x="2055" y="674"/>
                    <a:pt x="2054" y="676"/>
                    <a:pt x="2055" y="678"/>
                  </a:cubicBezTo>
                  <a:cubicBezTo>
                    <a:pt x="2055" y="678"/>
                    <a:pt x="2055" y="678"/>
                    <a:pt x="2055" y="678"/>
                  </a:cubicBezTo>
                  <a:moveTo>
                    <a:pt x="2040" y="641"/>
                  </a:moveTo>
                  <a:cubicBezTo>
                    <a:pt x="2042" y="647"/>
                    <a:pt x="2045" y="653"/>
                    <a:pt x="2047" y="660"/>
                  </a:cubicBezTo>
                  <a:cubicBezTo>
                    <a:pt x="2048" y="662"/>
                    <a:pt x="2051" y="663"/>
                    <a:pt x="2053" y="662"/>
                  </a:cubicBezTo>
                  <a:cubicBezTo>
                    <a:pt x="2055" y="661"/>
                    <a:pt x="2056" y="659"/>
                    <a:pt x="2055" y="656"/>
                  </a:cubicBezTo>
                  <a:cubicBezTo>
                    <a:pt x="2052" y="650"/>
                    <a:pt x="2050" y="644"/>
                    <a:pt x="2047" y="638"/>
                  </a:cubicBezTo>
                  <a:cubicBezTo>
                    <a:pt x="2046" y="636"/>
                    <a:pt x="2044" y="635"/>
                    <a:pt x="2042" y="636"/>
                  </a:cubicBezTo>
                  <a:cubicBezTo>
                    <a:pt x="2040" y="637"/>
                    <a:pt x="2039" y="639"/>
                    <a:pt x="2040" y="641"/>
                  </a:cubicBezTo>
                  <a:cubicBezTo>
                    <a:pt x="2040" y="641"/>
                    <a:pt x="2040" y="641"/>
                    <a:pt x="2040" y="641"/>
                  </a:cubicBezTo>
                  <a:moveTo>
                    <a:pt x="2023" y="605"/>
                  </a:moveTo>
                  <a:cubicBezTo>
                    <a:pt x="2026" y="611"/>
                    <a:pt x="2029" y="617"/>
                    <a:pt x="2031" y="623"/>
                  </a:cubicBezTo>
                  <a:cubicBezTo>
                    <a:pt x="2032" y="625"/>
                    <a:pt x="2035" y="626"/>
                    <a:pt x="2037" y="625"/>
                  </a:cubicBezTo>
                  <a:cubicBezTo>
                    <a:pt x="2039" y="624"/>
                    <a:pt x="2040" y="622"/>
                    <a:pt x="2039" y="620"/>
                  </a:cubicBezTo>
                  <a:cubicBezTo>
                    <a:pt x="2036" y="614"/>
                    <a:pt x="2033" y="608"/>
                    <a:pt x="2030" y="602"/>
                  </a:cubicBezTo>
                  <a:cubicBezTo>
                    <a:pt x="2029" y="600"/>
                    <a:pt x="2027" y="599"/>
                    <a:pt x="2025" y="600"/>
                  </a:cubicBezTo>
                  <a:cubicBezTo>
                    <a:pt x="2023" y="601"/>
                    <a:pt x="2022" y="603"/>
                    <a:pt x="2023" y="605"/>
                  </a:cubicBezTo>
                  <a:moveTo>
                    <a:pt x="2005" y="570"/>
                  </a:moveTo>
                  <a:cubicBezTo>
                    <a:pt x="2008" y="576"/>
                    <a:pt x="2011" y="582"/>
                    <a:pt x="2014" y="587"/>
                  </a:cubicBezTo>
                  <a:cubicBezTo>
                    <a:pt x="2015" y="589"/>
                    <a:pt x="2017" y="590"/>
                    <a:pt x="2019" y="589"/>
                  </a:cubicBezTo>
                  <a:cubicBezTo>
                    <a:pt x="2021" y="588"/>
                    <a:pt x="2022" y="586"/>
                    <a:pt x="2021" y="584"/>
                  </a:cubicBezTo>
                  <a:cubicBezTo>
                    <a:pt x="2018" y="578"/>
                    <a:pt x="2015" y="572"/>
                    <a:pt x="2012" y="566"/>
                  </a:cubicBezTo>
                  <a:cubicBezTo>
                    <a:pt x="2011" y="564"/>
                    <a:pt x="2008" y="563"/>
                    <a:pt x="2006" y="564"/>
                  </a:cubicBezTo>
                  <a:cubicBezTo>
                    <a:pt x="2004" y="565"/>
                    <a:pt x="2004" y="568"/>
                    <a:pt x="2005" y="570"/>
                  </a:cubicBezTo>
                  <a:cubicBezTo>
                    <a:pt x="2005" y="570"/>
                    <a:pt x="2005" y="570"/>
                    <a:pt x="2005" y="570"/>
                  </a:cubicBezTo>
                  <a:moveTo>
                    <a:pt x="1985" y="535"/>
                  </a:moveTo>
                  <a:cubicBezTo>
                    <a:pt x="1989" y="541"/>
                    <a:pt x="1992" y="547"/>
                    <a:pt x="1995" y="552"/>
                  </a:cubicBezTo>
                  <a:cubicBezTo>
                    <a:pt x="1996" y="554"/>
                    <a:pt x="1999" y="555"/>
                    <a:pt x="2001" y="554"/>
                  </a:cubicBezTo>
                  <a:cubicBezTo>
                    <a:pt x="2003" y="553"/>
                    <a:pt x="2003" y="550"/>
                    <a:pt x="2002" y="548"/>
                  </a:cubicBezTo>
                  <a:cubicBezTo>
                    <a:pt x="1999" y="543"/>
                    <a:pt x="1996" y="537"/>
                    <a:pt x="1992" y="531"/>
                  </a:cubicBezTo>
                  <a:cubicBezTo>
                    <a:pt x="1991" y="529"/>
                    <a:pt x="1989" y="528"/>
                    <a:pt x="1987" y="530"/>
                  </a:cubicBezTo>
                  <a:cubicBezTo>
                    <a:pt x="1985" y="531"/>
                    <a:pt x="1984" y="533"/>
                    <a:pt x="1985" y="535"/>
                  </a:cubicBezTo>
                  <a:moveTo>
                    <a:pt x="1965" y="501"/>
                  </a:moveTo>
                  <a:cubicBezTo>
                    <a:pt x="1968" y="507"/>
                    <a:pt x="1972" y="512"/>
                    <a:pt x="1975" y="518"/>
                  </a:cubicBezTo>
                  <a:cubicBezTo>
                    <a:pt x="1976" y="520"/>
                    <a:pt x="1979" y="520"/>
                    <a:pt x="1981" y="519"/>
                  </a:cubicBezTo>
                  <a:cubicBezTo>
                    <a:pt x="1982" y="518"/>
                    <a:pt x="1983" y="516"/>
                    <a:pt x="1982" y="514"/>
                  </a:cubicBezTo>
                  <a:cubicBezTo>
                    <a:pt x="1978" y="508"/>
                    <a:pt x="1975" y="502"/>
                    <a:pt x="1971" y="497"/>
                  </a:cubicBezTo>
                  <a:cubicBezTo>
                    <a:pt x="1970" y="495"/>
                    <a:pt x="1968" y="494"/>
                    <a:pt x="1966" y="496"/>
                  </a:cubicBezTo>
                  <a:cubicBezTo>
                    <a:pt x="1964" y="497"/>
                    <a:pt x="1963" y="499"/>
                    <a:pt x="1965" y="501"/>
                  </a:cubicBezTo>
                  <a:moveTo>
                    <a:pt x="1943" y="468"/>
                  </a:moveTo>
                  <a:cubicBezTo>
                    <a:pt x="1946" y="473"/>
                    <a:pt x="1950" y="479"/>
                    <a:pt x="1954" y="484"/>
                  </a:cubicBezTo>
                  <a:cubicBezTo>
                    <a:pt x="1955" y="486"/>
                    <a:pt x="1957" y="487"/>
                    <a:pt x="1959" y="485"/>
                  </a:cubicBezTo>
                  <a:cubicBezTo>
                    <a:pt x="1961" y="484"/>
                    <a:pt x="1962" y="482"/>
                    <a:pt x="1960" y="480"/>
                  </a:cubicBezTo>
                  <a:cubicBezTo>
                    <a:pt x="1957" y="474"/>
                    <a:pt x="1953" y="469"/>
                    <a:pt x="1949" y="463"/>
                  </a:cubicBezTo>
                  <a:cubicBezTo>
                    <a:pt x="1948" y="461"/>
                    <a:pt x="1945" y="461"/>
                    <a:pt x="1944" y="462"/>
                  </a:cubicBezTo>
                  <a:cubicBezTo>
                    <a:pt x="1942" y="464"/>
                    <a:pt x="1941" y="466"/>
                    <a:pt x="1943" y="468"/>
                  </a:cubicBezTo>
                  <a:moveTo>
                    <a:pt x="1919" y="435"/>
                  </a:moveTo>
                  <a:cubicBezTo>
                    <a:pt x="1923" y="441"/>
                    <a:pt x="1927" y="446"/>
                    <a:pt x="1931" y="452"/>
                  </a:cubicBezTo>
                  <a:cubicBezTo>
                    <a:pt x="1932" y="453"/>
                    <a:pt x="1935" y="454"/>
                    <a:pt x="1937" y="452"/>
                  </a:cubicBezTo>
                  <a:cubicBezTo>
                    <a:pt x="1938" y="451"/>
                    <a:pt x="1939" y="449"/>
                    <a:pt x="1938" y="447"/>
                  </a:cubicBezTo>
                  <a:cubicBezTo>
                    <a:pt x="1934" y="441"/>
                    <a:pt x="1930" y="436"/>
                    <a:pt x="1926" y="431"/>
                  </a:cubicBezTo>
                  <a:cubicBezTo>
                    <a:pt x="1924" y="429"/>
                    <a:pt x="1922" y="429"/>
                    <a:pt x="1920" y="430"/>
                  </a:cubicBezTo>
                  <a:cubicBezTo>
                    <a:pt x="1918" y="431"/>
                    <a:pt x="1918" y="434"/>
                    <a:pt x="1919" y="435"/>
                  </a:cubicBezTo>
                  <a:moveTo>
                    <a:pt x="1895" y="404"/>
                  </a:moveTo>
                  <a:cubicBezTo>
                    <a:pt x="1899" y="409"/>
                    <a:pt x="1903" y="414"/>
                    <a:pt x="1907" y="420"/>
                  </a:cubicBezTo>
                  <a:cubicBezTo>
                    <a:pt x="1909" y="421"/>
                    <a:pt x="1911" y="422"/>
                    <a:pt x="1913" y="420"/>
                  </a:cubicBezTo>
                  <a:cubicBezTo>
                    <a:pt x="1915" y="419"/>
                    <a:pt x="1915" y="416"/>
                    <a:pt x="1914" y="415"/>
                  </a:cubicBezTo>
                  <a:cubicBezTo>
                    <a:pt x="1909" y="409"/>
                    <a:pt x="1905" y="404"/>
                    <a:pt x="1901" y="399"/>
                  </a:cubicBezTo>
                  <a:cubicBezTo>
                    <a:pt x="1900" y="397"/>
                    <a:pt x="1897" y="397"/>
                    <a:pt x="1896" y="398"/>
                  </a:cubicBezTo>
                  <a:cubicBezTo>
                    <a:pt x="1894" y="400"/>
                    <a:pt x="1894" y="402"/>
                    <a:pt x="1895" y="404"/>
                  </a:cubicBezTo>
                  <a:moveTo>
                    <a:pt x="1869" y="373"/>
                  </a:moveTo>
                  <a:cubicBezTo>
                    <a:pt x="1874" y="378"/>
                    <a:pt x="1878" y="383"/>
                    <a:pt x="1882" y="389"/>
                  </a:cubicBezTo>
                  <a:cubicBezTo>
                    <a:pt x="1884" y="390"/>
                    <a:pt x="1886" y="391"/>
                    <a:pt x="1888" y="389"/>
                  </a:cubicBezTo>
                  <a:cubicBezTo>
                    <a:pt x="1890" y="388"/>
                    <a:pt x="1890" y="385"/>
                    <a:pt x="1888" y="383"/>
                  </a:cubicBezTo>
                  <a:cubicBezTo>
                    <a:pt x="1884" y="378"/>
                    <a:pt x="1880" y="373"/>
                    <a:pt x="1875" y="368"/>
                  </a:cubicBezTo>
                  <a:cubicBezTo>
                    <a:pt x="1874" y="367"/>
                    <a:pt x="1871" y="366"/>
                    <a:pt x="1870" y="368"/>
                  </a:cubicBezTo>
                  <a:cubicBezTo>
                    <a:pt x="1868" y="369"/>
                    <a:pt x="1868" y="372"/>
                    <a:pt x="1869" y="373"/>
                  </a:cubicBezTo>
                  <a:moveTo>
                    <a:pt x="1843" y="344"/>
                  </a:moveTo>
                  <a:cubicBezTo>
                    <a:pt x="1847" y="349"/>
                    <a:pt x="1852" y="354"/>
                    <a:pt x="1856" y="358"/>
                  </a:cubicBezTo>
                  <a:cubicBezTo>
                    <a:pt x="1858" y="360"/>
                    <a:pt x="1860" y="360"/>
                    <a:pt x="1862" y="359"/>
                  </a:cubicBezTo>
                  <a:cubicBezTo>
                    <a:pt x="1863" y="357"/>
                    <a:pt x="1864" y="355"/>
                    <a:pt x="1862" y="353"/>
                  </a:cubicBezTo>
                  <a:cubicBezTo>
                    <a:pt x="1858" y="348"/>
                    <a:pt x="1853" y="343"/>
                    <a:pt x="1848" y="338"/>
                  </a:cubicBezTo>
                  <a:cubicBezTo>
                    <a:pt x="1847" y="337"/>
                    <a:pt x="1844" y="337"/>
                    <a:pt x="1843" y="338"/>
                  </a:cubicBezTo>
                  <a:cubicBezTo>
                    <a:pt x="1841" y="340"/>
                    <a:pt x="1841" y="342"/>
                    <a:pt x="1843" y="344"/>
                  </a:cubicBezTo>
                  <a:moveTo>
                    <a:pt x="1815" y="315"/>
                  </a:moveTo>
                  <a:cubicBezTo>
                    <a:pt x="1819" y="320"/>
                    <a:pt x="1824" y="325"/>
                    <a:pt x="1829" y="329"/>
                  </a:cubicBezTo>
                  <a:cubicBezTo>
                    <a:pt x="1830" y="331"/>
                    <a:pt x="1833" y="331"/>
                    <a:pt x="1834" y="329"/>
                  </a:cubicBezTo>
                  <a:cubicBezTo>
                    <a:pt x="1836" y="328"/>
                    <a:pt x="1836" y="325"/>
                    <a:pt x="1835" y="324"/>
                  </a:cubicBezTo>
                  <a:cubicBezTo>
                    <a:pt x="1830" y="319"/>
                    <a:pt x="1825" y="314"/>
                    <a:pt x="1820" y="310"/>
                  </a:cubicBezTo>
                  <a:cubicBezTo>
                    <a:pt x="1819" y="308"/>
                    <a:pt x="1816" y="308"/>
                    <a:pt x="1815" y="310"/>
                  </a:cubicBezTo>
                  <a:cubicBezTo>
                    <a:pt x="1813" y="311"/>
                    <a:pt x="1813" y="314"/>
                    <a:pt x="1815" y="315"/>
                  </a:cubicBezTo>
                  <a:moveTo>
                    <a:pt x="1786" y="288"/>
                  </a:moveTo>
                  <a:cubicBezTo>
                    <a:pt x="1791" y="292"/>
                    <a:pt x="1796" y="297"/>
                    <a:pt x="1800" y="301"/>
                  </a:cubicBezTo>
                  <a:cubicBezTo>
                    <a:pt x="1802" y="303"/>
                    <a:pt x="1805" y="303"/>
                    <a:pt x="1806" y="301"/>
                  </a:cubicBezTo>
                  <a:cubicBezTo>
                    <a:pt x="1808" y="300"/>
                    <a:pt x="1808" y="297"/>
                    <a:pt x="1806" y="296"/>
                  </a:cubicBezTo>
                  <a:cubicBezTo>
                    <a:pt x="1801" y="291"/>
                    <a:pt x="1796" y="286"/>
                    <a:pt x="1791" y="282"/>
                  </a:cubicBezTo>
                  <a:cubicBezTo>
                    <a:pt x="1790" y="280"/>
                    <a:pt x="1787" y="280"/>
                    <a:pt x="1786" y="282"/>
                  </a:cubicBezTo>
                  <a:cubicBezTo>
                    <a:pt x="1784" y="284"/>
                    <a:pt x="1784" y="286"/>
                    <a:pt x="1786" y="288"/>
                  </a:cubicBezTo>
                  <a:cubicBezTo>
                    <a:pt x="1786" y="288"/>
                    <a:pt x="1786" y="288"/>
                    <a:pt x="1786" y="288"/>
                  </a:cubicBezTo>
                  <a:moveTo>
                    <a:pt x="1756" y="261"/>
                  </a:moveTo>
                  <a:cubicBezTo>
                    <a:pt x="1761" y="266"/>
                    <a:pt x="1766" y="270"/>
                    <a:pt x="1771" y="274"/>
                  </a:cubicBezTo>
                  <a:cubicBezTo>
                    <a:pt x="1773" y="276"/>
                    <a:pt x="1775" y="276"/>
                    <a:pt x="1777" y="274"/>
                  </a:cubicBezTo>
                  <a:cubicBezTo>
                    <a:pt x="1778" y="272"/>
                    <a:pt x="1778" y="270"/>
                    <a:pt x="1776" y="268"/>
                  </a:cubicBezTo>
                  <a:cubicBezTo>
                    <a:pt x="1771" y="264"/>
                    <a:pt x="1766" y="260"/>
                    <a:pt x="1761" y="255"/>
                  </a:cubicBezTo>
                  <a:cubicBezTo>
                    <a:pt x="1759" y="254"/>
                    <a:pt x="1757" y="254"/>
                    <a:pt x="1756" y="256"/>
                  </a:cubicBezTo>
                  <a:cubicBezTo>
                    <a:pt x="1754" y="257"/>
                    <a:pt x="1754" y="260"/>
                    <a:pt x="1756" y="261"/>
                  </a:cubicBezTo>
                  <a:cubicBezTo>
                    <a:pt x="1756" y="261"/>
                    <a:pt x="1756" y="261"/>
                    <a:pt x="1756" y="261"/>
                  </a:cubicBezTo>
                  <a:moveTo>
                    <a:pt x="1725" y="236"/>
                  </a:moveTo>
                  <a:cubicBezTo>
                    <a:pt x="1730" y="240"/>
                    <a:pt x="1736" y="244"/>
                    <a:pt x="1741" y="248"/>
                  </a:cubicBezTo>
                  <a:cubicBezTo>
                    <a:pt x="1742" y="250"/>
                    <a:pt x="1745" y="250"/>
                    <a:pt x="1746" y="248"/>
                  </a:cubicBezTo>
                  <a:cubicBezTo>
                    <a:pt x="1748" y="246"/>
                    <a:pt x="1747" y="244"/>
                    <a:pt x="1746" y="242"/>
                  </a:cubicBezTo>
                  <a:cubicBezTo>
                    <a:pt x="1741" y="238"/>
                    <a:pt x="1735" y="234"/>
                    <a:pt x="1730" y="230"/>
                  </a:cubicBezTo>
                  <a:cubicBezTo>
                    <a:pt x="1728" y="228"/>
                    <a:pt x="1726" y="229"/>
                    <a:pt x="1724" y="230"/>
                  </a:cubicBezTo>
                  <a:cubicBezTo>
                    <a:pt x="1723" y="232"/>
                    <a:pt x="1723" y="235"/>
                    <a:pt x="1725" y="236"/>
                  </a:cubicBezTo>
                  <a:moveTo>
                    <a:pt x="1693" y="212"/>
                  </a:moveTo>
                  <a:cubicBezTo>
                    <a:pt x="1699" y="216"/>
                    <a:pt x="1704" y="220"/>
                    <a:pt x="1709" y="224"/>
                  </a:cubicBezTo>
                  <a:cubicBezTo>
                    <a:pt x="1711" y="225"/>
                    <a:pt x="1714" y="225"/>
                    <a:pt x="1715" y="223"/>
                  </a:cubicBezTo>
                  <a:cubicBezTo>
                    <a:pt x="1716" y="221"/>
                    <a:pt x="1716" y="219"/>
                    <a:pt x="1714" y="217"/>
                  </a:cubicBezTo>
                  <a:cubicBezTo>
                    <a:pt x="1709" y="213"/>
                    <a:pt x="1703" y="209"/>
                    <a:pt x="1698" y="205"/>
                  </a:cubicBezTo>
                  <a:cubicBezTo>
                    <a:pt x="1696" y="204"/>
                    <a:pt x="1694" y="204"/>
                    <a:pt x="1692" y="206"/>
                  </a:cubicBezTo>
                  <a:cubicBezTo>
                    <a:pt x="1691" y="208"/>
                    <a:pt x="1692" y="211"/>
                    <a:pt x="1693" y="212"/>
                  </a:cubicBezTo>
                  <a:moveTo>
                    <a:pt x="1661" y="189"/>
                  </a:moveTo>
                  <a:cubicBezTo>
                    <a:pt x="1666" y="193"/>
                    <a:pt x="1672" y="196"/>
                    <a:pt x="1677" y="200"/>
                  </a:cubicBezTo>
                  <a:cubicBezTo>
                    <a:pt x="1679" y="201"/>
                    <a:pt x="1681" y="201"/>
                    <a:pt x="1683" y="199"/>
                  </a:cubicBezTo>
                  <a:cubicBezTo>
                    <a:pt x="1684" y="197"/>
                    <a:pt x="1683" y="195"/>
                    <a:pt x="1682" y="194"/>
                  </a:cubicBezTo>
                  <a:cubicBezTo>
                    <a:pt x="1676" y="190"/>
                    <a:pt x="1671" y="186"/>
                    <a:pt x="1665" y="182"/>
                  </a:cubicBezTo>
                  <a:cubicBezTo>
                    <a:pt x="1663" y="181"/>
                    <a:pt x="1661" y="181"/>
                    <a:pt x="1660" y="183"/>
                  </a:cubicBezTo>
                  <a:cubicBezTo>
                    <a:pt x="1658" y="185"/>
                    <a:pt x="1659" y="188"/>
                    <a:pt x="1661" y="189"/>
                  </a:cubicBezTo>
                  <a:cubicBezTo>
                    <a:pt x="1661" y="189"/>
                    <a:pt x="1661" y="189"/>
                    <a:pt x="1661" y="189"/>
                  </a:cubicBezTo>
                  <a:moveTo>
                    <a:pt x="1627" y="167"/>
                  </a:moveTo>
                  <a:cubicBezTo>
                    <a:pt x="1633" y="171"/>
                    <a:pt x="1638" y="174"/>
                    <a:pt x="1644" y="178"/>
                  </a:cubicBezTo>
                  <a:cubicBezTo>
                    <a:pt x="1646" y="179"/>
                    <a:pt x="1648" y="179"/>
                    <a:pt x="1649" y="177"/>
                  </a:cubicBezTo>
                  <a:cubicBezTo>
                    <a:pt x="1651" y="175"/>
                    <a:pt x="1650" y="172"/>
                    <a:pt x="1648" y="171"/>
                  </a:cubicBezTo>
                  <a:cubicBezTo>
                    <a:pt x="1643" y="168"/>
                    <a:pt x="1637" y="164"/>
                    <a:pt x="1631" y="160"/>
                  </a:cubicBezTo>
                  <a:cubicBezTo>
                    <a:pt x="1629" y="159"/>
                    <a:pt x="1627" y="160"/>
                    <a:pt x="1626" y="162"/>
                  </a:cubicBezTo>
                  <a:cubicBezTo>
                    <a:pt x="1625" y="164"/>
                    <a:pt x="1625" y="166"/>
                    <a:pt x="1627" y="167"/>
                  </a:cubicBezTo>
                  <a:moveTo>
                    <a:pt x="1593" y="147"/>
                  </a:moveTo>
                  <a:cubicBezTo>
                    <a:pt x="1598" y="150"/>
                    <a:pt x="1604" y="153"/>
                    <a:pt x="1610" y="157"/>
                  </a:cubicBezTo>
                  <a:cubicBezTo>
                    <a:pt x="1612" y="158"/>
                    <a:pt x="1614" y="157"/>
                    <a:pt x="1615" y="155"/>
                  </a:cubicBezTo>
                  <a:cubicBezTo>
                    <a:pt x="1617" y="154"/>
                    <a:pt x="1616" y="151"/>
                    <a:pt x="1614" y="150"/>
                  </a:cubicBezTo>
                  <a:cubicBezTo>
                    <a:pt x="1608" y="146"/>
                    <a:pt x="1602" y="143"/>
                    <a:pt x="1597" y="140"/>
                  </a:cubicBezTo>
                  <a:cubicBezTo>
                    <a:pt x="1595" y="139"/>
                    <a:pt x="1592" y="139"/>
                    <a:pt x="1591" y="141"/>
                  </a:cubicBezTo>
                  <a:cubicBezTo>
                    <a:pt x="1590" y="143"/>
                    <a:pt x="1591" y="146"/>
                    <a:pt x="1593" y="147"/>
                  </a:cubicBezTo>
                  <a:moveTo>
                    <a:pt x="1558" y="128"/>
                  </a:moveTo>
                  <a:cubicBezTo>
                    <a:pt x="1563" y="131"/>
                    <a:pt x="1569" y="134"/>
                    <a:pt x="1575" y="137"/>
                  </a:cubicBezTo>
                  <a:cubicBezTo>
                    <a:pt x="1577" y="138"/>
                    <a:pt x="1580" y="137"/>
                    <a:pt x="1581" y="135"/>
                  </a:cubicBezTo>
                  <a:cubicBezTo>
                    <a:pt x="1582" y="133"/>
                    <a:pt x="1581" y="131"/>
                    <a:pt x="1579" y="130"/>
                  </a:cubicBezTo>
                  <a:cubicBezTo>
                    <a:pt x="1573" y="127"/>
                    <a:pt x="1567" y="124"/>
                    <a:pt x="1561" y="121"/>
                  </a:cubicBezTo>
                  <a:cubicBezTo>
                    <a:pt x="1559" y="120"/>
                    <a:pt x="1557" y="120"/>
                    <a:pt x="1556" y="122"/>
                  </a:cubicBezTo>
                  <a:cubicBezTo>
                    <a:pt x="1555" y="124"/>
                    <a:pt x="1556" y="127"/>
                    <a:pt x="1558" y="128"/>
                  </a:cubicBezTo>
                  <a:moveTo>
                    <a:pt x="1522" y="110"/>
                  </a:moveTo>
                  <a:cubicBezTo>
                    <a:pt x="1528" y="113"/>
                    <a:pt x="1534" y="116"/>
                    <a:pt x="1540" y="119"/>
                  </a:cubicBezTo>
                  <a:cubicBezTo>
                    <a:pt x="1542" y="120"/>
                    <a:pt x="1544" y="119"/>
                    <a:pt x="1545" y="117"/>
                  </a:cubicBezTo>
                  <a:cubicBezTo>
                    <a:pt x="1546" y="115"/>
                    <a:pt x="1545" y="112"/>
                    <a:pt x="1543" y="111"/>
                  </a:cubicBezTo>
                  <a:cubicBezTo>
                    <a:pt x="1537" y="108"/>
                    <a:pt x="1531" y="105"/>
                    <a:pt x="1525" y="103"/>
                  </a:cubicBezTo>
                  <a:cubicBezTo>
                    <a:pt x="1523" y="102"/>
                    <a:pt x="1521" y="103"/>
                    <a:pt x="1520" y="105"/>
                  </a:cubicBezTo>
                  <a:cubicBezTo>
                    <a:pt x="1519" y="107"/>
                    <a:pt x="1520" y="109"/>
                    <a:pt x="1522" y="110"/>
                  </a:cubicBezTo>
                  <a:moveTo>
                    <a:pt x="1485" y="93"/>
                  </a:moveTo>
                  <a:cubicBezTo>
                    <a:pt x="1491" y="96"/>
                    <a:pt x="1498" y="99"/>
                    <a:pt x="1504" y="101"/>
                  </a:cubicBezTo>
                  <a:cubicBezTo>
                    <a:pt x="1506" y="102"/>
                    <a:pt x="1508" y="101"/>
                    <a:pt x="1509" y="99"/>
                  </a:cubicBezTo>
                  <a:cubicBezTo>
                    <a:pt x="1510" y="97"/>
                    <a:pt x="1509" y="95"/>
                    <a:pt x="1507" y="94"/>
                  </a:cubicBezTo>
                  <a:cubicBezTo>
                    <a:pt x="1501" y="91"/>
                    <a:pt x="1495" y="89"/>
                    <a:pt x="1488" y="86"/>
                  </a:cubicBezTo>
                  <a:cubicBezTo>
                    <a:pt x="1486" y="85"/>
                    <a:pt x="1484" y="86"/>
                    <a:pt x="1483" y="88"/>
                  </a:cubicBezTo>
                  <a:cubicBezTo>
                    <a:pt x="1482" y="90"/>
                    <a:pt x="1483" y="93"/>
                    <a:pt x="1485" y="93"/>
                  </a:cubicBezTo>
                  <a:moveTo>
                    <a:pt x="1448" y="78"/>
                  </a:moveTo>
                  <a:cubicBezTo>
                    <a:pt x="1454" y="81"/>
                    <a:pt x="1461" y="83"/>
                    <a:pt x="1467" y="86"/>
                  </a:cubicBezTo>
                  <a:cubicBezTo>
                    <a:pt x="1469" y="87"/>
                    <a:pt x="1471" y="86"/>
                    <a:pt x="1472" y="84"/>
                  </a:cubicBezTo>
                  <a:cubicBezTo>
                    <a:pt x="1473" y="81"/>
                    <a:pt x="1472" y="79"/>
                    <a:pt x="1470" y="78"/>
                  </a:cubicBezTo>
                  <a:cubicBezTo>
                    <a:pt x="1464" y="76"/>
                    <a:pt x="1457" y="73"/>
                    <a:pt x="1451" y="71"/>
                  </a:cubicBezTo>
                  <a:cubicBezTo>
                    <a:pt x="1449" y="70"/>
                    <a:pt x="1447" y="71"/>
                    <a:pt x="1446" y="73"/>
                  </a:cubicBezTo>
                  <a:cubicBezTo>
                    <a:pt x="1445" y="75"/>
                    <a:pt x="1446" y="78"/>
                    <a:pt x="1448" y="78"/>
                  </a:cubicBezTo>
                  <a:moveTo>
                    <a:pt x="1411" y="65"/>
                  </a:moveTo>
                  <a:cubicBezTo>
                    <a:pt x="1417" y="67"/>
                    <a:pt x="1423" y="69"/>
                    <a:pt x="1429" y="71"/>
                  </a:cubicBezTo>
                  <a:cubicBezTo>
                    <a:pt x="1431" y="72"/>
                    <a:pt x="1434" y="71"/>
                    <a:pt x="1435" y="69"/>
                  </a:cubicBezTo>
                  <a:cubicBezTo>
                    <a:pt x="1435" y="67"/>
                    <a:pt x="1434" y="65"/>
                    <a:pt x="1432" y="64"/>
                  </a:cubicBezTo>
                  <a:cubicBezTo>
                    <a:pt x="1426" y="62"/>
                    <a:pt x="1419" y="59"/>
                    <a:pt x="1413" y="57"/>
                  </a:cubicBezTo>
                  <a:cubicBezTo>
                    <a:pt x="1411" y="56"/>
                    <a:pt x="1409" y="58"/>
                    <a:pt x="1408" y="60"/>
                  </a:cubicBezTo>
                  <a:cubicBezTo>
                    <a:pt x="1407" y="62"/>
                    <a:pt x="1408" y="64"/>
                    <a:pt x="1411" y="65"/>
                  </a:cubicBezTo>
                  <a:moveTo>
                    <a:pt x="1372" y="53"/>
                  </a:moveTo>
                  <a:cubicBezTo>
                    <a:pt x="1379" y="55"/>
                    <a:pt x="1385" y="56"/>
                    <a:pt x="1391" y="58"/>
                  </a:cubicBezTo>
                  <a:cubicBezTo>
                    <a:pt x="1394" y="59"/>
                    <a:pt x="1396" y="58"/>
                    <a:pt x="1397" y="56"/>
                  </a:cubicBezTo>
                  <a:cubicBezTo>
                    <a:pt x="1397" y="54"/>
                    <a:pt x="1396" y="52"/>
                    <a:pt x="1394" y="51"/>
                  </a:cubicBezTo>
                  <a:cubicBezTo>
                    <a:pt x="1388" y="49"/>
                    <a:pt x="1381" y="47"/>
                    <a:pt x="1375" y="45"/>
                  </a:cubicBezTo>
                  <a:cubicBezTo>
                    <a:pt x="1373" y="44"/>
                    <a:pt x="1370" y="46"/>
                    <a:pt x="1370" y="48"/>
                  </a:cubicBezTo>
                  <a:cubicBezTo>
                    <a:pt x="1369" y="50"/>
                    <a:pt x="1370" y="52"/>
                    <a:pt x="1372" y="53"/>
                  </a:cubicBezTo>
                  <a:moveTo>
                    <a:pt x="1334" y="42"/>
                  </a:moveTo>
                  <a:cubicBezTo>
                    <a:pt x="1340" y="44"/>
                    <a:pt x="1347" y="45"/>
                    <a:pt x="1353" y="47"/>
                  </a:cubicBezTo>
                  <a:cubicBezTo>
                    <a:pt x="1355" y="48"/>
                    <a:pt x="1358" y="46"/>
                    <a:pt x="1358" y="44"/>
                  </a:cubicBezTo>
                  <a:cubicBezTo>
                    <a:pt x="1359" y="42"/>
                    <a:pt x="1358" y="40"/>
                    <a:pt x="1355" y="39"/>
                  </a:cubicBezTo>
                  <a:cubicBezTo>
                    <a:pt x="1349" y="38"/>
                    <a:pt x="1342" y="36"/>
                    <a:pt x="1336" y="34"/>
                  </a:cubicBezTo>
                  <a:cubicBezTo>
                    <a:pt x="1334" y="34"/>
                    <a:pt x="1332" y="35"/>
                    <a:pt x="1331" y="37"/>
                  </a:cubicBezTo>
                  <a:cubicBezTo>
                    <a:pt x="1331" y="39"/>
                    <a:pt x="1332" y="41"/>
                    <a:pt x="1334" y="42"/>
                  </a:cubicBezTo>
                  <a:moveTo>
                    <a:pt x="1295" y="33"/>
                  </a:moveTo>
                  <a:cubicBezTo>
                    <a:pt x="1302" y="34"/>
                    <a:pt x="1308" y="36"/>
                    <a:pt x="1315" y="37"/>
                  </a:cubicBezTo>
                  <a:cubicBezTo>
                    <a:pt x="1317" y="38"/>
                    <a:pt x="1319" y="36"/>
                    <a:pt x="1319" y="34"/>
                  </a:cubicBezTo>
                  <a:cubicBezTo>
                    <a:pt x="1320" y="32"/>
                    <a:pt x="1319" y="30"/>
                    <a:pt x="1316" y="29"/>
                  </a:cubicBezTo>
                  <a:cubicBezTo>
                    <a:pt x="1310" y="28"/>
                    <a:pt x="1303" y="26"/>
                    <a:pt x="1297" y="25"/>
                  </a:cubicBezTo>
                  <a:cubicBezTo>
                    <a:pt x="1295" y="24"/>
                    <a:pt x="1293" y="26"/>
                    <a:pt x="1292" y="28"/>
                  </a:cubicBezTo>
                  <a:cubicBezTo>
                    <a:pt x="1292" y="30"/>
                    <a:pt x="1293" y="32"/>
                    <a:pt x="1295" y="33"/>
                  </a:cubicBezTo>
                  <a:cubicBezTo>
                    <a:pt x="1295" y="33"/>
                    <a:pt x="1295" y="33"/>
                    <a:pt x="1295" y="33"/>
                  </a:cubicBezTo>
                  <a:moveTo>
                    <a:pt x="1256" y="25"/>
                  </a:moveTo>
                  <a:cubicBezTo>
                    <a:pt x="1263" y="26"/>
                    <a:pt x="1269" y="27"/>
                    <a:pt x="1276" y="29"/>
                  </a:cubicBezTo>
                  <a:cubicBezTo>
                    <a:pt x="1278" y="29"/>
                    <a:pt x="1280" y="28"/>
                    <a:pt x="1280" y="26"/>
                  </a:cubicBezTo>
                  <a:cubicBezTo>
                    <a:pt x="1281" y="23"/>
                    <a:pt x="1279" y="21"/>
                    <a:pt x="1277" y="21"/>
                  </a:cubicBezTo>
                  <a:cubicBezTo>
                    <a:pt x="1271" y="20"/>
                    <a:pt x="1264" y="18"/>
                    <a:pt x="1257" y="17"/>
                  </a:cubicBezTo>
                  <a:cubicBezTo>
                    <a:pt x="1255" y="17"/>
                    <a:pt x="1253" y="18"/>
                    <a:pt x="1253" y="20"/>
                  </a:cubicBezTo>
                  <a:cubicBezTo>
                    <a:pt x="1252" y="22"/>
                    <a:pt x="1254" y="25"/>
                    <a:pt x="1256" y="25"/>
                  </a:cubicBezTo>
                  <a:moveTo>
                    <a:pt x="1217" y="19"/>
                  </a:moveTo>
                  <a:cubicBezTo>
                    <a:pt x="1223" y="20"/>
                    <a:pt x="1230" y="21"/>
                    <a:pt x="1236" y="22"/>
                  </a:cubicBezTo>
                  <a:cubicBezTo>
                    <a:pt x="1239" y="22"/>
                    <a:pt x="1241" y="21"/>
                    <a:pt x="1241" y="18"/>
                  </a:cubicBezTo>
                  <a:cubicBezTo>
                    <a:pt x="1241" y="16"/>
                    <a:pt x="1240" y="14"/>
                    <a:pt x="1238" y="14"/>
                  </a:cubicBezTo>
                  <a:cubicBezTo>
                    <a:pt x="1231" y="13"/>
                    <a:pt x="1224" y="12"/>
                    <a:pt x="1218" y="11"/>
                  </a:cubicBezTo>
                  <a:cubicBezTo>
                    <a:pt x="1216" y="10"/>
                    <a:pt x="1213" y="12"/>
                    <a:pt x="1213" y="14"/>
                  </a:cubicBezTo>
                  <a:cubicBezTo>
                    <a:pt x="1213" y="16"/>
                    <a:pt x="1214" y="18"/>
                    <a:pt x="1217" y="19"/>
                  </a:cubicBezTo>
                  <a:moveTo>
                    <a:pt x="1177" y="14"/>
                  </a:moveTo>
                  <a:cubicBezTo>
                    <a:pt x="1184" y="15"/>
                    <a:pt x="1190" y="15"/>
                    <a:pt x="1197" y="16"/>
                  </a:cubicBezTo>
                  <a:cubicBezTo>
                    <a:pt x="1199" y="16"/>
                    <a:pt x="1201" y="15"/>
                    <a:pt x="1201" y="13"/>
                  </a:cubicBezTo>
                  <a:cubicBezTo>
                    <a:pt x="1202" y="10"/>
                    <a:pt x="1200" y="8"/>
                    <a:pt x="1198" y="8"/>
                  </a:cubicBezTo>
                  <a:cubicBezTo>
                    <a:pt x="1191" y="7"/>
                    <a:pt x="1184" y="7"/>
                    <a:pt x="1178" y="6"/>
                  </a:cubicBezTo>
                  <a:cubicBezTo>
                    <a:pt x="1176" y="6"/>
                    <a:pt x="1174" y="7"/>
                    <a:pt x="1173" y="10"/>
                  </a:cubicBezTo>
                  <a:cubicBezTo>
                    <a:pt x="1173" y="12"/>
                    <a:pt x="1175" y="14"/>
                    <a:pt x="1177" y="14"/>
                  </a:cubicBezTo>
                  <a:moveTo>
                    <a:pt x="1137" y="11"/>
                  </a:moveTo>
                  <a:cubicBezTo>
                    <a:pt x="1144" y="11"/>
                    <a:pt x="1150" y="12"/>
                    <a:pt x="1157" y="12"/>
                  </a:cubicBezTo>
                  <a:cubicBezTo>
                    <a:pt x="1159" y="12"/>
                    <a:pt x="1161" y="11"/>
                    <a:pt x="1161" y="8"/>
                  </a:cubicBezTo>
                  <a:cubicBezTo>
                    <a:pt x="1162" y="6"/>
                    <a:pt x="1160" y="4"/>
                    <a:pt x="1158" y="4"/>
                  </a:cubicBezTo>
                  <a:cubicBezTo>
                    <a:pt x="1151" y="4"/>
                    <a:pt x="1144" y="3"/>
                    <a:pt x="1138" y="3"/>
                  </a:cubicBezTo>
                  <a:cubicBezTo>
                    <a:pt x="1136" y="3"/>
                    <a:pt x="1134" y="4"/>
                    <a:pt x="1133" y="6"/>
                  </a:cubicBezTo>
                  <a:cubicBezTo>
                    <a:pt x="1133" y="9"/>
                    <a:pt x="1135" y="11"/>
                    <a:pt x="1137" y="11"/>
                  </a:cubicBezTo>
                  <a:cubicBezTo>
                    <a:pt x="1137" y="11"/>
                    <a:pt x="1137" y="11"/>
                    <a:pt x="1137" y="11"/>
                  </a:cubicBezTo>
                  <a:moveTo>
                    <a:pt x="1097" y="9"/>
                  </a:moveTo>
                  <a:cubicBezTo>
                    <a:pt x="1104" y="9"/>
                    <a:pt x="1111" y="9"/>
                    <a:pt x="1117" y="10"/>
                  </a:cubicBezTo>
                  <a:cubicBezTo>
                    <a:pt x="1119" y="10"/>
                    <a:pt x="1121" y="8"/>
                    <a:pt x="1121" y="6"/>
                  </a:cubicBezTo>
                  <a:cubicBezTo>
                    <a:pt x="1122" y="4"/>
                    <a:pt x="1120" y="2"/>
                    <a:pt x="1118" y="2"/>
                  </a:cubicBezTo>
                  <a:cubicBezTo>
                    <a:pt x="1111" y="1"/>
                    <a:pt x="1104" y="1"/>
                    <a:pt x="1098" y="1"/>
                  </a:cubicBezTo>
                  <a:cubicBezTo>
                    <a:pt x="1095" y="1"/>
                    <a:pt x="1094" y="3"/>
                    <a:pt x="1093" y="5"/>
                  </a:cubicBezTo>
                  <a:cubicBezTo>
                    <a:pt x="1093" y="7"/>
                    <a:pt x="1095" y="9"/>
                    <a:pt x="1097" y="9"/>
                  </a:cubicBezTo>
                  <a:cubicBezTo>
                    <a:pt x="1097" y="9"/>
                    <a:pt x="1097" y="9"/>
                    <a:pt x="1097" y="9"/>
                  </a:cubicBezTo>
                  <a:moveTo>
                    <a:pt x="1057" y="9"/>
                  </a:moveTo>
                  <a:cubicBezTo>
                    <a:pt x="1061" y="8"/>
                    <a:pt x="1065" y="8"/>
                    <a:pt x="1069" y="8"/>
                  </a:cubicBezTo>
                  <a:cubicBezTo>
                    <a:pt x="1072" y="8"/>
                    <a:pt x="1074" y="8"/>
                    <a:pt x="1077" y="9"/>
                  </a:cubicBezTo>
                  <a:cubicBezTo>
                    <a:pt x="1080" y="9"/>
                    <a:pt x="1081" y="7"/>
                    <a:pt x="1081" y="5"/>
                  </a:cubicBezTo>
                  <a:cubicBezTo>
                    <a:pt x="1081" y="2"/>
                    <a:pt x="1080" y="1"/>
                    <a:pt x="1077" y="1"/>
                  </a:cubicBezTo>
                  <a:cubicBezTo>
                    <a:pt x="1075" y="0"/>
                    <a:pt x="1072" y="0"/>
                    <a:pt x="1069" y="0"/>
                  </a:cubicBezTo>
                  <a:cubicBezTo>
                    <a:pt x="1065" y="0"/>
                    <a:pt x="1061" y="0"/>
                    <a:pt x="1057" y="1"/>
                  </a:cubicBezTo>
                  <a:cubicBezTo>
                    <a:pt x="1055" y="1"/>
                    <a:pt x="1053" y="2"/>
                    <a:pt x="1053" y="5"/>
                  </a:cubicBezTo>
                  <a:cubicBezTo>
                    <a:pt x="1053" y="7"/>
                    <a:pt x="1055" y="9"/>
                    <a:pt x="1057" y="9"/>
                  </a:cubicBezTo>
                  <a:moveTo>
                    <a:pt x="1018" y="10"/>
                  </a:moveTo>
                  <a:cubicBezTo>
                    <a:pt x="1024" y="9"/>
                    <a:pt x="1031" y="9"/>
                    <a:pt x="1038" y="9"/>
                  </a:cubicBezTo>
                  <a:cubicBezTo>
                    <a:pt x="1040" y="9"/>
                    <a:pt x="1041" y="7"/>
                    <a:pt x="1041" y="5"/>
                  </a:cubicBezTo>
                  <a:cubicBezTo>
                    <a:pt x="1041" y="3"/>
                    <a:pt x="1039" y="1"/>
                    <a:pt x="1037" y="1"/>
                  </a:cubicBezTo>
                  <a:cubicBezTo>
                    <a:pt x="1031" y="1"/>
                    <a:pt x="1024" y="1"/>
                    <a:pt x="1017" y="2"/>
                  </a:cubicBezTo>
                  <a:cubicBezTo>
                    <a:pt x="1015" y="2"/>
                    <a:pt x="1013" y="4"/>
                    <a:pt x="1013" y="6"/>
                  </a:cubicBezTo>
                  <a:cubicBezTo>
                    <a:pt x="1013" y="8"/>
                    <a:pt x="1015" y="10"/>
                    <a:pt x="1018" y="10"/>
                  </a:cubicBezTo>
                  <a:moveTo>
                    <a:pt x="978" y="12"/>
                  </a:moveTo>
                  <a:cubicBezTo>
                    <a:pt x="984" y="12"/>
                    <a:pt x="991" y="11"/>
                    <a:pt x="998" y="11"/>
                  </a:cubicBezTo>
                  <a:cubicBezTo>
                    <a:pt x="1000" y="11"/>
                    <a:pt x="1002" y="9"/>
                    <a:pt x="1001" y="7"/>
                  </a:cubicBezTo>
                  <a:cubicBezTo>
                    <a:pt x="1001" y="4"/>
                    <a:pt x="999" y="3"/>
                    <a:pt x="997" y="3"/>
                  </a:cubicBezTo>
                  <a:cubicBezTo>
                    <a:pt x="990" y="3"/>
                    <a:pt x="984" y="4"/>
                    <a:pt x="977" y="4"/>
                  </a:cubicBezTo>
                  <a:cubicBezTo>
                    <a:pt x="975" y="5"/>
                    <a:pt x="973" y="6"/>
                    <a:pt x="973" y="9"/>
                  </a:cubicBezTo>
                  <a:cubicBezTo>
                    <a:pt x="974" y="11"/>
                    <a:pt x="976" y="12"/>
                    <a:pt x="978" y="12"/>
                  </a:cubicBezTo>
                  <a:moveTo>
                    <a:pt x="938" y="16"/>
                  </a:moveTo>
                  <a:cubicBezTo>
                    <a:pt x="945" y="16"/>
                    <a:pt x="951" y="15"/>
                    <a:pt x="958" y="14"/>
                  </a:cubicBezTo>
                  <a:cubicBezTo>
                    <a:pt x="960" y="14"/>
                    <a:pt x="962" y="12"/>
                    <a:pt x="961" y="10"/>
                  </a:cubicBezTo>
                  <a:cubicBezTo>
                    <a:pt x="961" y="8"/>
                    <a:pt x="959" y="6"/>
                    <a:pt x="957" y="6"/>
                  </a:cubicBezTo>
                  <a:cubicBezTo>
                    <a:pt x="950" y="7"/>
                    <a:pt x="944" y="8"/>
                    <a:pt x="937" y="8"/>
                  </a:cubicBezTo>
                  <a:cubicBezTo>
                    <a:pt x="935" y="9"/>
                    <a:pt x="933" y="11"/>
                    <a:pt x="934" y="13"/>
                  </a:cubicBezTo>
                  <a:cubicBezTo>
                    <a:pt x="934" y="15"/>
                    <a:pt x="936" y="17"/>
                    <a:pt x="938" y="16"/>
                  </a:cubicBezTo>
                  <a:moveTo>
                    <a:pt x="899" y="22"/>
                  </a:moveTo>
                  <a:cubicBezTo>
                    <a:pt x="905" y="21"/>
                    <a:pt x="912" y="20"/>
                    <a:pt x="918" y="19"/>
                  </a:cubicBezTo>
                  <a:cubicBezTo>
                    <a:pt x="920" y="19"/>
                    <a:pt x="922" y="17"/>
                    <a:pt x="922" y="15"/>
                  </a:cubicBezTo>
                  <a:cubicBezTo>
                    <a:pt x="921" y="12"/>
                    <a:pt x="919" y="11"/>
                    <a:pt x="917" y="11"/>
                  </a:cubicBezTo>
                  <a:cubicBezTo>
                    <a:pt x="911" y="12"/>
                    <a:pt x="904" y="13"/>
                    <a:pt x="897" y="14"/>
                  </a:cubicBezTo>
                  <a:cubicBezTo>
                    <a:pt x="895" y="14"/>
                    <a:pt x="894" y="17"/>
                    <a:pt x="894" y="19"/>
                  </a:cubicBezTo>
                  <a:cubicBezTo>
                    <a:pt x="894" y="21"/>
                    <a:pt x="896" y="22"/>
                    <a:pt x="899" y="22"/>
                  </a:cubicBezTo>
                  <a:cubicBezTo>
                    <a:pt x="899" y="22"/>
                    <a:pt x="899" y="22"/>
                    <a:pt x="899" y="22"/>
                  </a:cubicBezTo>
                  <a:moveTo>
                    <a:pt x="859" y="29"/>
                  </a:moveTo>
                  <a:cubicBezTo>
                    <a:pt x="866" y="28"/>
                    <a:pt x="872" y="27"/>
                    <a:pt x="879" y="25"/>
                  </a:cubicBezTo>
                  <a:cubicBezTo>
                    <a:pt x="881" y="25"/>
                    <a:pt x="883" y="23"/>
                    <a:pt x="882" y="21"/>
                  </a:cubicBezTo>
                  <a:cubicBezTo>
                    <a:pt x="882" y="19"/>
                    <a:pt x="880" y="17"/>
                    <a:pt x="877" y="18"/>
                  </a:cubicBezTo>
                  <a:cubicBezTo>
                    <a:pt x="871" y="19"/>
                    <a:pt x="864" y="20"/>
                    <a:pt x="858" y="21"/>
                  </a:cubicBezTo>
                  <a:cubicBezTo>
                    <a:pt x="856" y="22"/>
                    <a:pt x="854" y="24"/>
                    <a:pt x="855" y="26"/>
                  </a:cubicBezTo>
                  <a:cubicBezTo>
                    <a:pt x="855" y="28"/>
                    <a:pt x="857" y="30"/>
                    <a:pt x="859" y="29"/>
                  </a:cubicBezTo>
                  <a:moveTo>
                    <a:pt x="820" y="38"/>
                  </a:moveTo>
                  <a:cubicBezTo>
                    <a:pt x="827" y="36"/>
                    <a:pt x="833" y="35"/>
                    <a:pt x="840" y="33"/>
                  </a:cubicBezTo>
                  <a:cubicBezTo>
                    <a:pt x="842" y="33"/>
                    <a:pt x="843" y="31"/>
                    <a:pt x="843" y="28"/>
                  </a:cubicBezTo>
                  <a:cubicBezTo>
                    <a:pt x="842" y="26"/>
                    <a:pt x="840" y="25"/>
                    <a:pt x="838" y="25"/>
                  </a:cubicBezTo>
                  <a:cubicBezTo>
                    <a:pt x="831" y="27"/>
                    <a:pt x="825" y="28"/>
                    <a:pt x="818" y="30"/>
                  </a:cubicBezTo>
                  <a:cubicBezTo>
                    <a:pt x="816" y="30"/>
                    <a:pt x="815" y="33"/>
                    <a:pt x="816" y="35"/>
                  </a:cubicBezTo>
                  <a:cubicBezTo>
                    <a:pt x="816" y="37"/>
                    <a:pt x="818" y="38"/>
                    <a:pt x="820" y="38"/>
                  </a:cubicBezTo>
                  <a:cubicBezTo>
                    <a:pt x="820" y="38"/>
                    <a:pt x="820" y="38"/>
                    <a:pt x="820" y="38"/>
                  </a:cubicBezTo>
                  <a:moveTo>
                    <a:pt x="782" y="48"/>
                  </a:moveTo>
                  <a:cubicBezTo>
                    <a:pt x="788" y="46"/>
                    <a:pt x="795" y="44"/>
                    <a:pt x="801" y="43"/>
                  </a:cubicBezTo>
                  <a:cubicBezTo>
                    <a:pt x="803" y="42"/>
                    <a:pt x="804" y="40"/>
                    <a:pt x="804" y="38"/>
                  </a:cubicBezTo>
                  <a:cubicBezTo>
                    <a:pt x="803" y="36"/>
                    <a:pt x="801" y="34"/>
                    <a:pt x="799" y="35"/>
                  </a:cubicBezTo>
                  <a:cubicBezTo>
                    <a:pt x="792" y="36"/>
                    <a:pt x="786" y="38"/>
                    <a:pt x="780" y="40"/>
                  </a:cubicBezTo>
                  <a:cubicBezTo>
                    <a:pt x="777" y="41"/>
                    <a:pt x="776" y="43"/>
                    <a:pt x="777" y="45"/>
                  </a:cubicBezTo>
                  <a:cubicBezTo>
                    <a:pt x="777" y="47"/>
                    <a:pt x="780" y="48"/>
                    <a:pt x="782" y="48"/>
                  </a:cubicBezTo>
                  <a:moveTo>
                    <a:pt x="744" y="59"/>
                  </a:moveTo>
                  <a:cubicBezTo>
                    <a:pt x="750" y="57"/>
                    <a:pt x="756" y="55"/>
                    <a:pt x="763" y="53"/>
                  </a:cubicBezTo>
                  <a:cubicBezTo>
                    <a:pt x="765" y="53"/>
                    <a:pt x="766" y="50"/>
                    <a:pt x="765" y="48"/>
                  </a:cubicBezTo>
                  <a:cubicBezTo>
                    <a:pt x="765" y="46"/>
                    <a:pt x="762" y="45"/>
                    <a:pt x="760" y="46"/>
                  </a:cubicBezTo>
                  <a:cubicBezTo>
                    <a:pt x="754" y="48"/>
                    <a:pt x="747" y="50"/>
                    <a:pt x="741" y="52"/>
                  </a:cubicBezTo>
                  <a:cubicBezTo>
                    <a:pt x="739" y="52"/>
                    <a:pt x="738" y="55"/>
                    <a:pt x="738" y="57"/>
                  </a:cubicBezTo>
                  <a:cubicBezTo>
                    <a:pt x="739" y="59"/>
                    <a:pt x="741" y="60"/>
                    <a:pt x="744" y="59"/>
                  </a:cubicBezTo>
                  <a:moveTo>
                    <a:pt x="706" y="72"/>
                  </a:moveTo>
                  <a:cubicBezTo>
                    <a:pt x="712" y="70"/>
                    <a:pt x="718" y="68"/>
                    <a:pt x="725" y="66"/>
                  </a:cubicBezTo>
                  <a:cubicBezTo>
                    <a:pt x="727" y="65"/>
                    <a:pt x="728" y="63"/>
                    <a:pt x="727" y="60"/>
                  </a:cubicBezTo>
                  <a:cubicBezTo>
                    <a:pt x="726" y="58"/>
                    <a:pt x="724" y="57"/>
                    <a:pt x="722" y="58"/>
                  </a:cubicBezTo>
                  <a:cubicBezTo>
                    <a:pt x="716" y="60"/>
                    <a:pt x="709" y="62"/>
                    <a:pt x="703" y="65"/>
                  </a:cubicBezTo>
                  <a:cubicBezTo>
                    <a:pt x="701" y="65"/>
                    <a:pt x="700" y="68"/>
                    <a:pt x="701" y="70"/>
                  </a:cubicBezTo>
                  <a:cubicBezTo>
                    <a:pt x="701" y="72"/>
                    <a:pt x="704" y="73"/>
                    <a:pt x="706" y="72"/>
                  </a:cubicBezTo>
                  <a:moveTo>
                    <a:pt x="669" y="87"/>
                  </a:moveTo>
                  <a:cubicBezTo>
                    <a:pt x="675" y="84"/>
                    <a:pt x="681" y="82"/>
                    <a:pt x="687" y="79"/>
                  </a:cubicBezTo>
                  <a:cubicBezTo>
                    <a:pt x="689" y="78"/>
                    <a:pt x="690" y="76"/>
                    <a:pt x="689" y="74"/>
                  </a:cubicBezTo>
                  <a:cubicBezTo>
                    <a:pt x="689" y="72"/>
                    <a:pt x="686" y="71"/>
                    <a:pt x="684" y="72"/>
                  </a:cubicBezTo>
                  <a:cubicBezTo>
                    <a:pt x="678" y="74"/>
                    <a:pt x="672" y="77"/>
                    <a:pt x="666" y="79"/>
                  </a:cubicBezTo>
                  <a:cubicBezTo>
                    <a:pt x="663" y="80"/>
                    <a:pt x="662" y="82"/>
                    <a:pt x="663" y="84"/>
                  </a:cubicBezTo>
                  <a:cubicBezTo>
                    <a:pt x="664" y="86"/>
                    <a:pt x="666" y="87"/>
                    <a:pt x="669" y="87"/>
                  </a:cubicBezTo>
                  <a:moveTo>
                    <a:pt x="632" y="102"/>
                  </a:moveTo>
                  <a:cubicBezTo>
                    <a:pt x="638" y="99"/>
                    <a:pt x="644" y="97"/>
                    <a:pt x="650" y="94"/>
                  </a:cubicBezTo>
                  <a:cubicBezTo>
                    <a:pt x="652" y="93"/>
                    <a:pt x="653" y="91"/>
                    <a:pt x="652" y="89"/>
                  </a:cubicBezTo>
                  <a:cubicBezTo>
                    <a:pt x="651" y="87"/>
                    <a:pt x="649" y="86"/>
                    <a:pt x="647" y="87"/>
                  </a:cubicBezTo>
                  <a:cubicBezTo>
                    <a:pt x="641" y="89"/>
                    <a:pt x="635" y="92"/>
                    <a:pt x="629" y="95"/>
                  </a:cubicBezTo>
                  <a:cubicBezTo>
                    <a:pt x="627" y="96"/>
                    <a:pt x="626" y="98"/>
                    <a:pt x="627" y="100"/>
                  </a:cubicBezTo>
                  <a:cubicBezTo>
                    <a:pt x="628" y="102"/>
                    <a:pt x="630" y="103"/>
                    <a:pt x="632" y="102"/>
                  </a:cubicBezTo>
                  <a:moveTo>
                    <a:pt x="596" y="119"/>
                  </a:moveTo>
                  <a:cubicBezTo>
                    <a:pt x="602" y="116"/>
                    <a:pt x="608" y="113"/>
                    <a:pt x="614" y="111"/>
                  </a:cubicBezTo>
                  <a:cubicBezTo>
                    <a:pt x="616" y="110"/>
                    <a:pt x="617" y="107"/>
                    <a:pt x="616" y="105"/>
                  </a:cubicBezTo>
                  <a:cubicBezTo>
                    <a:pt x="615" y="103"/>
                    <a:pt x="613" y="102"/>
                    <a:pt x="611" y="103"/>
                  </a:cubicBezTo>
                  <a:cubicBezTo>
                    <a:pt x="604" y="106"/>
                    <a:pt x="598" y="109"/>
                    <a:pt x="593" y="112"/>
                  </a:cubicBezTo>
                  <a:cubicBezTo>
                    <a:pt x="591" y="113"/>
                    <a:pt x="590" y="115"/>
                    <a:pt x="591" y="117"/>
                  </a:cubicBezTo>
                  <a:cubicBezTo>
                    <a:pt x="592" y="119"/>
                    <a:pt x="594" y="120"/>
                    <a:pt x="596" y="119"/>
                  </a:cubicBezTo>
                  <a:moveTo>
                    <a:pt x="561" y="138"/>
                  </a:moveTo>
                  <a:cubicBezTo>
                    <a:pt x="567" y="135"/>
                    <a:pt x="572" y="131"/>
                    <a:pt x="578" y="128"/>
                  </a:cubicBezTo>
                  <a:cubicBezTo>
                    <a:pt x="580" y="127"/>
                    <a:pt x="581" y="125"/>
                    <a:pt x="580" y="123"/>
                  </a:cubicBezTo>
                  <a:cubicBezTo>
                    <a:pt x="579" y="121"/>
                    <a:pt x="577" y="120"/>
                    <a:pt x="575" y="121"/>
                  </a:cubicBezTo>
                  <a:cubicBezTo>
                    <a:pt x="569" y="124"/>
                    <a:pt x="563" y="127"/>
                    <a:pt x="557" y="131"/>
                  </a:cubicBezTo>
                  <a:cubicBezTo>
                    <a:pt x="555" y="132"/>
                    <a:pt x="554" y="134"/>
                    <a:pt x="555" y="136"/>
                  </a:cubicBezTo>
                  <a:cubicBezTo>
                    <a:pt x="556" y="138"/>
                    <a:pt x="559" y="139"/>
                    <a:pt x="561" y="138"/>
                  </a:cubicBezTo>
                  <a:moveTo>
                    <a:pt x="526" y="157"/>
                  </a:moveTo>
                  <a:cubicBezTo>
                    <a:pt x="532" y="154"/>
                    <a:pt x="538" y="151"/>
                    <a:pt x="543" y="147"/>
                  </a:cubicBezTo>
                  <a:cubicBezTo>
                    <a:pt x="545" y="146"/>
                    <a:pt x="546" y="144"/>
                    <a:pt x="545" y="142"/>
                  </a:cubicBezTo>
                  <a:cubicBezTo>
                    <a:pt x="544" y="140"/>
                    <a:pt x="541" y="139"/>
                    <a:pt x="539" y="140"/>
                  </a:cubicBezTo>
                  <a:cubicBezTo>
                    <a:pt x="534" y="144"/>
                    <a:pt x="528" y="147"/>
                    <a:pt x="522" y="151"/>
                  </a:cubicBezTo>
                  <a:cubicBezTo>
                    <a:pt x="520" y="152"/>
                    <a:pt x="520" y="154"/>
                    <a:pt x="521" y="156"/>
                  </a:cubicBezTo>
                  <a:cubicBezTo>
                    <a:pt x="522" y="158"/>
                    <a:pt x="524" y="159"/>
                    <a:pt x="526" y="157"/>
                  </a:cubicBezTo>
                  <a:moveTo>
                    <a:pt x="492" y="178"/>
                  </a:moveTo>
                  <a:cubicBezTo>
                    <a:pt x="498" y="175"/>
                    <a:pt x="504" y="171"/>
                    <a:pt x="509" y="168"/>
                  </a:cubicBezTo>
                  <a:cubicBezTo>
                    <a:pt x="511" y="167"/>
                    <a:pt x="512" y="164"/>
                    <a:pt x="511" y="162"/>
                  </a:cubicBezTo>
                  <a:cubicBezTo>
                    <a:pt x="509" y="160"/>
                    <a:pt x="507" y="160"/>
                    <a:pt x="505" y="161"/>
                  </a:cubicBezTo>
                  <a:cubicBezTo>
                    <a:pt x="499" y="165"/>
                    <a:pt x="494" y="168"/>
                    <a:pt x="488" y="172"/>
                  </a:cubicBezTo>
                  <a:cubicBezTo>
                    <a:pt x="486" y="173"/>
                    <a:pt x="486" y="175"/>
                    <a:pt x="487" y="177"/>
                  </a:cubicBezTo>
                  <a:cubicBezTo>
                    <a:pt x="488" y="179"/>
                    <a:pt x="491" y="180"/>
                    <a:pt x="492" y="178"/>
                  </a:cubicBezTo>
                  <a:moveTo>
                    <a:pt x="459" y="201"/>
                  </a:moveTo>
                  <a:cubicBezTo>
                    <a:pt x="465" y="197"/>
                    <a:pt x="470" y="193"/>
                    <a:pt x="476" y="189"/>
                  </a:cubicBezTo>
                  <a:cubicBezTo>
                    <a:pt x="478" y="188"/>
                    <a:pt x="478" y="186"/>
                    <a:pt x="477" y="184"/>
                  </a:cubicBezTo>
                  <a:cubicBezTo>
                    <a:pt x="476" y="182"/>
                    <a:pt x="473" y="182"/>
                    <a:pt x="471" y="183"/>
                  </a:cubicBezTo>
                  <a:cubicBezTo>
                    <a:pt x="466" y="187"/>
                    <a:pt x="460" y="190"/>
                    <a:pt x="455" y="194"/>
                  </a:cubicBezTo>
                  <a:cubicBezTo>
                    <a:pt x="453" y="195"/>
                    <a:pt x="453" y="198"/>
                    <a:pt x="454" y="200"/>
                  </a:cubicBezTo>
                  <a:cubicBezTo>
                    <a:pt x="455" y="202"/>
                    <a:pt x="458" y="202"/>
                    <a:pt x="459" y="201"/>
                  </a:cubicBezTo>
                  <a:moveTo>
                    <a:pt x="427" y="224"/>
                  </a:moveTo>
                  <a:cubicBezTo>
                    <a:pt x="433" y="220"/>
                    <a:pt x="438" y="216"/>
                    <a:pt x="443" y="212"/>
                  </a:cubicBezTo>
                  <a:cubicBezTo>
                    <a:pt x="445" y="211"/>
                    <a:pt x="445" y="209"/>
                    <a:pt x="444" y="207"/>
                  </a:cubicBezTo>
                  <a:cubicBezTo>
                    <a:pt x="443" y="205"/>
                    <a:pt x="440" y="205"/>
                    <a:pt x="438" y="206"/>
                  </a:cubicBezTo>
                  <a:cubicBezTo>
                    <a:pt x="433" y="210"/>
                    <a:pt x="428" y="214"/>
                    <a:pt x="422" y="218"/>
                  </a:cubicBezTo>
                  <a:cubicBezTo>
                    <a:pt x="421" y="219"/>
                    <a:pt x="420" y="222"/>
                    <a:pt x="422" y="223"/>
                  </a:cubicBezTo>
                  <a:cubicBezTo>
                    <a:pt x="423" y="225"/>
                    <a:pt x="425" y="226"/>
                    <a:pt x="427" y="224"/>
                  </a:cubicBezTo>
                  <a:moveTo>
                    <a:pt x="396" y="249"/>
                  </a:moveTo>
                  <a:cubicBezTo>
                    <a:pt x="401" y="245"/>
                    <a:pt x="406" y="241"/>
                    <a:pt x="411" y="236"/>
                  </a:cubicBezTo>
                  <a:cubicBezTo>
                    <a:pt x="413" y="235"/>
                    <a:pt x="414" y="233"/>
                    <a:pt x="412" y="231"/>
                  </a:cubicBezTo>
                  <a:cubicBezTo>
                    <a:pt x="411" y="229"/>
                    <a:pt x="408" y="229"/>
                    <a:pt x="407" y="230"/>
                  </a:cubicBezTo>
                  <a:cubicBezTo>
                    <a:pt x="401" y="234"/>
                    <a:pt x="396" y="239"/>
                    <a:pt x="391" y="243"/>
                  </a:cubicBezTo>
                  <a:cubicBezTo>
                    <a:pt x="389" y="244"/>
                    <a:pt x="389" y="247"/>
                    <a:pt x="390" y="248"/>
                  </a:cubicBezTo>
                  <a:cubicBezTo>
                    <a:pt x="392" y="250"/>
                    <a:pt x="394" y="250"/>
                    <a:pt x="396" y="249"/>
                  </a:cubicBezTo>
                  <a:moveTo>
                    <a:pt x="366" y="275"/>
                  </a:moveTo>
                  <a:cubicBezTo>
                    <a:pt x="371" y="270"/>
                    <a:pt x="376" y="266"/>
                    <a:pt x="381" y="262"/>
                  </a:cubicBezTo>
                  <a:cubicBezTo>
                    <a:pt x="382" y="260"/>
                    <a:pt x="383" y="258"/>
                    <a:pt x="381" y="256"/>
                  </a:cubicBezTo>
                  <a:cubicBezTo>
                    <a:pt x="380" y="254"/>
                    <a:pt x="377" y="254"/>
                    <a:pt x="375" y="256"/>
                  </a:cubicBezTo>
                  <a:cubicBezTo>
                    <a:pt x="370" y="260"/>
                    <a:pt x="365" y="264"/>
                    <a:pt x="360" y="269"/>
                  </a:cubicBezTo>
                  <a:cubicBezTo>
                    <a:pt x="359" y="270"/>
                    <a:pt x="359" y="273"/>
                    <a:pt x="360" y="275"/>
                  </a:cubicBezTo>
                  <a:cubicBezTo>
                    <a:pt x="361" y="276"/>
                    <a:pt x="364" y="276"/>
                    <a:pt x="366" y="275"/>
                  </a:cubicBezTo>
                  <a:cubicBezTo>
                    <a:pt x="366" y="275"/>
                    <a:pt x="366" y="275"/>
                    <a:pt x="366" y="275"/>
                  </a:cubicBezTo>
                  <a:moveTo>
                    <a:pt x="336" y="302"/>
                  </a:moveTo>
                  <a:cubicBezTo>
                    <a:pt x="341" y="297"/>
                    <a:pt x="346" y="293"/>
                    <a:pt x="351" y="288"/>
                  </a:cubicBezTo>
                  <a:cubicBezTo>
                    <a:pt x="352" y="287"/>
                    <a:pt x="353" y="284"/>
                    <a:pt x="351" y="283"/>
                  </a:cubicBezTo>
                  <a:cubicBezTo>
                    <a:pt x="350" y="281"/>
                    <a:pt x="347" y="281"/>
                    <a:pt x="345" y="282"/>
                  </a:cubicBezTo>
                  <a:cubicBezTo>
                    <a:pt x="340" y="287"/>
                    <a:pt x="336" y="291"/>
                    <a:pt x="331" y="296"/>
                  </a:cubicBezTo>
                  <a:cubicBezTo>
                    <a:pt x="329" y="298"/>
                    <a:pt x="329" y="300"/>
                    <a:pt x="331" y="302"/>
                  </a:cubicBezTo>
                  <a:cubicBezTo>
                    <a:pt x="332" y="303"/>
                    <a:pt x="335" y="303"/>
                    <a:pt x="336" y="302"/>
                  </a:cubicBezTo>
                  <a:moveTo>
                    <a:pt x="308" y="330"/>
                  </a:moveTo>
                  <a:cubicBezTo>
                    <a:pt x="313" y="325"/>
                    <a:pt x="317" y="320"/>
                    <a:pt x="322" y="316"/>
                  </a:cubicBezTo>
                  <a:cubicBezTo>
                    <a:pt x="324" y="314"/>
                    <a:pt x="324" y="312"/>
                    <a:pt x="322" y="310"/>
                  </a:cubicBezTo>
                  <a:cubicBezTo>
                    <a:pt x="320" y="309"/>
                    <a:pt x="318" y="309"/>
                    <a:pt x="316" y="310"/>
                  </a:cubicBezTo>
                  <a:cubicBezTo>
                    <a:pt x="312" y="315"/>
                    <a:pt x="307" y="320"/>
                    <a:pt x="302" y="324"/>
                  </a:cubicBezTo>
                  <a:cubicBezTo>
                    <a:pt x="301" y="326"/>
                    <a:pt x="301" y="328"/>
                    <a:pt x="302" y="330"/>
                  </a:cubicBezTo>
                  <a:cubicBezTo>
                    <a:pt x="304" y="332"/>
                    <a:pt x="306" y="332"/>
                    <a:pt x="308" y="330"/>
                  </a:cubicBezTo>
                  <a:moveTo>
                    <a:pt x="281" y="359"/>
                  </a:moveTo>
                  <a:cubicBezTo>
                    <a:pt x="285" y="354"/>
                    <a:pt x="290" y="349"/>
                    <a:pt x="294" y="344"/>
                  </a:cubicBezTo>
                  <a:cubicBezTo>
                    <a:pt x="296" y="343"/>
                    <a:pt x="296" y="340"/>
                    <a:pt x="294" y="339"/>
                  </a:cubicBezTo>
                  <a:cubicBezTo>
                    <a:pt x="292" y="337"/>
                    <a:pt x="290" y="337"/>
                    <a:pt x="288" y="339"/>
                  </a:cubicBezTo>
                  <a:cubicBezTo>
                    <a:pt x="284" y="344"/>
                    <a:pt x="279" y="349"/>
                    <a:pt x="275" y="354"/>
                  </a:cubicBezTo>
                  <a:cubicBezTo>
                    <a:pt x="273" y="355"/>
                    <a:pt x="273" y="358"/>
                    <a:pt x="275" y="359"/>
                  </a:cubicBezTo>
                  <a:cubicBezTo>
                    <a:pt x="277" y="361"/>
                    <a:pt x="279" y="361"/>
                    <a:pt x="281" y="359"/>
                  </a:cubicBezTo>
                  <a:moveTo>
                    <a:pt x="254" y="389"/>
                  </a:moveTo>
                  <a:cubicBezTo>
                    <a:pt x="259" y="384"/>
                    <a:pt x="263" y="379"/>
                    <a:pt x="267" y="374"/>
                  </a:cubicBezTo>
                  <a:cubicBezTo>
                    <a:pt x="269" y="372"/>
                    <a:pt x="269" y="370"/>
                    <a:pt x="267" y="368"/>
                  </a:cubicBezTo>
                  <a:cubicBezTo>
                    <a:pt x="265" y="367"/>
                    <a:pt x="263" y="367"/>
                    <a:pt x="261" y="369"/>
                  </a:cubicBezTo>
                  <a:cubicBezTo>
                    <a:pt x="257" y="374"/>
                    <a:pt x="253" y="379"/>
                    <a:pt x="248" y="384"/>
                  </a:cubicBezTo>
                  <a:cubicBezTo>
                    <a:pt x="247" y="386"/>
                    <a:pt x="247" y="388"/>
                    <a:pt x="249" y="390"/>
                  </a:cubicBezTo>
                  <a:cubicBezTo>
                    <a:pt x="251" y="391"/>
                    <a:pt x="253" y="391"/>
                    <a:pt x="254" y="389"/>
                  </a:cubicBezTo>
                  <a:moveTo>
                    <a:pt x="229" y="420"/>
                  </a:moveTo>
                  <a:cubicBezTo>
                    <a:pt x="234" y="415"/>
                    <a:pt x="238" y="410"/>
                    <a:pt x="242" y="405"/>
                  </a:cubicBezTo>
                  <a:cubicBezTo>
                    <a:pt x="243" y="403"/>
                    <a:pt x="243" y="400"/>
                    <a:pt x="241" y="399"/>
                  </a:cubicBezTo>
                  <a:cubicBezTo>
                    <a:pt x="239" y="398"/>
                    <a:pt x="237" y="398"/>
                    <a:pt x="236" y="400"/>
                  </a:cubicBezTo>
                  <a:cubicBezTo>
                    <a:pt x="231" y="405"/>
                    <a:pt x="227" y="410"/>
                    <a:pt x="223" y="415"/>
                  </a:cubicBezTo>
                  <a:cubicBezTo>
                    <a:pt x="222" y="417"/>
                    <a:pt x="222" y="420"/>
                    <a:pt x="224" y="421"/>
                  </a:cubicBezTo>
                  <a:cubicBezTo>
                    <a:pt x="226" y="422"/>
                    <a:pt x="228" y="422"/>
                    <a:pt x="229" y="420"/>
                  </a:cubicBezTo>
                  <a:moveTo>
                    <a:pt x="206" y="452"/>
                  </a:moveTo>
                  <a:cubicBezTo>
                    <a:pt x="209" y="447"/>
                    <a:pt x="213" y="442"/>
                    <a:pt x="217" y="436"/>
                  </a:cubicBezTo>
                  <a:cubicBezTo>
                    <a:pt x="219" y="434"/>
                    <a:pt x="218" y="432"/>
                    <a:pt x="217" y="431"/>
                  </a:cubicBezTo>
                  <a:cubicBezTo>
                    <a:pt x="215" y="429"/>
                    <a:pt x="212" y="430"/>
                    <a:pt x="211" y="431"/>
                  </a:cubicBezTo>
                  <a:cubicBezTo>
                    <a:pt x="207" y="437"/>
                    <a:pt x="203" y="442"/>
                    <a:pt x="199" y="448"/>
                  </a:cubicBezTo>
                  <a:cubicBezTo>
                    <a:pt x="198" y="449"/>
                    <a:pt x="198" y="452"/>
                    <a:pt x="200" y="453"/>
                  </a:cubicBezTo>
                  <a:cubicBezTo>
                    <a:pt x="202" y="455"/>
                    <a:pt x="204" y="454"/>
                    <a:pt x="206" y="452"/>
                  </a:cubicBezTo>
                  <a:cubicBezTo>
                    <a:pt x="206" y="452"/>
                    <a:pt x="206" y="452"/>
                    <a:pt x="206" y="452"/>
                  </a:cubicBezTo>
                  <a:moveTo>
                    <a:pt x="183" y="485"/>
                  </a:moveTo>
                  <a:cubicBezTo>
                    <a:pt x="187" y="480"/>
                    <a:pt x="190" y="474"/>
                    <a:pt x="194" y="469"/>
                  </a:cubicBezTo>
                  <a:cubicBezTo>
                    <a:pt x="195" y="467"/>
                    <a:pt x="195" y="464"/>
                    <a:pt x="193" y="463"/>
                  </a:cubicBezTo>
                  <a:cubicBezTo>
                    <a:pt x="191" y="462"/>
                    <a:pt x="189" y="462"/>
                    <a:pt x="188" y="464"/>
                  </a:cubicBezTo>
                  <a:cubicBezTo>
                    <a:pt x="184" y="470"/>
                    <a:pt x="180" y="475"/>
                    <a:pt x="176" y="481"/>
                  </a:cubicBezTo>
                  <a:cubicBezTo>
                    <a:pt x="175" y="483"/>
                    <a:pt x="176" y="485"/>
                    <a:pt x="177" y="486"/>
                  </a:cubicBezTo>
                  <a:cubicBezTo>
                    <a:pt x="179" y="488"/>
                    <a:pt x="182" y="487"/>
                    <a:pt x="183" y="485"/>
                  </a:cubicBezTo>
                  <a:moveTo>
                    <a:pt x="162" y="519"/>
                  </a:moveTo>
                  <a:cubicBezTo>
                    <a:pt x="165" y="513"/>
                    <a:pt x="169" y="508"/>
                    <a:pt x="172" y="502"/>
                  </a:cubicBezTo>
                  <a:cubicBezTo>
                    <a:pt x="173" y="500"/>
                    <a:pt x="173" y="498"/>
                    <a:pt x="171" y="496"/>
                  </a:cubicBezTo>
                  <a:cubicBezTo>
                    <a:pt x="169" y="495"/>
                    <a:pt x="167" y="496"/>
                    <a:pt x="165" y="498"/>
                  </a:cubicBezTo>
                  <a:cubicBezTo>
                    <a:pt x="162" y="503"/>
                    <a:pt x="158" y="509"/>
                    <a:pt x="155" y="515"/>
                  </a:cubicBezTo>
                  <a:cubicBezTo>
                    <a:pt x="154" y="517"/>
                    <a:pt x="154" y="519"/>
                    <a:pt x="156" y="520"/>
                  </a:cubicBezTo>
                  <a:cubicBezTo>
                    <a:pt x="158" y="521"/>
                    <a:pt x="160" y="521"/>
                    <a:pt x="162" y="519"/>
                  </a:cubicBezTo>
                  <a:moveTo>
                    <a:pt x="141" y="554"/>
                  </a:moveTo>
                  <a:cubicBezTo>
                    <a:pt x="145" y="548"/>
                    <a:pt x="148" y="542"/>
                    <a:pt x="151" y="536"/>
                  </a:cubicBezTo>
                  <a:cubicBezTo>
                    <a:pt x="152" y="534"/>
                    <a:pt x="152" y="532"/>
                    <a:pt x="150" y="531"/>
                  </a:cubicBezTo>
                  <a:cubicBezTo>
                    <a:pt x="148" y="530"/>
                    <a:pt x="146" y="530"/>
                    <a:pt x="144" y="532"/>
                  </a:cubicBezTo>
                  <a:cubicBezTo>
                    <a:pt x="141" y="538"/>
                    <a:pt x="138" y="544"/>
                    <a:pt x="134" y="550"/>
                  </a:cubicBezTo>
                  <a:cubicBezTo>
                    <a:pt x="133" y="552"/>
                    <a:pt x="134" y="554"/>
                    <a:pt x="136" y="555"/>
                  </a:cubicBezTo>
                  <a:cubicBezTo>
                    <a:pt x="138" y="556"/>
                    <a:pt x="140" y="555"/>
                    <a:pt x="141" y="554"/>
                  </a:cubicBezTo>
                  <a:moveTo>
                    <a:pt x="123" y="589"/>
                  </a:moveTo>
                  <a:cubicBezTo>
                    <a:pt x="126" y="583"/>
                    <a:pt x="129" y="577"/>
                    <a:pt x="132" y="571"/>
                  </a:cubicBezTo>
                  <a:cubicBezTo>
                    <a:pt x="133" y="569"/>
                    <a:pt x="132" y="567"/>
                    <a:pt x="130" y="566"/>
                  </a:cubicBezTo>
                  <a:cubicBezTo>
                    <a:pt x="128" y="565"/>
                    <a:pt x="126" y="565"/>
                    <a:pt x="125" y="567"/>
                  </a:cubicBezTo>
                  <a:cubicBezTo>
                    <a:pt x="122" y="573"/>
                    <a:pt x="119" y="579"/>
                    <a:pt x="116" y="585"/>
                  </a:cubicBezTo>
                  <a:cubicBezTo>
                    <a:pt x="115" y="587"/>
                    <a:pt x="115" y="590"/>
                    <a:pt x="117" y="591"/>
                  </a:cubicBezTo>
                  <a:cubicBezTo>
                    <a:pt x="119" y="592"/>
                    <a:pt x="122" y="591"/>
                    <a:pt x="123" y="589"/>
                  </a:cubicBezTo>
                  <a:moveTo>
                    <a:pt x="105" y="625"/>
                  </a:moveTo>
                  <a:cubicBezTo>
                    <a:pt x="108" y="619"/>
                    <a:pt x="111" y="613"/>
                    <a:pt x="114" y="607"/>
                  </a:cubicBezTo>
                  <a:cubicBezTo>
                    <a:pt x="115" y="605"/>
                    <a:pt x="114" y="602"/>
                    <a:pt x="112" y="601"/>
                  </a:cubicBezTo>
                  <a:cubicBezTo>
                    <a:pt x="110" y="600"/>
                    <a:pt x="107" y="601"/>
                    <a:pt x="107" y="603"/>
                  </a:cubicBezTo>
                  <a:cubicBezTo>
                    <a:pt x="104" y="609"/>
                    <a:pt x="101" y="615"/>
                    <a:pt x="98" y="621"/>
                  </a:cubicBezTo>
                  <a:cubicBezTo>
                    <a:pt x="97" y="623"/>
                    <a:pt x="98" y="626"/>
                    <a:pt x="100" y="627"/>
                  </a:cubicBezTo>
                  <a:cubicBezTo>
                    <a:pt x="102" y="628"/>
                    <a:pt x="104" y="627"/>
                    <a:pt x="105" y="625"/>
                  </a:cubicBezTo>
                  <a:moveTo>
                    <a:pt x="89" y="661"/>
                  </a:moveTo>
                  <a:cubicBezTo>
                    <a:pt x="92" y="655"/>
                    <a:pt x="94" y="649"/>
                    <a:pt x="97" y="643"/>
                  </a:cubicBezTo>
                  <a:cubicBezTo>
                    <a:pt x="98" y="641"/>
                    <a:pt x="97" y="639"/>
                    <a:pt x="95" y="638"/>
                  </a:cubicBezTo>
                  <a:cubicBezTo>
                    <a:pt x="93" y="637"/>
                    <a:pt x="91" y="638"/>
                    <a:pt x="90" y="640"/>
                  </a:cubicBezTo>
                  <a:cubicBezTo>
                    <a:pt x="87" y="646"/>
                    <a:pt x="84" y="652"/>
                    <a:pt x="82" y="658"/>
                  </a:cubicBezTo>
                  <a:cubicBezTo>
                    <a:pt x="81" y="660"/>
                    <a:pt x="82" y="663"/>
                    <a:pt x="84" y="664"/>
                  </a:cubicBezTo>
                  <a:cubicBezTo>
                    <a:pt x="86" y="664"/>
                    <a:pt x="88" y="663"/>
                    <a:pt x="89" y="661"/>
                  </a:cubicBezTo>
                  <a:moveTo>
                    <a:pt x="74" y="699"/>
                  </a:moveTo>
                  <a:cubicBezTo>
                    <a:pt x="77" y="692"/>
                    <a:pt x="79" y="686"/>
                    <a:pt x="82" y="680"/>
                  </a:cubicBezTo>
                  <a:cubicBezTo>
                    <a:pt x="82" y="678"/>
                    <a:pt x="81" y="676"/>
                    <a:pt x="79" y="675"/>
                  </a:cubicBezTo>
                  <a:cubicBezTo>
                    <a:pt x="77" y="674"/>
                    <a:pt x="75" y="675"/>
                    <a:pt x="74" y="677"/>
                  </a:cubicBezTo>
                  <a:cubicBezTo>
                    <a:pt x="72" y="683"/>
                    <a:pt x="69" y="690"/>
                    <a:pt x="67" y="696"/>
                  </a:cubicBezTo>
                  <a:cubicBezTo>
                    <a:pt x="66" y="698"/>
                    <a:pt x="67" y="700"/>
                    <a:pt x="69" y="701"/>
                  </a:cubicBezTo>
                  <a:cubicBezTo>
                    <a:pt x="71" y="702"/>
                    <a:pt x="74" y="701"/>
                    <a:pt x="74" y="699"/>
                  </a:cubicBezTo>
                  <a:moveTo>
                    <a:pt x="61" y="736"/>
                  </a:moveTo>
                  <a:cubicBezTo>
                    <a:pt x="63" y="730"/>
                    <a:pt x="65" y="724"/>
                    <a:pt x="68" y="717"/>
                  </a:cubicBezTo>
                  <a:cubicBezTo>
                    <a:pt x="68" y="715"/>
                    <a:pt x="67" y="713"/>
                    <a:pt x="65" y="712"/>
                  </a:cubicBezTo>
                  <a:cubicBezTo>
                    <a:pt x="63" y="712"/>
                    <a:pt x="61" y="713"/>
                    <a:pt x="60" y="715"/>
                  </a:cubicBezTo>
                  <a:cubicBezTo>
                    <a:pt x="58" y="721"/>
                    <a:pt x="56" y="728"/>
                    <a:pt x="54" y="734"/>
                  </a:cubicBezTo>
                  <a:cubicBezTo>
                    <a:pt x="53" y="736"/>
                    <a:pt x="54" y="738"/>
                    <a:pt x="56" y="739"/>
                  </a:cubicBezTo>
                  <a:cubicBezTo>
                    <a:pt x="58" y="740"/>
                    <a:pt x="60" y="739"/>
                    <a:pt x="61" y="736"/>
                  </a:cubicBezTo>
                  <a:moveTo>
                    <a:pt x="49" y="775"/>
                  </a:moveTo>
                  <a:cubicBezTo>
                    <a:pt x="51" y="768"/>
                    <a:pt x="53" y="762"/>
                    <a:pt x="55" y="756"/>
                  </a:cubicBezTo>
                  <a:cubicBezTo>
                    <a:pt x="56" y="753"/>
                    <a:pt x="54" y="751"/>
                    <a:pt x="52" y="751"/>
                  </a:cubicBezTo>
                  <a:cubicBezTo>
                    <a:pt x="50" y="750"/>
                    <a:pt x="48" y="751"/>
                    <a:pt x="47" y="753"/>
                  </a:cubicBezTo>
                  <a:cubicBezTo>
                    <a:pt x="45" y="760"/>
                    <a:pt x="43" y="766"/>
                    <a:pt x="42" y="772"/>
                  </a:cubicBezTo>
                  <a:cubicBezTo>
                    <a:pt x="41" y="775"/>
                    <a:pt x="42" y="777"/>
                    <a:pt x="44" y="777"/>
                  </a:cubicBezTo>
                  <a:cubicBezTo>
                    <a:pt x="46" y="778"/>
                    <a:pt x="49" y="777"/>
                    <a:pt x="49" y="775"/>
                  </a:cubicBezTo>
                  <a:cubicBezTo>
                    <a:pt x="49" y="775"/>
                    <a:pt x="49" y="775"/>
                    <a:pt x="49" y="775"/>
                  </a:cubicBezTo>
                  <a:moveTo>
                    <a:pt x="39" y="813"/>
                  </a:moveTo>
                  <a:cubicBezTo>
                    <a:pt x="41" y="807"/>
                    <a:pt x="42" y="800"/>
                    <a:pt x="44" y="794"/>
                  </a:cubicBezTo>
                  <a:cubicBezTo>
                    <a:pt x="45" y="792"/>
                    <a:pt x="43" y="790"/>
                    <a:pt x="41" y="789"/>
                  </a:cubicBezTo>
                  <a:cubicBezTo>
                    <a:pt x="39" y="788"/>
                    <a:pt x="37" y="790"/>
                    <a:pt x="36" y="792"/>
                  </a:cubicBezTo>
                  <a:cubicBezTo>
                    <a:pt x="34" y="798"/>
                    <a:pt x="33" y="805"/>
                    <a:pt x="31" y="811"/>
                  </a:cubicBezTo>
                  <a:cubicBezTo>
                    <a:pt x="31" y="813"/>
                    <a:pt x="32" y="816"/>
                    <a:pt x="34" y="816"/>
                  </a:cubicBezTo>
                  <a:cubicBezTo>
                    <a:pt x="36" y="817"/>
                    <a:pt x="38" y="815"/>
                    <a:pt x="39" y="813"/>
                  </a:cubicBezTo>
                  <a:cubicBezTo>
                    <a:pt x="39" y="813"/>
                    <a:pt x="39" y="813"/>
                    <a:pt x="39" y="813"/>
                  </a:cubicBezTo>
                  <a:moveTo>
                    <a:pt x="30" y="852"/>
                  </a:moveTo>
                  <a:cubicBezTo>
                    <a:pt x="31" y="846"/>
                    <a:pt x="33" y="839"/>
                    <a:pt x="34" y="833"/>
                  </a:cubicBezTo>
                  <a:cubicBezTo>
                    <a:pt x="35" y="830"/>
                    <a:pt x="33" y="828"/>
                    <a:pt x="31" y="828"/>
                  </a:cubicBezTo>
                  <a:cubicBezTo>
                    <a:pt x="29" y="827"/>
                    <a:pt x="27" y="829"/>
                    <a:pt x="27" y="831"/>
                  </a:cubicBezTo>
                  <a:cubicBezTo>
                    <a:pt x="25" y="837"/>
                    <a:pt x="24" y="844"/>
                    <a:pt x="22" y="850"/>
                  </a:cubicBezTo>
                  <a:cubicBezTo>
                    <a:pt x="22" y="853"/>
                    <a:pt x="23" y="855"/>
                    <a:pt x="25" y="855"/>
                  </a:cubicBezTo>
                  <a:cubicBezTo>
                    <a:pt x="28" y="856"/>
                    <a:pt x="30" y="854"/>
                    <a:pt x="30" y="852"/>
                  </a:cubicBezTo>
                  <a:moveTo>
                    <a:pt x="23" y="891"/>
                  </a:moveTo>
                  <a:cubicBezTo>
                    <a:pt x="24" y="885"/>
                    <a:pt x="25" y="878"/>
                    <a:pt x="26" y="872"/>
                  </a:cubicBezTo>
                  <a:cubicBezTo>
                    <a:pt x="27" y="870"/>
                    <a:pt x="25" y="867"/>
                    <a:pt x="23" y="867"/>
                  </a:cubicBezTo>
                  <a:cubicBezTo>
                    <a:pt x="21" y="867"/>
                    <a:pt x="19" y="868"/>
                    <a:pt x="18" y="870"/>
                  </a:cubicBezTo>
                  <a:cubicBezTo>
                    <a:pt x="17" y="877"/>
                    <a:pt x="16" y="883"/>
                    <a:pt x="15" y="890"/>
                  </a:cubicBezTo>
                  <a:cubicBezTo>
                    <a:pt x="14" y="892"/>
                    <a:pt x="16" y="894"/>
                    <a:pt x="18" y="895"/>
                  </a:cubicBezTo>
                  <a:cubicBezTo>
                    <a:pt x="20" y="895"/>
                    <a:pt x="22" y="893"/>
                    <a:pt x="23" y="891"/>
                  </a:cubicBezTo>
                  <a:moveTo>
                    <a:pt x="17" y="931"/>
                  </a:moveTo>
                  <a:cubicBezTo>
                    <a:pt x="18" y="924"/>
                    <a:pt x="19" y="918"/>
                    <a:pt x="20" y="911"/>
                  </a:cubicBezTo>
                  <a:cubicBezTo>
                    <a:pt x="20" y="909"/>
                    <a:pt x="18" y="907"/>
                    <a:pt x="16" y="906"/>
                  </a:cubicBezTo>
                  <a:cubicBezTo>
                    <a:pt x="14" y="906"/>
                    <a:pt x="12" y="908"/>
                    <a:pt x="12" y="910"/>
                  </a:cubicBezTo>
                  <a:cubicBezTo>
                    <a:pt x="11" y="916"/>
                    <a:pt x="10" y="923"/>
                    <a:pt x="9" y="930"/>
                  </a:cubicBezTo>
                  <a:cubicBezTo>
                    <a:pt x="9" y="932"/>
                    <a:pt x="10" y="934"/>
                    <a:pt x="12" y="934"/>
                  </a:cubicBezTo>
                  <a:cubicBezTo>
                    <a:pt x="15" y="935"/>
                    <a:pt x="17" y="933"/>
                    <a:pt x="17" y="931"/>
                  </a:cubicBezTo>
                  <a:moveTo>
                    <a:pt x="12" y="970"/>
                  </a:moveTo>
                  <a:cubicBezTo>
                    <a:pt x="13" y="964"/>
                    <a:pt x="14" y="957"/>
                    <a:pt x="14" y="951"/>
                  </a:cubicBezTo>
                  <a:cubicBezTo>
                    <a:pt x="15" y="948"/>
                    <a:pt x="13" y="946"/>
                    <a:pt x="11" y="946"/>
                  </a:cubicBezTo>
                  <a:cubicBezTo>
                    <a:pt x="9" y="946"/>
                    <a:pt x="7" y="948"/>
                    <a:pt x="6" y="950"/>
                  </a:cubicBezTo>
                  <a:cubicBezTo>
                    <a:pt x="6" y="956"/>
                    <a:pt x="5" y="963"/>
                    <a:pt x="4" y="970"/>
                  </a:cubicBezTo>
                  <a:cubicBezTo>
                    <a:pt x="4" y="972"/>
                    <a:pt x="6" y="974"/>
                    <a:pt x="8" y="974"/>
                  </a:cubicBezTo>
                  <a:cubicBezTo>
                    <a:pt x="10" y="974"/>
                    <a:pt x="12" y="973"/>
                    <a:pt x="12" y="970"/>
                  </a:cubicBezTo>
                  <a:moveTo>
                    <a:pt x="9" y="1010"/>
                  </a:moveTo>
                  <a:cubicBezTo>
                    <a:pt x="10" y="1004"/>
                    <a:pt x="10" y="997"/>
                    <a:pt x="11" y="990"/>
                  </a:cubicBezTo>
                  <a:cubicBezTo>
                    <a:pt x="11" y="988"/>
                    <a:pt x="9" y="986"/>
                    <a:pt x="7" y="986"/>
                  </a:cubicBezTo>
                  <a:cubicBezTo>
                    <a:pt x="5" y="986"/>
                    <a:pt x="3" y="988"/>
                    <a:pt x="3" y="990"/>
                  </a:cubicBezTo>
                  <a:cubicBezTo>
                    <a:pt x="2" y="996"/>
                    <a:pt x="2" y="1003"/>
                    <a:pt x="1" y="1010"/>
                  </a:cubicBezTo>
                  <a:cubicBezTo>
                    <a:pt x="1" y="1012"/>
                    <a:pt x="3" y="1014"/>
                    <a:pt x="5" y="1014"/>
                  </a:cubicBezTo>
                  <a:cubicBezTo>
                    <a:pt x="7" y="1014"/>
                    <a:pt x="9" y="1012"/>
                    <a:pt x="9" y="1010"/>
                  </a:cubicBezTo>
                  <a:moveTo>
                    <a:pt x="8" y="1050"/>
                  </a:moveTo>
                  <a:cubicBezTo>
                    <a:pt x="8" y="1043"/>
                    <a:pt x="8" y="1037"/>
                    <a:pt x="9" y="1030"/>
                  </a:cubicBezTo>
                  <a:cubicBezTo>
                    <a:pt x="9" y="1028"/>
                    <a:pt x="7" y="1026"/>
                    <a:pt x="5" y="1026"/>
                  </a:cubicBezTo>
                  <a:cubicBezTo>
                    <a:pt x="3" y="1026"/>
                    <a:pt x="1" y="1028"/>
                    <a:pt x="1" y="1030"/>
                  </a:cubicBezTo>
                  <a:cubicBezTo>
                    <a:pt x="0" y="1037"/>
                    <a:pt x="0" y="1043"/>
                    <a:pt x="0" y="1050"/>
                  </a:cubicBezTo>
                  <a:cubicBezTo>
                    <a:pt x="0" y="1052"/>
                    <a:pt x="2" y="1054"/>
                    <a:pt x="4" y="1054"/>
                  </a:cubicBezTo>
                  <a:cubicBezTo>
                    <a:pt x="6" y="1054"/>
                    <a:pt x="8" y="1052"/>
                    <a:pt x="8" y="1050"/>
                  </a:cubicBezTo>
                  <a:moveTo>
                    <a:pt x="8" y="1090"/>
                  </a:moveTo>
                  <a:cubicBezTo>
                    <a:pt x="8" y="1083"/>
                    <a:pt x="8" y="1077"/>
                    <a:pt x="8" y="1070"/>
                  </a:cubicBezTo>
                  <a:cubicBezTo>
                    <a:pt x="8" y="1068"/>
                    <a:pt x="6" y="1066"/>
                    <a:pt x="4" y="1066"/>
                  </a:cubicBezTo>
                  <a:cubicBezTo>
                    <a:pt x="2" y="1066"/>
                    <a:pt x="0" y="1068"/>
                    <a:pt x="0" y="1070"/>
                  </a:cubicBezTo>
                  <a:cubicBezTo>
                    <a:pt x="0" y="1077"/>
                    <a:pt x="0" y="1083"/>
                    <a:pt x="0" y="1090"/>
                  </a:cubicBezTo>
                  <a:cubicBezTo>
                    <a:pt x="0" y="1092"/>
                    <a:pt x="2" y="1094"/>
                    <a:pt x="4" y="1094"/>
                  </a:cubicBezTo>
                  <a:cubicBezTo>
                    <a:pt x="6" y="1094"/>
                    <a:pt x="8" y="1092"/>
                    <a:pt x="8" y="1090"/>
                  </a:cubicBezTo>
                  <a:cubicBezTo>
                    <a:pt x="8" y="1090"/>
                    <a:pt x="8" y="1090"/>
                    <a:pt x="8" y="1090"/>
                  </a:cubicBezTo>
                  <a:moveTo>
                    <a:pt x="10" y="1130"/>
                  </a:moveTo>
                  <a:cubicBezTo>
                    <a:pt x="9" y="1123"/>
                    <a:pt x="9" y="1117"/>
                    <a:pt x="9" y="1110"/>
                  </a:cubicBezTo>
                  <a:cubicBezTo>
                    <a:pt x="9" y="1108"/>
                    <a:pt x="7" y="1106"/>
                    <a:pt x="4" y="1106"/>
                  </a:cubicBezTo>
                  <a:cubicBezTo>
                    <a:pt x="2" y="1106"/>
                    <a:pt x="1" y="1108"/>
                    <a:pt x="1" y="1110"/>
                  </a:cubicBezTo>
                  <a:cubicBezTo>
                    <a:pt x="1" y="1117"/>
                    <a:pt x="1" y="1124"/>
                    <a:pt x="2" y="1130"/>
                  </a:cubicBezTo>
                  <a:cubicBezTo>
                    <a:pt x="2" y="1133"/>
                    <a:pt x="4" y="1134"/>
                    <a:pt x="6" y="1134"/>
                  </a:cubicBezTo>
                  <a:cubicBezTo>
                    <a:pt x="8" y="1134"/>
                    <a:pt x="10" y="1132"/>
                    <a:pt x="10" y="1130"/>
                  </a:cubicBezTo>
                  <a:cubicBezTo>
                    <a:pt x="10" y="1130"/>
                    <a:pt x="10" y="1130"/>
                    <a:pt x="10" y="1130"/>
                  </a:cubicBezTo>
                  <a:moveTo>
                    <a:pt x="13" y="1170"/>
                  </a:moveTo>
                  <a:cubicBezTo>
                    <a:pt x="12" y="1163"/>
                    <a:pt x="11" y="1156"/>
                    <a:pt x="11" y="1150"/>
                  </a:cubicBezTo>
                  <a:cubicBezTo>
                    <a:pt x="11" y="1148"/>
                    <a:pt x="9" y="1146"/>
                    <a:pt x="7" y="1146"/>
                  </a:cubicBezTo>
                  <a:cubicBezTo>
                    <a:pt x="4" y="1146"/>
                    <a:pt x="3" y="1148"/>
                    <a:pt x="3" y="1150"/>
                  </a:cubicBezTo>
                  <a:cubicBezTo>
                    <a:pt x="3" y="1157"/>
                    <a:pt x="4" y="1164"/>
                    <a:pt x="5" y="1170"/>
                  </a:cubicBezTo>
                  <a:cubicBezTo>
                    <a:pt x="5" y="1173"/>
                    <a:pt x="7" y="1174"/>
                    <a:pt x="9" y="1174"/>
                  </a:cubicBezTo>
                  <a:cubicBezTo>
                    <a:pt x="11" y="1174"/>
                    <a:pt x="13" y="1172"/>
                    <a:pt x="13" y="1170"/>
                  </a:cubicBezTo>
                  <a:cubicBezTo>
                    <a:pt x="13" y="1170"/>
                    <a:pt x="13" y="1170"/>
                    <a:pt x="13" y="1170"/>
                  </a:cubicBezTo>
                  <a:moveTo>
                    <a:pt x="17" y="1209"/>
                  </a:moveTo>
                  <a:cubicBezTo>
                    <a:pt x="16" y="1203"/>
                    <a:pt x="15" y="1196"/>
                    <a:pt x="15" y="1189"/>
                  </a:cubicBezTo>
                  <a:cubicBezTo>
                    <a:pt x="14" y="1187"/>
                    <a:pt x="12" y="1186"/>
                    <a:pt x="10" y="1186"/>
                  </a:cubicBezTo>
                  <a:cubicBezTo>
                    <a:pt x="8" y="1186"/>
                    <a:pt x="6" y="1188"/>
                    <a:pt x="7" y="1190"/>
                  </a:cubicBezTo>
                  <a:cubicBezTo>
                    <a:pt x="7" y="1197"/>
                    <a:pt x="8" y="1204"/>
                    <a:pt x="9" y="1210"/>
                  </a:cubicBezTo>
                  <a:cubicBezTo>
                    <a:pt x="9" y="1213"/>
                    <a:pt x="11" y="1214"/>
                    <a:pt x="14" y="1214"/>
                  </a:cubicBezTo>
                  <a:cubicBezTo>
                    <a:pt x="16" y="1213"/>
                    <a:pt x="17" y="1211"/>
                    <a:pt x="17" y="1209"/>
                  </a:cubicBezTo>
                  <a:moveTo>
                    <a:pt x="23" y="1249"/>
                  </a:moveTo>
                  <a:cubicBezTo>
                    <a:pt x="22" y="1242"/>
                    <a:pt x="21" y="1236"/>
                    <a:pt x="20" y="1229"/>
                  </a:cubicBezTo>
                  <a:cubicBezTo>
                    <a:pt x="19" y="1227"/>
                    <a:pt x="17" y="1225"/>
                    <a:pt x="15" y="1226"/>
                  </a:cubicBezTo>
                  <a:cubicBezTo>
                    <a:pt x="13" y="1226"/>
                    <a:pt x="12" y="1228"/>
                    <a:pt x="12" y="1230"/>
                  </a:cubicBezTo>
                  <a:cubicBezTo>
                    <a:pt x="13" y="1237"/>
                    <a:pt x="14" y="1243"/>
                    <a:pt x="15" y="1250"/>
                  </a:cubicBezTo>
                  <a:cubicBezTo>
                    <a:pt x="15" y="1252"/>
                    <a:pt x="18" y="1254"/>
                    <a:pt x="20" y="1253"/>
                  </a:cubicBezTo>
                  <a:cubicBezTo>
                    <a:pt x="22" y="1253"/>
                    <a:pt x="23" y="1251"/>
                    <a:pt x="23" y="1249"/>
                  </a:cubicBezTo>
                  <a:moveTo>
                    <a:pt x="30" y="1288"/>
                  </a:moveTo>
                  <a:cubicBezTo>
                    <a:pt x="29" y="1281"/>
                    <a:pt x="28" y="1275"/>
                    <a:pt x="27" y="1268"/>
                  </a:cubicBezTo>
                  <a:cubicBezTo>
                    <a:pt x="26" y="1266"/>
                    <a:pt x="24" y="1265"/>
                    <a:pt x="22" y="1265"/>
                  </a:cubicBezTo>
                  <a:cubicBezTo>
                    <a:pt x="20" y="1266"/>
                    <a:pt x="18" y="1268"/>
                    <a:pt x="19" y="1270"/>
                  </a:cubicBezTo>
                  <a:cubicBezTo>
                    <a:pt x="20" y="1276"/>
                    <a:pt x="21" y="1283"/>
                    <a:pt x="23" y="1290"/>
                  </a:cubicBezTo>
                  <a:cubicBezTo>
                    <a:pt x="23" y="1292"/>
                    <a:pt x="25" y="1293"/>
                    <a:pt x="27" y="1293"/>
                  </a:cubicBezTo>
                  <a:cubicBezTo>
                    <a:pt x="30" y="1292"/>
                    <a:pt x="31" y="1290"/>
                    <a:pt x="30" y="1288"/>
                  </a:cubicBezTo>
                  <a:cubicBezTo>
                    <a:pt x="30" y="1288"/>
                    <a:pt x="30" y="1288"/>
                    <a:pt x="30" y="1288"/>
                  </a:cubicBezTo>
                  <a:moveTo>
                    <a:pt x="39" y="1327"/>
                  </a:moveTo>
                  <a:cubicBezTo>
                    <a:pt x="38" y="1320"/>
                    <a:pt x="36" y="1314"/>
                    <a:pt x="35" y="1307"/>
                  </a:cubicBezTo>
                  <a:cubicBezTo>
                    <a:pt x="34" y="1305"/>
                    <a:pt x="32" y="1304"/>
                    <a:pt x="30" y="1304"/>
                  </a:cubicBezTo>
                  <a:cubicBezTo>
                    <a:pt x="28" y="1305"/>
                    <a:pt x="26" y="1307"/>
                    <a:pt x="27" y="1309"/>
                  </a:cubicBezTo>
                  <a:cubicBezTo>
                    <a:pt x="28" y="1316"/>
                    <a:pt x="30" y="1322"/>
                    <a:pt x="32" y="1329"/>
                  </a:cubicBezTo>
                  <a:cubicBezTo>
                    <a:pt x="32" y="1331"/>
                    <a:pt x="34" y="1332"/>
                    <a:pt x="36" y="1332"/>
                  </a:cubicBezTo>
                  <a:cubicBezTo>
                    <a:pt x="39" y="1331"/>
                    <a:pt x="40" y="1329"/>
                    <a:pt x="39" y="1327"/>
                  </a:cubicBezTo>
                  <a:moveTo>
                    <a:pt x="50" y="1365"/>
                  </a:moveTo>
                  <a:cubicBezTo>
                    <a:pt x="48" y="1359"/>
                    <a:pt x="46" y="1353"/>
                    <a:pt x="44" y="1346"/>
                  </a:cubicBezTo>
                  <a:cubicBezTo>
                    <a:pt x="44" y="1344"/>
                    <a:pt x="42" y="1343"/>
                    <a:pt x="39" y="1343"/>
                  </a:cubicBezTo>
                  <a:cubicBezTo>
                    <a:pt x="37" y="1344"/>
                    <a:pt x="36" y="1346"/>
                    <a:pt x="37" y="1348"/>
                  </a:cubicBezTo>
                  <a:cubicBezTo>
                    <a:pt x="38" y="1355"/>
                    <a:pt x="40" y="1361"/>
                    <a:pt x="42" y="1368"/>
                  </a:cubicBezTo>
                  <a:cubicBezTo>
                    <a:pt x="43" y="1370"/>
                    <a:pt x="45" y="1371"/>
                    <a:pt x="47" y="1370"/>
                  </a:cubicBezTo>
                  <a:cubicBezTo>
                    <a:pt x="49" y="1370"/>
                    <a:pt x="50" y="1367"/>
                    <a:pt x="50" y="1365"/>
                  </a:cubicBezTo>
                  <a:moveTo>
                    <a:pt x="62" y="1403"/>
                  </a:moveTo>
                  <a:cubicBezTo>
                    <a:pt x="60" y="1397"/>
                    <a:pt x="57" y="1391"/>
                    <a:pt x="55" y="1384"/>
                  </a:cubicBezTo>
                  <a:cubicBezTo>
                    <a:pt x="55" y="1382"/>
                    <a:pt x="53" y="1381"/>
                    <a:pt x="50" y="1382"/>
                  </a:cubicBezTo>
                  <a:cubicBezTo>
                    <a:pt x="48" y="1382"/>
                    <a:pt x="47" y="1385"/>
                    <a:pt x="48" y="1387"/>
                  </a:cubicBezTo>
                  <a:cubicBezTo>
                    <a:pt x="50" y="1393"/>
                    <a:pt x="52" y="1400"/>
                    <a:pt x="54" y="1406"/>
                  </a:cubicBezTo>
                  <a:cubicBezTo>
                    <a:pt x="55" y="1408"/>
                    <a:pt x="57" y="1409"/>
                    <a:pt x="59" y="1409"/>
                  </a:cubicBezTo>
                  <a:cubicBezTo>
                    <a:pt x="61" y="1408"/>
                    <a:pt x="62" y="1406"/>
                    <a:pt x="62" y="1403"/>
                  </a:cubicBezTo>
                  <a:moveTo>
                    <a:pt x="75" y="1441"/>
                  </a:moveTo>
                  <a:cubicBezTo>
                    <a:pt x="73" y="1435"/>
                    <a:pt x="70" y="1429"/>
                    <a:pt x="68" y="1422"/>
                  </a:cubicBezTo>
                  <a:cubicBezTo>
                    <a:pt x="67" y="1420"/>
                    <a:pt x="65" y="1419"/>
                    <a:pt x="63" y="1420"/>
                  </a:cubicBezTo>
                  <a:cubicBezTo>
                    <a:pt x="61" y="1421"/>
                    <a:pt x="60" y="1423"/>
                    <a:pt x="61" y="1425"/>
                  </a:cubicBezTo>
                  <a:cubicBezTo>
                    <a:pt x="63" y="1431"/>
                    <a:pt x="65" y="1438"/>
                    <a:pt x="67" y="1444"/>
                  </a:cubicBezTo>
                  <a:cubicBezTo>
                    <a:pt x="68" y="1446"/>
                    <a:pt x="70" y="1447"/>
                    <a:pt x="73" y="1446"/>
                  </a:cubicBezTo>
                  <a:cubicBezTo>
                    <a:pt x="75" y="1445"/>
                    <a:pt x="76" y="1443"/>
                    <a:pt x="75" y="1441"/>
                  </a:cubicBezTo>
                  <a:moveTo>
                    <a:pt x="90" y="1478"/>
                  </a:moveTo>
                  <a:cubicBezTo>
                    <a:pt x="87" y="1472"/>
                    <a:pt x="84" y="1466"/>
                    <a:pt x="82" y="1460"/>
                  </a:cubicBezTo>
                  <a:cubicBezTo>
                    <a:pt x="81" y="1458"/>
                    <a:pt x="79" y="1457"/>
                    <a:pt x="77" y="1457"/>
                  </a:cubicBezTo>
                  <a:cubicBezTo>
                    <a:pt x="75" y="1458"/>
                    <a:pt x="74" y="1461"/>
                    <a:pt x="75" y="1463"/>
                  </a:cubicBezTo>
                  <a:cubicBezTo>
                    <a:pt x="77" y="1469"/>
                    <a:pt x="80" y="1475"/>
                    <a:pt x="82" y="1481"/>
                  </a:cubicBezTo>
                  <a:cubicBezTo>
                    <a:pt x="83" y="1483"/>
                    <a:pt x="85" y="1484"/>
                    <a:pt x="87" y="1483"/>
                  </a:cubicBezTo>
                  <a:cubicBezTo>
                    <a:pt x="89" y="1482"/>
                    <a:pt x="90" y="1480"/>
                    <a:pt x="90" y="1478"/>
                  </a:cubicBezTo>
                  <a:moveTo>
                    <a:pt x="106" y="1514"/>
                  </a:moveTo>
                  <a:cubicBezTo>
                    <a:pt x="103" y="1508"/>
                    <a:pt x="100" y="1502"/>
                    <a:pt x="97" y="1496"/>
                  </a:cubicBezTo>
                  <a:cubicBezTo>
                    <a:pt x="96" y="1494"/>
                    <a:pt x="94" y="1493"/>
                    <a:pt x="92" y="1494"/>
                  </a:cubicBezTo>
                  <a:cubicBezTo>
                    <a:pt x="90" y="1495"/>
                    <a:pt x="89" y="1498"/>
                    <a:pt x="90" y="1500"/>
                  </a:cubicBezTo>
                  <a:cubicBezTo>
                    <a:pt x="93" y="1506"/>
                    <a:pt x="95" y="1512"/>
                    <a:pt x="98" y="1518"/>
                  </a:cubicBezTo>
                  <a:cubicBezTo>
                    <a:pt x="99" y="1520"/>
                    <a:pt x="102" y="1521"/>
                    <a:pt x="104" y="1520"/>
                  </a:cubicBezTo>
                  <a:cubicBezTo>
                    <a:pt x="106" y="1519"/>
                    <a:pt x="106" y="1516"/>
                    <a:pt x="106" y="1514"/>
                  </a:cubicBezTo>
                  <a:moveTo>
                    <a:pt x="123" y="1550"/>
                  </a:moveTo>
                  <a:cubicBezTo>
                    <a:pt x="120" y="1544"/>
                    <a:pt x="117" y="1538"/>
                    <a:pt x="114" y="1532"/>
                  </a:cubicBezTo>
                  <a:cubicBezTo>
                    <a:pt x="113" y="1530"/>
                    <a:pt x="111" y="1530"/>
                    <a:pt x="109" y="1531"/>
                  </a:cubicBezTo>
                  <a:cubicBezTo>
                    <a:pt x="107" y="1532"/>
                    <a:pt x="106" y="1534"/>
                    <a:pt x="107" y="1536"/>
                  </a:cubicBezTo>
                  <a:cubicBezTo>
                    <a:pt x="110" y="1542"/>
                    <a:pt x="113" y="1548"/>
                    <a:pt x="116" y="1554"/>
                  </a:cubicBezTo>
                  <a:cubicBezTo>
                    <a:pt x="117" y="1556"/>
                    <a:pt x="119" y="1557"/>
                    <a:pt x="121" y="1556"/>
                  </a:cubicBezTo>
                  <a:cubicBezTo>
                    <a:pt x="123" y="1555"/>
                    <a:pt x="124" y="1552"/>
                    <a:pt x="123" y="1550"/>
                  </a:cubicBezTo>
                  <a:cubicBezTo>
                    <a:pt x="123" y="1550"/>
                    <a:pt x="123" y="1550"/>
                    <a:pt x="123" y="1550"/>
                  </a:cubicBezTo>
                  <a:moveTo>
                    <a:pt x="142" y="1585"/>
                  </a:moveTo>
                  <a:cubicBezTo>
                    <a:pt x="138" y="1580"/>
                    <a:pt x="135" y="1574"/>
                    <a:pt x="132" y="1568"/>
                  </a:cubicBezTo>
                  <a:cubicBezTo>
                    <a:pt x="131" y="1566"/>
                    <a:pt x="129" y="1565"/>
                    <a:pt x="127" y="1566"/>
                  </a:cubicBezTo>
                  <a:cubicBezTo>
                    <a:pt x="125" y="1567"/>
                    <a:pt x="124" y="1570"/>
                    <a:pt x="125" y="1572"/>
                  </a:cubicBezTo>
                  <a:cubicBezTo>
                    <a:pt x="128" y="1578"/>
                    <a:pt x="131" y="1583"/>
                    <a:pt x="135" y="1589"/>
                  </a:cubicBezTo>
                  <a:cubicBezTo>
                    <a:pt x="136" y="1591"/>
                    <a:pt x="138" y="1592"/>
                    <a:pt x="140" y="1591"/>
                  </a:cubicBezTo>
                  <a:cubicBezTo>
                    <a:pt x="142" y="1590"/>
                    <a:pt x="143" y="1587"/>
                    <a:pt x="142" y="1585"/>
                  </a:cubicBezTo>
                  <a:moveTo>
                    <a:pt x="162" y="1620"/>
                  </a:moveTo>
                  <a:cubicBezTo>
                    <a:pt x="158" y="1614"/>
                    <a:pt x="155" y="1608"/>
                    <a:pt x="152" y="1603"/>
                  </a:cubicBezTo>
                  <a:cubicBezTo>
                    <a:pt x="150" y="1601"/>
                    <a:pt x="148" y="1600"/>
                    <a:pt x="146" y="1601"/>
                  </a:cubicBezTo>
                  <a:cubicBezTo>
                    <a:pt x="144" y="1602"/>
                    <a:pt x="144" y="1605"/>
                    <a:pt x="145" y="1607"/>
                  </a:cubicBezTo>
                  <a:cubicBezTo>
                    <a:pt x="148" y="1612"/>
                    <a:pt x="151" y="1618"/>
                    <a:pt x="155" y="1624"/>
                  </a:cubicBezTo>
                  <a:cubicBezTo>
                    <a:pt x="156" y="1626"/>
                    <a:pt x="159" y="1626"/>
                    <a:pt x="160" y="1625"/>
                  </a:cubicBezTo>
                  <a:cubicBezTo>
                    <a:pt x="162" y="1624"/>
                    <a:pt x="163" y="1622"/>
                    <a:pt x="162" y="1620"/>
                  </a:cubicBezTo>
                  <a:moveTo>
                    <a:pt x="183" y="1653"/>
                  </a:moveTo>
                  <a:cubicBezTo>
                    <a:pt x="179" y="1648"/>
                    <a:pt x="176" y="1642"/>
                    <a:pt x="172" y="1637"/>
                  </a:cubicBezTo>
                  <a:cubicBezTo>
                    <a:pt x="171" y="1635"/>
                    <a:pt x="169" y="1634"/>
                    <a:pt x="167" y="1635"/>
                  </a:cubicBezTo>
                  <a:cubicBezTo>
                    <a:pt x="165" y="1637"/>
                    <a:pt x="164" y="1639"/>
                    <a:pt x="165" y="1641"/>
                  </a:cubicBezTo>
                  <a:cubicBezTo>
                    <a:pt x="169" y="1647"/>
                    <a:pt x="173" y="1652"/>
                    <a:pt x="176" y="1658"/>
                  </a:cubicBezTo>
                  <a:cubicBezTo>
                    <a:pt x="178" y="1660"/>
                    <a:pt x="180" y="1660"/>
                    <a:pt x="182" y="1659"/>
                  </a:cubicBezTo>
                  <a:cubicBezTo>
                    <a:pt x="184" y="1658"/>
                    <a:pt x="184" y="1655"/>
                    <a:pt x="183" y="1653"/>
                  </a:cubicBezTo>
                  <a:cubicBezTo>
                    <a:pt x="183" y="1653"/>
                    <a:pt x="183" y="1653"/>
                    <a:pt x="183" y="1653"/>
                  </a:cubicBezTo>
                  <a:moveTo>
                    <a:pt x="206" y="1686"/>
                  </a:moveTo>
                  <a:cubicBezTo>
                    <a:pt x="202" y="1681"/>
                    <a:pt x="198" y="1675"/>
                    <a:pt x="194" y="1670"/>
                  </a:cubicBezTo>
                  <a:cubicBezTo>
                    <a:pt x="193" y="1668"/>
                    <a:pt x="190" y="1668"/>
                    <a:pt x="189" y="1669"/>
                  </a:cubicBezTo>
                  <a:cubicBezTo>
                    <a:pt x="187" y="1670"/>
                    <a:pt x="186" y="1673"/>
                    <a:pt x="188" y="1674"/>
                  </a:cubicBezTo>
                  <a:cubicBezTo>
                    <a:pt x="191" y="1680"/>
                    <a:pt x="195" y="1685"/>
                    <a:pt x="199" y="1691"/>
                  </a:cubicBezTo>
                  <a:cubicBezTo>
                    <a:pt x="200" y="1693"/>
                    <a:pt x="203" y="1693"/>
                    <a:pt x="205" y="1692"/>
                  </a:cubicBezTo>
                  <a:cubicBezTo>
                    <a:pt x="207" y="1691"/>
                    <a:pt x="207" y="1688"/>
                    <a:pt x="206" y="1686"/>
                  </a:cubicBezTo>
                  <a:moveTo>
                    <a:pt x="229" y="1718"/>
                  </a:moveTo>
                  <a:cubicBezTo>
                    <a:pt x="225" y="1713"/>
                    <a:pt x="221" y="1708"/>
                    <a:pt x="217" y="1702"/>
                  </a:cubicBezTo>
                  <a:cubicBezTo>
                    <a:pt x="216" y="1701"/>
                    <a:pt x="214" y="1700"/>
                    <a:pt x="212" y="1701"/>
                  </a:cubicBezTo>
                  <a:cubicBezTo>
                    <a:pt x="210" y="1703"/>
                    <a:pt x="210" y="1705"/>
                    <a:pt x="211" y="1707"/>
                  </a:cubicBezTo>
                  <a:cubicBezTo>
                    <a:pt x="215" y="1712"/>
                    <a:pt x="219" y="1718"/>
                    <a:pt x="223" y="1723"/>
                  </a:cubicBezTo>
                  <a:cubicBezTo>
                    <a:pt x="224" y="1725"/>
                    <a:pt x="227" y="1725"/>
                    <a:pt x="229" y="1724"/>
                  </a:cubicBezTo>
                  <a:cubicBezTo>
                    <a:pt x="230" y="1722"/>
                    <a:pt x="231" y="1720"/>
                    <a:pt x="229" y="1718"/>
                  </a:cubicBezTo>
                  <a:moveTo>
                    <a:pt x="254" y="1749"/>
                  </a:moveTo>
                  <a:cubicBezTo>
                    <a:pt x="250" y="1744"/>
                    <a:pt x="246" y="1739"/>
                    <a:pt x="242" y="1734"/>
                  </a:cubicBezTo>
                  <a:cubicBezTo>
                    <a:pt x="240" y="1732"/>
                    <a:pt x="238" y="1732"/>
                    <a:pt x="236" y="1733"/>
                  </a:cubicBezTo>
                  <a:cubicBezTo>
                    <a:pt x="234" y="1735"/>
                    <a:pt x="234" y="1737"/>
                    <a:pt x="236" y="1739"/>
                  </a:cubicBezTo>
                  <a:cubicBezTo>
                    <a:pt x="240" y="1744"/>
                    <a:pt x="244" y="1749"/>
                    <a:pt x="248" y="1754"/>
                  </a:cubicBezTo>
                  <a:cubicBezTo>
                    <a:pt x="250" y="1756"/>
                    <a:pt x="252" y="1756"/>
                    <a:pt x="254" y="1755"/>
                  </a:cubicBezTo>
                  <a:cubicBezTo>
                    <a:pt x="256" y="1753"/>
                    <a:pt x="256" y="1751"/>
                    <a:pt x="254" y="1749"/>
                  </a:cubicBezTo>
                  <a:cubicBezTo>
                    <a:pt x="254" y="1749"/>
                    <a:pt x="254" y="1749"/>
                    <a:pt x="254" y="1749"/>
                  </a:cubicBezTo>
                  <a:moveTo>
                    <a:pt x="281" y="1779"/>
                  </a:moveTo>
                  <a:cubicBezTo>
                    <a:pt x="276" y="1774"/>
                    <a:pt x="272" y="1769"/>
                    <a:pt x="267" y="1764"/>
                  </a:cubicBezTo>
                  <a:cubicBezTo>
                    <a:pt x="266" y="1763"/>
                    <a:pt x="263" y="1763"/>
                    <a:pt x="262" y="1764"/>
                  </a:cubicBezTo>
                  <a:cubicBezTo>
                    <a:pt x="260" y="1765"/>
                    <a:pt x="260" y="1768"/>
                    <a:pt x="261" y="1770"/>
                  </a:cubicBezTo>
                  <a:cubicBezTo>
                    <a:pt x="266" y="1775"/>
                    <a:pt x="270" y="1780"/>
                    <a:pt x="275" y="1785"/>
                  </a:cubicBezTo>
                  <a:cubicBezTo>
                    <a:pt x="276" y="1786"/>
                    <a:pt x="279" y="1786"/>
                    <a:pt x="280" y="1785"/>
                  </a:cubicBezTo>
                  <a:cubicBezTo>
                    <a:pt x="282" y="1784"/>
                    <a:pt x="282" y="1781"/>
                    <a:pt x="281" y="1779"/>
                  </a:cubicBezTo>
                  <a:moveTo>
                    <a:pt x="308" y="1808"/>
                  </a:moveTo>
                  <a:cubicBezTo>
                    <a:pt x="303" y="1804"/>
                    <a:pt x="299" y="1799"/>
                    <a:pt x="294" y="1794"/>
                  </a:cubicBezTo>
                  <a:cubicBezTo>
                    <a:pt x="293" y="1792"/>
                    <a:pt x="290" y="1792"/>
                    <a:pt x="288" y="1794"/>
                  </a:cubicBezTo>
                  <a:cubicBezTo>
                    <a:pt x="287" y="1795"/>
                    <a:pt x="287" y="1798"/>
                    <a:pt x="288" y="1799"/>
                  </a:cubicBezTo>
                  <a:cubicBezTo>
                    <a:pt x="293" y="1804"/>
                    <a:pt x="297" y="1809"/>
                    <a:pt x="302" y="1814"/>
                  </a:cubicBezTo>
                  <a:cubicBezTo>
                    <a:pt x="304" y="1816"/>
                    <a:pt x="306" y="1816"/>
                    <a:pt x="308" y="1814"/>
                  </a:cubicBezTo>
                  <a:cubicBezTo>
                    <a:pt x="309" y="1813"/>
                    <a:pt x="309" y="1810"/>
                    <a:pt x="308" y="1808"/>
                  </a:cubicBezTo>
                  <a:moveTo>
                    <a:pt x="336" y="1837"/>
                  </a:moveTo>
                  <a:cubicBezTo>
                    <a:pt x="331" y="1832"/>
                    <a:pt x="327" y="1827"/>
                    <a:pt x="322" y="1823"/>
                  </a:cubicBezTo>
                  <a:cubicBezTo>
                    <a:pt x="320" y="1821"/>
                    <a:pt x="318" y="1821"/>
                    <a:pt x="316" y="1823"/>
                  </a:cubicBezTo>
                  <a:cubicBezTo>
                    <a:pt x="315" y="1824"/>
                    <a:pt x="315" y="1827"/>
                    <a:pt x="316" y="1828"/>
                  </a:cubicBezTo>
                  <a:cubicBezTo>
                    <a:pt x="321" y="1833"/>
                    <a:pt x="326" y="1838"/>
                    <a:pt x="331" y="1842"/>
                  </a:cubicBezTo>
                  <a:cubicBezTo>
                    <a:pt x="332" y="1844"/>
                    <a:pt x="335" y="1844"/>
                    <a:pt x="336" y="1842"/>
                  </a:cubicBezTo>
                  <a:cubicBezTo>
                    <a:pt x="338" y="1841"/>
                    <a:pt x="338" y="1838"/>
                    <a:pt x="336" y="1837"/>
                  </a:cubicBezTo>
                  <a:moveTo>
                    <a:pt x="366" y="1864"/>
                  </a:moveTo>
                  <a:cubicBezTo>
                    <a:pt x="361" y="1859"/>
                    <a:pt x="356" y="1855"/>
                    <a:pt x="351" y="1850"/>
                  </a:cubicBezTo>
                  <a:cubicBezTo>
                    <a:pt x="349" y="1849"/>
                    <a:pt x="347" y="1849"/>
                    <a:pt x="345" y="1850"/>
                  </a:cubicBezTo>
                  <a:cubicBezTo>
                    <a:pt x="344" y="1852"/>
                    <a:pt x="344" y="1855"/>
                    <a:pt x="345" y="1856"/>
                  </a:cubicBezTo>
                  <a:cubicBezTo>
                    <a:pt x="350" y="1861"/>
                    <a:pt x="355" y="1865"/>
                    <a:pt x="360" y="1870"/>
                  </a:cubicBezTo>
                  <a:cubicBezTo>
                    <a:pt x="362" y="1871"/>
                    <a:pt x="364" y="1871"/>
                    <a:pt x="366" y="1869"/>
                  </a:cubicBezTo>
                  <a:cubicBezTo>
                    <a:pt x="367" y="1868"/>
                    <a:pt x="367" y="1865"/>
                    <a:pt x="366" y="1864"/>
                  </a:cubicBezTo>
                  <a:moveTo>
                    <a:pt x="396" y="1889"/>
                  </a:moveTo>
                  <a:cubicBezTo>
                    <a:pt x="391" y="1885"/>
                    <a:pt x="386" y="1881"/>
                    <a:pt x="381" y="1877"/>
                  </a:cubicBezTo>
                  <a:cubicBezTo>
                    <a:pt x="379" y="1875"/>
                    <a:pt x="376" y="1875"/>
                    <a:pt x="375" y="1877"/>
                  </a:cubicBezTo>
                  <a:cubicBezTo>
                    <a:pt x="374" y="1879"/>
                    <a:pt x="374" y="1881"/>
                    <a:pt x="375" y="1883"/>
                  </a:cubicBezTo>
                  <a:cubicBezTo>
                    <a:pt x="381" y="1887"/>
                    <a:pt x="386" y="1891"/>
                    <a:pt x="391" y="1896"/>
                  </a:cubicBezTo>
                  <a:cubicBezTo>
                    <a:pt x="393" y="1897"/>
                    <a:pt x="395" y="1897"/>
                    <a:pt x="396" y="1895"/>
                  </a:cubicBezTo>
                  <a:cubicBezTo>
                    <a:pt x="398" y="1893"/>
                    <a:pt x="398" y="1891"/>
                    <a:pt x="396" y="1889"/>
                  </a:cubicBezTo>
                  <a:moveTo>
                    <a:pt x="427" y="1914"/>
                  </a:moveTo>
                  <a:cubicBezTo>
                    <a:pt x="422" y="1910"/>
                    <a:pt x="417" y="1906"/>
                    <a:pt x="411" y="1902"/>
                  </a:cubicBezTo>
                  <a:cubicBezTo>
                    <a:pt x="410" y="1901"/>
                    <a:pt x="407" y="1901"/>
                    <a:pt x="406" y="1903"/>
                  </a:cubicBezTo>
                  <a:cubicBezTo>
                    <a:pt x="405" y="1904"/>
                    <a:pt x="405" y="1907"/>
                    <a:pt x="407" y="1908"/>
                  </a:cubicBezTo>
                  <a:cubicBezTo>
                    <a:pt x="412" y="1912"/>
                    <a:pt x="417" y="1917"/>
                    <a:pt x="422" y="1921"/>
                  </a:cubicBezTo>
                  <a:cubicBezTo>
                    <a:pt x="424" y="1922"/>
                    <a:pt x="427" y="1922"/>
                    <a:pt x="428" y="1920"/>
                  </a:cubicBezTo>
                  <a:cubicBezTo>
                    <a:pt x="429" y="1918"/>
                    <a:pt x="429" y="1916"/>
                    <a:pt x="427" y="1914"/>
                  </a:cubicBezTo>
                  <a:moveTo>
                    <a:pt x="460" y="1938"/>
                  </a:moveTo>
                  <a:cubicBezTo>
                    <a:pt x="454" y="1934"/>
                    <a:pt x="449" y="1930"/>
                    <a:pt x="443" y="1926"/>
                  </a:cubicBezTo>
                  <a:cubicBezTo>
                    <a:pt x="442" y="1925"/>
                    <a:pt x="439" y="1925"/>
                    <a:pt x="438" y="1927"/>
                  </a:cubicBezTo>
                  <a:cubicBezTo>
                    <a:pt x="436" y="1929"/>
                    <a:pt x="437" y="1931"/>
                    <a:pt x="439" y="1933"/>
                  </a:cubicBezTo>
                  <a:cubicBezTo>
                    <a:pt x="444" y="1937"/>
                    <a:pt x="449" y="1940"/>
                    <a:pt x="455" y="1944"/>
                  </a:cubicBezTo>
                  <a:cubicBezTo>
                    <a:pt x="457" y="1946"/>
                    <a:pt x="459" y="1945"/>
                    <a:pt x="460" y="1943"/>
                  </a:cubicBezTo>
                  <a:cubicBezTo>
                    <a:pt x="462" y="1942"/>
                    <a:pt x="461" y="1939"/>
                    <a:pt x="460" y="1938"/>
                  </a:cubicBezTo>
                  <a:moveTo>
                    <a:pt x="493" y="1960"/>
                  </a:moveTo>
                  <a:cubicBezTo>
                    <a:pt x="487" y="1957"/>
                    <a:pt x="481" y="1953"/>
                    <a:pt x="476" y="1949"/>
                  </a:cubicBezTo>
                  <a:cubicBezTo>
                    <a:pt x="474" y="1948"/>
                    <a:pt x="472" y="1948"/>
                    <a:pt x="470" y="1950"/>
                  </a:cubicBezTo>
                  <a:cubicBezTo>
                    <a:pt x="469" y="1952"/>
                    <a:pt x="470" y="1955"/>
                    <a:pt x="471" y="1956"/>
                  </a:cubicBezTo>
                  <a:cubicBezTo>
                    <a:pt x="477" y="1959"/>
                    <a:pt x="483" y="1963"/>
                    <a:pt x="488" y="1967"/>
                  </a:cubicBezTo>
                  <a:cubicBezTo>
                    <a:pt x="490" y="1968"/>
                    <a:pt x="493" y="1968"/>
                    <a:pt x="494" y="1966"/>
                  </a:cubicBezTo>
                  <a:cubicBezTo>
                    <a:pt x="495" y="1964"/>
                    <a:pt x="494" y="1961"/>
                    <a:pt x="493" y="1960"/>
                  </a:cubicBezTo>
                  <a:moveTo>
                    <a:pt x="527" y="1981"/>
                  </a:moveTo>
                  <a:cubicBezTo>
                    <a:pt x="521" y="1978"/>
                    <a:pt x="515" y="1974"/>
                    <a:pt x="510" y="1971"/>
                  </a:cubicBezTo>
                  <a:cubicBezTo>
                    <a:pt x="508" y="1970"/>
                    <a:pt x="505" y="1970"/>
                    <a:pt x="504" y="1972"/>
                  </a:cubicBezTo>
                  <a:cubicBezTo>
                    <a:pt x="503" y="1974"/>
                    <a:pt x="503" y="1976"/>
                    <a:pt x="505" y="1978"/>
                  </a:cubicBezTo>
                  <a:cubicBezTo>
                    <a:pt x="511" y="1981"/>
                    <a:pt x="517" y="1985"/>
                    <a:pt x="522" y="1988"/>
                  </a:cubicBezTo>
                  <a:cubicBezTo>
                    <a:pt x="524" y="1989"/>
                    <a:pt x="527" y="1989"/>
                    <a:pt x="528" y="1987"/>
                  </a:cubicBezTo>
                  <a:cubicBezTo>
                    <a:pt x="529" y="1985"/>
                    <a:pt x="528" y="1982"/>
                    <a:pt x="527" y="1981"/>
                  </a:cubicBezTo>
                  <a:moveTo>
                    <a:pt x="561" y="2001"/>
                  </a:moveTo>
                  <a:cubicBezTo>
                    <a:pt x="555" y="1998"/>
                    <a:pt x="550" y="1995"/>
                    <a:pt x="544" y="1991"/>
                  </a:cubicBezTo>
                  <a:cubicBezTo>
                    <a:pt x="542" y="1990"/>
                    <a:pt x="539" y="1991"/>
                    <a:pt x="538" y="1993"/>
                  </a:cubicBezTo>
                  <a:cubicBezTo>
                    <a:pt x="537" y="1995"/>
                    <a:pt x="538" y="1997"/>
                    <a:pt x="540" y="1998"/>
                  </a:cubicBezTo>
                  <a:cubicBezTo>
                    <a:pt x="546" y="2002"/>
                    <a:pt x="552" y="2005"/>
                    <a:pt x="557" y="2008"/>
                  </a:cubicBezTo>
                  <a:cubicBezTo>
                    <a:pt x="559" y="2009"/>
                    <a:pt x="562" y="2008"/>
                    <a:pt x="563" y="2006"/>
                  </a:cubicBezTo>
                  <a:cubicBezTo>
                    <a:pt x="564" y="2005"/>
                    <a:pt x="563" y="2002"/>
                    <a:pt x="561" y="2001"/>
                  </a:cubicBezTo>
                  <a:cubicBezTo>
                    <a:pt x="561" y="2001"/>
                    <a:pt x="561" y="2001"/>
                    <a:pt x="561" y="2001"/>
                  </a:cubicBezTo>
                  <a:moveTo>
                    <a:pt x="597" y="2020"/>
                  </a:moveTo>
                  <a:cubicBezTo>
                    <a:pt x="591" y="2017"/>
                    <a:pt x="585" y="2014"/>
                    <a:pt x="579" y="2010"/>
                  </a:cubicBezTo>
                  <a:cubicBezTo>
                    <a:pt x="577" y="2009"/>
                    <a:pt x="575" y="2010"/>
                    <a:pt x="574" y="2012"/>
                  </a:cubicBezTo>
                  <a:cubicBezTo>
                    <a:pt x="573" y="2014"/>
                    <a:pt x="573" y="2017"/>
                    <a:pt x="575" y="2018"/>
                  </a:cubicBezTo>
                  <a:cubicBezTo>
                    <a:pt x="581" y="2021"/>
                    <a:pt x="587" y="2024"/>
                    <a:pt x="593" y="2027"/>
                  </a:cubicBezTo>
                  <a:cubicBezTo>
                    <a:pt x="595" y="2028"/>
                    <a:pt x="598" y="2027"/>
                    <a:pt x="599" y="2025"/>
                  </a:cubicBezTo>
                  <a:cubicBezTo>
                    <a:pt x="600" y="2023"/>
                    <a:pt x="599" y="2020"/>
                    <a:pt x="597" y="2020"/>
                  </a:cubicBezTo>
                  <a:moveTo>
                    <a:pt x="633" y="2037"/>
                  </a:moveTo>
                  <a:cubicBezTo>
                    <a:pt x="627" y="2034"/>
                    <a:pt x="621" y="2031"/>
                    <a:pt x="615" y="2028"/>
                  </a:cubicBezTo>
                  <a:cubicBezTo>
                    <a:pt x="613" y="2027"/>
                    <a:pt x="610" y="2028"/>
                    <a:pt x="609" y="2030"/>
                  </a:cubicBezTo>
                  <a:cubicBezTo>
                    <a:pt x="608" y="2032"/>
                    <a:pt x="609" y="2035"/>
                    <a:pt x="611" y="2035"/>
                  </a:cubicBezTo>
                  <a:cubicBezTo>
                    <a:pt x="617" y="2038"/>
                    <a:pt x="623" y="2041"/>
                    <a:pt x="630" y="2044"/>
                  </a:cubicBezTo>
                  <a:cubicBezTo>
                    <a:pt x="632" y="2045"/>
                    <a:pt x="634" y="2044"/>
                    <a:pt x="635" y="2042"/>
                  </a:cubicBezTo>
                  <a:cubicBezTo>
                    <a:pt x="636" y="2040"/>
                    <a:pt x="635" y="2038"/>
                    <a:pt x="633" y="2037"/>
                  </a:cubicBezTo>
                  <a:moveTo>
                    <a:pt x="670" y="2052"/>
                  </a:moveTo>
                  <a:cubicBezTo>
                    <a:pt x="664" y="2050"/>
                    <a:pt x="657" y="2047"/>
                    <a:pt x="651" y="2045"/>
                  </a:cubicBezTo>
                  <a:cubicBezTo>
                    <a:pt x="649" y="2044"/>
                    <a:pt x="647" y="2045"/>
                    <a:pt x="646" y="2047"/>
                  </a:cubicBezTo>
                  <a:cubicBezTo>
                    <a:pt x="645" y="2049"/>
                    <a:pt x="646" y="2051"/>
                    <a:pt x="648" y="2052"/>
                  </a:cubicBezTo>
                  <a:cubicBezTo>
                    <a:pt x="654" y="2055"/>
                    <a:pt x="660" y="2057"/>
                    <a:pt x="667" y="2060"/>
                  </a:cubicBezTo>
                  <a:cubicBezTo>
                    <a:pt x="669" y="2061"/>
                    <a:pt x="671" y="2060"/>
                    <a:pt x="672" y="2058"/>
                  </a:cubicBezTo>
                  <a:cubicBezTo>
                    <a:pt x="673" y="2056"/>
                    <a:pt x="672" y="2053"/>
                    <a:pt x="670" y="2052"/>
                  </a:cubicBezTo>
                  <a:cubicBezTo>
                    <a:pt x="670" y="2052"/>
                    <a:pt x="670" y="2052"/>
                    <a:pt x="670" y="2052"/>
                  </a:cubicBezTo>
                  <a:moveTo>
                    <a:pt x="707" y="2067"/>
                  </a:moveTo>
                  <a:cubicBezTo>
                    <a:pt x="701" y="2064"/>
                    <a:pt x="695" y="2062"/>
                    <a:pt x="688" y="2060"/>
                  </a:cubicBezTo>
                  <a:cubicBezTo>
                    <a:pt x="686" y="2059"/>
                    <a:pt x="684" y="2060"/>
                    <a:pt x="683" y="2062"/>
                  </a:cubicBezTo>
                  <a:cubicBezTo>
                    <a:pt x="682" y="2064"/>
                    <a:pt x="683" y="2066"/>
                    <a:pt x="685" y="2067"/>
                  </a:cubicBezTo>
                  <a:cubicBezTo>
                    <a:pt x="692" y="2070"/>
                    <a:pt x="698" y="2072"/>
                    <a:pt x="704" y="2074"/>
                  </a:cubicBezTo>
                  <a:cubicBezTo>
                    <a:pt x="706" y="2075"/>
                    <a:pt x="709" y="2074"/>
                    <a:pt x="709" y="2072"/>
                  </a:cubicBezTo>
                  <a:cubicBezTo>
                    <a:pt x="710" y="2070"/>
                    <a:pt x="709" y="2068"/>
                    <a:pt x="707" y="2067"/>
                  </a:cubicBezTo>
                  <a:moveTo>
                    <a:pt x="745" y="2080"/>
                  </a:moveTo>
                  <a:cubicBezTo>
                    <a:pt x="739" y="2078"/>
                    <a:pt x="732" y="2076"/>
                    <a:pt x="726" y="2073"/>
                  </a:cubicBezTo>
                  <a:cubicBezTo>
                    <a:pt x="724" y="2073"/>
                    <a:pt x="722" y="2074"/>
                    <a:pt x="721" y="2076"/>
                  </a:cubicBezTo>
                  <a:cubicBezTo>
                    <a:pt x="720" y="2078"/>
                    <a:pt x="721" y="2080"/>
                    <a:pt x="723" y="2081"/>
                  </a:cubicBezTo>
                  <a:cubicBezTo>
                    <a:pt x="730" y="2083"/>
                    <a:pt x="736" y="2085"/>
                    <a:pt x="743" y="2087"/>
                  </a:cubicBezTo>
                  <a:cubicBezTo>
                    <a:pt x="745" y="2088"/>
                    <a:pt x="747" y="2087"/>
                    <a:pt x="748" y="2085"/>
                  </a:cubicBezTo>
                  <a:cubicBezTo>
                    <a:pt x="748" y="2083"/>
                    <a:pt x="747" y="2080"/>
                    <a:pt x="745" y="2080"/>
                  </a:cubicBezTo>
                  <a:moveTo>
                    <a:pt x="783" y="2091"/>
                  </a:moveTo>
                  <a:cubicBezTo>
                    <a:pt x="777" y="2089"/>
                    <a:pt x="770" y="2088"/>
                    <a:pt x="764" y="2086"/>
                  </a:cubicBezTo>
                  <a:cubicBezTo>
                    <a:pt x="762" y="2085"/>
                    <a:pt x="760" y="2086"/>
                    <a:pt x="759" y="2088"/>
                  </a:cubicBezTo>
                  <a:cubicBezTo>
                    <a:pt x="758" y="2090"/>
                    <a:pt x="760" y="2093"/>
                    <a:pt x="762" y="2093"/>
                  </a:cubicBezTo>
                  <a:cubicBezTo>
                    <a:pt x="768" y="2095"/>
                    <a:pt x="775" y="2097"/>
                    <a:pt x="781" y="2099"/>
                  </a:cubicBezTo>
                  <a:cubicBezTo>
                    <a:pt x="783" y="2099"/>
                    <a:pt x="785" y="2098"/>
                    <a:pt x="786" y="2096"/>
                  </a:cubicBezTo>
                  <a:cubicBezTo>
                    <a:pt x="787" y="2094"/>
                    <a:pt x="785" y="2092"/>
                    <a:pt x="783" y="2091"/>
                  </a:cubicBezTo>
                  <a:moveTo>
                    <a:pt x="822" y="2101"/>
                  </a:moveTo>
                  <a:cubicBezTo>
                    <a:pt x="815" y="2100"/>
                    <a:pt x="809" y="2098"/>
                    <a:pt x="802" y="2096"/>
                  </a:cubicBezTo>
                  <a:cubicBezTo>
                    <a:pt x="800" y="2096"/>
                    <a:pt x="798" y="2097"/>
                    <a:pt x="798" y="2099"/>
                  </a:cubicBezTo>
                  <a:cubicBezTo>
                    <a:pt x="797" y="2101"/>
                    <a:pt x="798" y="2104"/>
                    <a:pt x="800" y="2104"/>
                  </a:cubicBezTo>
                  <a:cubicBezTo>
                    <a:pt x="807" y="2106"/>
                    <a:pt x="813" y="2107"/>
                    <a:pt x="820" y="2109"/>
                  </a:cubicBezTo>
                  <a:cubicBezTo>
                    <a:pt x="822" y="2109"/>
                    <a:pt x="824" y="2108"/>
                    <a:pt x="825" y="2106"/>
                  </a:cubicBezTo>
                  <a:cubicBezTo>
                    <a:pt x="825" y="2104"/>
                    <a:pt x="824" y="2102"/>
                    <a:pt x="822" y="2101"/>
                  </a:cubicBezTo>
                  <a:moveTo>
                    <a:pt x="861" y="2110"/>
                  </a:moveTo>
                  <a:cubicBezTo>
                    <a:pt x="854" y="2108"/>
                    <a:pt x="848" y="2107"/>
                    <a:pt x="841" y="2106"/>
                  </a:cubicBezTo>
                  <a:cubicBezTo>
                    <a:pt x="839" y="2105"/>
                    <a:pt x="837" y="2106"/>
                    <a:pt x="837" y="2109"/>
                  </a:cubicBezTo>
                  <a:cubicBezTo>
                    <a:pt x="836" y="2111"/>
                    <a:pt x="837" y="2113"/>
                    <a:pt x="840" y="2113"/>
                  </a:cubicBezTo>
                  <a:cubicBezTo>
                    <a:pt x="846" y="2115"/>
                    <a:pt x="853" y="2116"/>
                    <a:pt x="859" y="2117"/>
                  </a:cubicBezTo>
                  <a:cubicBezTo>
                    <a:pt x="861" y="2118"/>
                    <a:pt x="864" y="2117"/>
                    <a:pt x="864" y="2114"/>
                  </a:cubicBezTo>
                  <a:cubicBezTo>
                    <a:pt x="864" y="2112"/>
                    <a:pt x="863" y="2110"/>
                    <a:pt x="861" y="2110"/>
                  </a:cubicBezTo>
                  <a:moveTo>
                    <a:pt x="900" y="2117"/>
                  </a:moveTo>
                  <a:cubicBezTo>
                    <a:pt x="894" y="2116"/>
                    <a:pt x="887" y="2115"/>
                    <a:pt x="880" y="2113"/>
                  </a:cubicBezTo>
                  <a:cubicBezTo>
                    <a:pt x="878" y="2113"/>
                    <a:pt x="876" y="2114"/>
                    <a:pt x="876" y="2117"/>
                  </a:cubicBezTo>
                  <a:cubicBezTo>
                    <a:pt x="875" y="2119"/>
                    <a:pt x="877" y="2121"/>
                    <a:pt x="879" y="2121"/>
                  </a:cubicBezTo>
                  <a:cubicBezTo>
                    <a:pt x="886" y="2122"/>
                    <a:pt x="892" y="2124"/>
                    <a:pt x="899" y="2125"/>
                  </a:cubicBezTo>
                  <a:cubicBezTo>
                    <a:pt x="901" y="2125"/>
                    <a:pt x="903" y="2123"/>
                    <a:pt x="903" y="2121"/>
                  </a:cubicBezTo>
                  <a:cubicBezTo>
                    <a:pt x="904" y="2119"/>
                    <a:pt x="902" y="2117"/>
                    <a:pt x="900" y="2117"/>
                  </a:cubicBezTo>
                  <a:moveTo>
                    <a:pt x="940" y="2122"/>
                  </a:moveTo>
                  <a:cubicBezTo>
                    <a:pt x="933" y="2121"/>
                    <a:pt x="926" y="2121"/>
                    <a:pt x="920" y="2120"/>
                  </a:cubicBezTo>
                  <a:cubicBezTo>
                    <a:pt x="918" y="2119"/>
                    <a:pt x="916" y="2121"/>
                    <a:pt x="915" y="2123"/>
                  </a:cubicBezTo>
                  <a:cubicBezTo>
                    <a:pt x="915" y="2125"/>
                    <a:pt x="917" y="2127"/>
                    <a:pt x="919" y="2128"/>
                  </a:cubicBezTo>
                  <a:cubicBezTo>
                    <a:pt x="925" y="2128"/>
                    <a:pt x="932" y="2129"/>
                    <a:pt x="939" y="2130"/>
                  </a:cubicBezTo>
                  <a:cubicBezTo>
                    <a:pt x="941" y="2130"/>
                    <a:pt x="943" y="2129"/>
                    <a:pt x="943" y="2127"/>
                  </a:cubicBezTo>
                  <a:cubicBezTo>
                    <a:pt x="943" y="2124"/>
                    <a:pt x="942" y="2122"/>
                    <a:pt x="940" y="2122"/>
                  </a:cubicBezTo>
                  <a:moveTo>
                    <a:pt x="979" y="2126"/>
                  </a:moveTo>
                  <a:cubicBezTo>
                    <a:pt x="973" y="2126"/>
                    <a:pt x="966" y="2125"/>
                    <a:pt x="959" y="2124"/>
                  </a:cubicBezTo>
                  <a:cubicBezTo>
                    <a:pt x="957" y="2124"/>
                    <a:pt x="955" y="2126"/>
                    <a:pt x="955" y="2128"/>
                  </a:cubicBezTo>
                  <a:cubicBezTo>
                    <a:pt x="955" y="2130"/>
                    <a:pt x="956" y="2132"/>
                    <a:pt x="959" y="2132"/>
                  </a:cubicBezTo>
                  <a:cubicBezTo>
                    <a:pt x="965" y="2133"/>
                    <a:pt x="972" y="2134"/>
                    <a:pt x="979" y="2134"/>
                  </a:cubicBezTo>
                  <a:cubicBezTo>
                    <a:pt x="981" y="2134"/>
                    <a:pt x="983" y="2133"/>
                    <a:pt x="983" y="2131"/>
                  </a:cubicBezTo>
                  <a:cubicBezTo>
                    <a:pt x="983" y="2128"/>
                    <a:pt x="982" y="2126"/>
                    <a:pt x="979" y="2126"/>
                  </a:cubicBezTo>
                  <a:cubicBezTo>
                    <a:pt x="979" y="2126"/>
                    <a:pt x="979" y="2126"/>
                    <a:pt x="979" y="2126"/>
                  </a:cubicBezTo>
                  <a:moveTo>
                    <a:pt x="1019" y="2129"/>
                  </a:moveTo>
                  <a:cubicBezTo>
                    <a:pt x="1012" y="2129"/>
                    <a:pt x="1006" y="2128"/>
                    <a:pt x="999" y="2128"/>
                  </a:cubicBezTo>
                  <a:cubicBezTo>
                    <a:pt x="997" y="2128"/>
                    <a:pt x="995" y="2129"/>
                    <a:pt x="995" y="2131"/>
                  </a:cubicBezTo>
                  <a:cubicBezTo>
                    <a:pt x="995" y="2134"/>
                    <a:pt x="996" y="2136"/>
                    <a:pt x="999" y="2136"/>
                  </a:cubicBezTo>
                  <a:cubicBezTo>
                    <a:pt x="1005" y="2136"/>
                    <a:pt x="1012" y="2137"/>
                    <a:pt x="1019" y="2137"/>
                  </a:cubicBezTo>
                  <a:cubicBezTo>
                    <a:pt x="1021" y="2137"/>
                    <a:pt x="1023" y="2135"/>
                    <a:pt x="1023" y="2133"/>
                  </a:cubicBezTo>
                  <a:cubicBezTo>
                    <a:pt x="1023" y="2131"/>
                    <a:pt x="1021" y="2129"/>
                    <a:pt x="1019" y="2129"/>
                  </a:cubicBezTo>
                  <a:moveTo>
                    <a:pt x="1059" y="2130"/>
                  </a:moveTo>
                  <a:cubicBezTo>
                    <a:pt x="1052" y="2130"/>
                    <a:pt x="1046" y="2130"/>
                    <a:pt x="1039" y="2130"/>
                  </a:cubicBezTo>
                  <a:cubicBezTo>
                    <a:pt x="1037" y="2130"/>
                    <a:pt x="1035" y="2131"/>
                    <a:pt x="1035" y="2133"/>
                  </a:cubicBezTo>
                  <a:cubicBezTo>
                    <a:pt x="1035" y="2136"/>
                    <a:pt x="1037" y="2138"/>
                    <a:pt x="1039" y="2138"/>
                  </a:cubicBezTo>
                  <a:cubicBezTo>
                    <a:pt x="1046" y="2138"/>
                    <a:pt x="1052" y="2138"/>
                    <a:pt x="1059" y="2138"/>
                  </a:cubicBezTo>
                  <a:cubicBezTo>
                    <a:pt x="1061" y="2138"/>
                    <a:pt x="1063" y="2136"/>
                    <a:pt x="1063" y="2134"/>
                  </a:cubicBezTo>
                  <a:cubicBezTo>
                    <a:pt x="1063" y="2132"/>
                    <a:pt x="1061" y="2130"/>
                    <a:pt x="1059" y="2130"/>
                  </a:cubicBezTo>
                  <a:moveTo>
                    <a:pt x="1099" y="2130"/>
                  </a:moveTo>
                  <a:cubicBezTo>
                    <a:pt x="1092" y="2130"/>
                    <a:pt x="1086" y="2130"/>
                    <a:pt x="1079" y="2130"/>
                  </a:cubicBezTo>
                  <a:cubicBezTo>
                    <a:pt x="1077" y="2130"/>
                    <a:pt x="1075" y="2132"/>
                    <a:pt x="1075" y="2134"/>
                  </a:cubicBezTo>
                  <a:cubicBezTo>
                    <a:pt x="1075" y="2136"/>
                    <a:pt x="1077" y="2138"/>
                    <a:pt x="1079" y="2138"/>
                  </a:cubicBezTo>
                  <a:cubicBezTo>
                    <a:pt x="1086" y="2138"/>
                    <a:pt x="1092" y="2138"/>
                    <a:pt x="1099" y="2138"/>
                  </a:cubicBezTo>
                  <a:cubicBezTo>
                    <a:pt x="1101" y="2137"/>
                    <a:pt x="1103" y="2136"/>
                    <a:pt x="1103" y="2133"/>
                  </a:cubicBezTo>
                  <a:cubicBezTo>
                    <a:pt x="1103" y="2131"/>
                    <a:pt x="1101" y="2129"/>
                    <a:pt x="1099" y="2130"/>
                  </a:cubicBezTo>
                  <a:moveTo>
                    <a:pt x="1139" y="2128"/>
                  </a:moveTo>
                  <a:cubicBezTo>
                    <a:pt x="1132" y="2128"/>
                    <a:pt x="1126" y="2129"/>
                    <a:pt x="1119" y="2129"/>
                  </a:cubicBezTo>
                  <a:cubicBezTo>
                    <a:pt x="1117" y="2129"/>
                    <a:pt x="1115" y="2131"/>
                    <a:pt x="1115" y="2133"/>
                  </a:cubicBezTo>
                  <a:cubicBezTo>
                    <a:pt x="1115" y="2135"/>
                    <a:pt x="1117" y="2137"/>
                    <a:pt x="1119" y="2137"/>
                  </a:cubicBezTo>
                  <a:cubicBezTo>
                    <a:pt x="1126" y="2136"/>
                    <a:pt x="1133" y="2136"/>
                    <a:pt x="1139" y="2136"/>
                  </a:cubicBezTo>
                  <a:cubicBezTo>
                    <a:pt x="1141" y="2136"/>
                    <a:pt x="1143" y="2134"/>
                    <a:pt x="1143" y="2131"/>
                  </a:cubicBezTo>
                  <a:cubicBezTo>
                    <a:pt x="1143" y="2129"/>
                    <a:pt x="1141" y="2128"/>
                    <a:pt x="1139" y="2128"/>
                  </a:cubicBezTo>
                  <a:cubicBezTo>
                    <a:pt x="1139" y="2128"/>
                    <a:pt x="1139" y="2128"/>
                    <a:pt x="1139" y="2128"/>
                  </a:cubicBezTo>
                  <a:moveTo>
                    <a:pt x="1179" y="2124"/>
                  </a:moveTo>
                  <a:cubicBezTo>
                    <a:pt x="1172" y="2125"/>
                    <a:pt x="1165" y="2126"/>
                    <a:pt x="1159" y="2126"/>
                  </a:cubicBezTo>
                  <a:cubicBezTo>
                    <a:pt x="1156" y="2126"/>
                    <a:pt x="1155" y="2128"/>
                    <a:pt x="1155" y="2131"/>
                  </a:cubicBezTo>
                  <a:cubicBezTo>
                    <a:pt x="1155" y="2133"/>
                    <a:pt x="1157" y="2134"/>
                    <a:pt x="1159" y="2134"/>
                  </a:cubicBezTo>
                  <a:cubicBezTo>
                    <a:pt x="1166" y="2134"/>
                    <a:pt x="1173" y="2133"/>
                    <a:pt x="1179" y="2132"/>
                  </a:cubicBezTo>
                  <a:cubicBezTo>
                    <a:pt x="1182" y="2132"/>
                    <a:pt x="1183" y="2130"/>
                    <a:pt x="1183" y="2128"/>
                  </a:cubicBezTo>
                  <a:cubicBezTo>
                    <a:pt x="1183" y="2126"/>
                    <a:pt x="1181" y="2124"/>
                    <a:pt x="1179" y="2124"/>
                  </a:cubicBezTo>
                  <a:cubicBezTo>
                    <a:pt x="1179" y="2124"/>
                    <a:pt x="1179" y="2124"/>
                    <a:pt x="1179" y="2124"/>
                  </a:cubicBezTo>
                  <a:moveTo>
                    <a:pt x="1218" y="2120"/>
                  </a:moveTo>
                  <a:cubicBezTo>
                    <a:pt x="1212" y="2120"/>
                    <a:pt x="1205" y="2121"/>
                    <a:pt x="1198" y="2122"/>
                  </a:cubicBezTo>
                  <a:cubicBezTo>
                    <a:pt x="1196" y="2122"/>
                    <a:pt x="1195" y="2124"/>
                    <a:pt x="1195" y="2127"/>
                  </a:cubicBezTo>
                  <a:cubicBezTo>
                    <a:pt x="1195" y="2129"/>
                    <a:pt x="1197" y="2130"/>
                    <a:pt x="1199" y="2130"/>
                  </a:cubicBezTo>
                  <a:cubicBezTo>
                    <a:pt x="1206" y="2129"/>
                    <a:pt x="1213" y="2128"/>
                    <a:pt x="1219" y="2127"/>
                  </a:cubicBezTo>
                  <a:cubicBezTo>
                    <a:pt x="1221" y="2127"/>
                    <a:pt x="1223" y="2125"/>
                    <a:pt x="1223" y="2123"/>
                  </a:cubicBezTo>
                  <a:cubicBezTo>
                    <a:pt x="1222" y="2121"/>
                    <a:pt x="1220" y="2119"/>
                    <a:pt x="1218" y="2120"/>
                  </a:cubicBezTo>
                  <a:moveTo>
                    <a:pt x="1258" y="2113"/>
                  </a:moveTo>
                  <a:cubicBezTo>
                    <a:pt x="1251" y="2114"/>
                    <a:pt x="1244" y="2116"/>
                    <a:pt x="1238" y="2117"/>
                  </a:cubicBezTo>
                  <a:cubicBezTo>
                    <a:pt x="1236" y="2117"/>
                    <a:pt x="1234" y="2119"/>
                    <a:pt x="1235" y="2121"/>
                  </a:cubicBezTo>
                  <a:cubicBezTo>
                    <a:pt x="1235" y="2123"/>
                    <a:pt x="1237" y="2125"/>
                    <a:pt x="1239" y="2124"/>
                  </a:cubicBezTo>
                  <a:cubicBezTo>
                    <a:pt x="1246" y="2123"/>
                    <a:pt x="1252" y="2122"/>
                    <a:pt x="1259" y="2121"/>
                  </a:cubicBezTo>
                  <a:cubicBezTo>
                    <a:pt x="1261" y="2121"/>
                    <a:pt x="1263" y="2119"/>
                    <a:pt x="1262" y="2116"/>
                  </a:cubicBezTo>
                  <a:cubicBezTo>
                    <a:pt x="1262" y="2114"/>
                    <a:pt x="1260" y="2113"/>
                    <a:pt x="1258" y="2113"/>
                  </a:cubicBezTo>
                  <a:cubicBezTo>
                    <a:pt x="1258" y="2113"/>
                    <a:pt x="1258" y="2113"/>
                    <a:pt x="1258" y="2113"/>
                  </a:cubicBezTo>
                  <a:moveTo>
                    <a:pt x="1297" y="2105"/>
                  </a:moveTo>
                  <a:cubicBezTo>
                    <a:pt x="1290" y="2107"/>
                    <a:pt x="1284" y="2108"/>
                    <a:pt x="1277" y="2109"/>
                  </a:cubicBezTo>
                  <a:cubicBezTo>
                    <a:pt x="1275" y="2110"/>
                    <a:pt x="1274" y="2112"/>
                    <a:pt x="1274" y="2114"/>
                  </a:cubicBezTo>
                  <a:cubicBezTo>
                    <a:pt x="1274" y="2116"/>
                    <a:pt x="1277" y="2118"/>
                    <a:pt x="1279" y="2117"/>
                  </a:cubicBezTo>
                  <a:cubicBezTo>
                    <a:pt x="1285" y="2116"/>
                    <a:pt x="1292" y="2115"/>
                    <a:pt x="1298" y="2113"/>
                  </a:cubicBezTo>
                  <a:cubicBezTo>
                    <a:pt x="1301" y="2113"/>
                    <a:pt x="1302" y="2111"/>
                    <a:pt x="1301" y="2108"/>
                  </a:cubicBezTo>
                  <a:cubicBezTo>
                    <a:pt x="1301" y="2106"/>
                    <a:pt x="1299" y="2105"/>
                    <a:pt x="1297" y="2105"/>
                  </a:cubicBezTo>
                  <a:moveTo>
                    <a:pt x="1335" y="2096"/>
                  </a:moveTo>
                  <a:cubicBezTo>
                    <a:pt x="1329" y="2098"/>
                    <a:pt x="1323" y="2099"/>
                    <a:pt x="1316" y="2101"/>
                  </a:cubicBezTo>
                  <a:cubicBezTo>
                    <a:pt x="1314" y="2101"/>
                    <a:pt x="1313" y="2104"/>
                    <a:pt x="1313" y="2106"/>
                  </a:cubicBezTo>
                  <a:cubicBezTo>
                    <a:pt x="1314" y="2108"/>
                    <a:pt x="1316" y="2109"/>
                    <a:pt x="1318" y="2109"/>
                  </a:cubicBezTo>
                  <a:cubicBezTo>
                    <a:pt x="1324" y="2107"/>
                    <a:pt x="1331" y="2106"/>
                    <a:pt x="1337" y="2104"/>
                  </a:cubicBezTo>
                  <a:cubicBezTo>
                    <a:pt x="1340" y="2103"/>
                    <a:pt x="1341" y="2101"/>
                    <a:pt x="1340" y="2099"/>
                  </a:cubicBezTo>
                  <a:cubicBezTo>
                    <a:pt x="1340" y="2097"/>
                    <a:pt x="1338" y="2096"/>
                    <a:pt x="1335" y="2096"/>
                  </a:cubicBezTo>
                  <a:moveTo>
                    <a:pt x="1374" y="2085"/>
                  </a:moveTo>
                  <a:cubicBezTo>
                    <a:pt x="1368" y="2087"/>
                    <a:pt x="1361" y="2089"/>
                    <a:pt x="1355" y="2091"/>
                  </a:cubicBezTo>
                  <a:cubicBezTo>
                    <a:pt x="1353" y="2092"/>
                    <a:pt x="1351" y="2094"/>
                    <a:pt x="1352" y="2096"/>
                  </a:cubicBezTo>
                  <a:cubicBezTo>
                    <a:pt x="1353" y="2098"/>
                    <a:pt x="1355" y="2099"/>
                    <a:pt x="1357" y="2099"/>
                  </a:cubicBezTo>
                  <a:cubicBezTo>
                    <a:pt x="1363" y="2097"/>
                    <a:pt x="1370" y="2095"/>
                    <a:pt x="1376" y="2093"/>
                  </a:cubicBezTo>
                  <a:cubicBezTo>
                    <a:pt x="1378" y="2092"/>
                    <a:pt x="1380" y="2090"/>
                    <a:pt x="1379" y="2088"/>
                  </a:cubicBezTo>
                  <a:cubicBezTo>
                    <a:pt x="1378" y="2086"/>
                    <a:pt x="1376" y="2085"/>
                    <a:pt x="1374" y="2085"/>
                  </a:cubicBezTo>
                  <a:moveTo>
                    <a:pt x="1412" y="2073"/>
                  </a:moveTo>
                  <a:cubicBezTo>
                    <a:pt x="1406" y="2075"/>
                    <a:pt x="1399" y="2077"/>
                    <a:pt x="1393" y="2079"/>
                  </a:cubicBezTo>
                  <a:cubicBezTo>
                    <a:pt x="1391" y="2080"/>
                    <a:pt x="1390" y="2082"/>
                    <a:pt x="1390" y="2085"/>
                  </a:cubicBezTo>
                  <a:cubicBezTo>
                    <a:pt x="1391" y="2087"/>
                    <a:pt x="1393" y="2088"/>
                    <a:pt x="1395" y="2087"/>
                  </a:cubicBezTo>
                  <a:cubicBezTo>
                    <a:pt x="1402" y="2085"/>
                    <a:pt x="1408" y="2083"/>
                    <a:pt x="1414" y="2081"/>
                  </a:cubicBezTo>
                  <a:cubicBezTo>
                    <a:pt x="1417" y="2080"/>
                    <a:pt x="1418" y="2078"/>
                    <a:pt x="1417" y="2076"/>
                  </a:cubicBezTo>
                  <a:cubicBezTo>
                    <a:pt x="1416" y="2074"/>
                    <a:pt x="1414" y="2072"/>
                    <a:pt x="1412" y="2073"/>
                  </a:cubicBezTo>
                  <a:cubicBezTo>
                    <a:pt x="1412" y="2073"/>
                    <a:pt x="1412" y="2073"/>
                    <a:pt x="1412" y="2073"/>
                  </a:cubicBezTo>
                  <a:moveTo>
                    <a:pt x="1449" y="2060"/>
                  </a:moveTo>
                  <a:cubicBezTo>
                    <a:pt x="1443" y="2062"/>
                    <a:pt x="1437" y="2064"/>
                    <a:pt x="1431" y="2067"/>
                  </a:cubicBezTo>
                  <a:cubicBezTo>
                    <a:pt x="1429" y="2067"/>
                    <a:pt x="1428" y="2070"/>
                    <a:pt x="1428" y="2072"/>
                  </a:cubicBezTo>
                  <a:cubicBezTo>
                    <a:pt x="1429" y="2074"/>
                    <a:pt x="1431" y="2075"/>
                    <a:pt x="1433" y="2074"/>
                  </a:cubicBezTo>
                  <a:cubicBezTo>
                    <a:pt x="1440" y="2072"/>
                    <a:pt x="1446" y="2069"/>
                    <a:pt x="1452" y="2067"/>
                  </a:cubicBezTo>
                  <a:cubicBezTo>
                    <a:pt x="1454" y="2066"/>
                    <a:pt x="1455" y="2064"/>
                    <a:pt x="1455" y="2062"/>
                  </a:cubicBezTo>
                  <a:cubicBezTo>
                    <a:pt x="1454" y="2060"/>
                    <a:pt x="1451" y="2059"/>
                    <a:pt x="1449" y="2060"/>
                  </a:cubicBezTo>
                  <a:moveTo>
                    <a:pt x="1486" y="2045"/>
                  </a:moveTo>
                  <a:cubicBezTo>
                    <a:pt x="1480" y="2047"/>
                    <a:pt x="1474" y="2050"/>
                    <a:pt x="1468" y="2052"/>
                  </a:cubicBezTo>
                  <a:cubicBezTo>
                    <a:pt x="1466" y="2053"/>
                    <a:pt x="1465" y="2055"/>
                    <a:pt x="1466" y="2057"/>
                  </a:cubicBezTo>
                  <a:cubicBezTo>
                    <a:pt x="1467" y="2060"/>
                    <a:pt x="1469" y="2060"/>
                    <a:pt x="1471" y="2060"/>
                  </a:cubicBezTo>
                  <a:cubicBezTo>
                    <a:pt x="1477" y="2057"/>
                    <a:pt x="1483" y="2055"/>
                    <a:pt x="1489" y="2052"/>
                  </a:cubicBezTo>
                  <a:cubicBezTo>
                    <a:pt x="1491" y="2051"/>
                    <a:pt x="1492" y="2049"/>
                    <a:pt x="1492" y="2047"/>
                  </a:cubicBezTo>
                  <a:cubicBezTo>
                    <a:pt x="1491" y="2045"/>
                    <a:pt x="1488" y="2044"/>
                    <a:pt x="1486" y="2045"/>
                  </a:cubicBezTo>
                  <a:cubicBezTo>
                    <a:pt x="1486" y="2045"/>
                    <a:pt x="1486" y="2045"/>
                    <a:pt x="1486" y="2045"/>
                  </a:cubicBezTo>
                  <a:moveTo>
                    <a:pt x="1523" y="2028"/>
                  </a:moveTo>
                  <a:cubicBezTo>
                    <a:pt x="1517" y="2031"/>
                    <a:pt x="1511" y="2034"/>
                    <a:pt x="1504" y="2037"/>
                  </a:cubicBezTo>
                  <a:cubicBezTo>
                    <a:pt x="1502" y="2037"/>
                    <a:pt x="1502" y="2040"/>
                    <a:pt x="1502" y="2042"/>
                  </a:cubicBezTo>
                  <a:cubicBezTo>
                    <a:pt x="1503" y="2044"/>
                    <a:pt x="1506" y="2045"/>
                    <a:pt x="1508" y="2044"/>
                  </a:cubicBezTo>
                  <a:cubicBezTo>
                    <a:pt x="1514" y="2041"/>
                    <a:pt x="1520" y="2038"/>
                    <a:pt x="1526" y="2035"/>
                  </a:cubicBezTo>
                  <a:cubicBezTo>
                    <a:pt x="1528" y="2035"/>
                    <a:pt x="1529" y="2032"/>
                    <a:pt x="1528" y="2030"/>
                  </a:cubicBezTo>
                  <a:cubicBezTo>
                    <a:pt x="1527" y="2028"/>
                    <a:pt x="1525" y="2027"/>
                    <a:pt x="1523" y="2028"/>
                  </a:cubicBezTo>
                  <a:cubicBezTo>
                    <a:pt x="1523" y="2028"/>
                    <a:pt x="1523" y="2028"/>
                    <a:pt x="1523" y="2028"/>
                  </a:cubicBezTo>
                  <a:moveTo>
                    <a:pt x="1558" y="2011"/>
                  </a:moveTo>
                  <a:cubicBezTo>
                    <a:pt x="1552" y="2014"/>
                    <a:pt x="1546" y="2017"/>
                    <a:pt x="1540" y="2020"/>
                  </a:cubicBezTo>
                  <a:cubicBezTo>
                    <a:pt x="1538" y="2021"/>
                    <a:pt x="1538" y="2023"/>
                    <a:pt x="1539" y="2025"/>
                  </a:cubicBezTo>
                  <a:cubicBezTo>
                    <a:pt x="1540" y="2027"/>
                    <a:pt x="1542" y="2028"/>
                    <a:pt x="1544" y="2027"/>
                  </a:cubicBezTo>
                  <a:cubicBezTo>
                    <a:pt x="1550" y="2024"/>
                    <a:pt x="1556" y="2021"/>
                    <a:pt x="1562" y="2018"/>
                  </a:cubicBezTo>
                  <a:cubicBezTo>
                    <a:pt x="1564" y="2017"/>
                    <a:pt x="1565" y="2014"/>
                    <a:pt x="1564" y="2012"/>
                  </a:cubicBezTo>
                  <a:cubicBezTo>
                    <a:pt x="1563" y="2010"/>
                    <a:pt x="1560" y="2009"/>
                    <a:pt x="1558" y="2011"/>
                  </a:cubicBezTo>
                  <a:moveTo>
                    <a:pt x="1593" y="1991"/>
                  </a:moveTo>
                  <a:cubicBezTo>
                    <a:pt x="1587" y="1995"/>
                    <a:pt x="1582" y="1998"/>
                    <a:pt x="1576" y="2001"/>
                  </a:cubicBezTo>
                  <a:cubicBezTo>
                    <a:pt x="1574" y="2002"/>
                    <a:pt x="1573" y="2005"/>
                    <a:pt x="1574" y="2007"/>
                  </a:cubicBezTo>
                  <a:cubicBezTo>
                    <a:pt x="1575" y="2009"/>
                    <a:pt x="1578" y="2009"/>
                    <a:pt x="1580" y="2008"/>
                  </a:cubicBezTo>
                  <a:cubicBezTo>
                    <a:pt x="1585" y="2005"/>
                    <a:pt x="1591" y="2002"/>
                    <a:pt x="1597" y="1998"/>
                  </a:cubicBezTo>
                  <a:cubicBezTo>
                    <a:pt x="1599" y="1997"/>
                    <a:pt x="1600" y="1995"/>
                    <a:pt x="1599" y="1993"/>
                  </a:cubicBezTo>
                  <a:cubicBezTo>
                    <a:pt x="1597" y="1991"/>
                    <a:pt x="1595" y="1990"/>
                    <a:pt x="1593" y="1991"/>
                  </a:cubicBezTo>
                  <a:cubicBezTo>
                    <a:pt x="1593" y="1991"/>
                    <a:pt x="1593" y="1991"/>
                    <a:pt x="1593" y="1991"/>
                  </a:cubicBezTo>
                  <a:moveTo>
                    <a:pt x="1627" y="1971"/>
                  </a:moveTo>
                  <a:cubicBezTo>
                    <a:pt x="1622" y="1975"/>
                    <a:pt x="1616" y="1978"/>
                    <a:pt x="1610" y="1981"/>
                  </a:cubicBezTo>
                  <a:cubicBezTo>
                    <a:pt x="1608" y="1983"/>
                    <a:pt x="1608" y="1985"/>
                    <a:pt x="1609" y="1987"/>
                  </a:cubicBezTo>
                  <a:cubicBezTo>
                    <a:pt x="1610" y="1989"/>
                    <a:pt x="1612" y="1989"/>
                    <a:pt x="1614" y="1988"/>
                  </a:cubicBezTo>
                  <a:cubicBezTo>
                    <a:pt x="1620" y="1985"/>
                    <a:pt x="1626" y="1981"/>
                    <a:pt x="1632" y="1978"/>
                  </a:cubicBezTo>
                  <a:cubicBezTo>
                    <a:pt x="1633" y="1977"/>
                    <a:pt x="1634" y="1974"/>
                    <a:pt x="1633" y="1972"/>
                  </a:cubicBezTo>
                  <a:cubicBezTo>
                    <a:pt x="1632" y="1971"/>
                    <a:pt x="1629" y="1970"/>
                    <a:pt x="1627" y="1971"/>
                  </a:cubicBezTo>
                  <a:moveTo>
                    <a:pt x="1661" y="1949"/>
                  </a:moveTo>
                  <a:cubicBezTo>
                    <a:pt x="1655" y="1953"/>
                    <a:pt x="1650" y="1957"/>
                    <a:pt x="1644" y="1960"/>
                  </a:cubicBezTo>
                  <a:cubicBezTo>
                    <a:pt x="1642" y="1962"/>
                    <a:pt x="1642" y="1964"/>
                    <a:pt x="1643" y="1966"/>
                  </a:cubicBezTo>
                  <a:cubicBezTo>
                    <a:pt x="1644" y="1968"/>
                    <a:pt x="1647" y="1968"/>
                    <a:pt x="1648" y="1967"/>
                  </a:cubicBezTo>
                  <a:cubicBezTo>
                    <a:pt x="1654" y="1964"/>
                    <a:pt x="1660" y="1960"/>
                    <a:pt x="1665" y="1956"/>
                  </a:cubicBezTo>
                  <a:cubicBezTo>
                    <a:pt x="1667" y="1955"/>
                    <a:pt x="1668" y="1952"/>
                    <a:pt x="1666" y="1951"/>
                  </a:cubicBezTo>
                  <a:cubicBezTo>
                    <a:pt x="1665" y="1949"/>
                    <a:pt x="1663" y="1948"/>
                    <a:pt x="1661" y="1949"/>
                  </a:cubicBezTo>
                  <a:moveTo>
                    <a:pt x="1693" y="1927"/>
                  </a:moveTo>
                  <a:cubicBezTo>
                    <a:pt x="1688" y="1931"/>
                    <a:pt x="1683" y="1934"/>
                    <a:pt x="1677" y="1938"/>
                  </a:cubicBezTo>
                  <a:cubicBezTo>
                    <a:pt x="1675" y="1939"/>
                    <a:pt x="1675" y="1942"/>
                    <a:pt x="1676" y="1944"/>
                  </a:cubicBezTo>
                  <a:cubicBezTo>
                    <a:pt x="1677" y="1946"/>
                    <a:pt x="1680" y="1946"/>
                    <a:pt x="1682" y="1945"/>
                  </a:cubicBezTo>
                  <a:cubicBezTo>
                    <a:pt x="1687" y="1941"/>
                    <a:pt x="1693" y="1937"/>
                    <a:pt x="1698" y="1933"/>
                  </a:cubicBezTo>
                  <a:cubicBezTo>
                    <a:pt x="1700" y="1932"/>
                    <a:pt x="1700" y="1929"/>
                    <a:pt x="1699" y="1927"/>
                  </a:cubicBezTo>
                  <a:cubicBezTo>
                    <a:pt x="1698" y="1926"/>
                    <a:pt x="1695" y="1925"/>
                    <a:pt x="1693" y="1927"/>
                  </a:cubicBezTo>
                  <a:moveTo>
                    <a:pt x="1725" y="1902"/>
                  </a:moveTo>
                  <a:cubicBezTo>
                    <a:pt x="1720" y="1907"/>
                    <a:pt x="1715" y="1911"/>
                    <a:pt x="1709" y="1915"/>
                  </a:cubicBezTo>
                  <a:cubicBezTo>
                    <a:pt x="1708" y="1916"/>
                    <a:pt x="1707" y="1919"/>
                    <a:pt x="1709" y="1920"/>
                  </a:cubicBezTo>
                  <a:cubicBezTo>
                    <a:pt x="1710" y="1922"/>
                    <a:pt x="1712" y="1922"/>
                    <a:pt x="1714" y="1921"/>
                  </a:cubicBezTo>
                  <a:cubicBezTo>
                    <a:pt x="1720" y="1917"/>
                    <a:pt x="1725" y="1913"/>
                    <a:pt x="1730" y="1909"/>
                  </a:cubicBezTo>
                  <a:cubicBezTo>
                    <a:pt x="1732" y="1907"/>
                    <a:pt x="1732" y="1905"/>
                    <a:pt x="1731" y="1903"/>
                  </a:cubicBezTo>
                  <a:cubicBezTo>
                    <a:pt x="1729" y="1901"/>
                    <a:pt x="1727" y="1901"/>
                    <a:pt x="1725" y="1902"/>
                  </a:cubicBezTo>
                  <a:moveTo>
                    <a:pt x="1756" y="1877"/>
                  </a:moveTo>
                  <a:cubicBezTo>
                    <a:pt x="1751" y="1882"/>
                    <a:pt x="1746" y="1886"/>
                    <a:pt x="1741" y="1890"/>
                  </a:cubicBezTo>
                  <a:cubicBezTo>
                    <a:pt x="1739" y="1891"/>
                    <a:pt x="1739" y="1894"/>
                    <a:pt x="1740" y="1896"/>
                  </a:cubicBezTo>
                  <a:cubicBezTo>
                    <a:pt x="1741" y="1897"/>
                    <a:pt x="1744" y="1898"/>
                    <a:pt x="1746" y="1896"/>
                  </a:cubicBezTo>
                  <a:cubicBezTo>
                    <a:pt x="1751" y="1892"/>
                    <a:pt x="1756" y="1888"/>
                    <a:pt x="1761" y="1883"/>
                  </a:cubicBezTo>
                  <a:cubicBezTo>
                    <a:pt x="1763" y="1882"/>
                    <a:pt x="1763" y="1879"/>
                    <a:pt x="1762" y="1878"/>
                  </a:cubicBezTo>
                  <a:cubicBezTo>
                    <a:pt x="1760" y="1876"/>
                    <a:pt x="1758" y="1876"/>
                    <a:pt x="1756" y="1877"/>
                  </a:cubicBezTo>
                  <a:moveTo>
                    <a:pt x="1786" y="1851"/>
                  </a:moveTo>
                  <a:cubicBezTo>
                    <a:pt x="1781" y="1855"/>
                    <a:pt x="1776" y="1860"/>
                    <a:pt x="1771" y="1864"/>
                  </a:cubicBezTo>
                  <a:cubicBezTo>
                    <a:pt x="1769" y="1866"/>
                    <a:pt x="1769" y="1868"/>
                    <a:pt x="1771" y="1870"/>
                  </a:cubicBezTo>
                  <a:cubicBezTo>
                    <a:pt x="1772" y="1871"/>
                    <a:pt x="1775" y="1872"/>
                    <a:pt x="1776" y="1870"/>
                  </a:cubicBezTo>
                  <a:cubicBezTo>
                    <a:pt x="1781" y="1866"/>
                    <a:pt x="1786" y="1861"/>
                    <a:pt x="1791" y="1857"/>
                  </a:cubicBezTo>
                  <a:cubicBezTo>
                    <a:pt x="1793" y="1855"/>
                    <a:pt x="1793" y="1853"/>
                    <a:pt x="1791" y="1851"/>
                  </a:cubicBezTo>
                  <a:cubicBezTo>
                    <a:pt x="1790" y="1849"/>
                    <a:pt x="1787" y="1849"/>
                    <a:pt x="1786" y="1851"/>
                  </a:cubicBezTo>
                  <a:cubicBezTo>
                    <a:pt x="1786" y="1851"/>
                    <a:pt x="1786" y="1851"/>
                    <a:pt x="1786" y="1851"/>
                  </a:cubicBezTo>
                  <a:moveTo>
                    <a:pt x="1815" y="1823"/>
                  </a:moveTo>
                  <a:cubicBezTo>
                    <a:pt x="1810" y="1828"/>
                    <a:pt x="1805" y="1833"/>
                    <a:pt x="1800" y="1837"/>
                  </a:cubicBezTo>
                  <a:cubicBezTo>
                    <a:pt x="1799" y="1839"/>
                    <a:pt x="1799" y="1841"/>
                    <a:pt x="1800" y="1843"/>
                  </a:cubicBezTo>
                  <a:cubicBezTo>
                    <a:pt x="1802" y="1844"/>
                    <a:pt x="1804" y="1844"/>
                    <a:pt x="1806" y="1843"/>
                  </a:cubicBezTo>
                  <a:cubicBezTo>
                    <a:pt x="1811" y="1838"/>
                    <a:pt x="1816" y="1834"/>
                    <a:pt x="1820" y="1829"/>
                  </a:cubicBezTo>
                  <a:cubicBezTo>
                    <a:pt x="1822" y="1827"/>
                    <a:pt x="1822" y="1825"/>
                    <a:pt x="1820" y="1823"/>
                  </a:cubicBezTo>
                  <a:cubicBezTo>
                    <a:pt x="1819" y="1822"/>
                    <a:pt x="1816" y="1822"/>
                    <a:pt x="1815" y="1823"/>
                  </a:cubicBezTo>
                  <a:moveTo>
                    <a:pt x="1843" y="1795"/>
                  </a:moveTo>
                  <a:cubicBezTo>
                    <a:pt x="1838" y="1800"/>
                    <a:pt x="1833" y="1804"/>
                    <a:pt x="1829" y="1809"/>
                  </a:cubicBezTo>
                  <a:cubicBezTo>
                    <a:pt x="1827" y="1811"/>
                    <a:pt x="1827" y="1813"/>
                    <a:pt x="1829" y="1815"/>
                  </a:cubicBezTo>
                  <a:cubicBezTo>
                    <a:pt x="1830" y="1816"/>
                    <a:pt x="1833" y="1816"/>
                    <a:pt x="1834" y="1815"/>
                  </a:cubicBezTo>
                  <a:cubicBezTo>
                    <a:pt x="1839" y="1810"/>
                    <a:pt x="1844" y="1805"/>
                    <a:pt x="1848" y="1800"/>
                  </a:cubicBezTo>
                  <a:cubicBezTo>
                    <a:pt x="1850" y="1799"/>
                    <a:pt x="1850" y="1796"/>
                    <a:pt x="1848" y="1795"/>
                  </a:cubicBezTo>
                  <a:cubicBezTo>
                    <a:pt x="1847" y="1793"/>
                    <a:pt x="1844" y="1793"/>
                    <a:pt x="1843" y="1795"/>
                  </a:cubicBezTo>
                  <a:cubicBezTo>
                    <a:pt x="1843" y="1795"/>
                    <a:pt x="1843" y="1795"/>
                    <a:pt x="1843" y="1795"/>
                  </a:cubicBezTo>
                  <a:moveTo>
                    <a:pt x="1869" y="1765"/>
                  </a:moveTo>
                  <a:cubicBezTo>
                    <a:pt x="1865" y="1770"/>
                    <a:pt x="1860" y="1775"/>
                    <a:pt x="1856" y="1780"/>
                  </a:cubicBezTo>
                  <a:cubicBezTo>
                    <a:pt x="1855" y="1782"/>
                    <a:pt x="1855" y="1784"/>
                    <a:pt x="1856" y="1786"/>
                  </a:cubicBezTo>
                  <a:cubicBezTo>
                    <a:pt x="1858" y="1787"/>
                    <a:pt x="1860" y="1787"/>
                    <a:pt x="1862" y="1785"/>
                  </a:cubicBezTo>
                  <a:cubicBezTo>
                    <a:pt x="1866" y="1780"/>
                    <a:pt x="1871" y="1775"/>
                    <a:pt x="1875" y="1770"/>
                  </a:cubicBezTo>
                  <a:cubicBezTo>
                    <a:pt x="1877" y="1769"/>
                    <a:pt x="1877" y="1766"/>
                    <a:pt x="1875" y="1765"/>
                  </a:cubicBezTo>
                  <a:cubicBezTo>
                    <a:pt x="1873" y="1763"/>
                    <a:pt x="1871" y="1763"/>
                    <a:pt x="1869" y="1765"/>
                  </a:cubicBezTo>
                  <a:cubicBezTo>
                    <a:pt x="1869" y="1765"/>
                    <a:pt x="1869" y="1765"/>
                    <a:pt x="1869" y="1765"/>
                  </a:cubicBezTo>
                  <a:moveTo>
                    <a:pt x="1895" y="1734"/>
                  </a:moveTo>
                  <a:cubicBezTo>
                    <a:pt x="1891" y="1740"/>
                    <a:pt x="1886" y="1745"/>
                    <a:pt x="1882" y="1750"/>
                  </a:cubicBezTo>
                  <a:cubicBezTo>
                    <a:pt x="1881" y="1752"/>
                    <a:pt x="1881" y="1754"/>
                    <a:pt x="1883" y="1756"/>
                  </a:cubicBezTo>
                  <a:cubicBezTo>
                    <a:pt x="1884" y="1757"/>
                    <a:pt x="1887" y="1757"/>
                    <a:pt x="1888" y="1755"/>
                  </a:cubicBezTo>
                  <a:cubicBezTo>
                    <a:pt x="1893" y="1750"/>
                    <a:pt x="1897" y="1745"/>
                    <a:pt x="1901" y="1739"/>
                  </a:cubicBezTo>
                  <a:cubicBezTo>
                    <a:pt x="1903" y="1738"/>
                    <a:pt x="1902" y="1735"/>
                    <a:pt x="1901" y="1734"/>
                  </a:cubicBezTo>
                  <a:cubicBezTo>
                    <a:pt x="1899" y="1732"/>
                    <a:pt x="1896" y="1733"/>
                    <a:pt x="1895" y="1734"/>
                  </a:cubicBezTo>
                  <a:cubicBezTo>
                    <a:pt x="1895" y="1734"/>
                    <a:pt x="1895" y="1734"/>
                    <a:pt x="1895" y="1734"/>
                  </a:cubicBezTo>
                  <a:moveTo>
                    <a:pt x="1919" y="1703"/>
                  </a:moveTo>
                  <a:cubicBezTo>
                    <a:pt x="1915" y="1708"/>
                    <a:pt x="1911" y="1714"/>
                    <a:pt x="1907" y="1719"/>
                  </a:cubicBezTo>
                  <a:cubicBezTo>
                    <a:pt x="1906" y="1721"/>
                    <a:pt x="1906" y="1723"/>
                    <a:pt x="1908" y="1724"/>
                  </a:cubicBezTo>
                  <a:cubicBezTo>
                    <a:pt x="1910" y="1726"/>
                    <a:pt x="1912" y="1725"/>
                    <a:pt x="1914" y="1724"/>
                  </a:cubicBezTo>
                  <a:cubicBezTo>
                    <a:pt x="1918" y="1718"/>
                    <a:pt x="1922" y="1713"/>
                    <a:pt x="1926" y="1708"/>
                  </a:cubicBezTo>
                  <a:cubicBezTo>
                    <a:pt x="1927" y="1706"/>
                    <a:pt x="1927" y="1703"/>
                    <a:pt x="1925" y="1702"/>
                  </a:cubicBezTo>
                  <a:cubicBezTo>
                    <a:pt x="1923" y="1701"/>
                    <a:pt x="1921" y="1701"/>
                    <a:pt x="1919" y="1703"/>
                  </a:cubicBezTo>
                  <a:moveTo>
                    <a:pt x="1943" y="1670"/>
                  </a:moveTo>
                  <a:cubicBezTo>
                    <a:pt x="1939" y="1676"/>
                    <a:pt x="1935" y="1681"/>
                    <a:pt x="1931" y="1687"/>
                  </a:cubicBezTo>
                  <a:cubicBezTo>
                    <a:pt x="1930" y="1689"/>
                    <a:pt x="1930" y="1691"/>
                    <a:pt x="1932" y="1692"/>
                  </a:cubicBezTo>
                  <a:cubicBezTo>
                    <a:pt x="1934" y="1694"/>
                    <a:pt x="1936" y="1693"/>
                    <a:pt x="1938" y="1691"/>
                  </a:cubicBezTo>
                  <a:cubicBezTo>
                    <a:pt x="1942" y="1686"/>
                    <a:pt x="1945" y="1681"/>
                    <a:pt x="1949" y="1675"/>
                  </a:cubicBezTo>
                  <a:cubicBezTo>
                    <a:pt x="1950" y="1673"/>
                    <a:pt x="1950" y="1671"/>
                    <a:pt x="1948" y="1669"/>
                  </a:cubicBezTo>
                  <a:cubicBezTo>
                    <a:pt x="1946" y="1668"/>
                    <a:pt x="1944" y="1669"/>
                    <a:pt x="1943" y="1670"/>
                  </a:cubicBezTo>
                  <a:moveTo>
                    <a:pt x="1965" y="1637"/>
                  </a:moveTo>
                  <a:cubicBezTo>
                    <a:pt x="1961" y="1643"/>
                    <a:pt x="1958" y="1648"/>
                    <a:pt x="1954" y="1654"/>
                  </a:cubicBezTo>
                  <a:cubicBezTo>
                    <a:pt x="1953" y="1656"/>
                    <a:pt x="1953" y="1658"/>
                    <a:pt x="1955" y="1659"/>
                  </a:cubicBezTo>
                  <a:cubicBezTo>
                    <a:pt x="1957" y="1661"/>
                    <a:pt x="1959" y="1660"/>
                    <a:pt x="1961" y="1658"/>
                  </a:cubicBezTo>
                  <a:cubicBezTo>
                    <a:pt x="1964" y="1653"/>
                    <a:pt x="1968" y="1647"/>
                    <a:pt x="1971" y="1641"/>
                  </a:cubicBezTo>
                  <a:cubicBezTo>
                    <a:pt x="1973" y="1640"/>
                    <a:pt x="1972" y="1637"/>
                    <a:pt x="1970" y="1636"/>
                  </a:cubicBezTo>
                  <a:cubicBezTo>
                    <a:pt x="1968" y="1635"/>
                    <a:pt x="1966" y="1635"/>
                    <a:pt x="1965" y="1637"/>
                  </a:cubicBezTo>
                  <a:moveTo>
                    <a:pt x="1985" y="1603"/>
                  </a:moveTo>
                  <a:cubicBezTo>
                    <a:pt x="1982" y="1609"/>
                    <a:pt x="1979" y="1614"/>
                    <a:pt x="1975" y="1620"/>
                  </a:cubicBezTo>
                  <a:cubicBezTo>
                    <a:pt x="1974" y="1622"/>
                    <a:pt x="1975" y="1625"/>
                    <a:pt x="1977" y="1626"/>
                  </a:cubicBezTo>
                  <a:cubicBezTo>
                    <a:pt x="1978" y="1627"/>
                    <a:pt x="1981" y="1626"/>
                    <a:pt x="1982" y="1624"/>
                  </a:cubicBezTo>
                  <a:cubicBezTo>
                    <a:pt x="1986" y="1619"/>
                    <a:pt x="1989" y="1613"/>
                    <a:pt x="1992" y="1607"/>
                  </a:cubicBezTo>
                  <a:cubicBezTo>
                    <a:pt x="1994" y="1605"/>
                    <a:pt x="1993" y="1603"/>
                    <a:pt x="1991" y="1602"/>
                  </a:cubicBezTo>
                  <a:cubicBezTo>
                    <a:pt x="1989" y="1600"/>
                    <a:pt x="1987" y="1601"/>
                    <a:pt x="1985" y="1603"/>
                  </a:cubicBezTo>
                  <a:cubicBezTo>
                    <a:pt x="1985" y="1603"/>
                    <a:pt x="1985" y="1603"/>
                    <a:pt x="1985" y="1603"/>
                  </a:cubicBezTo>
                  <a:moveTo>
                    <a:pt x="2005" y="1568"/>
                  </a:moveTo>
                  <a:cubicBezTo>
                    <a:pt x="2002" y="1574"/>
                    <a:pt x="1999" y="1580"/>
                    <a:pt x="1995" y="1586"/>
                  </a:cubicBezTo>
                  <a:cubicBezTo>
                    <a:pt x="1994" y="1588"/>
                    <a:pt x="1995" y="1590"/>
                    <a:pt x="1997" y="1591"/>
                  </a:cubicBezTo>
                  <a:cubicBezTo>
                    <a:pt x="1999" y="1592"/>
                    <a:pt x="2001" y="1591"/>
                    <a:pt x="2002" y="1590"/>
                  </a:cubicBezTo>
                  <a:cubicBezTo>
                    <a:pt x="2006" y="1584"/>
                    <a:pt x="2009" y="1578"/>
                    <a:pt x="2012" y="1572"/>
                  </a:cubicBezTo>
                  <a:cubicBezTo>
                    <a:pt x="2013" y="1570"/>
                    <a:pt x="2012" y="1568"/>
                    <a:pt x="2010" y="1566"/>
                  </a:cubicBezTo>
                  <a:cubicBezTo>
                    <a:pt x="2008" y="1565"/>
                    <a:pt x="2006" y="1566"/>
                    <a:pt x="2005" y="1568"/>
                  </a:cubicBezTo>
                  <a:moveTo>
                    <a:pt x="2023" y="1532"/>
                  </a:moveTo>
                  <a:cubicBezTo>
                    <a:pt x="2020" y="1538"/>
                    <a:pt x="2017" y="1544"/>
                    <a:pt x="2014" y="1550"/>
                  </a:cubicBezTo>
                  <a:cubicBezTo>
                    <a:pt x="2013" y="1552"/>
                    <a:pt x="2014" y="1555"/>
                    <a:pt x="2016" y="1556"/>
                  </a:cubicBezTo>
                  <a:cubicBezTo>
                    <a:pt x="2018" y="1557"/>
                    <a:pt x="2020" y="1556"/>
                    <a:pt x="2021" y="1554"/>
                  </a:cubicBezTo>
                  <a:cubicBezTo>
                    <a:pt x="2024" y="1548"/>
                    <a:pt x="2027" y="1542"/>
                    <a:pt x="2030" y="1536"/>
                  </a:cubicBezTo>
                  <a:cubicBezTo>
                    <a:pt x="2031" y="1534"/>
                    <a:pt x="2030" y="1532"/>
                    <a:pt x="2028" y="1531"/>
                  </a:cubicBezTo>
                  <a:cubicBezTo>
                    <a:pt x="2027" y="1530"/>
                    <a:pt x="2024" y="1530"/>
                    <a:pt x="2023" y="1532"/>
                  </a:cubicBezTo>
                  <a:moveTo>
                    <a:pt x="2040" y="1496"/>
                  </a:moveTo>
                  <a:cubicBezTo>
                    <a:pt x="2037" y="1502"/>
                    <a:pt x="2035" y="1508"/>
                    <a:pt x="2032" y="1514"/>
                  </a:cubicBezTo>
                  <a:cubicBezTo>
                    <a:pt x="2031" y="1516"/>
                    <a:pt x="2032" y="1519"/>
                    <a:pt x="2034" y="1520"/>
                  </a:cubicBezTo>
                  <a:cubicBezTo>
                    <a:pt x="2036" y="1521"/>
                    <a:pt x="2038" y="1520"/>
                    <a:pt x="2039" y="1518"/>
                  </a:cubicBezTo>
                  <a:cubicBezTo>
                    <a:pt x="2042" y="1512"/>
                    <a:pt x="2045" y="1506"/>
                    <a:pt x="2047" y="1499"/>
                  </a:cubicBezTo>
                  <a:cubicBezTo>
                    <a:pt x="2048" y="1497"/>
                    <a:pt x="2047" y="1495"/>
                    <a:pt x="2045" y="1494"/>
                  </a:cubicBezTo>
                  <a:cubicBezTo>
                    <a:pt x="2043" y="1493"/>
                    <a:pt x="2041" y="1494"/>
                    <a:pt x="2040" y="1496"/>
                  </a:cubicBezTo>
                  <a:moveTo>
                    <a:pt x="2055" y="1459"/>
                  </a:moveTo>
                  <a:cubicBezTo>
                    <a:pt x="2053" y="1465"/>
                    <a:pt x="2050" y="1472"/>
                    <a:pt x="2048" y="1478"/>
                  </a:cubicBezTo>
                  <a:cubicBezTo>
                    <a:pt x="2047" y="1480"/>
                    <a:pt x="2048" y="1482"/>
                    <a:pt x="2050" y="1483"/>
                  </a:cubicBezTo>
                  <a:cubicBezTo>
                    <a:pt x="2052" y="1484"/>
                    <a:pt x="2054" y="1483"/>
                    <a:pt x="2055" y="1481"/>
                  </a:cubicBezTo>
                  <a:cubicBezTo>
                    <a:pt x="2058" y="1475"/>
                    <a:pt x="2060" y="1468"/>
                    <a:pt x="2063" y="1462"/>
                  </a:cubicBezTo>
                  <a:cubicBezTo>
                    <a:pt x="2064" y="1460"/>
                    <a:pt x="2063" y="1458"/>
                    <a:pt x="2061" y="1457"/>
                  </a:cubicBezTo>
                  <a:cubicBezTo>
                    <a:pt x="2059" y="1456"/>
                    <a:pt x="2056" y="1457"/>
                    <a:pt x="2055" y="1459"/>
                  </a:cubicBezTo>
                  <a:moveTo>
                    <a:pt x="2069" y="1422"/>
                  </a:moveTo>
                  <a:cubicBezTo>
                    <a:pt x="2067" y="1428"/>
                    <a:pt x="2065" y="1434"/>
                    <a:pt x="2063" y="1441"/>
                  </a:cubicBezTo>
                  <a:cubicBezTo>
                    <a:pt x="2062" y="1443"/>
                    <a:pt x="2063" y="1445"/>
                    <a:pt x="2065" y="1446"/>
                  </a:cubicBezTo>
                  <a:cubicBezTo>
                    <a:pt x="2067" y="1446"/>
                    <a:pt x="2069" y="1445"/>
                    <a:pt x="2070" y="1443"/>
                  </a:cubicBezTo>
                  <a:cubicBezTo>
                    <a:pt x="2072" y="1437"/>
                    <a:pt x="2075" y="1431"/>
                    <a:pt x="2077" y="1424"/>
                  </a:cubicBezTo>
                  <a:cubicBezTo>
                    <a:pt x="2078" y="1422"/>
                    <a:pt x="2077" y="1420"/>
                    <a:pt x="2074" y="1419"/>
                  </a:cubicBezTo>
                  <a:cubicBezTo>
                    <a:pt x="2072" y="1419"/>
                    <a:pt x="2070" y="1420"/>
                    <a:pt x="2069" y="1422"/>
                  </a:cubicBezTo>
                  <a:moveTo>
                    <a:pt x="2082" y="1384"/>
                  </a:moveTo>
                  <a:cubicBezTo>
                    <a:pt x="2080" y="1390"/>
                    <a:pt x="2078" y="1396"/>
                    <a:pt x="2076" y="1403"/>
                  </a:cubicBezTo>
                  <a:cubicBezTo>
                    <a:pt x="2075" y="1405"/>
                    <a:pt x="2076" y="1407"/>
                    <a:pt x="2078" y="1408"/>
                  </a:cubicBezTo>
                  <a:cubicBezTo>
                    <a:pt x="2081" y="1409"/>
                    <a:pt x="2083" y="1407"/>
                    <a:pt x="2083" y="1405"/>
                  </a:cubicBezTo>
                  <a:cubicBezTo>
                    <a:pt x="2086" y="1399"/>
                    <a:pt x="2088" y="1393"/>
                    <a:pt x="2090" y="1386"/>
                  </a:cubicBezTo>
                  <a:cubicBezTo>
                    <a:pt x="2090" y="1384"/>
                    <a:pt x="2089" y="1382"/>
                    <a:pt x="2087" y="1381"/>
                  </a:cubicBezTo>
                  <a:cubicBezTo>
                    <a:pt x="2085" y="1380"/>
                    <a:pt x="2083" y="1382"/>
                    <a:pt x="2082" y="1384"/>
                  </a:cubicBezTo>
                  <a:moveTo>
                    <a:pt x="2093" y="1345"/>
                  </a:moveTo>
                  <a:cubicBezTo>
                    <a:pt x="2091" y="1352"/>
                    <a:pt x="2090" y="1358"/>
                    <a:pt x="2088" y="1365"/>
                  </a:cubicBezTo>
                  <a:cubicBezTo>
                    <a:pt x="2087" y="1367"/>
                    <a:pt x="2088" y="1369"/>
                    <a:pt x="2090" y="1370"/>
                  </a:cubicBezTo>
                  <a:cubicBezTo>
                    <a:pt x="2093" y="1370"/>
                    <a:pt x="2095" y="1369"/>
                    <a:pt x="2095" y="1367"/>
                  </a:cubicBezTo>
                  <a:cubicBezTo>
                    <a:pt x="2097" y="1360"/>
                    <a:pt x="2099" y="1354"/>
                    <a:pt x="2101" y="1347"/>
                  </a:cubicBezTo>
                  <a:cubicBezTo>
                    <a:pt x="2101" y="1345"/>
                    <a:pt x="2100" y="1343"/>
                    <a:pt x="2098" y="1343"/>
                  </a:cubicBezTo>
                  <a:cubicBezTo>
                    <a:pt x="2096" y="1342"/>
                    <a:pt x="2094" y="1343"/>
                    <a:pt x="2093" y="1345"/>
                  </a:cubicBezTo>
                  <a:moveTo>
                    <a:pt x="2103" y="1307"/>
                  </a:moveTo>
                  <a:cubicBezTo>
                    <a:pt x="2101" y="1313"/>
                    <a:pt x="2100" y="1320"/>
                    <a:pt x="2098" y="1326"/>
                  </a:cubicBezTo>
                  <a:cubicBezTo>
                    <a:pt x="2098" y="1328"/>
                    <a:pt x="2099" y="1330"/>
                    <a:pt x="2101" y="1331"/>
                  </a:cubicBezTo>
                  <a:cubicBezTo>
                    <a:pt x="2103" y="1331"/>
                    <a:pt x="2105" y="1330"/>
                    <a:pt x="2106" y="1328"/>
                  </a:cubicBezTo>
                  <a:cubicBezTo>
                    <a:pt x="2107" y="1322"/>
                    <a:pt x="2109" y="1315"/>
                    <a:pt x="2111" y="1308"/>
                  </a:cubicBezTo>
                  <a:cubicBezTo>
                    <a:pt x="2111" y="1306"/>
                    <a:pt x="2110" y="1304"/>
                    <a:pt x="2107" y="1304"/>
                  </a:cubicBezTo>
                  <a:cubicBezTo>
                    <a:pt x="2105" y="1303"/>
                    <a:pt x="2103" y="1305"/>
                    <a:pt x="2103" y="1307"/>
                  </a:cubicBezTo>
                  <a:moveTo>
                    <a:pt x="2111" y="1268"/>
                  </a:moveTo>
                  <a:cubicBezTo>
                    <a:pt x="2110" y="1274"/>
                    <a:pt x="2108" y="1281"/>
                    <a:pt x="2107" y="1287"/>
                  </a:cubicBezTo>
                  <a:cubicBezTo>
                    <a:pt x="2107" y="1289"/>
                    <a:pt x="2108" y="1291"/>
                    <a:pt x="2110" y="1292"/>
                  </a:cubicBezTo>
                  <a:cubicBezTo>
                    <a:pt x="2112" y="1292"/>
                    <a:pt x="2114" y="1291"/>
                    <a:pt x="2115" y="1289"/>
                  </a:cubicBezTo>
                  <a:cubicBezTo>
                    <a:pt x="2116" y="1282"/>
                    <a:pt x="2117" y="1276"/>
                    <a:pt x="2119" y="1269"/>
                  </a:cubicBezTo>
                  <a:cubicBezTo>
                    <a:pt x="2119" y="1267"/>
                    <a:pt x="2118" y="1265"/>
                    <a:pt x="2116" y="1264"/>
                  </a:cubicBezTo>
                  <a:cubicBezTo>
                    <a:pt x="2113" y="1264"/>
                    <a:pt x="2111" y="1265"/>
                    <a:pt x="2111" y="1268"/>
                  </a:cubicBezTo>
                  <a:cubicBezTo>
                    <a:pt x="2111" y="1268"/>
                    <a:pt x="2111" y="1268"/>
                    <a:pt x="2111" y="1268"/>
                  </a:cubicBezTo>
                  <a:moveTo>
                    <a:pt x="2118" y="1228"/>
                  </a:moveTo>
                  <a:cubicBezTo>
                    <a:pt x="2117" y="1235"/>
                    <a:pt x="2115" y="1241"/>
                    <a:pt x="2114" y="1248"/>
                  </a:cubicBezTo>
                  <a:cubicBezTo>
                    <a:pt x="2114" y="1250"/>
                    <a:pt x="2115" y="1252"/>
                    <a:pt x="2118" y="1253"/>
                  </a:cubicBezTo>
                  <a:cubicBezTo>
                    <a:pt x="2120" y="1253"/>
                    <a:pt x="2122" y="1251"/>
                    <a:pt x="2122" y="1249"/>
                  </a:cubicBezTo>
                  <a:cubicBezTo>
                    <a:pt x="2123" y="1243"/>
                    <a:pt x="2124" y="1236"/>
                    <a:pt x="2125" y="1229"/>
                  </a:cubicBezTo>
                  <a:cubicBezTo>
                    <a:pt x="2126" y="1227"/>
                    <a:pt x="2124" y="1225"/>
                    <a:pt x="2122" y="1225"/>
                  </a:cubicBezTo>
                  <a:cubicBezTo>
                    <a:pt x="2120" y="1225"/>
                    <a:pt x="2118" y="1226"/>
                    <a:pt x="2118" y="1228"/>
                  </a:cubicBezTo>
                  <a:cubicBezTo>
                    <a:pt x="2118" y="1228"/>
                    <a:pt x="2118" y="1228"/>
                    <a:pt x="2118" y="1228"/>
                  </a:cubicBezTo>
                  <a:moveTo>
                    <a:pt x="2123" y="1189"/>
                  </a:moveTo>
                  <a:cubicBezTo>
                    <a:pt x="2122" y="1195"/>
                    <a:pt x="2121" y="1202"/>
                    <a:pt x="2120" y="1209"/>
                  </a:cubicBezTo>
                  <a:cubicBezTo>
                    <a:pt x="2120" y="1211"/>
                    <a:pt x="2122" y="1213"/>
                    <a:pt x="2124" y="1213"/>
                  </a:cubicBezTo>
                  <a:cubicBezTo>
                    <a:pt x="2126" y="1213"/>
                    <a:pt x="2128" y="1212"/>
                    <a:pt x="2128" y="1210"/>
                  </a:cubicBezTo>
                  <a:cubicBezTo>
                    <a:pt x="2129" y="1203"/>
                    <a:pt x="2130" y="1196"/>
                    <a:pt x="2131" y="1190"/>
                  </a:cubicBezTo>
                  <a:cubicBezTo>
                    <a:pt x="2131" y="1187"/>
                    <a:pt x="2129" y="1185"/>
                    <a:pt x="2127" y="1185"/>
                  </a:cubicBezTo>
                  <a:cubicBezTo>
                    <a:pt x="2125" y="1185"/>
                    <a:pt x="2123" y="1186"/>
                    <a:pt x="2123" y="1189"/>
                  </a:cubicBezTo>
                  <a:moveTo>
                    <a:pt x="2126" y="1149"/>
                  </a:moveTo>
                  <a:cubicBezTo>
                    <a:pt x="2126" y="1156"/>
                    <a:pt x="2125" y="1162"/>
                    <a:pt x="2125" y="1169"/>
                  </a:cubicBezTo>
                  <a:cubicBezTo>
                    <a:pt x="2125" y="1171"/>
                    <a:pt x="2126" y="1173"/>
                    <a:pt x="2128" y="1173"/>
                  </a:cubicBezTo>
                  <a:cubicBezTo>
                    <a:pt x="2131" y="1173"/>
                    <a:pt x="2133" y="1172"/>
                    <a:pt x="2133" y="1170"/>
                  </a:cubicBezTo>
                  <a:cubicBezTo>
                    <a:pt x="2133" y="1163"/>
                    <a:pt x="2134" y="1156"/>
                    <a:pt x="2134" y="1150"/>
                  </a:cubicBezTo>
                  <a:cubicBezTo>
                    <a:pt x="2135" y="1147"/>
                    <a:pt x="2133" y="1145"/>
                    <a:pt x="2131" y="1145"/>
                  </a:cubicBezTo>
                  <a:cubicBezTo>
                    <a:pt x="2129" y="1145"/>
                    <a:pt x="2127" y="1147"/>
                    <a:pt x="2126" y="1149"/>
                  </a:cubicBezTo>
                  <a:moveTo>
                    <a:pt x="2129" y="1109"/>
                  </a:moveTo>
                  <a:cubicBezTo>
                    <a:pt x="2128" y="1116"/>
                    <a:pt x="2128" y="1122"/>
                    <a:pt x="2128" y="1129"/>
                  </a:cubicBezTo>
                  <a:cubicBezTo>
                    <a:pt x="2128" y="1131"/>
                    <a:pt x="2129" y="1133"/>
                    <a:pt x="2131" y="1133"/>
                  </a:cubicBezTo>
                  <a:cubicBezTo>
                    <a:pt x="2134" y="1133"/>
                    <a:pt x="2136" y="1132"/>
                    <a:pt x="2136" y="1129"/>
                  </a:cubicBezTo>
                  <a:cubicBezTo>
                    <a:pt x="2136" y="1123"/>
                    <a:pt x="2136" y="1116"/>
                    <a:pt x="2137" y="1109"/>
                  </a:cubicBezTo>
                  <a:cubicBezTo>
                    <a:pt x="2137" y="1107"/>
                    <a:pt x="2135" y="1105"/>
                    <a:pt x="2133" y="1105"/>
                  </a:cubicBezTo>
                  <a:cubicBezTo>
                    <a:pt x="2131" y="1105"/>
                    <a:pt x="2129" y="1107"/>
                    <a:pt x="2129" y="1109"/>
                  </a:cubicBezTo>
                </a:path>
              </a:pathLst>
            </a:custGeom>
            <a:solidFill>
              <a:srgbClr val="44546A"/>
            </a:solidFill>
            <a:ln>
              <a:noFill/>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prstClr val="black"/>
                </a:solidFill>
                <a:effectLst/>
                <a:uLnTx/>
                <a:uFillTx/>
              </a:endParaRPr>
            </a:p>
          </p:txBody>
        </p:sp>
        <p:sp>
          <p:nvSpPr>
            <p:cNvPr id="116" name="文本框 115">
              <a:extLst>
                <a:ext uri="{FF2B5EF4-FFF2-40B4-BE49-F238E27FC236}">
                  <a16:creationId xmlns="" xmlns:a16="http://schemas.microsoft.com/office/drawing/2014/main" id="{387D4F7E-571E-4C92-B854-CFF843E74F7B}"/>
                </a:ext>
              </a:extLst>
            </p:cNvPr>
            <p:cNvSpPr txBox="1"/>
            <p:nvPr/>
          </p:nvSpPr>
          <p:spPr>
            <a:xfrm>
              <a:off x="5291132" y="3011301"/>
              <a:ext cx="1555472" cy="505406"/>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defPPr>
                <a:defRPr lang="zh-CN"/>
              </a:defPPr>
              <a:lvl1pPr algn="ctr">
                <a:defRPr sz="2000" b="1">
                  <a:solidFill>
                    <a:srgbClr val="579C7F"/>
                  </a:solidFill>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600" dirty="0">
                  <a:solidFill>
                    <a:schemeClr val="accent5">
                      <a:lumMod val="75000"/>
                    </a:schemeClr>
                  </a:solidFill>
                  <a:sym typeface="+mn-lt"/>
                </a:rPr>
                <a:t>体系建设</a:t>
              </a:r>
            </a:p>
          </p:txBody>
        </p:sp>
        <p:sp>
          <p:nvSpPr>
            <p:cNvPr id="117" name="文本框 116">
              <a:extLst>
                <a:ext uri="{FF2B5EF4-FFF2-40B4-BE49-F238E27FC236}">
                  <a16:creationId xmlns="" xmlns:a16="http://schemas.microsoft.com/office/drawing/2014/main" id="{ED7D8401-5026-4D61-98A3-C4F50992AB66}"/>
                </a:ext>
              </a:extLst>
            </p:cNvPr>
            <p:cNvSpPr txBox="1"/>
            <p:nvPr/>
          </p:nvSpPr>
          <p:spPr>
            <a:xfrm>
              <a:off x="8063295" y="3102092"/>
              <a:ext cx="1195548" cy="323823"/>
            </a:xfrm>
            <a:prstGeom prst="rect">
              <a:avLst/>
            </a:prstGeom>
            <a:noFill/>
          </p:spPr>
          <p:txBody>
            <a:bodyPr wrap="square" rtlCol="0" anchor="ctr" anchorCtr="1">
              <a:spAutoFit/>
            </a:bodyPr>
            <a:lstStyle/>
            <a:p>
              <a:pPr algn="ctr"/>
              <a:r>
                <a:rPr lang="zh-CN" altLang="en-US" sz="1200" b="1" dirty="0">
                  <a:solidFill>
                    <a:schemeClr val="tx1">
                      <a:lumMod val="75000"/>
                      <a:lumOff val="25000"/>
                    </a:schemeClr>
                  </a:solidFill>
                  <a:cs typeface="+mn-ea"/>
                  <a:sym typeface="+mn-lt"/>
                </a:rPr>
                <a:t>优化管理</a:t>
              </a:r>
            </a:p>
          </p:txBody>
        </p:sp>
        <p:sp>
          <p:nvSpPr>
            <p:cNvPr id="118" name="文本框 117">
              <a:extLst>
                <a:ext uri="{FF2B5EF4-FFF2-40B4-BE49-F238E27FC236}">
                  <a16:creationId xmlns="" xmlns:a16="http://schemas.microsoft.com/office/drawing/2014/main" id="{41A58E7A-9791-4854-8863-910558219CE1}"/>
                </a:ext>
              </a:extLst>
            </p:cNvPr>
            <p:cNvSpPr txBox="1"/>
            <p:nvPr/>
          </p:nvSpPr>
          <p:spPr>
            <a:xfrm>
              <a:off x="3020818" y="3102092"/>
              <a:ext cx="935488" cy="323823"/>
            </a:xfrm>
            <a:prstGeom prst="rect">
              <a:avLst/>
            </a:prstGeom>
            <a:noFill/>
          </p:spPr>
          <p:txBody>
            <a:bodyPr wrap="none" rtlCol="0" anchor="ctr" anchorCtr="1">
              <a:spAutoFit/>
            </a:bodyPr>
            <a:lstStyle/>
            <a:p>
              <a:pPr algn="ctr"/>
              <a:r>
                <a:rPr lang="zh-CN" altLang="en-US" sz="1200" b="1" dirty="0">
                  <a:solidFill>
                    <a:schemeClr val="tx1">
                      <a:lumMod val="75000"/>
                      <a:lumOff val="25000"/>
                    </a:schemeClr>
                  </a:solidFill>
                  <a:cs typeface="+mn-ea"/>
                  <a:sym typeface="+mn-lt"/>
                </a:rPr>
                <a:t>发展历程</a:t>
              </a:r>
            </a:p>
          </p:txBody>
        </p:sp>
        <p:sp>
          <p:nvSpPr>
            <p:cNvPr id="119" name="íṧļïḑè">
              <a:extLst>
                <a:ext uri="{FF2B5EF4-FFF2-40B4-BE49-F238E27FC236}">
                  <a16:creationId xmlns="" xmlns:a16="http://schemas.microsoft.com/office/drawing/2014/main" id="{8BE9742A-31D7-41D4-A51A-9478C67B6947}"/>
                </a:ext>
              </a:extLst>
            </p:cNvPr>
            <p:cNvSpPr/>
            <p:nvPr/>
          </p:nvSpPr>
          <p:spPr bwMode="auto">
            <a:xfrm>
              <a:off x="4175964" y="2997180"/>
              <a:ext cx="534106" cy="533648"/>
            </a:xfrm>
            <a:prstGeom prst="ellipse">
              <a:avLst/>
            </a:prstGeom>
            <a:solidFill>
              <a:schemeClr val="bg1">
                <a:lumMod val="95000"/>
              </a:schemeClr>
            </a:solidFill>
            <a:ln>
              <a:noFill/>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prstClr val="black"/>
                </a:solidFill>
                <a:effectLst/>
                <a:uLnTx/>
                <a:uFillTx/>
              </a:endParaRPr>
            </a:p>
          </p:txBody>
        </p:sp>
        <p:sp>
          <p:nvSpPr>
            <p:cNvPr id="120" name="ïŝḻíḍe">
              <a:extLst>
                <a:ext uri="{FF2B5EF4-FFF2-40B4-BE49-F238E27FC236}">
                  <a16:creationId xmlns="" xmlns:a16="http://schemas.microsoft.com/office/drawing/2014/main" id="{5872E472-5725-4183-817A-700DFF4AC4D3}"/>
                </a:ext>
              </a:extLst>
            </p:cNvPr>
            <p:cNvSpPr/>
            <p:nvPr/>
          </p:nvSpPr>
          <p:spPr bwMode="auto">
            <a:xfrm>
              <a:off x="7484902" y="2996952"/>
              <a:ext cx="534106" cy="534106"/>
            </a:xfrm>
            <a:prstGeom prst="ellipse">
              <a:avLst/>
            </a:prstGeom>
            <a:solidFill>
              <a:schemeClr val="bg1">
                <a:lumMod val="95000"/>
              </a:schemeClr>
            </a:solidFill>
            <a:ln>
              <a:noFill/>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prstClr val="black"/>
                </a:solidFill>
                <a:effectLst/>
                <a:uLnTx/>
                <a:uFillTx/>
              </a:endParaRPr>
            </a:p>
          </p:txBody>
        </p:sp>
        <p:grpSp>
          <p:nvGrpSpPr>
            <p:cNvPr id="121" name="组合 120">
              <a:extLst>
                <a:ext uri="{FF2B5EF4-FFF2-40B4-BE49-F238E27FC236}">
                  <a16:creationId xmlns="" xmlns:a16="http://schemas.microsoft.com/office/drawing/2014/main" id="{89084B65-9C8E-4D27-B90C-76BFFF253A7C}"/>
                </a:ext>
              </a:extLst>
            </p:cNvPr>
            <p:cNvGrpSpPr/>
            <p:nvPr/>
          </p:nvGrpSpPr>
          <p:grpSpPr>
            <a:xfrm>
              <a:off x="4497288" y="679740"/>
              <a:ext cx="3200401" cy="633089"/>
              <a:chOff x="4497288" y="550200"/>
              <a:chExt cx="3200401" cy="633089"/>
            </a:xfrm>
          </p:grpSpPr>
          <p:sp>
            <p:nvSpPr>
              <p:cNvPr id="122" name="文本框 121">
                <a:extLst>
                  <a:ext uri="{FF2B5EF4-FFF2-40B4-BE49-F238E27FC236}">
                    <a16:creationId xmlns="" xmlns:a16="http://schemas.microsoft.com/office/drawing/2014/main" id="{5AB713F9-84A2-4C81-86D8-FDF5DA7A3DDA}"/>
                  </a:ext>
                </a:extLst>
              </p:cNvPr>
              <p:cNvSpPr txBox="1"/>
              <p:nvPr/>
            </p:nvSpPr>
            <p:spPr>
              <a:xfrm>
                <a:off x="4497288" y="550200"/>
                <a:ext cx="3200401" cy="305832"/>
              </a:xfrm>
              <a:prstGeom prst="rect">
                <a:avLst/>
              </a:prstGeom>
              <a:noFill/>
            </p:spPr>
            <p:txBody>
              <a:bodyPr wrap="square" rtlCol="0">
                <a:spAutoFit/>
              </a:bodyPr>
              <a:lstStyle/>
              <a:p>
                <a:pPr algn="ctr"/>
                <a:r>
                  <a:rPr lang="zh-CN" altLang="en-US" sz="1100" b="1" dirty="0">
                    <a:solidFill>
                      <a:schemeClr val="tx1">
                        <a:lumMod val="50000"/>
                        <a:lumOff val="50000"/>
                      </a:schemeClr>
                    </a:solidFill>
                    <a:cs typeface="+mn-ea"/>
                    <a:sym typeface="+mn-lt"/>
                  </a:rPr>
                  <a:t>围绕关键研究方向开展</a:t>
                </a:r>
              </a:p>
            </p:txBody>
          </p:sp>
          <p:sp>
            <p:nvSpPr>
              <p:cNvPr id="123" name="文本框 122">
                <a:extLst>
                  <a:ext uri="{FF2B5EF4-FFF2-40B4-BE49-F238E27FC236}">
                    <a16:creationId xmlns="" xmlns:a16="http://schemas.microsoft.com/office/drawing/2014/main" id="{45DE1012-4310-40B5-B16D-F302E2BF7F7F}"/>
                  </a:ext>
                </a:extLst>
              </p:cNvPr>
              <p:cNvSpPr txBox="1"/>
              <p:nvPr/>
            </p:nvSpPr>
            <p:spPr>
              <a:xfrm>
                <a:off x="5410723" y="859466"/>
                <a:ext cx="1370554" cy="323823"/>
              </a:xfrm>
              <a:prstGeom prst="rect">
                <a:avLst/>
              </a:prstGeom>
              <a:noFill/>
            </p:spPr>
            <p:txBody>
              <a:bodyPr wrap="square" rtlCol="0" anchor="ctr" anchorCtr="1">
                <a:spAutoFit/>
              </a:bodyPr>
              <a:lstStyle>
                <a:defPPr>
                  <a:defRPr lang="zh-CN"/>
                </a:defPPr>
                <a:lvl1pPr algn="ctr">
                  <a:defRPr b="1">
                    <a:solidFill>
                      <a:schemeClr val="tx1">
                        <a:lumMod val="75000"/>
                        <a:lumOff val="25000"/>
                      </a:schemeClr>
                    </a:solidFill>
                    <a:cs typeface="+mn-ea"/>
                  </a:defRPr>
                </a:lvl1pPr>
              </a:lstStyle>
              <a:p>
                <a:r>
                  <a:rPr lang="zh-CN" altLang="en-US" sz="1200" dirty="0">
                    <a:sym typeface="+mn-lt"/>
                  </a:rPr>
                  <a:t>建设宗旨</a:t>
                </a:r>
              </a:p>
            </p:txBody>
          </p:sp>
        </p:grpSp>
        <p:sp>
          <p:nvSpPr>
            <p:cNvPr id="124" name="íśļiḓe">
              <a:extLst>
                <a:ext uri="{FF2B5EF4-FFF2-40B4-BE49-F238E27FC236}">
                  <a16:creationId xmlns="" xmlns:a16="http://schemas.microsoft.com/office/drawing/2014/main" id="{10841264-6CDB-4ED7-A3F3-F452922BE511}"/>
                </a:ext>
              </a:extLst>
            </p:cNvPr>
            <p:cNvSpPr/>
            <p:nvPr/>
          </p:nvSpPr>
          <p:spPr bwMode="auto">
            <a:xfrm>
              <a:off x="5830436" y="1357259"/>
              <a:ext cx="534106" cy="534106"/>
            </a:xfrm>
            <a:prstGeom prst="ellipse">
              <a:avLst/>
            </a:prstGeom>
            <a:solidFill>
              <a:schemeClr val="bg1">
                <a:lumMod val="95000"/>
              </a:schemeClr>
            </a:solidFill>
            <a:ln>
              <a:noFill/>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prstClr val="black"/>
                </a:solidFill>
                <a:effectLst/>
                <a:uLnTx/>
                <a:uFillTx/>
              </a:endParaRPr>
            </a:p>
          </p:txBody>
        </p:sp>
        <p:sp>
          <p:nvSpPr>
            <p:cNvPr id="125" name="íślíḍé">
              <a:extLst>
                <a:ext uri="{FF2B5EF4-FFF2-40B4-BE49-F238E27FC236}">
                  <a16:creationId xmlns="" xmlns:a16="http://schemas.microsoft.com/office/drawing/2014/main" id="{A2C62910-FFDB-47BD-A282-7F76FFD42A4D}"/>
                </a:ext>
              </a:extLst>
            </p:cNvPr>
            <p:cNvSpPr/>
            <p:nvPr/>
          </p:nvSpPr>
          <p:spPr bwMode="auto">
            <a:xfrm>
              <a:off x="5830437" y="4665899"/>
              <a:ext cx="534106" cy="532736"/>
            </a:xfrm>
            <a:prstGeom prst="ellipse">
              <a:avLst/>
            </a:prstGeom>
            <a:solidFill>
              <a:schemeClr val="bg1">
                <a:lumMod val="95000"/>
              </a:schemeClr>
            </a:solidFill>
            <a:ln>
              <a:noFill/>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prstClr val="black"/>
                </a:solidFill>
                <a:effectLst/>
                <a:uLnTx/>
                <a:uFillTx/>
              </a:endParaRPr>
            </a:p>
          </p:txBody>
        </p:sp>
        <p:grpSp>
          <p:nvGrpSpPr>
            <p:cNvPr id="126" name="组合 125">
              <a:extLst>
                <a:ext uri="{FF2B5EF4-FFF2-40B4-BE49-F238E27FC236}">
                  <a16:creationId xmlns="" xmlns:a16="http://schemas.microsoft.com/office/drawing/2014/main" id="{8B6C0D19-B80D-4ED7-BB5E-1710FB16B97C}"/>
                </a:ext>
              </a:extLst>
            </p:cNvPr>
            <p:cNvGrpSpPr/>
            <p:nvPr/>
          </p:nvGrpSpPr>
          <p:grpSpPr>
            <a:xfrm>
              <a:off x="4687824" y="5630853"/>
              <a:ext cx="2816352" cy="751208"/>
              <a:chOff x="4511824" y="4411980"/>
              <a:chExt cx="3168352" cy="845098"/>
            </a:xfrm>
          </p:grpSpPr>
          <p:grpSp>
            <p:nvGrpSpPr>
              <p:cNvPr id="127" name="组合 126">
                <a:extLst>
                  <a:ext uri="{FF2B5EF4-FFF2-40B4-BE49-F238E27FC236}">
                    <a16:creationId xmlns="" xmlns:a16="http://schemas.microsoft.com/office/drawing/2014/main" id="{28652982-4F27-4136-9463-EA61896D9B0E}"/>
                  </a:ext>
                </a:extLst>
              </p:cNvPr>
              <p:cNvGrpSpPr/>
              <p:nvPr/>
            </p:nvGrpSpPr>
            <p:grpSpPr>
              <a:xfrm>
                <a:off x="4511824" y="4546660"/>
                <a:ext cx="3168352" cy="710418"/>
                <a:chOff x="4511824" y="4602540"/>
                <a:chExt cx="3168352" cy="710418"/>
              </a:xfrm>
            </p:grpSpPr>
            <p:sp>
              <p:nvSpPr>
                <p:cNvPr id="131" name="文本框 130">
                  <a:extLst>
                    <a:ext uri="{FF2B5EF4-FFF2-40B4-BE49-F238E27FC236}">
                      <a16:creationId xmlns="" xmlns:a16="http://schemas.microsoft.com/office/drawing/2014/main" id="{75C8884D-6AF2-43CA-ACB7-06AABA993588}"/>
                    </a:ext>
                  </a:extLst>
                </p:cNvPr>
                <p:cNvSpPr txBox="1"/>
                <p:nvPr/>
              </p:nvSpPr>
              <p:spPr>
                <a:xfrm>
                  <a:off x="4511824" y="4602540"/>
                  <a:ext cx="709170" cy="710418"/>
                </a:xfrm>
                <a:prstGeom prst="ellipse">
                  <a:avLst/>
                </a:prstGeom>
                <a:solidFill>
                  <a:schemeClr val="bg1"/>
                </a:solidFill>
                <a:ln>
                  <a:noFill/>
                </a:ln>
                <a:effectLst>
                  <a:outerShdw blurRad="889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defPPr>
                    <a:defRPr lang="zh-CN"/>
                  </a:defPPr>
                  <a:lvl1pPr algn="ctr">
                    <a:defRPr sz="2800">
                      <a:solidFill>
                        <a:srgbClr val="005CA2"/>
                      </a:solidFill>
                      <a:latin typeface="思源黑体 CN Bold" panose="020B0800000000000000" pitchFamily="34" charset="-122"/>
                      <a:ea typeface="思源黑体 CN Bold" panose="020B0800000000000000"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100" b="1" dirty="0">
                      <a:solidFill>
                        <a:schemeClr val="tx1"/>
                      </a:solidFill>
                      <a:latin typeface="微软雅黑" panose="020B0503020204020204" pitchFamily="34" charset="-122"/>
                      <a:ea typeface="微软雅黑" panose="020B0503020204020204" pitchFamily="34" charset="-122"/>
                      <a:sym typeface="+mn-lt"/>
                    </a:rPr>
                    <a:t>购置</a:t>
                  </a:r>
                </a:p>
              </p:txBody>
            </p:sp>
            <p:sp>
              <p:nvSpPr>
                <p:cNvPr id="132" name="文本框 131">
                  <a:extLst>
                    <a:ext uri="{FF2B5EF4-FFF2-40B4-BE49-F238E27FC236}">
                      <a16:creationId xmlns="" xmlns:a16="http://schemas.microsoft.com/office/drawing/2014/main" id="{BA3D1598-8BEF-414C-B9AB-A7C4534BB031}"/>
                    </a:ext>
                  </a:extLst>
                </p:cNvPr>
                <p:cNvSpPr txBox="1"/>
                <p:nvPr/>
              </p:nvSpPr>
              <p:spPr>
                <a:xfrm>
                  <a:off x="5741415" y="4602540"/>
                  <a:ext cx="709170" cy="710418"/>
                </a:xfrm>
                <a:prstGeom prst="ellipse">
                  <a:avLst/>
                </a:prstGeom>
                <a:solidFill>
                  <a:schemeClr val="bg1"/>
                </a:solidFill>
                <a:ln>
                  <a:noFill/>
                </a:ln>
                <a:effectLst>
                  <a:outerShdw blurRad="889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defPPr>
                    <a:defRPr lang="zh-CN"/>
                  </a:defPPr>
                  <a:lvl1pPr algn="ctr">
                    <a:defRPr sz="2000">
                      <a:solidFill>
                        <a:srgbClr val="005CA2"/>
                      </a:solidFill>
                      <a:latin typeface="思源黑体 CN Bold" panose="020B0800000000000000" pitchFamily="34" charset="-122"/>
                      <a:ea typeface="思源黑体 CN Bold" panose="020B0800000000000000"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100" b="1" dirty="0">
                      <a:solidFill>
                        <a:schemeClr val="tx1"/>
                      </a:solidFill>
                      <a:latin typeface="微软雅黑" panose="020B0503020204020204" pitchFamily="34" charset="-122"/>
                      <a:ea typeface="微软雅黑" panose="020B0503020204020204" pitchFamily="34" charset="-122"/>
                      <a:sym typeface="+mn-lt"/>
                    </a:rPr>
                    <a:t>研制</a:t>
                  </a:r>
                </a:p>
              </p:txBody>
            </p:sp>
            <p:sp>
              <p:nvSpPr>
                <p:cNvPr id="133" name="文本框 132">
                  <a:extLst>
                    <a:ext uri="{FF2B5EF4-FFF2-40B4-BE49-F238E27FC236}">
                      <a16:creationId xmlns="" xmlns:a16="http://schemas.microsoft.com/office/drawing/2014/main" id="{EE2E159C-C00F-4C5F-B6FA-9715C8F5ED5D}"/>
                    </a:ext>
                  </a:extLst>
                </p:cNvPr>
                <p:cNvSpPr txBox="1"/>
                <p:nvPr/>
              </p:nvSpPr>
              <p:spPr>
                <a:xfrm>
                  <a:off x="6971006" y="4602540"/>
                  <a:ext cx="709170" cy="710418"/>
                </a:xfrm>
                <a:prstGeom prst="ellipse">
                  <a:avLst/>
                </a:prstGeom>
                <a:solidFill>
                  <a:schemeClr val="bg1"/>
                </a:solidFill>
                <a:ln>
                  <a:noFill/>
                </a:ln>
                <a:effectLst>
                  <a:outerShdw blurRad="889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defPPr>
                    <a:defRPr lang="zh-CN"/>
                  </a:defPPr>
                  <a:lvl1pPr algn="ctr">
                    <a:defRPr sz="2000">
                      <a:solidFill>
                        <a:srgbClr val="005CA2"/>
                      </a:solidFill>
                      <a:latin typeface="思源黑体 CN Bold" panose="020B0800000000000000" pitchFamily="34" charset="-122"/>
                      <a:ea typeface="思源黑体 CN Bold" panose="020B0800000000000000"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100" b="1" dirty="0">
                      <a:solidFill>
                        <a:schemeClr val="tx1"/>
                      </a:solidFill>
                      <a:latin typeface="微软雅黑" panose="020B0503020204020204" pitchFamily="34" charset="-122"/>
                      <a:ea typeface="微软雅黑" panose="020B0503020204020204" pitchFamily="34" charset="-122"/>
                      <a:sym typeface="+mn-lt"/>
                    </a:rPr>
                    <a:t>升级</a:t>
                  </a:r>
                </a:p>
              </p:txBody>
            </p:sp>
            <p:sp>
              <p:nvSpPr>
                <p:cNvPr id="134" name="十字形 133">
                  <a:extLst>
                    <a:ext uri="{FF2B5EF4-FFF2-40B4-BE49-F238E27FC236}">
                      <a16:creationId xmlns="" xmlns:a16="http://schemas.microsoft.com/office/drawing/2014/main" id="{84BF3490-ABD9-4060-A0BE-5167AAD310AE}"/>
                    </a:ext>
                  </a:extLst>
                </p:cNvPr>
                <p:cNvSpPr/>
                <p:nvPr/>
              </p:nvSpPr>
              <p:spPr>
                <a:xfrm>
                  <a:off x="5398770" y="4852035"/>
                  <a:ext cx="190500" cy="190500"/>
                </a:xfrm>
                <a:prstGeom prst="plus">
                  <a:avLst>
                    <a:gd name="adj" fmla="val 44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schemeClr val="tx1"/>
                    </a:solidFill>
                  </a:endParaRPr>
                </a:p>
              </p:txBody>
            </p:sp>
            <p:sp>
              <p:nvSpPr>
                <p:cNvPr id="135" name="十字形 134">
                  <a:extLst>
                    <a:ext uri="{FF2B5EF4-FFF2-40B4-BE49-F238E27FC236}">
                      <a16:creationId xmlns="" xmlns:a16="http://schemas.microsoft.com/office/drawing/2014/main" id="{A478353D-1E3D-4C8E-8AEE-D66B70CDEF58}"/>
                    </a:ext>
                  </a:extLst>
                </p:cNvPr>
                <p:cNvSpPr/>
                <p:nvPr/>
              </p:nvSpPr>
              <p:spPr>
                <a:xfrm>
                  <a:off x="6612890" y="4852035"/>
                  <a:ext cx="190500" cy="190500"/>
                </a:xfrm>
                <a:prstGeom prst="plus">
                  <a:avLst>
                    <a:gd name="adj" fmla="val 44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schemeClr val="tx1"/>
                    </a:solidFill>
                  </a:endParaRPr>
                </a:p>
              </p:txBody>
            </p:sp>
          </p:grpSp>
          <p:grpSp>
            <p:nvGrpSpPr>
              <p:cNvPr id="128" name="组合 127">
                <a:extLst>
                  <a:ext uri="{FF2B5EF4-FFF2-40B4-BE49-F238E27FC236}">
                    <a16:creationId xmlns="" xmlns:a16="http://schemas.microsoft.com/office/drawing/2014/main" id="{ABC07D0F-9E46-44A1-886C-BCC3DC3760D6}"/>
                  </a:ext>
                </a:extLst>
              </p:cNvPr>
              <p:cNvGrpSpPr/>
              <p:nvPr/>
            </p:nvGrpSpPr>
            <p:grpSpPr>
              <a:xfrm>
                <a:off x="4862512" y="4411980"/>
                <a:ext cx="2466975" cy="139065"/>
                <a:chOff x="4862512" y="4411980"/>
                <a:chExt cx="2466975" cy="139065"/>
              </a:xfrm>
            </p:grpSpPr>
            <p:sp>
              <p:nvSpPr>
                <p:cNvPr id="129" name="右中括号 128">
                  <a:extLst>
                    <a:ext uri="{FF2B5EF4-FFF2-40B4-BE49-F238E27FC236}">
                      <a16:creationId xmlns="" xmlns:a16="http://schemas.microsoft.com/office/drawing/2014/main" id="{AED2C293-A948-4159-90F2-C0B6B2060DAA}"/>
                    </a:ext>
                  </a:extLst>
                </p:cNvPr>
                <p:cNvSpPr/>
                <p:nvPr/>
              </p:nvSpPr>
              <p:spPr>
                <a:xfrm rot="16200000">
                  <a:off x="6029325" y="3247072"/>
                  <a:ext cx="133350" cy="2466975"/>
                </a:xfrm>
                <a:prstGeom prst="rightBracket">
                  <a:avLst>
                    <a:gd name="adj" fmla="val 0"/>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100"/>
                </a:p>
              </p:txBody>
            </p:sp>
            <p:cxnSp>
              <p:nvCxnSpPr>
                <p:cNvPr id="130" name="直接连接符 129">
                  <a:extLst>
                    <a:ext uri="{FF2B5EF4-FFF2-40B4-BE49-F238E27FC236}">
                      <a16:creationId xmlns="" xmlns:a16="http://schemas.microsoft.com/office/drawing/2014/main" id="{BFCF350D-79FA-4BA7-8630-954BE44FEC83}"/>
                    </a:ext>
                  </a:extLst>
                </p:cNvPr>
                <p:cNvCxnSpPr>
                  <a:cxnSpLocks/>
                </p:cNvCxnSpPr>
                <p:nvPr/>
              </p:nvCxnSpPr>
              <p:spPr>
                <a:xfrm>
                  <a:off x="6096000" y="4411980"/>
                  <a:ext cx="0" cy="13906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136" name="文本框 135">
              <a:extLst>
                <a:ext uri="{FF2B5EF4-FFF2-40B4-BE49-F238E27FC236}">
                  <a16:creationId xmlns="" xmlns:a16="http://schemas.microsoft.com/office/drawing/2014/main" id="{C58BE2BB-7057-4AF1-96B2-378BC596F943}"/>
                </a:ext>
              </a:extLst>
            </p:cNvPr>
            <p:cNvSpPr txBox="1"/>
            <p:nvPr/>
          </p:nvSpPr>
          <p:spPr>
            <a:xfrm>
              <a:off x="5410723" y="5248586"/>
              <a:ext cx="1370554" cy="323823"/>
            </a:xfrm>
            <a:prstGeom prst="rect">
              <a:avLst/>
            </a:prstGeom>
            <a:noFill/>
          </p:spPr>
          <p:txBody>
            <a:bodyPr wrap="square" rtlCol="0" anchor="ctr" anchorCtr="1">
              <a:spAutoFit/>
            </a:bodyPr>
            <a:lstStyle>
              <a:defPPr>
                <a:defRPr lang="zh-CN"/>
              </a:defPPr>
              <a:lvl1pPr algn="ctr">
                <a:defRPr b="1">
                  <a:solidFill>
                    <a:schemeClr val="tx1">
                      <a:lumMod val="75000"/>
                      <a:lumOff val="25000"/>
                    </a:schemeClr>
                  </a:solidFill>
                  <a:cs typeface="+mn-ea"/>
                </a:defRPr>
              </a:lvl1pPr>
            </a:lstStyle>
            <a:p>
              <a:r>
                <a:rPr lang="zh-CN" altLang="en-US" sz="1200" dirty="0">
                  <a:sym typeface="+mn-lt"/>
                </a:rPr>
                <a:t>建设方式</a:t>
              </a:r>
            </a:p>
          </p:txBody>
        </p:sp>
        <p:grpSp>
          <p:nvGrpSpPr>
            <p:cNvPr id="137" name="组合 136">
              <a:extLst>
                <a:ext uri="{FF2B5EF4-FFF2-40B4-BE49-F238E27FC236}">
                  <a16:creationId xmlns="" xmlns:a16="http://schemas.microsoft.com/office/drawing/2014/main" id="{647015FA-0EB5-44FD-AB6F-18C18AA936BD}"/>
                </a:ext>
              </a:extLst>
            </p:cNvPr>
            <p:cNvGrpSpPr/>
            <p:nvPr/>
          </p:nvGrpSpPr>
          <p:grpSpPr>
            <a:xfrm>
              <a:off x="4759066" y="1907260"/>
              <a:ext cx="2673868" cy="2673868"/>
              <a:chOff x="4852541" y="2000735"/>
              <a:chExt cx="2486918" cy="2486918"/>
            </a:xfrm>
          </p:grpSpPr>
          <p:sp>
            <p:nvSpPr>
              <p:cNvPr id="138" name="箭头: 上 137">
                <a:extLst>
                  <a:ext uri="{FF2B5EF4-FFF2-40B4-BE49-F238E27FC236}">
                    <a16:creationId xmlns="" xmlns:a16="http://schemas.microsoft.com/office/drawing/2014/main" id="{080B99C3-77EC-4D63-9F9B-FD52545F95DB}"/>
                  </a:ext>
                </a:extLst>
              </p:cNvPr>
              <p:cNvSpPr/>
              <p:nvPr/>
            </p:nvSpPr>
            <p:spPr>
              <a:xfrm rot="5400000">
                <a:off x="6930901" y="3038179"/>
                <a:ext cx="365466" cy="451651"/>
              </a:xfrm>
              <a:prstGeom prst="upArrow">
                <a:avLst/>
              </a:prstGeom>
              <a:gradFill flip="none" rotWithShape="1">
                <a:gsLst>
                  <a:gs pos="0">
                    <a:schemeClr val="bg1">
                      <a:lumMod val="65000"/>
                    </a:schemeClr>
                  </a:gs>
                  <a:gs pos="100000">
                    <a:schemeClr val="bg1">
                      <a:lumMod val="85000"/>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algn="ctr"/>
                <a:endParaRPr lang="zh-CN" altLang="en-US" sz="1200"/>
              </a:p>
            </p:txBody>
          </p:sp>
          <p:sp>
            <p:nvSpPr>
              <p:cNvPr id="139" name="箭头: 上 138">
                <a:extLst>
                  <a:ext uri="{FF2B5EF4-FFF2-40B4-BE49-F238E27FC236}">
                    <a16:creationId xmlns="" xmlns:a16="http://schemas.microsoft.com/office/drawing/2014/main" id="{78301125-B5EB-4AAA-B7F6-380078089E12}"/>
                  </a:ext>
                </a:extLst>
              </p:cNvPr>
              <p:cNvSpPr/>
              <p:nvPr/>
            </p:nvSpPr>
            <p:spPr>
              <a:xfrm rot="16200000" flipH="1">
                <a:off x="4891154" y="3042659"/>
                <a:ext cx="365466" cy="442691"/>
              </a:xfrm>
              <a:prstGeom prst="upArrow">
                <a:avLst/>
              </a:prstGeom>
              <a:gradFill flip="none" rotWithShape="1">
                <a:gsLst>
                  <a:gs pos="0">
                    <a:schemeClr val="bg1">
                      <a:lumMod val="65000"/>
                    </a:schemeClr>
                  </a:gs>
                  <a:gs pos="100000">
                    <a:schemeClr val="bg1">
                      <a:lumMod val="85000"/>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algn="ctr"/>
                <a:endParaRPr lang="zh-CN" altLang="en-US" sz="1200"/>
              </a:p>
            </p:txBody>
          </p:sp>
          <p:grpSp>
            <p:nvGrpSpPr>
              <p:cNvPr id="140" name="组合 139">
                <a:extLst>
                  <a:ext uri="{FF2B5EF4-FFF2-40B4-BE49-F238E27FC236}">
                    <a16:creationId xmlns="" xmlns:a16="http://schemas.microsoft.com/office/drawing/2014/main" id="{07F2EC7A-F1AF-4D76-BE91-2949FB48AF62}"/>
                  </a:ext>
                </a:extLst>
              </p:cNvPr>
              <p:cNvGrpSpPr/>
              <p:nvPr/>
            </p:nvGrpSpPr>
            <p:grpSpPr>
              <a:xfrm rot="16200000">
                <a:off x="4852541" y="3061461"/>
                <a:ext cx="2486918" cy="365466"/>
                <a:chOff x="4696331" y="2441193"/>
                <a:chExt cx="2486918" cy="365466"/>
              </a:xfrm>
            </p:grpSpPr>
            <p:sp>
              <p:nvSpPr>
                <p:cNvPr id="141" name="箭头: 上 140">
                  <a:extLst>
                    <a:ext uri="{FF2B5EF4-FFF2-40B4-BE49-F238E27FC236}">
                      <a16:creationId xmlns="" xmlns:a16="http://schemas.microsoft.com/office/drawing/2014/main" id="{D567C6F5-17B2-4A11-AF23-724F8FC13537}"/>
                    </a:ext>
                  </a:extLst>
                </p:cNvPr>
                <p:cNvSpPr/>
                <p:nvPr/>
              </p:nvSpPr>
              <p:spPr>
                <a:xfrm rot="5400000">
                  <a:off x="6774691" y="2398100"/>
                  <a:ext cx="365466" cy="451651"/>
                </a:xfrm>
                <a:prstGeom prst="upArrow">
                  <a:avLst/>
                </a:prstGeom>
                <a:gradFill flip="none" rotWithShape="1">
                  <a:gsLst>
                    <a:gs pos="0">
                      <a:schemeClr val="bg1">
                        <a:lumMod val="65000"/>
                      </a:schemeClr>
                    </a:gs>
                    <a:gs pos="100000">
                      <a:schemeClr val="bg1">
                        <a:lumMod val="85000"/>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algn="ctr"/>
                  <a:endParaRPr lang="zh-CN" altLang="en-US" sz="1200"/>
                </a:p>
              </p:txBody>
            </p:sp>
            <p:sp>
              <p:nvSpPr>
                <p:cNvPr id="142" name="箭头: 上 141">
                  <a:extLst>
                    <a:ext uri="{FF2B5EF4-FFF2-40B4-BE49-F238E27FC236}">
                      <a16:creationId xmlns="" xmlns:a16="http://schemas.microsoft.com/office/drawing/2014/main" id="{3B59B75C-8E55-4C7D-82FE-7DE3981CA784}"/>
                    </a:ext>
                  </a:extLst>
                </p:cNvPr>
                <p:cNvSpPr/>
                <p:nvPr/>
              </p:nvSpPr>
              <p:spPr>
                <a:xfrm rot="16200000" flipH="1">
                  <a:off x="4734944" y="2402580"/>
                  <a:ext cx="365466" cy="442691"/>
                </a:xfrm>
                <a:prstGeom prst="upArrow">
                  <a:avLst/>
                </a:prstGeom>
                <a:gradFill flip="none" rotWithShape="1">
                  <a:gsLst>
                    <a:gs pos="0">
                      <a:schemeClr val="bg1">
                        <a:lumMod val="65000"/>
                      </a:schemeClr>
                    </a:gs>
                    <a:gs pos="100000">
                      <a:schemeClr val="bg1">
                        <a:lumMod val="85000"/>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algn="ctr"/>
                  <a:endParaRPr lang="zh-CN" altLang="en-US" sz="1200"/>
                </a:p>
              </p:txBody>
            </p:sp>
          </p:grpSp>
        </p:grpSp>
        <p:grpSp>
          <p:nvGrpSpPr>
            <p:cNvPr id="143" name="79d1541a-6bcb-469d-8cb2-bf24aeea1424"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 xmlns:a16="http://schemas.microsoft.com/office/drawing/2014/main" id="{EF5B0C07-6A14-48C8-AA96-CB01A954D7C2}"/>
                </a:ext>
              </a:extLst>
            </p:cNvPr>
            <p:cNvGrpSpPr>
              <a:grpSpLocks noChangeAspect="1"/>
            </p:cNvGrpSpPr>
            <p:nvPr>
              <p:custDataLst>
                <p:tags r:id="rId1"/>
              </p:custDataLst>
            </p:nvPr>
          </p:nvGrpSpPr>
          <p:grpSpPr>
            <a:xfrm>
              <a:off x="5946874" y="4718733"/>
              <a:ext cx="298251" cy="392886"/>
              <a:chOff x="4259416" y="1258698"/>
              <a:chExt cx="3673169" cy="4838686"/>
            </a:xfrm>
          </p:grpSpPr>
          <p:sp>
            <p:nvSpPr>
              <p:cNvPr id="144" name="îŝḻiḑè">
                <a:extLst>
                  <a:ext uri="{FF2B5EF4-FFF2-40B4-BE49-F238E27FC236}">
                    <a16:creationId xmlns="" xmlns:a16="http://schemas.microsoft.com/office/drawing/2014/main" id="{097B1379-F794-4DCB-8182-1970CD7510C2}"/>
                  </a:ext>
                </a:extLst>
              </p:cNvPr>
              <p:cNvSpPr/>
              <p:nvPr/>
            </p:nvSpPr>
            <p:spPr bwMode="auto">
              <a:xfrm>
                <a:off x="5107069" y="3201236"/>
                <a:ext cx="618080" cy="803507"/>
              </a:xfrm>
              <a:custGeom>
                <a:avLst/>
                <a:gdLst>
                  <a:gd name="T0" fmla="*/ 70 w 70"/>
                  <a:gd name="T1" fmla="*/ 16 h 91"/>
                  <a:gd name="T2" fmla="*/ 33 w 70"/>
                  <a:gd name="T3" fmla="*/ 91 h 91"/>
                  <a:gd name="T4" fmla="*/ 0 w 70"/>
                  <a:gd name="T5" fmla="*/ 75 h 91"/>
                  <a:gd name="T6" fmla="*/ 39 w 70"/>
                  <a:gd name="T7" fmla="*/ 0 h 91"/>
                  <a:gd name="T8" fmla="*/ 70 w 70"/>
                  <a:gd name="T9" fmla="*/ 16 h 91"/>
                </a:gdLst>
                <a:ahLst/>
                <a:cxnLst>
                  <a:cxn ang="0">
                    <a:pos x="T0" y="T1"/>
                  </a:cxn>
                  <a:cxn ang="0">
                    <a:pos x="T2" y="T3"/>
                  </a:cxn>
                  <a:cxn ang="0">
                    <a:pos x="T4" y="T5"/>
                  </a:cxn>
                  <a:cxn ang="0">
                    <a:pos x="T6" y="T7"/>
                  </a:cxn>
                  <a:cxn ang="0">
                    <a:pos x="T8" y="T9"/>
                  </a:cxn>
                </a:cxnLst>
                <a:rect l="0" t="0" r="r" b="b"/>
                <a:pathLst>
                  <a:path w="70" h="91">
                    <a:moveTo>
                      <a:pt x="70" y="16"/>
                    </a:moveTo>
                    <a:lnTo>
                      <a:pt x="33" y="91"/>
                    </a:lnTo>
                    <a:lnTo>
                      <a:pt x="0" y="75"/>
                    </a:lnTo>
                    <a:lnTo>
                      <a:pt x="39" y="0"/>
                    </a:lnTo>
                    <a:lnTo>
                      <a:pt x="70" y="16"/>
                    </a:lnTo>
                    <a:close/>
                  </a:path>
                </a:pathLst>
              </a:cu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45" name="iS1îdê">
                <a:extLst>
                  <a:ext uri="{FF2B5EF4-FFF2-40B4-BE49-F238E27FC236}">
                    <a16:creationId xmlns="" xmlns:a16="http://schemas.microsoft.com/office/drawing/2014/main" id="{BB95591B-44C2-437A-A1D0-BA5C351EC090}"/>
                  </a:ext>
                </a:extLst>
              </p:cNvPr>
              <p:cNvSpPr/>
              <p:nvPr/>
            </p:nvSpPr>
            <p:spPr bwMode="auto">
              <a:xfrm>
                <a:off x="5248345" y="3148258"/>
                <a:ext cx="609253" cy="459145"/>
              </a:xfrm>
              <a:custGeom>
                <a:avLst/>
                <a:gdLst>
                  <a:gd name="T0" fmla="*/ 56 w 69"/>
                  <a:gd name="T1" fmla="*/ 52 h 52"/>
                  <a:gd name="T2" fmla="*/ 0 w 69"/>
                  <a:gd name="T3" fmla="*/ 22 h 52"/>
                  <a:gd name="T4" fmla="*/ 13 w 69"/>
                  <a:gd name="T5" fmla="*/ 0 h 52"/>
                  <a:gd name="T6" fmla="*/ 69 w 69"/>
                  <a:gd name="T7" fmla="*/ 29 h 52"/>
                  <a:gd name="T8" fmla="*/ 56 w 69"/>
                  <a:gd name="T9" fmla="*/ 52 h 52"/>
                </a:gdLst>
                <a:ahLst/>
                <a:cxnLst>
                  <a:cxn ang="0">
                    <a:pos x="T0" y="T1"/>
                  </a:cxn>
                  <a:cxn ang="0">
                    <a:pos x="T2" y="T3"/>
                  </a:cxn>
                  <a:cxn ang="0">
                    <a:pos x="T4" y="T5"/>
                  </a:cxn>
                  <a:cxn ang="0">
                    <a:pos x="T6" y="T7"/>
                  </a:cxn>
                  <a:cxn ang="0">
                    <a:pos x="T8" y="T9"/>
                  </a:cxn>
                </a:cxnLst>
                <a:rect l="0" t="0" r="r" b="b"/>
                <a:pathLst>
                  <a:path w="69" h="52">
                    <a:moveTo>
                      <a:pt x="56" y="52"/>
                    </a:moveTo>
                    <a:lnTo>
                      <a:pt x="0" y="22"/>
                    </a:lnTo>
                    <a:lnTo>
                      <a:pt x="13" y="0"/>
                    </a:lnTo>
                    <a:lnTo>
                      <a:pt x="69" y="29"/>
                    </a:lnTo>
                    <a:lnTo>
                      <a:pt x="56" y="52"/>
                    </a:ln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46" name="ïŝľïḋe">
                <a:extLst>
                  <a:ext uri="{FF2B5EF4-FFF2-40B4-BE49-F238E27FC236}">
                    <a16:creationId xmlns="" xmlns:a16="http://schemas.microsoft.com/office/drawing/2014/main" id="{3EF232B5-54A0-48B7-8EF0-E386BCB0817C}"/>
                  </a:ext>
                </a:extLst>
              </p:cNvPr>
              <p:cNvSpPr/>
              <p:nvPr/>
            </p:nvSpPr>
            <p:spPr bwMode="auto">
              <a:xfrm>
                <a:off x="6201954" y="1382314"/>
                <a:ext cx="520956" cy="715210"/>
              </a:xfrm>
              <a:custGeom>
                <a:avLst/>
                <a:gdLst>
                  <a:gd name="T0" fmla="*/ 59 w 59"/>
                  <a:gd name="T1" fmla="*/ 13 h 81"/>
                  <a:gd name="T2" fmla="*/ 19 w 59"/>
                  <a:gd name="T3" fmla="*/ 81 h 81"/>
                  <a:gd name="T4" fmla="*/ 0 w 59"/>
                  <a:gd name="T5" fmla="*/ 71 h 81"/>
                  <a:gd name="T6" fmla="*/ 40 w 59"/>
                  <a:gd name="T7" fmla="*/ 0 h 81"/>
                  <a:gd name="T8" fmla="*/ 59 w 59"/>
                  <a:gd name="T9" fmla="*/ 13 h 81"/>
                </a:gdLst>
                <a:ahLst/>
                <a:cxnLst>
                  <a:cxn ang="0">
                    <a:pos x="T0" y="T1"/>
                  </a:cxn>
                  <a:cxn ang="0">
                    <a:pos x="T2" y="T3"/>
                  </a:cxn>
                  <a:cxn ang="0">
                    <a:pos x="T4" y="T5"/>
                  </a:cxn>
                  <a:cxn ang="0">
                    <a:pos x="T6" y="T7"/>
                  </a:cxn>
                  <a:cxn ang="0">
                    <a:pos x="T8" y="T9"/>
                  </a:cxn>
                </a:cxnLst>
                <a:rect l="0" t="0" r="r" b="b"/>
                <a:pathLst>
                  <a:path w="59" h="81">
                    <a:moveTo>
                      <a:pt x="59" y="13"/>
                    </a:moveTo>
                    <a:lnTo>
                      <a:pt x="19" y="81"/>
                    </a:lnTo>
                    <a:lnTo>
                      <a:pt x="0" y="71"/>
                    </a:lnTo>
                    <a:lnTo>
                      <a:pt x="40" y="0"/>
                    </a:lnTo>
                    <a:lnTo>
                      <a:pt x="59" y="13"/>
                    </a:lnTo>
                    <a:close/>
                  </a:path>
                </a:pathLst>
              </a:cu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47" name="íšḻíḓê">
                <a:extLst>
                  <a:ext uri="{FF2B5EF4-FFF2-40B4-BE49-F238E27FC236}">
                    <a16:creationId xmlns="" xmlns:a16="http://schemas.microsoft.com/office/drawing/2014/main" id="{0DB42B08-BB7D-47EA-889B-844F7DE28D6A}"/>
                  </a:ext>
                </a:extLst>
              </p:cNvPr>
              <p:cNvSpPr/>
              <p:nvPr/>
            </p:nvSpPr>
            <p:spPr bwMode="auto">
              <a:xfrm>
                <a:off x="6201954" y="1382314"/>
                <a:ext cx="520956" cy="715210"/>
              </a:xfrm>
              <a:custGeom>
                <a:avLst/>
                <a:gdLst>
                  <a:gd name="T0" fmla="*/ 59 w 59"/>
                  <a:gd name="T1" fmla="*/ 13 h 81"/>
                  <a:gd name="T2" fmla="*/ 19 w 59"/>
                  <a:gd name="T3" fmla="*/ 81 h 81"/>
                  <a:gd name="T4" fmla="*/ 0 w 59"/>
                  <a:gd name="T5" fmla="*/ 71 h 81"/>
                  <a:gd name="T6" fmla="*/ 40 w 59"/>
                  <a:gd name="T7" fmla="*/ 0 h 81"/>
                  <a:gd name="T8" fmla="*/ 59 w 59"/>
                  <a:gd name="T9" fmla="*/ 13 h 81"/>
                </a:gdLst>
                <a:ahLst/>
                <a:cxnLst>
                  <a:cxn ang="0">
                    <a:pos x="T0" y="T1"/>
                  </a:cxn>
                  <a:cxn ang="0">
                    <a:pos x="T2" y="T3"/>
                  </a:cxn>
                  <a:cxn ang="0">
                    <a:pos x="T4" y="T5"/>
                  </a:cxn>
                  <a:cxn ang="0">
                    <a:pos x="T6" y="T7"/>
                  </a:cxn>
                  <a:cxn ang="0">
                    <a:pos x="T8" y="T9"/>
                  </a:cxn>
                </a:cxnLst>
                <a:rect l="0" t="0" r="r" b="b"/>
                <a:pathLst>
                  <a:path w="59" h="81">
                    <a:moveTo>
                      <a:pt x="59" y="13"/>
                    </a:moveTo>
                    <a:lnTo>
                      <a:pt x="19" y="81"/>
                    </a:lnTo>
                    <a:lnTo>
                      <a:pt x="0" y="71"/>
                    </a:lnTo>
                    <a:lnTo>
                      <a:pt x="40" y="0"/>
                    </a:lnTo>
                    <a:lnTo>
                      <a:pt x="59" y="1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48" name="ïś1íḓé">
                <a:extLst>
                  <a:ext uri="{FF2B5EF4-FFF2-40B4-BE49-F238E27FC236}">
                    <a16:creationId xmlns="" xmlns:a16="http://schemas.microsoft.com/office/drawing/2014/main" id="{030D7F31-B863-41E9-A343-5AB686D0211E}"/>
                  </a:ext>
                </a:extLst>
              </p:cNvPr>
              <p:cNvSpPr/>
              <p:nvPr/>
            </p:nvSpPr>
            <p:spPr bwMode="auto">
              <a:xfrm>
                <a:off x="6316743" y="1258698"/>
                <a:ext cx="609253" cy="441486"/>
              </a:xfrm>
              <a:custGeom>
                <a:avLst/>
                <a:gdLst>
                  <a:gd name="T0" fmla="*/ 23 w 33"/>
                  <a:gd name="T1" fmla="*/ 22 h 24"/>
                  <a:gd name="T2" fmla="*/ 4 w 33"/>
                  <a:gd name="T3" fmla="*/ 12 h 24"/>
                  <a:gd name="T4" fmla="*/ 2 w 33"/>
                  <a:gd name="T5" fmla="*/ 4 h 24"/>
                  <a:gd name="T6" fmla="*/ 2 w 33"/>
                  <a:gd name="T7" fmla="*/ 4 h 24"/>
                  <a:gd name="T8" fmla="*/ 10 w 33"/>
                  <a:gd name="T9" fmla="*/ 1 h 24"/>
                  <a:gd name="T10" fmla="*/ 29 w 33"/>
                  <a:gd name="T11" fmla="*/ 12 h 24"/>
                  <a:gd name="T12" fmla="*/ 31 w 33"/>
                  <a:gd name="T13" fmla="*/ 20 h 24"/>
                  <a:gd name="T14" fmla="*/ 31 w 33"/>
                  <a:gd name="T15" fmla="*/ 20 h 24"/>
                  <a:gd name="T16" fmla="*/ 23 w 33"/>
                  <a:gd name="T17" fmla="*/ 2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24">
                    <a:moveTo>
                      <a:pt x="23" y="22"/>
                    </a:moveTo>
                    <a:cubicBezTo>
                      <a:pt x="4" y="12"/>
                      <a:pt x="4" y="12"/>
                      <a:pt x="4" y="12"/>
                    </a:cubicBezTo>
                    <a:cubicBezTo>
                      <a:pt x="1" y="10"/>
                      <a:pt x="0" y="7"/>
                      <a:pt x="2" y="4"/>
                    </a:cubicBezTo>
                    <a:cubicBezTo>
                      <a:pt x="2" y="4"/>
                      <a:pt x="2" y="4"/>
                      <a:pt x="2" y="4"/>
                    </a:cubicBezTo>
                    <a:cubicBezTo>
                      <a:pt x="3" y="1"/>
                      <a:pt x="7" y="0"/>
                      <a:pt x="10" y="1"/>
                    </a:cubicBezTo>
                    <a:cubicBezTo>
                      <a:pt x="29" y="12"/>
                      <a:pt x="29" y="12"/>
                      <a:pt x="29" y="12"/>
                    </a:cubicBezTo>
                    <a:cubicBezTo>
                      <a:pt x="31" y="13"/>
                      <a:pt x="33" y="17"/>
                      <a:pt x="31" y="20"/>
                    </a:cubicBezTo>
                    <a:cubicBezTo>
                      <a:pt x="31" y="20"/>
                      <a:pt x="31" y="20"/>
                      <a:pt x="31" y="20"/>
                    </a:cubicBezTo>
                    <a:cubicBezTo>
                      <a:pt x="29" y="23"/>
                      <a:pt x="26" y="24"/>
                      <a:pt x="23" y="22"/>
                    </a:cubicBezTo>
                  </a:path>
                </a:pathLst>
              </a:cu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49" name="iśḻïḑê">
                <a:extLst>
                  <a:ext uri="{FF2B5EF4-FFF2-40B4-BE49-F238E27FC236}">
                    <a16:creationId xmlns="" xmlns:a16="http://schemas.microsoft.com/office/drawing/2014/main" id="{1F02714D-ACCA-45A9-9640-A395D63004BC}"/>
                  </a:ext>
                </a:extLst>
              </p:cNvPr>
              <p:cNvSpPr/>
              <p:nvPr/>
            </p:nvSpPr>
            <p:spPr bwMode="auto">
              <a:xfrm>
                <a:off x="4647924" y="4993672"/>
                <a:ext cx="1121377" cy="918291"/>
              </a:xfrm>
              <a:custGeom>
                <a:avLst/>
                <a:gdLst>
                  <a:gd name="T0" fmla="*/ 0 w 127"/>
                  <a:gd name="T1" fmla="*/ 11 h 104"/>
                  <a:gd name="T2" fmla="*/ 27 w 127"/>
                  <a:gd name="T3" fmla="*/ 104 h 104"/>
                  <a:gd name="T4" fmla="*/ 127 w 127"/>
                  <a:gd name="T5" fmla="*/ 98 h 104"/>
                  <a:gd name="T6" fmla="*/ 127 w 127"/>
                  <a:gd name="T7" fmla="*/ 52 h 104"/>
                  <a:gd name="T8" fmla="*/ 29 w 127"/>
                  <a:gd name="T9" fmla="*/ 0 h 104"/>
                  <a:gd name="T10" fmla="*/ 0 w 127"/>
                  <a:gd name="T11" fmla="*/ 11 h 104"/>
                </a:gdLst>
                <a:ahLst/>
                <a:cxnLst>
                  <a:cxn ang="0">
                    <a:pos x="T0" y="T1"/>
                  </a:cxn>
                  <a:cxn ang="0">
                    <a:pos x="T2" y="T3"/>
                  </a:cxn>
                  <a:cxn ang="0">
                    <a:pos x="T4" y="T5"/>
                  </a:cxn>
                  <a:cxn ang="0">
                    <a:pos x="T6" y="T7"/>
                  </a:cxn>
                  <a:cxn ang="0">
                    <a:pos x="T8" y="T9"/>
                  </a:cxn>
                  <a:cxn ang="0">
                    <a:pos x="T10" y="T11"/>
                  </a:cxn>
                </a:cxnLst>
                <a:rect l="0" t="0" r="r" b="b"/>
                <a:pathLst>
                  <a:path w="127" h="104">
                    <a:moveTo>
                      <a:pt x="0" y="11"/>
                    </a:moveTo>
                    <a:lnTo>
                      <a:pt x="27" y="104"/>
                    </a:lnTo>
                    <a:lnTo>
                      <a:pt x="127" y="98"/>
                    </a:lnTo>
                    <a:lnTo>
                      <a:pt x="127" y="52"/>
                    </a:lnTo>
                    <a:lnTo>
                      <a:pt x="29" y="0"/>
                    </a:lnTo>
                    <a:lnTo>
                      <a:pt x="0" y="11"/>
                    </a:ln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50" name="îślide">
                <a:extLst>
                  <a:ext uri="{FF2B5EF4-FFF2-40B4-BE49-F238E27FC236}">
                    <a16:creationId xmlns="" xmlns:a16="http://schemas.microsoft.com/office/drawing/2014/main" id="{CB7B8BB2-C392-4D89-8435-E33351A9032C}"/>
                  </a:ext>
                </a:extLst>
              </p:cNvPr>
              <p:cNvSpPr/>
              <p:nvPr/>
            </p:nvSpPr>
            <p:spPr bwMode="auto">
              <a:xfrm>
                <a:off x="4921648" y="4190165"/>
                <a:ext cx="847653" cy="732869"/>
              </a:xfrm>
              <a:custGeom>
                <a:avLst/>
                <a:gdLst>
                  <a:gd name="T0" fmla="*/ 0 w 96"/>
                  <a:gd name="T1" fmla="*/ 0 h 83"/>
                  <a:gd name="T2" fmla="*/ 6 w 96"/>
                  <a:gd name="T3" fmla="*/ 46 h 83"/>
                  <a:gd name="T4" fmla="*/ 83 w 96"/>
                  <a:gd name="T5" fmla="*/ 83 h 83"/>
                  <a:gd name="T6" fmla="*/ 96 w 96"/>
                  <a:gd name="T7" fmla="*/ 62 h 83"/>
                  <a:gd name="T8" fmla="*/ 35 w 96"/>
                  <a:gd name="T9" fmla="*/ 39 h 83"/>
                  <a:gd name="T10" fmla="*/ 37 w 96"/>
                  <a:gd name="T11" fmla="*/ 14 h 83"/>
                  <a:gd name="T12" fmla="*/ 0 w 96"/>
                  <a:gd name="T13" fmla="*/ 0 h 83"/>
                </a:gdLst>
                <a:ahLst/>
                <a:cxnLst>
                  <a:cxn ang="0">
                    <a:pos x="T0" y="T1"/>
                  </a:cxn>
                  <a:cxn ang="0">
                    <a:pos x="T2" y="T3"/>
                  </a:cxn>
                  <a:cxn ang="0">
                    <a:pos x="T4" y="T5"/>
                  </a:cxn>
                  <a:cxn ang="0">
                    <a:pos x="T6" y="T7"/>
                  </a:cxn>
                  <a:cxn ang="0">
                    <a:pos x="T8" y="T9"/>
                  </a:cxn>
                  <a:cxn ang="0">
                    <a:pos x="T10" y="T11"/>
                  </a:cxn>
                  <a:cxn ang="0">
                    <a:pos x="T12" y="T13"/>
                  </a:cxn>
                </a:cxnLst>
                <a:rect l="0" t="0" r="r" b="b"/>
                <a:pathLst>
                  <a:path w="96" h="83">
                    <a:moveTo>
                      <a:pt x="0" y="0"/>
                    </a:moveTo>
                    <a:lnTo>
                      <a:pt x="6" y="46"/>
                    </a:lnTo>
                    <a:lnTo>
                      <a:pt x="83" y="83"/>
                    </a:lnTo>
                    <a:lnTo>
                      <a:pt x="96" y="62"/>
                    </a:lnTo>
                    <a:lnTo>
                      <a:pt x="35" y="39"/>
                    </a:lnTo>
                    <a:lnTo>
                      <a:pt x="37" y="14"/>
                    </a:lnTo>
                    <a:lnTo>
                      <a:pt x="0" y="0"/>
                    </a:lnTo>
                    <a:close/>
                  </a:path>
                </a:pathLst>
              </a:custGeom>
              <a:solidFill>
                <a:srgbClr val="FFDB2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51" name="ïsḷïdê">
                <a:extLst>
                  <a:ext uri="{FF2B5EF4-FFF2-40B4-BE49-F238E27FC236}">
                    <a16:creationId xmlns="" xmlns:a16="http://schemas.microsoft.com/office/drawing/2014/main" id="{13225A72-80CB-43CF-8837-326DE20456C1}"/>
                  </a:ext>
                </a:extLst>
              </p:cNvPr>
              <p:cNvSpPr/>
              <p:nvPr/>
            </p:nvSpPr>
            <p:spPr bwMode="auto">
              <a:xfrm>
                <a:off x="5195366" y="4772926"/>
                <a:ext cx="1686479" cy="1139037"/>
              </a:xfrm>
              <a:custGeom>
                <a:avLst/>
                <a:gdLst>
                  <a:gd name="T0" fmla="*/ 71 w 191"/>
                  <a:gd name="T1" fmla="*/ 0 h 129"/>
                  <a:gd name="T2" fmla="*/ 0 w 191"/>
                  <a:gd name="T3" fmla="*/ 129 h 129"/>
                  <a:gd name="T4" fmla="*/ 191 w 191"/>
                  <a:gd name="T5" fmla="*/ 129 h 129"/>
                  <a:gd name="T6" fmla="*/ 135 w 191"/>
                  <a:gd name="T7" fmla="*/ 0 h 129"/>
                  <a:gd name="T8" fmla="*/ 71 w 191"/>
                  <a:gd name="T9" fmla="*/ 0 h 129"/>
                </a:gdLst>
                <a:ahLst/>
                <a:cxnLst>
                  <a:cxn ang="0">
                    <a:pos x="T0" y="T1"/>
                  </a:cxn>
                  <a:cxn ang="0">
                    <a:pos x="T2" y="T3"/>
                  </a:cxn>
                  <a:cxn ang="0">
                    <a:pos x="T4" y="T5"/>
                  </a:cxn>
                  <a:cxn ang="0">
                    <a:pos x="T6" y="T7"/>
                  </a:cxn>
                  <a:cxn ang="0">
                    <a:pos x="T8" y="T9"/>
                  </a:cxn>
                </a:cxnLst>
                <a:rect l="0" t="0" r="r" b="b"/>
                <a:pathLst>
                  <a:path w="191" h="129">
                    <a:moveTo>
                      <a:pt x="71" y="0"/>
                    </a:moveTo>
                    <a:lnTo>
                      <a:pt x="0" y="129"/>
                    </a:lnTo>
                    <a:lnTo>
                      <a:pt x="191" y="129"/>
                    </a:lnTo>
                    <a:lnTo>
                      <a:pt x="135" y="0"/>
                    </a:lnTo>
                    <a:lnTo>
                      <a:pt x="71" y="0"/>
                    </a:lnTo>
                    <a:close/>
                  </a:path>
                </a:pathLst>
              </a:custGeom>
              <a:solidFill>
                <a:srgbClr val="595959"/>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52" name="îṡḻïḍé">
                <a:extLst>
                  <a:ext uri="{FF2B5EF4-FFF2-40B4-BE49-F238E27FC236}">
                    <a16:creationId xmlns="" xmlns:a16="http://schemas.microsoft.com/office/drawing/2014/main" id="{4139756B-2977-4337-97C4-86B5CC368966}"/>
                  </a:ext>
                </a:extLst>
              </p:cNvPr>
              <p:cNvSpPr/>
              <p:nvPr/>
            </p:nvSpPr>
            <p:spPr bwMode="auto">
              <a:xfrm>
                <a:off x="5195366" y="4772926"/>
                <a:ext cx="1686479" cy="1139037"/>
              </a:xfrm>
              <a:custGeom>
                <a:avLst/>
                <a:gdLst>
                  <a:gd name="T0" fmla="*/ 71 w 191"/>
                  <a:gd name="T1" fmla="*/ 0 h 129"/>
                  <a:gd name="T2" fmla="*/ 0 w 191"/>
                  <a:gd name="T3" fmla="*/ 129 h 129"/>
                  <a:gd name="T4" fmla="*/ 191 w 191"/>
                  <a:gd name="T5" fmla="*/ 129 h 129"/>
                  <a:gd name="T6" fmla="*/ 135 w 191"/>
                  <a:gd name="T7" fmla="*/ 0 h 129"/>
                  <a:gd name="T8" fmla="*/ 71 w 191"/>
                  <a:gd name="T9" fmla="*/ 0 h 129"/>
                </a:gdLst>
                <a:ahLst/>
                <a:cxnLst>
                  <a:cxn ang="0">
                    <a:pos x="T0" y="T1"/>
                  </a:cxn>
                  <a:cxn ang="0">
                    <a:pos x="T2" y="T3"/>
                  </a:cxn>
                  <a:cxn ang="0">
                    <a:pos x="T4" y="T5"/>
                  </a:cxn>
                  <a:cxn ang="0">
                    <a:pos x="T6" y="T7"/>
                  </a:cxn>
                  <a:cxn ang="0">
                    <a:pos x="T8" y="T9"/>
                  </a:cxn>
                </a:cxnLst>
                <a:rect l="0" t="0" r="r" b="b"/>
                <a:pathLst>
                  <a:path w="191" h="129">
                    <a:moveTo>
                      <a:pt x="71" y="0"/>
                    </a:moveTo>
                    <a:lnTo>
                      <a:pt x="0" y="129"/>
                    </a:lnTo>
                    <a:lnTo>
                      <a:pt x="191" y="129"/>
                    </a:lnTo>
                    <a:lnTo>
                      <a:pt x="135" y="0"/>
                    </a:lnTo>
                    <a:lnTo>
                      <a:pt x="7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53" name="iṡḻidè">
                <a:extLst>
                  <a:ext uri="{FF2B5EF4-FFF2-40B4-BE49-F238E27FC236}">
                    <a16:creationId xmlns="" xmlns:a16="http://schemas.microsoft.com/office/drawing/2014/main" id="{E56CB1BE-A35F-4CC7-A395-41D5155F1B5B}"/>
                  </a:ext>
                </a:extLst>
              </p:cNvPr>
              <p:cNvSpPr/>
              <p:nvPr/>
            </p:nvSpPr>
            <p:spPr bwMode="auto">
              <a:xfrm>
                <a:off x="5769301" y="2097524"/>
                <a:ext cx="2163284" cy="3063915"/>
              </a:xfrm>
              <a:custGeom>
                <a:avLst/>
                <a:gdLst>
                  <a:gd name="T0" fmla="*/ 29 w 118"/>
                  <a:gd name="T1" fmla="*/ 0 h 167"/>
                  <a:gd name="T2" fmla="*/ 118 w 118"/>
                  <a:gd name="T3" fmla="*/ 82 h 167"/>
                  <a:gd name="T4" fmla="*/ 35 w 118"/>
                  <a:gd name="T5" fmla="*/ 164 h 167"/>
                  <a:gd name="T6" fmla="*/ 21 w 118"/>
                  <a:gd name="T7" fmla="*/ 167 h 167"/>
                  <a:gd name="T8" fmla="*/ 21 w 118"/>
                  <a:gd name="T9" fmla="*/ 147 h 167"/>
                  <a:gd name="T10" fmla="*/ 69 w 118"/>
                  <a:gd name="T11" fmla="*/ 91 h 167"/>
                  <a:gd name="T12" fmla="*/ 0 w 118"/>
                  <a:gd name="T13" fmla="*/ 48 h 167"/>
                  <a:gd name="T14" fmla="*/ 29 w 118"/>
                  <a:gd name="T15" fmla="*/ 0 h 1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167">
                    <a:moveTo>
                      <a:pt x="29" y="0"/>
                    </a:moveTo>
                    <a:cubicBezTo>
                      <a:pt x="29" y="0"/>
                      <a:pt x="118" y="17"/>
                      <a:pt x="118" y="82"/>
                    </a:cubicBezTo>
                    <a:cubicBezTo>
                      <a:pt x="118" y="140"/>
                      <a:pt x="56" y="160"/>
                      <a:pt x="35" y="164"/>
                    </a:cubicBezTo>
                    <a:cubicBezTo>
                      <a:pt x="32" y="165"/>
                      <a:pt x="25" y="166"/>
                      <a:pt x="21" y="167"/>
                    </a:cubicBezTo>
                    <a:cubicBezTo>
                      <a:pt x="21" y="147"/>
                      <a:pt x="21" y="147"/>
                      <a:pt x="21" y="147"/>
                    </a:cubicBezTo>
                    <a:cubicBezTo>
                      <a:pt x="21" y="147"/>
                      <a:pt x="69" y="138"/>
                      <a:pt x="69" y="91"/>
                    </a:cubicBezTo>
                    <a:cubicBezTo>
                      <a:pt x="69" y="45"/>
                      <a:pt x="16" y="46"/>
                      <a:pt x="0" y="48"/>
                    </a:cubicBezTo>
                    <a:cubicBezTo>
                      <a:pt x="29" y="0"/>
                      <a:pt x="29" y="0"/>
                      <a:pt x="29" y="0"/>
                    </a:cubicBezTo>
                  </a:path>
                </a:pathLst>
              </a:custGeom>
              <a:solidFill>
                <a:srgbClr val="23B3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54" name="išlîḍê">
                <a:extLst>
                  <a:ext uri="{FF2B5EF4-FFF2-40B4-BE49-F238E27FC236}">
                    <a16:creationId xmlns="" xmlns:a16="http://schemas.microsoft.com/office/drawing/2014/main" id="{D394749D-53A0-4C7B-9614-D58B265BECE5}"/>
                  </a:ext>
                </a:extLst>
              </p:cNvPr>
              <p:cNvSpPr/>
              <p:nvPr/>
            </p:nvSpPr>
            <p:spPr bwMode="auto">
              <a:xfrm>
                <a:off x="4259416" y="4755267"/>
                <a:ext cx="935950" cy="591594"/>
              </a:xfrm>
              <a:custGeom>
                <a:avLst/>
                <a:gdLst>
                  <a:gd name="T0" fmla="*/ 106 w 106"/>
                  <a:gd name="T1" fmla="*/ 27 h 67"/>
                  <a:gd name="T2" fmla="*/ 13 w 106"/>
                  <a:gd name="T3" fmla="*/ 67 h 67"/>
                  <a:gd name="T4" fmla="*/ 0 w 106"/>
                  <a:gd name="T5" fmla="*/ 40 h 67"/>
                  <a:gd name="T6" fmla="*/ 96 w 106"/>
                  <a:gd name="T7" fmla="*/ 0 h 67"/>
                  <a:gd name="T8" fmla="*/ 106 w 106"/>
                  <a:gd name="T9" fmla="*/ 27 h 67"/>
                </a:gdLst>
                <a:ahLst/>
                <a:cxnLst>
                  <a:cxn ang="0">
                    <a:pos x="T0" y="T1"/>
                  </a:cxn>
                  <a:cxn ang="0">
                    <a:pos x="T2" y="T3"/>
                  </a:cxn>
                  <a:cxn ang="0">
                    <a:pos x="T4" y="T5"/>
                  </a:cxn>
                  <a:cxn ang="0">
                    <a:pos x="T6" y="T7"/>
                  </a:cxn>
                  <a:cxn ang="0">
                    <a:pos x="T8" y="T9"/>
                  </a:cxn>
                </a:cxnLst>
                <a:rect l="0" t="0" r="r" b="b"/>
                <a:pathLst>
                  <a:path w="106" h="67">
                    <a:moveTo>
                      <a:pt x="106" y="27"/>
                    </a:moveTo>
                    <a:lnTo>
                      <a:pt x="13" y="67"/>
                    </a:lnTo>
                    <a:lnTo>
                      <a:pt x="0" y="40"/>
                    </a:lnTo>
                    <a:lnTo>
                      <a:pt x="96" y="0"/>
                    </a:lnTo>
                    <a:lnTo>
                      <a:pt x="106" y="27"/>
                    </a:lnTo>
                    <a:close/>
                  </a:path>
                </a:pathLst>
              </a:cu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55" name="i$lîḍe">
                <a:extLst>
                  <a:ext uri="{FF2B5EF4-FFF2-40B4-BE49-F238E27FC236}">
                    <a16:creationId xmlns="" xmlns:a16="http://schemas.microsoft.com/office/drawing/2014/main" id="{577480AB-8F20-4216-B615-2DCA09F97931}"/>
                  </a:ext>
                </a:extLst>
              </p:cNvPr>
              <p:cNvSpPr/>
              <p:nvPr/>
            </p:nvSpPr>
            <p:spPr bwMode="auto">
              <a:xfrm>
                <a:off x="5583874" y="4534527"/>
                <a:ext cx="715210" cy="697551"/>
              </a:xfrm>
              <a:prstGeom prst="ellipse">
                <a:avLst/>
              </a:pr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56" name="ïśḷîḑé">
                <a:extLst>
                  <a:ext uri="{FF2B5EF4-FFF2-40B4-BE49-F238E27FC236}">
                    <a16:creationId xmlns="" xmlns:a16="http://schemas.microsoft.com/office/drawing/2014/main" id="{E9E48694-4591-4E5A-9F7A-DDE48100D8EA}"/>
                  </a:ext>
                </a:extLst>
              </p:cNvPr>
              <p:cNvSpPr/>
              <p:nvPr/>
            </p:nvSpPr>
            <p:spPr bwMode="auto">
              <a:xfrm>
                <a:off x="5804620" y="4737607"/>
                <a:ext cx="291384" cy="291384"/>
              </a:xfrm>
              <a:prstGeom prst="ellipse">
                <a:avLst/>
              </a:prstGeom>
              <a:solidFill>
                <a:srgbClr val="FFDB2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57" name="i$liďè">
                <a:extLst>
                  <a:ext uri="{FF2B5EF4-FFF2-40B4-BE49-F238E27FC236}">
                    <a16:creationId xmlns="" xmlns:a16="http://schemas.microsoft.com/office/drawing/2014/main" id="{5FF60E2A-8C82-4783-B1B5-7A6577E5F97E}"/>
                  </a:ext>
                </a:extLst>
              </p:cNvPr>
              <p:cNvSpPr/>
              <p:nvPr/>
            </p:nvSpPr>
            <p:spPr bwMode="auto">
              <a:xfrm>
                <a:off x="6299084" y="2927518"/>
                <a:ext cx="423827" cy="441486"/>
              </a:xfrm>
              <a:prstGeom prst="ellipse">
                <a:avLst/>
              </a:pr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58" name="îśḻíḓe">
                <a:extLst>
                  <a:ext uri="{FF2B5EF4-FFF2-40B4-BE49-F238E27FC236}">
                    <a16:creationId xmlns="" xmlns:a16="http://schemas.microsoft.com/office/drawing/2014/main" id="{69CD196E-1909-4867-BE3E-B6977922E576}"/>
                  </a:ext>
                </a:extLst>
              </p:cNvPr>
              <p:cNvSpPr/>
              <p:nvPr/>
            </p:nvSpPr>
            <p:spPr bwMode="auto">
              <a:xfrm>
                <a:off x="6405041" y="3033474"/>
                <a:ext cx="220746" cy="220746"/>
              </a:xfrm>
              <a:prstGeom prst="ellipse">
                <a:avLst/>
              </a:prstGeom>
              <a:solidFill>
                <a:srgbClr val="FFDB2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59" name="iṥ1ïďè">
                <a:extLst>
                  <a:ext uri="{FF2B5EF4-FFF2-40B4-BE49-F238E27FC236}">
                    <a16:creationId xmlns="" xmlns:a16="http://schemas.microsoft.com/office/drawing/2014/main" id="{FAC7406E-2955-4BB0-9ADE-17D0FE8E093E}"/>
                  </a:ext>
                </a:extLst>
              </p:cNvPr>
              <p:cNvSpPr/>
              <p:nvPr/>
            </p:nvSpPr>
            <p:spPr bwMode="auto">
              <a:xfrm>
                <a:off x="4444843" y="3881127"/>
                <a:ext cx="1244993" cy="715210"/>
              </a:xfrm>
              <a:custGeom>
                <a:avLst/>
                <a:gdLst>
                  <a:gd name="T0" fmla="*/ 131 w 141"/>
                  <a:gd name="T1" fmla="*/ 81 h 81"/>
                  <a:gd name="T2" fmla="*/ 0 w 141"/>
                  <a:gd name="T3" fmla="*/ 29 h 81"/>
                  <a:gd name="T4" fmla="*/ 12 w 141"/>
                  <a:gd name="T5" fmla="*/ 0 h 81"/>
                  <a:gd name="T6" fmla="*/ 141 w 141"/>
                  <a:gd name="T7" fmla="*/ 52 h 81"/>
                  <a:gd name="T8" fmla="*/ 131 w 141"/>
                  <a:gd name="T9" fmla="*/ 81 h 81"/>
                </a:gdLst>
                <a:ahLst/>
                <a:cxnLst>
                  <a:cxn ang="0">
                    <a:pos x="T0" y="T1"/>
                  </a:cxn>
                  <a:cxn ang="0">
                    <a:pos x="T2" y="T3"/>
                  </a:cxn>
                  <a:cxn ang="0">
                    <a:pos x="T4" y="T5"/>
                  </a:cxn>
                  <a:cxn ang="0">
                    <a:pos x="T6" y="T7"/>
                  </a:cxn>
                  <a:cxn ang="0">
                    <a:pos x="T8" y="T9"/>
                  </a:cxn>
                </a:cxnLst>
                <a:rect l="0" t="0" r="r" b="b"/>
                <a:pathLst>
                  <a:path w="141" h="81">
                    <a:moveTo>
                      <a:pt x="131" y="81"/>
                    </a:moveTo>
                    <a:lnTo>
                      <a:pt x="0" y="29"/>
                    </a:lnTo>
                    <a:lnTo>
                      <a:pt x="12" y="0"/>
                    </a:lnTo>
                    <a:lnTo>
                      <a:pt x="141" y="52"/>
                    </a:lnTo>
                    <a:lnTo>
                      <a:pt x="131" y="81"/>
                    </a:lnTo>
                    <a:close/>
                  </a:path>
                </a:pathLst>
              </a:cu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60" name="ï$ḷïḑê">
                <a:extLst>
                  <a:ext uri="{FF2B5EF4-FFF2-40B4-BE49-F238E27FC236}">
                    <a16:creationId xmlns="" xmlns:a16="http://schemas.microsoft.com/office/drawing/2014/main" id="{092F4B0A-D8FA-4624-B6BB-C6FAE7806E9A}"/>
                  </a:ext>
                </a:extLst>
              </p:cNvPr>
              <p:cNvSpPr/>
              <p:nvPr/>
            </p:nvSpPr>
            <p:spPr bwMode="auto">
              <a:xfrm>
                <a:off x="5601533" y="1876778"/>
                <a:ext cx="882972" cy="1209674"/>
              </a:xfrm>
              <a:custGeom>
                <a:avLst/>
                <a:gdLst>
                  <a:gd name="T0" fmla="*/ 100 w 100"/>
                  <a:gd name="T1" fmla="*/ 17 h 137"/>
                  <a:gd name="T2" fmla="*/ 33 w 100"/>
                  <a:gd name="T3" fmla="*/ 137 h 137"/>
                  <a:gd name="T4" fmla="*/ 0 w 100"/>
                  <a:gd name="T5" fmla="*/ 121 h 137"/>
                  <a:gd name="T6" fmla="*/ 66 w 100"/>
                  <a:gd name="T7" fmla="*/ 0 h 137"/>
                  <a:gd name="T8" fmla="*/ 100 w 100"/>
                  <a:gd name="T9" fmla="*/ 17 h 137"/>
                </a:gdLst>
                <a:ahLst/>
                <a:cxnLst>
                  <a:cxn ang="0">
                    <a:pos x="T0" y="T1"/>
                  </a:cxn>
                  <a:cxn ang="0">
                    <a:pos x="T2" y="T3"/>
                  </a:cxn>
                  <a:cxn ang="0">
                    <a:pos x="T4" y="T5"/>
                  </a:cxn>
                  <a:cxn ang="0">
                    <a:pos x="T6" y="T7"/>
                  </a:cxn>
                  <a:cxn ang="0">
                    <a:pos x="T8" y="T9"/>
                  </a:cxn>
                </a:cxnLst>
                <a:rect l="0" t="0" r="r" b="b"/>
                <a:pathLst>
                  <a:path w="100" h="137">
                    <a:moveTo>
                      <a:pt x="100" y="17"/>
                    </a:moveTo>
                    <a:lnTo>
                      <a:pt x="33" y="137"/>
                    </a:lnTo>
                    <a:lnTo>
                      <a:pt x="0" y="121"/>
                    </a:lnTo>
                    <a:lnTo>
                      <a:pt x="66" y="0"/>
                    </a:lnTo>
                    <a:lnTo>
                      <a:pt x="100" y="17"/>
                    </a:lnTo>
                    <a:close/>
                  </a:path>
                </a:pathLst>
              </a:custGeom>
              <a:solidFill>
                <a:srgbClr val="595959"/>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61" name="îşḻïde">
                <a:extLst>
                  <a:ext uri="{FF2B5EF4-FFF2-40B4-BE49-F238E27FC236}">
                    <a16:creationId xmlns="" xmlns:a16="http://schemas.microsoft.com/office/drawing/2014/main" id="{78FE67AE-F48A-4318-A73F-330B999E70B8}"/>
                  </a:ext>
                </a:extLst>
              </p:cNvPr>
              <p:cNvSpPr/>
              <p:nvPr/>
            </p:nvSpPr>
            <p:spPr bwMode="auto">
              <a:xfrm>
                <a:off x="5601533" y="1876778"/>
                <a:ext cx="882972" cy="1209674"/>
              </a:xfrm>
              <a:custGeom>
                <a:avLst/>
                <a:gdLst>
                  <a:gd name="T0" fmla="*/ 100 w 100"/>
                  <a:gd name="T1" fmla="*/ 17 h 137"/>
                  <a:gd name="T2" fmla="*/ 33 w 100"/>
                  <a:gd name="T3" fmla="*/ 137 h 137"/>
                  <a:gd name="T4" fmla="*/ 0 w 100"/>
                  <a:gd name="T5" fmla="*/ 121 h 137"/>
                  <a:gd name="T6" fmla="*/ 66 w 100"/>
                  <a:gd name="T7" fmla="*/ 0 h 137"/>
                  <a:gd name="T8" fmla="*/ 100 w 100"/>
                  <a:gd name="T9" fmla="*/ 17 h 137"/>
                </a:gdLst>
                <a:ahLst/>
                <a:cxnLst>
                  <a:cxn ang="0">
                    <a:pos x="T0" y="T1"/>
                  </a:cxn>
                  <a:cxn ang="0">
                    <a:pos x="T2" y="T3"/>
                  </a:cxn>
                  <a:cxn ang="0">
                    <a:pos x="T4" y="T5"/>
                  </a:cxn>
                  <a:cxn ang="0">
                    <a:pos x="T6" y="T7"/>
                  </a:cxn>
                  <a:cxn ang="0">
                    <a:pos x="T8" y="T9"/>
                  </a:cxn>
                </a:cxnLst>
                <a:rect l="0" t="0" r="r" b="b"/>
                <a:pathLst>
                  <a:path w="100" h="137">
                    <a:moveTo>
                      <a:pt x="100" y="17"/>
                    </a:moveTo>
                    <a:lnTo>
                      <a:pt x="33" y="137"/>
                    </a:lnTo>
                    <a:lnTo>
                      <a:pt x="0" y="121"/>
                    </a:lnTo>
                    <a:lnTo>
                      <a:pt x="66" y="0"/>
                    </a:lnTo>
                    <a:lnTo>
                      <a:pt x="100" y="1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62" name="ïṡḷiďê">
                <a:extLst>
                  <a:ext uri="{FF2B5EF4-FFF2-40B4-BE49-F238E27FC236}">
                    <a16:creationId xmlns="" xmlns:a16="http://schemas.microsoft.com/office/drawing/2014/main" id="{21B4A746-23B2-423E-85C4-04E713E35E0F}"/>
                  </a:ext>
                </a:extLst>
              </p:cNvPr>
              <p:cNvSpPr/>
              <p:nvPr/>
            </p:nvSpPr>
            <p:spPr bwMode="auto">
              <a:xfrm>
                <a:off x="5177707" y="2724431"/>
                <a:ext cx="1050739" cy="785848"/>
              </a:xfrm>
              <a:custGeom>
                <a:avLst/>
                <a:gdLst>
                  <a:gd name="T0" fmla="*/ 100 w 119"/>
                  <a:gd name="T1" fmla="*/ 89 h 89"/>
                  <a:gd name="T2" fmla="*/ 0 w 119"/>
                  <a:gd name="T3" fmla="*/ 39 h 89"/>
                  <a:gd name="T4" fmla="*/ 21 w 119"/>
                  <a:gd name="T5" fmla="*/ 0 h 89"/>
                  <a:gd name="T6" fmla="*/ 119 w 119"/>
                  <a:gd name="T7" fmla="*/ 52 h 89"/>
                  <a:gd name="T8" fmla="*/ 100 w 119"/>
                  <a:gd name="T9" fmla="*/ 89 h 89"/>
                </a:gdLst>
                <a:ahLst/>
                <a:cxnLst>
                  <a:cxn ang="0">
                    <a:pos x="T0" y="T1"/>
                  </a:cxn>
                  <a:cxn ang="0">
                    <a:pos x="T2" y="T3"/>
                  </a:cxn>
                  <a:cxn ang="0">
                    <a:pos x="T4" y="T5"/>
                  </a:cxn>
                  <a:cxn ang="0">
                    <a:pos x="T6" y="T7"/>
                  </a:cxn>
                  <a:cxn ang="0">
                    <a:pos x="T8" y="T9"/>
                  </a:cxn>
                </a:cxnLst>
                <a:rect l="0" t="0" r="r" b="b"/>
                <a:pathLst>
                  <a:path w="119" h="89">
                    <a:moveTo>
                      <a:pt x="100" y="89"/>
                    </a:moveTo>
                    <a:lnTo>
                      <a:pt x="0" y="39"/>
                    </a:lnTo>
                    <a:lnTo>
                      <a:pt x="21" y="0"/>
                    </a:lnTo>
                    <a:lnTo>
                      <a:pt x="119" y="52"/>
                    </a:lnTo>
                    <a:lnTo>
                      <a:pt x="100" y="89"/>
                    </a:lnTo>
                    <a:close/>
                  </a:path>
                </a:pathLst>
              </a:cu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63" name="ïş1ïďe">
                <a:extLst>
                  <a:ext uri="{FF2B5EF4-FFF2-40B4-BE49-F238E27FC236}">
                    <a16:creationId xmlns="" xmlns:a16="http://schemas.microsoft.com/office/drawing/2014/main" id="{389C29C9-6B9C-40CB-8EA5-055D943AA629}"/>
                  </a:ext>
                </a:extLst>
              </p:cNvPr>
              <p:cNvSpPr/>
              <p:nvPr/>
            </p:nvSpPr>
            <p:spPr bwMode="auto">
              <a:xfrm>
                <a:off x="5177707" y="2724431"/>
                <a:ext cx="1050739" cy="785848"/>
              </a:xfrm>
              <a:custGeom>
                <a:avLst/>
                <a:gdLst>
                  <a:gd name="T0" fmla="*/ 100 w 119"/>
                  <a:gd name="T1" fmla="*/ 89 h 89"/>
                  <a:gd name="T2" fmla="*/ 0 w 119"/>
                  <a:gd name="T3" fmla="*/ 39 h 89"/>
                  <a:gd name="T4" fmla="*/ 21 w 119"/>
                  <a:gd name="T5" fmla="*/ 0 h 89"/>
                  <a:gd name="T6" fmla="*/ 119 w 119"/>
                  <a:gd name="T7" fmla="*/ 52 h 89"/>
                  <a:gd name="T8" fmla="*/ 100 w 119"/>
                  <a:gd name="T9" fmla="*/ 89 h 89"/>
                </a:gdLst>
                <a:ahLst/>
                <a:cxnLst>
                  <a:cxn ang="0">
                    <a:pos x="T0" y="T1"/>
                  </a:cxn>
                  <a:cxn ang="0">
                    <a:pos x="T2" y="T3"/>
                  </a:cxn>
                  <a:cxn ang="0">
                    <a:pos x="T4" y="T5"/>
                  </a:cxn>
                  <a:cxn ang="0">
                    <a:pos x="T6" y="T7"/>
                  </a:cxn>
                  <a:cxn ang="0">
                    <a:pos x="T8" y="T9"/>
                  </a:cxn>
                </a:cxnLst>
                <a:rect l="0" t="0" r="r" b="b"/>
                <a:pathLst>
                  <a:path w="119" h="89">
                    <a:moveTo>
                      <a:pt x="100" y="89"/>
                    </a:moveTo>
                    <a:lnTo>
                      <a:pt x="0" y="39"/>
                    </a:lnTo>
                    <a:lnTo>
                      <a:pt x="21" y="0"/>
                    </a:lnTo>
                    <a:lnTo>
                      <a:pt x="119" y="52"/>
                    </a:lnTo>
                    <a:lnTo>
                      <a:pt x="100" y="8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64" name="ïṧļïḍê">
                <a:extLst>
                  <a:ext uri="{FF2B5EF4-FFF2-40B4-BE49-F238E27FC236}">
                    <a16:creationId xmlns="" xmlns:a16="http://schemas.microsoft.com/office/drawing/2014/main" id="{BDE84DFA-9D27-4CEC-A45C-2C919A16DEB7}"/>
                  </a:ext>
                </a:extLst>
              </p:cNvPr>
              <p:cNvSpPr/>
              <p:nvPr/>
            </p:nvSpPr>
            <p:spPr bwMode="auto">
              <a:xfrm>
                <a:off x="4497821" y="5744195"/>
                <a:ext cx="3081575" cy="353189"/>
              </a:xfrm>
              <a:custGeom>
                <a:avLst/>
                <a:gdLst>
                  <a:gd name="T0" fmla="*/ 159 w 168"/>
                  <a:gd name="T1" fmla="*/ 19 h 19"/>
                  <a:gd name="T2" fmla="*/ 9 w 168"/>
                  <a:gd name="T3" fmla="*/ 19 h 19"/>
                  <a:gd name="T4" fmla="*/ 0 w 168"/>
                  <a:gd name="T5" fmla="*/ 9 h 19"/>
                  <a:gd name="T6" fmla="*/ 0 w 168"/>
                  <a:gd name="T7" fmla="*/ 9 h 19"/>
                  <a:gd name="T8" fmla="*/ 9 w 168"/>
                  <a:gd name="T9" fmla="*/ 0 h 19"/>
                  <a:gd name="T10" fmla="*/ 159 w 168"/>
                  <a:gd name="T11" fmla="*/ 0 h 19"/>
                  <a:gd name="T12" fmla="*/ 168 w 168"/>
                  <a:gd name="T13" fmla="*/ 9 h 19"/>
                  <a:gd name="T14" fmla="*/ 168 w 168"/>
                  <a:gd name="T15" fmla="*/ 9 h 19"/>
                  <a:gd name="T16" fmla="*/ 159 w 168"/>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8" h="19">
                    <a:moveTo>
                      <a:pt x="159" y="19"/>
                    </a:moveTo>
                    <a:cubicBezTo>
                      <a:pt x="9" y="19"/>
                      <a:pt x="9" y="19"/>
                      <a:pt x="9" y="19"/>
                    </a:cubicBezTo>
                    <a:cubicBezTo>
                      <a:pt x="4" y="19"/>
                      <a:pt x="0" y="14"/>
                      <a:pt x="0" y="9"/>
                    </a:cubicBezTo>
                    <a:cubicBezTo>
                      <a:pt x="0" y="9"/>
                      <a:pt x="0" y="9"/>
                      <a:pt x="0" y="9"/>
                    </a:cubicBezTo>
                    <a:cubicBezTo>
                      <a:pt x="0" y="4"/>
                      <a:pt x="4" y="0"/>
                      <a:pt x="9" y="0"/>
                    </a:cubicBezTo>
                    <a:cubicBezTo>
                      <a:pt x="159" y="0"/>
                      <a:pt x="159" y="0"/>
                      <a:pt x="159" y="0"/>
                    </a:cubicBezTo>
                    <a:cubicBezTo>
                      <a:pt x="164" y="0"/>
                      <a:pt x="168" y="4"/>
                      <a:pt x="168" y="9"/>
                    </a:cubicBezTo>
                    <a:cubicBezTo>
                      <a:pt x="168" y="9"/>
                      <a:pt x="168" y="9"/>
                      <a:pt x="168" y="9"/>
                    </a:cubicBezTo>
                    <a:cubicBezTo>
                      <a:pt x="168" y="14"/>
                      <a:pt x="164" y="19"/>
                      <a:pt x="159" y="19"/>
                    </a:cubicBezTo>
                  </a:path>
                </a:pathLst>
              </a:cu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65" name="ïšľíḓè">
                <a:extLst>
                  <a:ext uri="{FF2B5EF4-FFF2-40B4-BE49-F238E27FC236}">
                    <a16:creationId xmlns="" xmlns:a16="http://schemas.microsoft.com/office/drawing/2014/main" id="{638E6D79-0098-47AD-B538-81C6FF506633}"/>
                  </a:ext>
                </a:extLst>
              </p:cNvPr>
              <p:cNvSpPr/>
              <p:nvPr/>
            </p:nvSpPr>
            <p:spPr bwMode="auto">
              <a:xfrm>
                <a:off x="6095998" y="2371243"/>
                <a:ext cx="529783" cy="520956"/>
              </a:xfrm>
              <a:prstGeom prst="ellipse">
                <a:avLst/>
              </a:pr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66" name="isļîḍê">
                <a:extLst>
                  <a:ext uri="{FF2B5EF4-FFF2-40B4-BE49-F238E27FC236}">
                    <a16:creationId xmlns="" xmlns:a16="http://schemas.microsoft.com/office/drawing/2014/main" id="{8457074F-D5BC-4E95-B2E0-F300865AD328}"/>
                  </a:ext>
                </a:extLst>
              </p:cNvPr>
              <p:cNvSpPr/>
              <p:nvPr/>
            </p:nvSpPr>
            <p:spPr bwMode="auto">
              <a:xfrm>
                <a:off x="6246106" y="2521351"/>
                <a:ext cx="220746" cy="220746"/>
              </a:xfrm>
              <a:prstGeom prst="ellipse">
                <a:avLst/>
              </a:prstGeom>
              <a:solidFill>
                <a:srgbClr val="FFDB2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67" name="îšlïḑè">
                <a:extLst>
                  <a:ext uri="{FF2B5EF4-FFF2-40B4-BE49-F238E27FC236}">
                    <a16:creationId xmlns="" xmlns:a16="http://schemas.microsoft.com/office/drawing/2014/main" id="{E7F1A2DA-1214-4EE1-94B1-C29B39DE3BB7}"/>
                  </a:ext>
                </a:extLst>
              </p:cNvPr>
              <p:cNvSpPr/>
              <p:nvPr/>
            </p:nvSpPr>
            <p:spPr bwMode="auto">
              <a:xfrm>
                <a:off x="6025360" y="3068793"/>
                <a:ext cx="203086" cy="441486"/>
              </a:xfrm>
              <a:prstGeom prst="rect">
                <a:avLst/>
              </a:prstGeom>
              <a:solidFill>
                <a:srgbClr val="31323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sz="1200">
                  <a:cs typeface="+mn-ea"/>
                  <a:sym typeface="+mn-lt"/>
                </a:endParaRPr>
              </a:p>
            </p:txBody>
          </p:sp>
          <p:sp>
            <p:nvSpPr>
              <p:cNvPr id="168" name="íşļiďê">
                <a:extLst>
                  <a:ext uri="{FF2B5EF4-FFF2-40B4-BE49-F238E27FC236}">
                    <a16:creationId xmlns="" xmlns:a16="http://schemas.microsoft.com/office/drawing/2014/main" id="{3580459A-55F9-4439-A04F-53DAB2948FE3}"/>
                  </a:ext>
                </a:extLst>
              </p:cNvPr>
              <p:cNvSpPr/>
              <p:nvPr/>
            </p:nvSpPr>
            <p:spPr bwMode="auto">
              <a:xfrm>
                <a:off x="6025360" y="1276357"/>
                <a:ext cx="1907219" cy="4635605"/>
              </a:xfrm>
              <a:custGeom>
                <a:avLst/>
                <a:gdLst>
                  <a:gd name="T0" fmla="*/ 85 w 104"/>
                  <a:gd name="T1" fmla="*/ 253 h 253"/>
                  <a:gd name="T2" fmla="*/ 32 w 104"/>
                  <a:gd name="T3" fmla="*/ 218 h 253"/>
                  <a:gd name="T4" fmla="*/ 60 w 104"/>
                  <a:gd name="T5" fmla="*/ 195 h 253"/>
                  <a:gd name="T6" fmla="*/ 60 w 104"/>
                  <a:gd name="T7" fmla="*/ 195 h 253"/>
                  <a:gd name="T8" fmla="*/ 14 w 104"/>
                  <a:gd name="T9" fmla="*/ 190 h 253"/>
                  <a:gd name="T10" fmla="*/ 55 w 104"/>
                  <a:gd name="T11" fmla="*/ 138 h 253"/>
                  <a:gd name="T12" fmla="*/ 55 w 104"/>
                  <a:gd name="T13" fmla="*/ 138 h 253"/>
                  <a:gd name="T14" fmla="*/ 55 w 104"/>
                  <a:gd name="T15" fmla="*/ 137 h 253"/>
                  <a:gd name="T16" fmla="*/ 55 w 104"/>
                  <a:gd name="T17" fmla="*/ 137 h 253"/>
                  <a:gd name="T18" fmla="*/ 55 w 104"/>
                  <a:gd name="T19" fmla="*/ 137 h 253"/>
                  <a:gd name="T20" fmla="*/ 55 w 104"/>
                  <a:gd name="T21" fmla="*/ 137 h 253"/>
                  <a:gd name="T22" fmla="*/ 55 w 104"/>
                  <a:gd name="T23" fmla="*/ 136 h 253"/>
                  <a:gd name="T24" fmla="*/ 55 w 104"/>
                  <a:gd name="T25" fmla="*/ 136 h 253"/>
                  <a:gd name="T26" fmla="*/ 55 w 104"/>
                  <a:gd name="T27" fmla="*/ 136 h 253"/>
                  <a:gd name="T28" fmla="*/ 55 w 104"/>
                  <a:gd name="T29" fmla="*/ 136 h 253"/>
                  <a:gd name="T30" fmla="*/ 55 w 104"/>
                  <a:gd name="T31" fmla="*/ 136 h 253"/>
                  <a:gd name="T32" fmla="*/ 55 w 104"/>
                  <a:gd name="T33" fmla="*/ 135 h 253"/>
                  <a:gd name="T34" fmla="*/ 104 w 104"/>
                  <a:gd name="T35" fmla="*/ 134 h 253"/>
                  <a:gd name="T36" fmla="*/ 104 w 104"/>
                  <a:gd name="T37" fmla="*/ 133 h 253"/>
                  <a:gd name="T38" fmla="*/ 104 w 104"/>
                  <a:gd name="T39" fmla="*/ 133 h 253"/>
                  <a:gd name="T40" fmla="*/ 104 w 104"/>
                  <a:gd name="T41" fmla="*/ 133 h 253"/>
                  <a:gd name="T42" fmla="*/ 104 w 104"/>
                  <a:gd name="T43" fmla="*/ 132 h 253"/>
                  <a:gd name="T44" fmla="*/ 104 w 104"/>
                  <a:gd name="T45" fmla="*/ 132 h 253"/>
                  <a:gd name="T46" fmla="*/ 104 w 104"/>
                  <a:gd name="T47" fmla="*/ 132 h 253"/>
                  <a:gd name="T48" fmla="*/ 104 w 104"/>
                  <a:gd name="T49" fmla="*/ 131 h 253"/>
                  <a:gd name="T50" fmla="*/ 104 w 104"/>
                  <a:gd name="T51" fmla="*/ 131 h 253"/>
                  <a:gd name="T52" fmla="*/ 104 w 104"/>
                  <a:gd name="T53" fmla="*/ 131 h 253"/>
                  <a:gd name="T54" fmla="*/ 104 w 104"/>
                  <a:gd name="T55" fmla="*/ 130 h 253"/>
                  <a:gd name="T56" fmla="*/ 104 w 104"/>
                  <a:gd name="T57" fmla="*/ 130 h 253"/>
                  <a:gd name="T58" fmla="*/ 104 w 104"/>
                  <a:gd name="T59" fmla="*/ 130 h 253"/>
                  <a:gd name="T60" fmla="*/ 104 w 104"/>
                  <a:gd name="T61" fmla="*/ 130 h 253"/>
                  <a:gd name="T62" fmla="*/ 104 w 104"/>
                  <a:gd name="T63" fmla="*/ 129 h 253"/>
                  <a:gd name="T64" fmla="*/ 104 w 104"/>
                  <a:gd name="T65" fmla="*/ 129 h 253"/>
                  <a:gd name="T66" fmla="*/ 104 w 104"/>
                  <a:gd name="T67" fmla="*/ 129 h 253"/>
                  <a:gd name="T68" fmla="*/ 104 w 104"/>
                  <a:gd name="T69" fmla="*/ 128 h 253"/>
                  <a:gd name="T70" fmla="*/ 104 w 104"/>
                  <a:gd name="T71" fmla="*/ 128 h 253"/>
                  <a:gd name="T72" fmla="*/ 104 w 104"/>
                  <a:gd name="T73" fmla="*/ 128 h 253"/>
                  <a:gd name="T74" fmla="*/ 104 w 104"/>
                  <a:gd name="T75" fmla="*/ 127 h 253"/>
                  <a:gd name="T76" fmla="*/ 104 w 104"/>
                  <a:gd name="T77" fmla="*/ 127 h 253"/>
                  <a:gd name="T78" fmla="*/ 104 w 104"/>
                  <a:gd name="T79" fmla="*/ 127 h 253"/>
                  <a:gd name="T80" fmla="*/ 104 w 104"/>
                  <a:gd name="T81" fmla="*/ 127 h 253"/>
                  <a:gd name="T82" fmla="*/ 104 w 104"/>
                  <a:gd name="T83" fmla="*/ 126 h 253"/>
                  <a:gd name="T84" fmla="*/ 104 w 104"/>
                  <a:gd name="T85" fmla="*/ 126 h 253"/>
                  <a:gd name="T86" fmla="*/ 104 w 104"/>
                  <a:gd name="T87" fmla="*/ 126 h 253"/>
                  <a:gd name="T88" fmla="*/ 104 w 104"/>
                  <a:gd name="T89" fmla="*/ 125 h 253"/>
                  <a:gd name="T90" fmla="*/ 104 w 104"/>
                  <a:gd name="T91" fmla="*/ 125 h 253"/>
                  <a:gd name="T92" fmla="*/ 104 w 104"/>
                  <a:gd name="T93" fmla="*/ 125 h 253"/>
                  <a:gd name="T94" fmla="*/ 38 w 104"/>
                  <a:gd name="T95" fmla="*/ 102 h 253"/>
                  <a:gd name="T96" fmla="*/ 15 w 104"/>
                  <a:gd name="T97" fmla="*/ 102 h 253"/>
                  <a:gd name="T98" fmla="*/ 18 w 104"/>
                  <a:gd name="T99" fmla="*/ 94 h 253"/>
                  <a:gd name="T100" fmla="*/ 25 w 104"/>
                  <a:gd name="T101" fmla="*/ 41 h 253"/>
                  <a:gd name="T102" fmla="*/ 42 w 104"/>
                  <a:gd name="T103" fmla="*/ 22 h 253"/>
                  <a:gd name="T104" fmla="*/ 39 w 104"/>
                  <a:gd name="T105" fmla="*/ 21 h 253"/>
                  <a:gd name="T106" fmla="*/ 47 w 104"/>
                  <a:gd name="T107" fmla="*/ 19 h 253"/>
                  <a:gd name="T108" fmla="*/ 9 w 104"/>
                  <a:gd name="T109" fmla="*/ 33 h 253"/>
                  <a:gd name="T110" fmla="*/ 18 w 104"/>
                  <a:gd name="T111" fmla="*/ 3 h 253"/>
                  <a:gd name="T112" fmla="*/ 18 w 104"/>
                  <a:gd name="T113" fmla="*/ 3 h 253"/>
                  <a:gd name="T114" fmla="*/ 23 w 104"/>
                  <a:gd name="T115"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4" h="253">
                    <a:moveTo>
                      <a:pt x="32" y="218"/>
                    </a:moveTo>
                    <a:cubicBezTo>
                      <a:pt x="43" y="244"/>
                      <a:pt x="43" y="244"/>
                      <a:pt x="43" y="244"/>
                    </a:cubicBezTo>
                    <a:cubicBezTo>
                      <a:pt x="76" y="244"/>
                      <a:pt x="76" y="244"/>
                      <a:pt x="76" y="244"/>
                    </a:cubicBezTo>
                    <a:cubicBezTo>
                      <a:pt x="81" y="244"/>
                      <a:pt x="85" y="248"/>
                      <a:pt x="85" y="253"/>
                    </a:cubicBezTo>
                    <a:cubicBezTo>
                      <a:pt x="85" y="253"/>
                      <a:pt x="85" y="253"/>
                      <a:pt x="85" y="253"/>
                    </a:cubicBezTo>
                    <a:cubicBezTo>
                      <a:pt x="85" y="253"/>
                      <a:pt x="85" y="253"/>
                      <a:pt x="85" y="253"/>
                    </a:cubicBezTo>
                    <a:cubicBezTo>
                      <a:pt x="85" y="253"/>
                      <a:pt x="85" y="253"/>
                      <a:pt x="85" y="253"/>
                    </a:cubicBezTo>
                    <a:cubicBezTo>
                      <a:pt x="85" y="248"/>
                      <a:pt x="81" y="244"/>
                      <a:pt x="76" y="244"/>
                    </a:cubicBezTo>
                    <a:cubicBezTo>
                      <a:pt x="43" y="244"/>
                      <a:pt x="43" y="244"/>
                      <a:pt x="43" y="244"/>
                    </a:cubicBezTo>
                    <a:cubicBezTo>
                      <a:pt x="32" y="218"/>
                      <a:pt x="32" y="218"/>
                      <a:pt x="32" y="218"/>
                    </a:cubicBezTo>
                    <a:moveTo>
                      <a:pt x="60" y="195"/>
                    </a:moveTo>
                    <a:cubicBezTo>
                      <a:pt x="60" y="195"/>
                      <a:pt x="60" y="195"/>
                      <a:pt x="60" y="195"/>
                    </a:cubicBezTo>
                    <a:cubicBezTo>
                      <a:pt x="60" y="195"/>
                      <a:pt x="60" y="195"/>
                      <a:pt x="60" y="195"/>
                    </a:cubicBezTo>
                    <a:moveTo>
                      <a:pt x="60" y="195"/>
                    </a:moveTo>
                    <a:cubicBezTo>
                      <a:pt x="60" y="195"/>
                      <a:pt x="60" y="195"/>
                      <a:pt x="60" y="195"/>
                    </a:cubicBezTo>
                    <a:cubicBezTo>
                      <a:pt x="60" y="195"/>
                      <a:pt x="60" y="195"/>
                      <a:pt x="60" y="195"/>
                    </a:cubicBezTo>
                    <a:moveTo>
                      <a:pt x="60" y="195"/>
                    </a:moveTo>
                    <a:cubicBezTo>
                      <a:pt x="60" y="195"/>
                      <a:pt x="60" y="195"/>
                      <a:pt x="60" y="195"/>
                    </a:cubicBezTo>
                    <a:cubicBezTo>
                      <a:pt x="60" y="195"/>
                      <a:pt x="60" y="195"/>
                      <a:pt x="60" y="195"/>
                    </a:cubicBezTo>
                    <a:moveTo>
                      <a:pt x="60" y="195"/>
                    </a:moveTo>
                    <a:cubicBezTo>
                      <a:pt x="60" y="195"/>
                      <a:pt x="60" y="195"/>
                      <a:pt x="60" y="195"/>
                    </a:cubicBezTo>
                    <a:cubicBezTo>
                      <a:pt x="60" y="195"/>
                      <a:pt x="60" y="195"/>
                      <a:pt x="60" y="195"/>
                    </a:cubicBezTo>
                    <a:moveTo>
                      <a:pt x="30" y="182"/>
                    </a:moveTo>
                    <a:cubicBezTo>
                      <a:pt x="24" y="186"/>
                      <a:pt x="18" y="188"/>
                      <a:pt x="14" y="190"/>
                    </a:cubicBezTo>
                    <a:cubicBezTo>
                      <a:pt x="14" y="190"/>
                      <a:pt x="14" y="190"/>
                      <a:pt x="14" y="190"/>
                    </a:cubicBezTo>
                    <a:cubicBezTo>
                      <a:pt x="18" y="188"/>
                      <a:pt x="24" y="186"/>
                      <a:pt x="30" y="182"/>
                    </a:cubicBezTo>
                    <a:moveTo>
                      <a:pt x="55" y="138"/>
                    </a:moveTo>
                    <a:cubicBezTo>
                      <a:pt x="55" y="138"/>
                      <a:pt x="55" y="138"/>
                      <a:pt x="55" y="138"/>
                    </a:cubicBezTo>
                    <a:cubicBezTo>
                      <a:pt x="55" y="138"/>
                      <a:pt x="55" y="138"/>
                      <a:pt x="55" y="138"/>
                    </a:cubicBezTo>
                    <a:moveTo>
                      <a:pt x="55" y="138"/>
                    </a:moveTo>
                    <a:cubicBezTo>
                      <a:pt x="55" y="138"/>
                      <a:pt x="55" y="138"/>
                      <a:pt x="55" y="138"/>
                    </a:cubicBezTo>
                    <a:cubicBezTo>
                      <a:pt x="55" y="138"/>
                      <a:pt x="55" y="138"/>
                      <a:pt x="55" y="138"/>
                    </a:cubicBezTo>
                    <a:moveTo>
                      <a:pt x="55" y="138"/>
                    </a:moveTo>
                    <a:cubicBezTo>
                      <a:pt x="55" y="138"/>
                      <a:pt x="55" y="138"/>
                      <a:pt x="55" y="138"/>
                    </a:cubicBezTo>
                    <a:cubicBezTo>
                      <a:pt x="55" y="138"/>
                      <a:pt x="55" y="138"/>
                      <a:pt x="55" y="138"/>
                    </a:cubicBezTo>
                    <a:moveTo>
                      <a:pt x="55" y="138"/>
                    </a:moveTo>
                    <a:cubicBezTo>
                      <a:pt x="55" y="138"/>
                      <a:pt x="55" y="138"/>
                      <a:pt x="55" y="138"/>
                    </a:cubicBezTo>
                    <a:cubicBezTo>
                      <a:pt x="55" y="138"/>
                      <a:pt x="55" y="138"/>
                      <a:pt x="55" y="138"/>
                    </a:cubicBezTo>
                    <a:moveTo>
                      <a:pt x="55" y="137"/>
                    </a:moveTo>
                    <a:cubicBezTo>
                      <a:pt x="55" y="137"/>
                      <a:pt x="55" y="137"/>
                      <a:pt x="55" y="137"/>
                    </a:cubicBezTo>
                    <a:cubicBezTo>
                      <a:pt x="55" y="137"/>
                      <a:pt x="55" y="137"/>
                      <a:pt x="55" y="137"/>
                    </a:cubicBezTo>
                    <a:moveTo>
                      <a:pt x="55" y="137"/>
                    </a:moveTo>
                    <a:cubicBezTo>
                      <a:pt x="55" y="137"/>
                      <a:pt x="55" y="137"/>
                      <a:pt x="55" y="137"/>
                    </a:cubicBezTo>
                    <a:cubicBezTo>
                      <a:pt x="55" y="137"/>
                      <a:pt x="55" y="137"/>
                      <a:pt x="55" y="137"/>
                    </a:cubicBezTo>
                    <a:moveTo>
                      <a:pt x="55" y="137"/>
                    </a:moveTo>
                    <a:cubicBezTo>
                      <a:pt x="55" y="137"/>
                      <a:pt x="55" y="137"/>
                      <a:pt x="55" y="137"/>
                    </a:cubicBezTo>
                    <a:cubicBezTo>
                      <a:pt x="55" y="137"/>
                      <a:pt x="55" y="137"/>
                      <a:pt x="55" y="137"/>
                    </a:cubicBezTo>
                    <a:moveTo>
                      <a:pt x="55" y="137"/>
                    </a:moveTo>
                    <a:cubicBezTo>
                      <a:pt x="55" y="137"/>
                      <a:pt x="55" y="137"/>
                      <a:pt x="55" y="137"/>
                    </a:cubicBezTo>
                    <a:cubicBezTo>
                      <a:pt x="55" y="137"/>
                      <a:pt x="55" y="137"/>
                      <a:pt x="55" y="137"/>
                    </a:cubicBezTo>
                    <a:moveTo>
                      <a:pt x="55" y="137"/>
                    </a:moveTo>
                    <a:cubicBezTo>
                      <a:pt x="55" y="137"/>
                      <a:pt x="55" y="137"/>
                      <a:pt x="55" y="137"/>
                    </a:cubicBezTo>
                    <a:cubicBezTo>
                      <a:pt x="55" y="137"/>
                      <a:pt x="55" y="137"/>
                      <a:pt x="55" y="137"/>
                    </a:cubicBezTo>
                    <a:moveTo>
                      <a:pt x="55" y="137"/>
                    </a:moveTo>
                    <a:cubicBezTo>
                      <a:pt x="55" y="137"/>
                      <a:pt x="55" y="137"/>
                      <a:pt x="55" y="137"/>
                    </a:cubicBezTo>
                    <a:cubicBezTo>
                      <a:pt x="55" y="137"/>
                      <a:pt x="55" y="137"/>
                      <a:pt x="55" y="137"/>
                    </a:cubicBezTo>
                    <a:moveTo>
                      <a:pt x="55" y="137"/>
                    </a:moveTo>
                    <a:cubicBezTo>
                      <a:pt x="55" y="137"/>
                      <a:pt x="55" y="137"/>
                      <a:pt x="55" y="137"/>
                    </a:cubicBezTo>
                    <a:cubicBezTo>
                      <a:pt x="55" y="137"/>
                      <a:pt x="55" y="137"/>
                      <a:pt x="55" y="137"/>
                    </a:cubicBezTo>
                    <a:moveTo>
                      <a:pt x="55" y="136"/>
                    </a:moveTo>
                    <a:cubicBezTo>
                      <a:pt x="55" y="136"/>
                      <a:pt x="55" y="136"/>
                      <a:pt x="55" y="136"/>
                    </a:cubicBezTo>
                    <a:cubicBezTo>
                      <a:pt x="55" y="136"/>
                      <a:pt x="55" y="136"/>
                      <a:pt x="55" y="136"/>
                    </a:cubicBezTo>
                    <a:moveTo>
                      <a:pt x="55" y="136"/>
                    </a:moveTo>
                    <a:cubicBezTo>
                      <a:pt x="55" y="136"/>
                      <a:pt x="55" y="136"/>
                      <a:pt x="55" y="136"/>
                    </a:cubicBezTo>
                    <a:cubicBezTo>
                      <a:pt x="55" y="136"/>
                      <a:pt x="55" y="136"/>
                      <a:pt x="55" y="136"/>
                    </a:cubicBezTo>
                    <a:moveTo>
                      <a:pt x="55" y="136"/>
                    </a:moveTo>
                    <a:cubicBezTo>
                      <a:pt x="55" y="136"/>
                      <a:pt x="55" y="136"/>
                      <a:pt x="55" y="136"/>
                    </a:cubicBezTo>
                    <a:cubicBezTo>
                      <a:pt x="55" y="136"/>
                      <a:pt x="55" y="136"/>
                      <a:pt x="55" y="136"/>
                    </a:cubicBezTo>
                    <a:moveTo>
                      <a:pt x="55" y="136"/>
                    </a:moveTo>
                    <a:cubicBezTo>
                      <a:pt x="55" y="136"/>
                      <a:pt x="55" y="136"/>
                      <a:pt x="55" y="136"/>
                    </a:cubicBezTo>
                    <a:cubicBezTo>
                      <a:pt x="55" y="136"/>
                      <a:pt x="55" y="136"/>
                      <a:pt x="55" y="136"/>
                    </a:cubicBezTo>
                    <a:moveTo>
                      <a:pt x="55" y="136"/>
                    </a:moveTo>
                    <a:cubicBezTo>
                      <a:pt x="55" y="136"/>
                      <a:pt x="55" y="136"/>
                      <a:pt x="55" y="136"/>
                    </a:cubicBezTo>
                    <a:cubicBezTo>
                      <a:pt x="55" y="136"/>
                      <a:pt x="55" y="136"/>
                      <a:pt x="55" y="136"/>
                    </a:cubicBezTo>
                    <a:moveTo>
                      <a:pt x="55" y="136"/>
                    </a:moveTo>
                    <a:cubicBezTo>
                      <a:pt x="55" y="136"/>
                      <a:pt x="55" y="136"/>
                      <a:pt x="55" y="136"/>
                    </a:cubicBezTo>
                    <a:cubicBezTo>
                      <a:pt x="55" y="136"/>
                      <a:pt x="55" y="136"/>
                      <a:pt x="55" y="136"/>
                    </a:cubicBezTo>
                    <a:moveTo>
                      <a:pt x="55" y="136"/>
                    </a:moveTo>
                    <a:cubicBezTo>
                      <a:pt x="55" y="136"/>
                      <a:pt x="55" y="136"/>
                      <a:pt x="55" y="136"/>
                    </a:cubicBezTo>
                    <a:cubicBezTo>
                      <a:pt x="55" y="136"/>
                      <a:pt x="55" y="136"/>
                      <a:pt x="55" y="136"/>
                    </a:cubicBezTo>
                    <a:moveTo>
                      <a:pt x="55" y="136"/>
                    </a:moveTo>
                    <a:cubicBezTo>
                      <a:pt x="55" y="136"/>
                      <a:pt x="55" y="136"/>
                      <a:pt x="55" y="136"/>
                    </a:cubicBezTo>
                    <a:cubicBezTo>
                      <a:pt x="55" y="136"/>
                      <a:pt x="55" y="136"/>
                      <a:pt x="55" y="136"/>
                    </a:cubicBezTo>
                    <a:moveTo>
                      <a:pt x="55" y="135"/>
                    </a:moveTo>
                    <a:cubicBezTo>
                      <a:pt x="55" y="135"/>
                      <a:pt x="55" y="135"/>
                      <a:pt x="55" y="135"/>
                    </a:cubicBezTo>
                    <a:cubicBezTo>
                      <a:pt x="55" y="135"/>
                      <a:pt x="55" y="135"/>
                      <a:pt x="55" y="135"/>
                    </a:cubicBezTo>
                    <a:moveTo>
                      <a:pt x="55" y="135"/>
                    </a:moveTo>
                    <a:cubicBezTo>
                      <a:pt x="55" y="135"/>
                      <a:pt x="55" y="135"/>
                      <a:pt x="55" y="135"/>
                    </a:cubicBezTo>
                    <a:cubicBezTo>
                      <a:pt x="55" y="135"/>
                      <a:pt x="55" y="135"/>
                      <a:pt x="55" y="135"/>
                    </a:cubicBezTo>
                    <a:moveTo>
                      <a:pt x="104" y="134"/>
                    </a:moveTo>
                    <a:cubicBezTo>
                      <a:pt x="102" y="164"/>
                      <a:pt x="81" y="183"/>
                      <a:pt x="60" y="195"/>
                    </a:cubicBezTo>
                    <a:cubicBezTo>
                      <a:pt x="81" y="183"/>
                      <a:pt x="102" y="164"/>
                      <a:pt x="104" y="134"/>
                    </a:cubicBezTo>
                    <a:moveTo>
                      <a:pt x="104" y="133"/>
                    </a:moveTo>
                    <a:cubicBezTo>
                      <a:pt x="104" y="134"/>
                      <a:pt x="104" y="134"/>
                      <a:pt x="104" y="134"/>
                    </a:cubicBezTo>
                    <a:cubicBezTo>
                      <a:pt x="104" y="134"/>
                      <a:pt x="104" y="134"/>
                      <a:pt x="104" y="133"/>
                    </a:cubicBezTo>
                    <a:moveTo>
                      <a:pt x="104" y="133"/>
                    </a:moveTo>
                    <a:cubicBezTo>
                      <a:pt x="104" y="133"/>
                      <a:pt x="104" y="133"/>
                      <a:pt x="104" y="133"/>
                    </a:cubicBezTo>
                    <a:cubicBezTo>
                      <a:pt x="104" y="133"/>
                      <a:pt x="104" y="133"/>
                      <a:pt x="104" y="133"/>
                    </a:cubicBezTo>
                    <a:moveTo>
                      <a:pt x="104" y="133"/>
                    </a:moveTo>
                    <a:cubicBezTo>
                      <a:pt x="104" y="133"/>
                      <a:pt x="104" y="133"/>
                      <a:pt x="104" y="133"/>
                    </a:cubicBezTo>
                    <a:cubicBezTo>
                      <a:pt x="104" y="133"/>
                      <a:pt x="104" y="133"/>
                      <a:pt x="104" y="133"/>
                    </a:cubicBezTo>
                    <a:moveTo>
                      <a:pt x="104" y="133"/>
                    </a:moveTo>
                    <a:cubicBezTo>
                      <a:pt x="104" y="133"/>
                      <a:pt x="104" y="133"/>
                      <a:pt x="104" y="133"/>
                    </a:cubicBezTo>
                    <a:cubicBezTo>
                      <a:pt x="104" y="133"/>
                      <a:pt x="104" y="133"/>
                      <a:pt x="104" y="133"/>
                    </a:cubicBezTo>
                    <a:moveTo>
                      <a:pt x="104" y="133"/>
                    </a:moveTo>
                    <a:cubicBezTo>
                      <a:pt x="104" y="133"/>
                      <a:pt x="104" y="133"/>
                      <a:pt x="104" y="133"/>
                    </a:cubicBezTo>
                    <a:cubicBezTo>
                      <a:pt x="104" y="133"/>
                      <a:pt x="104" y="133"/>
                      <a:pt x="104" y="133"/>
                    </a:cubicBezTo>
                    <a:moveTo>
                      <a:pt x="104" y="132"/>
                    </a:moveTo>
                    <a:cubicBezTo>
                      <a:pt x="104" y="132"/>
                      <a:pt x="104" y="133"/>
                      <a:pt x="104" y="133"/>
                    </a:cubicBezTo>
                    <a:cubicBezTo>
                      <a:pt x="104" y="133"/>
                      <a:pt x="104" y="132"/>
                      <a:pt x="104" y="132"/>
                    </a:cubicBezTo>
                    <a:moveTo>
                      <a:pt x="104" y="132"/>
                    </a:moveTo>
                    <a:cubicBezTo>
                      <a:pt x="104" y="132"/>
                      <a:pt x="104" y="132"/>
                      <a:pt x="104" y="132"/>
                    </a:cubicBezTo>
                    <a:cubicBezTo>
                      <a:pt x="104" y="132"/>
                      <a:pt x="104" y="132"/>
                      <a:pt x="104" y="132"/>
                    </a:cubicBezTo>
                    <a:moveTo>
                      <a:pt x="104" y="132"/>
                    </a:moveTo>
                    <a:cubicBezTo>
                      <a:pt x="104" y="132"/>
                      <a:pt x="104" y="132"/>
                      <a:pt x="104" y="132"/>
                    </a:cubicBezTo>
                    <a:cubicBezTo>
                      <a:pt x="104" y="132"/>
                      <a:pt x="104" y="132"/>
                      <a:pt x="104" y="132"/>
                    </a:cubicBezTo>
                    <a:moveTo>
                      <a:pt x="104" y="132"/>
                    </a:moveTo>
                    <a:cubicBezTo>
                      <a:pt x="104" y="132"/>
                      <a:pt x="104" y="132"/>
                      <a:pt x="104" y="132"/>
                    </a:cubicBezTo>
                    <a:cubicBezTo>
                      <a:pt x="104" y="132"/>
                      <a:pt x="104" y="132"/>
                      <a:pt x="104" y="132"/>
                    </a:cubicBezTo>
                    <a:moveTo>
                      <a:pt x="104" y="132"/>
                    </a:moveTo>
                    <a:cubicBezTo>
                      <a:pt x="104" y="132"/>
                      <a:pt x="104" y="132"/>
                      <a:pt x="104" y="132"/>
                    </a:cubicBezTo>
                    <a:cubicBezTo>
                      <a:pt x="104" y="132"/>
                      <a:pt x="104" y="132"/>
                      <a:pt x="104" y="132"/>
                    </a:cubicBezTo>
                    <a:moveTo>
                      <a:pt x="104" y="131"/>
                    </a:moveTo>
                    <a:cubicBezTo>
                      <a:pt x="104" y="131"/>
                      <a:pt x="104" y="131"/>
                      <a:pt x="104" y="131"/>
                    </a:cubicBezTo>
                    <a:cubicBezTo>
                      <a:pt x="104" y="131"/>
                      <a:pt x="104" y="131"/>
                      <a:pt x="104" y="131"/>
                    </a:cubicBezTo>
                    <a:moveTo>
                      <a:pt x="104" y="131"/>
                    </a:moveTo>
                    <a:cubicBezTo>
                      <a:pt x="104" y="131"/>
                      <a:pt x="104" y="131"/>
                      <a:pt x="104" y="131"/>
                    </a:cubicBezTo>
                    <a:cubicBezTo>
                      <a:pt x="104" y="131"/>
                      <a:pt x="104" y="131"/>
                      <a:pt x="104" y="131"/>
                    </a:cubicBezTo>
                    <a:moveTo>
                      <a:pt x="104" y="131"/>
                    </a:moveTo>
                    <a:cubicBezTo>
                      <a:pt x="104" y="131"/>
                      <a:pt x="104" y="131"/>
                      <a:pt x="104" y="131"/>
                    </a:cubicBezTo>
                    <a:cubicBezTo>
                      <a:pt x="104" y="131"/>
                      <a:pt x="104" y="131"/>
                      <a:pt x="104" y="131"/>
                    </a:cubicBezTo>
                    <a:moveTo>
                      <a:pt x="104" y="131"/>
                    </a:moveTo>
                    <a:cubicBezTo>
                      <a:pt x="104" y="131"/>
                      <a:pt x="104" y="131"/>
                      <a:pt x="104" y="131"/>
                    </a:cubicBezTo>
                    <a:cubicBezTo>
                      <a:pt x="104" y="131"/>
                      <a:pt x="104" y="131"/>
                      <a:pt x="104" y="131"/>
                    </a:cubicBezTo>
                    <a:moveTo>
                      <a:pt x="104" y="131"/>
                    </a:moveTo>
                    <a:cubicBezTo>
                      <a:pt x="104" y="131"/>
                      <a:pt x="104" y="131"/>
                      <a:pt x="104" y="131"/>
                    </a:cubicBezTo>
                    <a:cubicBezTo>
                      <a:pt x="104" y="131"/>
                      <a:pt x="104" y="131"/>
                      <a:pt x="104" y="131"/>
                    </a:cubicBezTo>
                    <a:moveTo>
                      <a:pt x="104" y="130"/>
                    </a:moveTo>
                    <a:cubicBezTo>
                      <a:pt x="104" y="130"/>
                      <a:pt x="104" y="130"/>
                      <a:pt x="104" y="130"/>
                    </a:cubicBezTo>
                    <a:cubicBezTo>
                      <a:pt x="104" y="130"/>
                      <a:pt x="104" y="130"/>
                      <a:pt x="104" y="130"/>
                    </a:cubicBezTo>
                    <a:moveTo>
                      <a:pt x="104" y="130"/>
                    </a:moveTo>
                    <a:cubicBezTo>
                      <a:pt x="104" y="130"/>
                      <a:pt x="104" y="130"/>
                      <a:pt x="104" y="130"/>
                    </a:cubicBezTo>
                    <a:cubicBezTo>
                      <a:pt x="104" y="130"/>
                      <a:pt x="104" y="130"/>
                      <a:pt x="104" y="130"/>
                    </a:cubicBezTo>
                    <a:moveTo>
                      <a:pt x="104" y="130"/>
                    </a:moveTo>
                    <a:cubicBezTo>
                      <a:pt x="104" y="130"/>
                      <a:pt x="104" y="130"/>
                      <a:pt x="104" y="130"/>
                    </a:cubicBezTo>
                    <a:cubicBezTo>
                      <a:pt x="104" y="130"/>
                      <a:pt x="104" y="130"/>
                      <a:pt x="104" y="130"/>
                    </a:cubicBezTo>
                    <a:moveTo>
                      <a:pt x="104" y="130"/>
                    </a:moveTo>
                    <a:cubicBezTo>
                      <a:pt x="104" y="130"/>
                      <a:pt x="104" y="130"/>
                      <a:pt x="104" y="130"/>
                    </a:cubicBezTo>
                    <a:cubicBezTo>
                      <a:pt x="104" y="130"/>
                      <a:pt x="104" y="130"/>
                      <a:pt x="104" y="130"/>
                    </a:cubicBezTo>
                    <a:moveTo>
                      <a:pt x="104" y="130"/>
                    </a:moveTo>
                    <a:cubicBezTo>
                      <a:pt x="104" y="130"/>
                      <a:pt x="104" y="130"/>
                      <a:pt x="104" y="130"/>
                    </a:cubicBezTo>
                    <a:cubicBezTo>
                      <a:pt x="104" y="130"/>
                      <a:pt x="104" y="130"/>
                      <a:pt x="104" y="130"/>
                    </a:cubicBezTo>
                    <a:moveTo>
                      <a:pt x="104" y="130"/>
                    </a:moveTo>
                    <a:cubicBezTo>
                      <a:pt x="104" y="130"/>
                      <a:pt x="104" y="130"/>
                      <a:pt x="104" y="130"/>
                    </a:cubicBezTo>
                    <a:cubicBezTo>
                      <a:pt x="104" y="130"/>
                      <a:pt x="104" y="130"/>
                      <a:pt x="104" y="130"/>
                    </a:cubicBezTo>
                    <a:moveTo>
                      <a:pt x="104" y="129"/>
                    </a:moveTo>
                    <a:cubicBezTo>
                      <a:pt x="104" y="129"/>
                      <a:pt x="104" y="129"/>
                      <a:pt x="104" y="130"/>
                    </a:cubicBezTo>
                    <a:cubicBezTo>
                      <a:pt x="104" y="129"/>
                      <a:pt x="104" y="129"/>
                      <a:pt x="104" y="129"/>
                    </a:cubicBezTo>
                    <a:moveTo>
                      <a:pt x="104" y="129"/>
                    </a:moveTo>
                    <a:cubicBezTo>
                      <a:pt x="104" y="129"/>
                      <a:pt x="104" y="129"/>
                      <a:pt x="104" y="129"/>
                    </a:cubicBezTo>
                    <a:cubicBezTo>
                      <a:pt x="104" y="129"/>
                      <a:pt x="104" y="129"/>
                      <a:pt x="104" y="129"/>
                    </a:cubicBezTo>
                    <a:moveTo>
                      <a:pt x="104" y="129"/>
                    </a:moveTo>
                    <a:cubicBezTo>
                      <a:pt x="104" y="129"/>
                      <a:pt x="104" y="129"/>
                      <a:pt x="104" y="129"/>
                    </a:cubicBezTo>
                    <a:cubicBezTo>
                      <a:pt x="104" y="129"/>
                      <a:pt x="104" y="129"/>
                      <a:pt x="104" y="129"/>
                    </a:cubicBezTo>
                    <a:moveTo>
                      <a:pt x="104" y="129"/>
                    </a:moveTo>
                    <a:cubicBezTo>
                      <a:pt x="104" y="129"/>
                      <a:pt x="104" y="129"/>
                      <a:pt x="104" y="129"/>
                    </a:cubicBezTo>
                    <a:cubicBezTo>
                      <a:pt x="104" y="129"/>
                      <a:pt x="104" y="129"/>
                      <a:pt x="104" y="129"/>
                    </a:cubicBezTo>
                    <a:moveTo>
                      <a:pt x="104" y="129"/>
                    </a:moveTo>
                    <a:cubicBezTo>
                      <a:pt x="104" y="129"/>
                      <a:pt x="104" y="129"/>
                      <a:pt x="104" y="129"/>
                    </a:cubicBezTo>
                    <a:cubicBezTo>
                      <a:pt x="104" y="129"/>
                      <a:pt x="104" y="129"/>
                      <a:pt x="104" y="129"/>
                    </a:cubicBezTo>
                    <a:moveTo>
                      <a:pt x="104" y="128"/>
                    </a:moveTo>
                    <a:cubicBezTo>
                      <a:pt x="104" y="128"/>
                      <a:pt x="104" y="128"/>
                      <a:pt x="104" y="128"/>
                    </a:cubicBezTo>
                    <a:cubicBezTo>
                      <a:pt x="104" y="128"/>
                      <a:pt x="104" y="128"/>
                      <a:pt x="104" y="128"/>
                    </a:cubicBezTo>
                    <a:moveTo>
                      <a:pt x="104" y="128"/>
                    </a:moveTo>
                    <a:cubicBezTo>
                      <a:pt x="104" y="128"/>
                      <a:pt x="104" y="128"/>
                      <a:pt x="104" y="128"/>
                    </a:cubicBezTo>
                    <a:cubicBezTo>
                      <a:pt x="104" y="128"/>
                      <a:pt x="104" y="128"/>
                      <a:pt x="104" y="128"/>
                    </a:cubicBezTo>
                    <a:moveTo>
                      <a:pt x="104" y="128"/>
                    </a:moveTo>
                    <a:cubicBezTo>
                      <a:pt x="104" y="128"/>
                      <a:pt x="104" y="128"/>
                      <a:pt x="104" y="128"/>
                    </a:cubicBezTo>
                    <a:cubicBezTo>
                      <a:pt x="104" y="128"/>
                      <a:pt x="104" y="128"/>
                      <a:pt x="104" y="128"/>
                    </a:cubicBezTo>
                    <a:moveTo>
                      <a:pt x="104" y="128"/>
                    </a:moveTo>
                    <a:cubicBezTo>
                      <a:pt x="104" y="128"/>
                      <a:pt x="104" y="128"/>
                      <a:pt x="104" y="128"/>
                    </a:cubicBezTo>
                    <a:cubicBezTo>
                      <a:pt x="104" y="128"/>
                      <a:pt x="104" y="128"/>
                      <a:pt x="104" y="128"/>
                    </a:cubicBezTo>
                    <a:moveTo>
                      <a:pt x="104" y="128"/>
                    </a:moveTo>
                    <a:cubicBezTo>
                      <a:pt x="104" y="128"/>
                      <a:pt x="104" y="128"/>
                      <a:pt x="104" y="128"/>
                    </a:cubicBezTo>
                    <a:cubicBezTo>
                      <a:pt x="104" y="128"/>
                      <a:pt x="104" y="128"/>
                      <a:pt x="104" y="128"/>
                    </a:cubicBezTo>
                    <a:moveTo>
                      <a:pt x="104" y="127"/>
                    </a:moveTo>
                    <a:cubicBezTo>
                      <a:pt x="104" y="128"/>
                      <a:pt x="104" y="128"/>
                      <a:pt x="104" y="128"/>
                    </a:cubicBezTo>
                    <a:cubicBezTo>
                      <a:pt x="104" y="128"/>
                      <a:pt x="104" y="128"/>
                      <a:pt x="104" y="127"/>
                    </a:cubicBezTo>
                    <a:moveTo>
                      <a:pt x="104" y="127"/>
                    </a:moveTo>
                    <a:cubicBezTo>
                      <a:pt x="104" y="127"/>
                      <a:pt x="104" y="127"/>
                      <a:pt x="104" y="127"/>
                    </a:cubicBezTo>
                    <a:cubicBezTo>
                      <a:pt x="104" y="127"/>
                      <a:pt x="104" y="127"/>
                      <a:pt x="104" y="127"/>
                    </a:cubicBezTo>
                    <a:moveTo>
                      <a:pt x="104" y="127"/>
                    </a:moveTo>
                    <a:cubicBezTo>
                      <a:pt x="104" y="127"/>
                      <a:pt x="104" y="127"/>
                      <a:pt x="104" y="127"/>
                    </a:cubicBezTo>
                    <a:cubicBezTo>
                      <a:pt x="104" y="127"/>
                      <a:pt x="104" y="127"/>
                      <a:pt x="104" y="127"/>
                    </a:cubicBezTo>
                    <a:moveTo>
                      <a:pt x="104" y="127"/>
                    </a:moveTo>
                    <a:cubicBezTo>
                      <a:pt x="104" y="127"/>
                      <a:pt x="104" y="127"/>
                      <a:pt x="104" y="127"/>
                    </a:cubicBezTo>
                    <a:cubicBezTo>
                      <a:pt x="104" y="127"/>
                      <a:pt x="104" y="127"/>
                      <a:pt x="104" y="127"/>
                    </a:cubicBezTo>
                    <a:moveTo>
                      <a:pt x="104" y="127"/>
                    </a:moveTo>
                    <a:cubicBezTo>
                      <a:pt x="104" y="127"/>
                      <a:pt x="104" y="127"/>
                      <a:pt x="104" y="127"/>
                    </a:cubicBezTo>
                    <a:cubicBezTo>
                      <a:pt x="104" y="127"/>
                      <a:pt x="104" y="127"/>
                      <a:pt x="104" y="127"/>
                    </a:cubicBezTo>
                    <a:moveTo>
                      <a:pt x="104" y="127"/>
                    </a:moveTo>
                    <a:cubicBezTo>
                      <a:pt x="104" y="127"/>
                      <a:pt x="104" y="127"/>
                      <a:pt x="104" y="127"/>
                    </a:cubicBezTo>
                    <a:cubicBezTo>
                      <a:pt x="104" y="127"/>
                      <a:pt x="104" y="127"/>
                      <a:pt x="104" y="127"/>
                    </a:cubicBezTo>
                    <a:moveTo>
                      <a:pt x="104" y="127"/>
                    </a:moveTo>
                    <a:cubicBezTo>
                      <a:pt x="104" y="127"/>
                      <a:pt x="104" y="127"/>
                      <a:pt x="104" y="127"/>
                    </a:cubicBezTo>
                    <a:cubicBezTo>
                      <a:pt x="104" y="127"/>
                      <a:pt x="104" y="127"/>
                      <a:pt x="104" y="127"/>
                    </a:cubicBezTo>
                    <a:moveTo>
                      <a:pt x="104" y="126"/>
                    </a:moveTo>
                    <a:cubicBezTo>
                      <a:pt x="104" y="126"/>
                      <a:pt x="104" y="126"/>
                      <a:pt x="104" y="126"/>
                    </a:cubicBezTo>
                    <a:cubicBezTo>
                      <a:pt x="104" y="126"/>
                      <a:pt x="104" y="126"/>
                      <a:pt x="104" y="126"/>
                    </a:cubicBezTo>
                    <a:moveTo>
                      <a:pt x="104" y="126"/>
                    </a:moveTo>
                    <a:cubicBezTo>
                      <a:pt x="104" y="126"/>
                      <a:pt x="104" y="126"/>
                      <a:pt x="104" y="126"/>
                    </a:cubicBezTo>
                    <a:cubicBezTo>
                      <a:pt x="104" y="126"/>
                      <a:pt x="104" y="126"/>
                      <a:pt x="104" y="126"/>
                    </a:cubicBezTo>
                    <a:moveTo>
                      <a:pt x="104" y="126"/>
                    </a:moveTo>
                    <a:cubicBezTo>
                      <a:pt x="104" y="126"/>
                      <a:pt x="104" y="126"/>
                      <a:pt x="104" y="126"/>
                    </a:cubicBezTo>
                    <a:cubicBezTo>
                      <a:pt x="104" y="126"/>
                      <a:pt x="104" y="126"/>
                      <a:pt x="104" y="126"/>
                    </a:cubicBezTo>
                    <a:moveTo>
                      <a:pt x="104" y="126"/>
                    </a:moveTo>
                    <a:cubicBezTo>
                      <a:pt x="104" y="126"/>
                      <a:pt x="104" y="126"/>
                      <a:pt x="104" y="126"/>
                    </a:cubicBezTo>
                    <a:cubicBezTo>
                      <a:pt x="104" y="126"/>
                      <a:pt x="104" y="126"/>
                      <a:pt x="104" y="126"/>
                    </a:cubicBezTo>
                    <a:moveTo>
                      <a:pt x="104" y="126"/>
                    </a:moveTo>
                    <a:cubicBezTo>
                      <a:pt x="104" y="126"/>
                      <a:pt x="104" y="126"/>
                      <a:pt x="104" y="126"/>
                    </a:cubicBezTo>
                    <a:cubicBezTo>
                      <a:pt x="104" y="126"/>
                      <a:pt x="104" y="126"/>
                      <a:pt x="104" y="126"/>
                    </a:cubicBezTo>
                    <a:moveTo>
                      <a:pt x="104" y="126"/>
                    </a:moveTo>
                    <a:cubicBezTo>
                      <a:pt x="104" y="126"/>
                      <a:pt x="104" y="126"/>
                      <a:pt x="104" y="126"/>
                    </a:cubicBezTo>
                    <a:cubicBezTo>
                      <a:pt x="104" y="126"/>
                      <a:pt x="104" y="126"/>
                      <a:pt x="104" y="126"/>
                    </a:cubicBezTo>
                    <a:moveTo>
                      <a:pt x="104" y="125"/>
                    </a:moveTo>
                    <a:cubicBezTo>
                      <a:pt x="104" y="125"/>
                      <a:pt x="104" y="125"/>
                      <a:pt x="104" y="125"/>
                    </a:cubicBezTo>
                    <a:cubicBezTo>
                      <a:pt x="104" y="125"/>
                      <a:pt x="104" y="125"/>
                      <a:pt x="104" y="125"/>
                    </a:cubicBezTo>
                    <a:moveTo>
                      <a:pt x="104" y="125"/>
                    </a:moveTo>
                    <a:cubicBezTo>
                      <a:pt x="104" y="125"/>
                      <a:pt x="104" y="125"/>
                      <a:pt x="104" y="125"/>
                    </a:cubicBezTo>
                    <a:cubicBezTo>
                      <a:pt x="104" y="125"/>
                      <a:pt x="104" y="125"/>
                      <a:pt x="104" y="125"/>
                    </a:cubicBezTo>
                    <a:moveTo>
                      <a:pt x="104" y="125"/>
                    </a:moveTo>
                    <a:cubicBezTo>
                      <a:pt x="104" y="125"/>
                      <a:pt x="104" y="125"/>
                      <a:pt x="104" y="125"/>
                    </a:cubicBezTo>
                    <a:cubicBezTo>
                      <a:pt x="104" y="125"/>
                      <a:pt x="104" y="125"/>
                      <a:pt x="104" y="125"/>
                    </a:cubicBezTo>
                    <a:moveTo>
                      <a:pt x="104" y="125"/>
                    </a:moveTo>
                    <a:cubicBezTo>
                      <a:pt x="104" y="125"/>
                      <a:pt x="104" y="125"/>
                      <a:pt x="104" y="125"/>
                    </a:cubicBezTo>
                    <a:cubicBezTo>
                      <a:pt x="104" y="125"/>
                      <a:pt x="104" y="125"/>
                      <a:pt x="104" y="125"/>
                    </a:cubicBezTo>
                    <a:moveTo>
                      <a:pt x="104" y="125"/>
                    </a:moveTo>
                    <a:cubicBezTo>
                      <a:pt x="104" y="125"/>
                      <a:pt x="104" y="125"/>
                      <a:pt x="104" y="125"/>
                    </a:cubicBezTo>
                    <a:cubicBezTo>
                      <a:pt x="104" y="125"/>
                      <a:pt x="104" y="125"/>
                      <a:pt x="104" y="125"/>
                    </a:cubicBezTo>
                    <a:moveTo>
                      <a:pt x="38" y="102"/>
                    </a:moveTo>
                    <a:cubicBezTo>
                      <a:pt x="38" y="102"/>
                      <a:pt x="38" y="102"/>
                      <a:pt x="38" y="102"/>
                    </a:cubicBezTo>
                    <a:cubicBezTo>
                      <a:pt x="48" y="109"/>
                      <a:pt x="55" y="119"/>
                      <a:pt x="55" y="135"/>
                    </a:cubicBezTo>
                    <a:cubicBezTo>
                      <a:pt x="55" y="119"/>
                      <a:pt x="48" y="109"/>
                      <a:pt x="38" y="102"/>
                    </a:cubicBezTo>
                    <a:moveTo>
                      <a:pt x="15" y="102"/>
                    </a:moveTo>
                    <a:cubicBezTo>
                      <a:pt x="15" y="102"/>
                      <a:pt x="15" y="102"/>
                      <a:pt x="15" y="102"/>
                    </a:cubicBezTo>
                    <a:cubicBezTo>
                      <a:pt x="15" y="102"/>
                      <a:pt x="15" y="102"/>
                      <a:pt x="15" y="102"/>
                    </a:cubicBezTo>
                    <a:moveTo>
                      <a:pt x="0" y="93"/>
                    </a:moveTo>
                    <a:cubicBezTo>
                      <a:pt x="0" y="93"/>
                      <a:pt x="0" y="93"/>
                      <a:pt x="0" y="93"/>
                    </a:cubicBezTo>
                    <a:cubicBezTo>
                      <a:pt x="6" y="93"/>
                      <a:pt x="12" y="93"/>
                      <a:pt x="18" y="94"/>
                    </a:cubicBezTo>
                    <a:cubicBezTo>
                      <a:pt x="18" y="94"/>
                      <a:pt x="18" y="94"/>
                      <a:pt x="18" y="94"/>
                    </a:cubicBezTo>
                    <a:cubicBezTo>
                      <a:pt x="12" y="93"/>
                      <a:pt x="6" y="93"/>
                      <a:pt x="0" y="93"/>
                    </a:cubicBezTo>
                    <a:moveTo>
                      <a:pt x="38" y="52"/>
                    </a:moveTo>
                    <a:cubicBezTo>
                      <a:pt x="64" y="62"/>
                      <a:pt x="103" y="83"/>
                      <a:pt x="104" y="125"/>
                    </a:cubicBezTo>
                    <a:cubicBezTo>
                      <a:pt x="103" y="83"/>
                      <a:pt x="64" y="62"/>
                      <a:pt x="38" y="52"/>
                    </a:cubicBezTo>
                    <a:moveTo>
                      <a:pt x="25" y="41"/>
                    </a:moveTo>
                    <a:cubicBezTo>
                      <a:pt x="22" y="47"/>
                      <a:pt x="22" y="47"/>
                      <a:pt x="22" y="47"/>
                    </a:cubicBezTo>
                    <a:cubicBezTo>
                      <a:pt x="22" y="47"/>
                      <a:pt x="22" y="47"/>
                      <a:pt x="22" y="47"/>
                    </a:cubicBezTo>
                    <a:cubicBezTo>
                      <a:pt x="25" y="41"/>
                      <a:pt x="25" y="41"/>
                      <a:pt x="25" y="41"/>
                    </a:cubicBezTo>
                    <a:moveTo>
                      <a:pt x="42" y="22"/>
                    </a:moveTo>
                    <a:cubicBezTo>
                      <a:pt x="42" y="22"/>
                      <a:pt x="42" y="22"/>
                      <a:pt x="42" y="22"/>
                    </a:cubicBezTo>
                    <a:cubicBezTo>
                      <a:pt x="42" y="22"/>
                      <a:pt x="42" y="22"/>
                      <a:pt x="42" y="22"/>
                    </a:cubicBezTo>
                    <a:cubicBezTo>
                      <a:pt x="42" y="22"/>
                      <a:pt x="42" y="22"/>
                      <a:pt x="42" y="22"/>
                    </a:cubicBezTo>
                    <a:moveTo>
                      <a:pt x="39" y="21"/>
                    </a:moveTo>
                    <a:cubicBezTo>
                      <a:pt x="39" y="21"/>
                      <a:pt x="39" y="21"/>
                      <a:pt x="39" y="21"/>
                    </a:cubicBezTo>
                    <a:cubicBezTo>
                      <a:pt x="39" y="21"/>
                      <a:pt x="39" y="21"/>
                      <a:pt x="39" y="21"/>
                    </a:cubicBezTo>
                    <a:moveTo>
                      <a:pt x="47" y="19"/>
                    </a:moveTo>
                    <a:cubicBezTo>
                      <a:pt x="46" y="21"/>
                      <a:pt x="44" y="22"/>
                      <a:pt x="42" y="22"/>
                    </a:cubicBezTo>
                    <a:cubicBezTo>
                      <a:pt x="44" y="22"/>
                      <a:pt x="46" y="21"/>
                      <a:pt x="47" y="19"/>
                    </a:cubicBezTo>
                    <a:moveTo>
                      <a:pt x="47" y="19"/>
                    </a:moveTo>
                    <a:cubicBezTo>
                      <a:pt x="47" y="19"/>
                      <a:pt x="47" y="19"/>
                      <a:pt x="47" y="19"/>
                    </a:cubicBezTo>
                    <a:cubicBezTo>
                      <a:pt x="47" y="19"/>
                      <a:pt x="47" y="19"/>
                      <a:pt x="47" y="19"/>
                    </a:cubicBezTo>
                    <a:moveTo>
                      <a:pt x="20" y="11"/>
                    </a:moveTo>
                    <a:cubicBezTo>
                      <a:pt x="25" y="13"/>
                      <a:pt x="25" y="13"/>
                      <a:pt x="25" y="13"/>
                    </a:cubicBezTo>
                    <a:cubicBezTo>
                      <a:pt x="13" y="35"/>
                      <a:pt x="13" y="35"/>
                      <a:pt x="13" y="35"/>
                    </a:cubicBezTo>
                    <a:cubicBezTo>
                      <a:pt x="9" y="33"/>
                      <a:pt x="9" y="33"/>
                      <a:pt x="9" y="33"/>
                    </a:cubicBezTo>
                    <a:cubicBezTo>
                      <a:pt x="13" y="35"/>
                      <a:pt x="13" y="35"/>
                      <a:pt x="13" y="35"/>
                    </a:cubicBezTo>
                    <a:cubicBezTo>
                      <a:pt x="25" y="13"/>
                      <a:pt x="25" y="13"/>
                      <a:pt x="25" y="13"/>
                    </a:cubicBezTo>
                    <a:cubicBezTo>
                      <a:pt x="20" y="11"/>
                      <a:pt x="20" y="11"/>
                      <a:pt x="20" y="11"/>
                    </a:cubicBezTo>
                    <a:moveTo>
                      <a:pt x="18" y="3"/>
                    </a:moveTo>
                    <a:cubicBezTo>
                      <a:pt x="18" y="3"/>
                      <a:pt x="18" y="3"/>
                      <a:pt x="18" y="3"/>
                    </a:cubicBezTo>
                    <a:cubicBezTo>
                      <a:pt x="18" y="3"/>
                      <a:pt x="18" y="3"/>
                      <a:pt x="18" y="3"/>
                    </a:cubicBezTo>
                    <a:cubicBezTo>
                      <a:pt x="17" y="4"/>
                      <a:pt x="17" y="5"/>
                      <a:pt x="17" y="6"/>
                    </a:cubicBezTo>
                    <a:cubicBezTo>
                      <a:pt x="17" y="5"/>
                      <a:pt x="17" y="4"/>
                      <a:pt x="18" y="3"/>
                    </a:cubicBezTo>
                    <a:cubicBezTo>
                      <a:pt x="18" y="3"/>
                      <a:pt x="18" y="3"/>
                      <a:pt x="18" y="3"/>
                    </a:cubicBezTo>
                    <a:cubicBezTo>
                      <a:pt x="18" y="3"/>
                      <a:pt x="18" y="3"/>
                      <a:pt x="18" y="3"/>
                    </a:cubicBezTo>
                    <a:moveTo>
                      <a:pt x="23" y="0"/>
                    </a:moveTo>
                    <a:cubicBezTo>
                      <a:pt x="21" y="0"/>
                      <a:pt x="19" y="1"/>
                      <a:pt x="18" y="3"/>
                    </a:cubicBezTo>
                    <a:cubicBezTo>
                      <a:pt x="19" y="1"/>
                      <a:pt x="21" y="0"/>
                      <a:pt x="23" y="0"/>
                    </a:cubicBezTo>
                    <a:moveTo>
                      <a:pt x="23" y="0"/>
                    </a:moveTo>
                    <a:cubicBezTo>
                      <a:pt x="23" y="0"/>
                      <a:pt x="23" y="0"/>
                      <a:pt x="23" y="0"/>
                    </a:cubicBezTo>
                    <a:cubicBezTo>
                      <a:pt x="23" y="0"/>
                      <a:pt x="23" y="0"/>
                      <a:pt x="23" y="0"/>
                    </a:cubicBezTo>
                    <a:cubicBezTo>
                      <a:pt x="23" y="0"/>
                      <a:pt x="23" y="0"/>
                      <a:pt x="23" y="0"/>
                    </a:cubicBezTo>
                  </a:path>
                </a:pathLst>
              </a:custGeom>
              <a:solidFill>
                <a:srgbClr val="F3F3F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69" name="i$lîdê">
                <a:extLst>
                  <a:ext uri="{FF2B5EF4-FFF2-40B4-BE49-F238E27FC236}">
                    <a16:creationId xmlns="" xmlns:a16="http://schemas.microsoft.com/office/drawing/2014/main" id="{DDE2ABD0-B499-482F-B454-2ABFE4B552D6}"/>
                  </a:ext>
                </a:extLst>
              </p:cNvPr>
              <p:cNvSpPr/>
              <p:nvPr/>
            </p:nvSpPr>
            <p:spPr bwMode="auto">
              <a:xfrm>
                <a:off x="6263765" y="1514763"/>
                <a:ext cx="379681" cy="494464"/>
              </a:xfrm>
              <a:custGeom>
                <a:avLst/>
                <a:gdLst>
                  <a:gd name="T0" fmla="*/ 25 w 43"/>
                  <a:gd name="T1" fmla="*/ 0 h 56"/>
                  <a:gd name="T2" fmla="*/ 0 w 43"/>
                  <a:gd name="T3" fmla="*/ 46 h 56"/>
                  <a:gd name="T4" fmla="*/ 18 w 43"/>
                  <a:gd name="T5" fmla="*/ 56 h 56"/>
                  <a:gd name="T6" fmla="*/ 43 w 43"/>
                  <a:gd name="T7" fmla="*/ 12 h 56"/>
                  <a:gd name="T8" fmla="*/ 25 w 43"/>
                  <a:gd name="T9" fmla="*/ 0 h 56"/>
                </a:gdLst>
                <a:ahLst/>
                <a:cxnLst>
                  <a:cxn ang="0">
                    <a:pos x="T0" y="T1"/>
                  </a:cxn>
                  <a:cxn ang="0">
                    <a:pos x="T2" y="T3"/>
                  </a:cxn>
                  <a:cxn ang="0">
                    <a:pos x="T4" y="T5"/>
                  </a:cxn>
                  <a:cxn ang="0">
                    <a:pos x="T6" y="T7"/>
                  </a:cxn>
                  <a:cxn ang="0">
                    <a:pos x="T8" y="T9"/>
                  </a:cxn>
                </a:cxnLst>
                <a:rect l="0" t="0" r="r" b="b"/>
                <a:pathLst>
                  <a:path w="43" h="56">
                    <a:moveTo>
                      <a:pt x="25" y="0"/>
                    </a:moveTo>
                    <a:lnTo>
                      <a:pt x="0" y="46"/>
                    </a:lnTo>
                    <a:lnTo>
                      <a:pt x="18" y="56"/>
                    </a:lnTo>
                    <a:lnTo>
                      <a:pt x="43" y="12"/>
                    </a:lnTo>
                    <a:lnTo>
                      <a:pt x="25" y="0"/>
                    </a:lnTo>
                    <a:close/>
                  </a:path>
                </a:pathLst>
              </a:custGeom>
              <a:solidFill>
                <a:srgbClr val="3B3B3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70" name="íŝļiďe">
                <a:extLst>
                  <a:ext uri="{FF2B5EF4-FFF2-40B4-BE49-F238E27FC236}">
                    <a16:creationId xmlns="" xmlns:a16="http://schemas.microsoft.com/office/drawing/2014/main" id="{25E3E54E-E89E-42F7-8D11-1A42417F6F7E}"/>
                  </a:ext>
                </a:extLst>
              </p:cNvPr>
              <p:cNvSpPr/>
              <p:nvPr/>
            </p:nvSpPr>
            <p:spPr bwMode="auto">
              <a:xfrm>
                <a:off x="6263765" y="1514763"/>
                <a:ext cx="379681" cy="494464"/>
              </a:xfrm>
              <a:custGeom>
                <a:avLst/>
                <a:gdLst>
                  <a:gd name="T0" fmla="*/ 25 w 43"/>
                  <a:gd name="T1" fmla="*/ 0 h 56"/>
                  <a:gd name="T2" fmla="*/ 0 w 43"/>
                  <a:gd name="T3" fmla="*/ 46 h 56"/>
                  <a:gd name="T4" fmla="*/ 18 w 43"/>
                  <a:gd name="T5" fmla="*/ 56 h 56"/>
                  <a:gd name="T6" fmla="*/ 43 w 43"/>
                  <a:gd name="T7" fmla="*/ 12 h 56"/>
                  <a:gd name="T8" fmla="*/ 25 w 43"/>
                  <a:gd name="T9" fmla="*/ 0 h 56"/>
                </a:gdLst>
                <a:ahLst/>
                <a:cxnLst>
                  <a:cxn ang="0">
                    <a:pos x="T0" y="T1"/>
                  </a:cxn>
                  <a:cxn ang="0">
                    <a:pos x="T2" y="T3"/>
                  </a:cxn>
                  <a:cxn ang="0">
                    <a:pos x="T4" y="T5"/>
                  </a:cxn>
                  <a:cxn ang="0">
                    <a:pos x="T6" y="T7"/>
                  </a:cxn>
                  <a:cxn ang="0">
                    <a:pos x="T8" y="T9"/>
                  </a:cxn>
                </a:cxnLst>
                <a:rect l="0" t="0" r="r" b="b"/>
                <a:pathLst>
                  <a:path w="43" h="56">
                    <a:moveTo>
                      <a:pt x="25" y="0"/>
                    </a:moveTo>
                    <a:lnTo>
                      <a:pt x="0" y="46"/>
                    </a:lnTo>
                    <a:lnTo>
                      <a:pt x="18" y="56"/>
                    </a:lnTo>
                    <a:lnTo>
                      <a:pt x="43" y="12"/>
                    </a:lnTo>
                    <a:lnTo>
                      <a:pt x="2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71" name="ïṡḷídê">
                <a:extLst>
                  <a:ext uri="{FF2B5EF4-FFF2-40B4-BE49-F238E27FC236}">
                    <a16:creationId xmlns="" xmlns:a16="http://schemas.microsoft.com/office/drawing/2014/main" id="{8CDED2B4-A155-4CB9-B6CA-8824DEB4B5A3}"/>
                  </a:ext>
                </a:extLst>
              </p:cNvPr>
              <p:cNvSpPr/>
              <p:nvPr/>
            </p:nvSpPr>
            <p:spPr bwMode="auto">
              <a:xfrm>
                <a:off x="6334403" y="1276357"/>
                <a:ext cx="565102" cy="406167"/>
              </a:xfrm>
              <a:custGeom>
                <a:avLst/>
                <a:gdLst>
                  <a:gd name="T0" fmla="*/ 6 w 31"/>
                  <a:gd name="T1" fmla="*/ 0 h 22"/>
                  <a:gd name="T2" fmla="*/ 6 w 31"/>
                  <a:gd name="T3" fmla="*/ 0 h 22"/>
                  <a:gd name="T4" fmla="*/ 1 w 31"/>
                  <a:gd name="T5" fmla="*/ 3 h 22"/>
                  <a:gd name="T6" fmla="*/ 1 w 31"/>
                  <a:gd name="T7" fmla="*/ 3 h 22"/>
                  <a:gd name="T8" fmla="*/ 1 w 31"/>
                  <a:gd name="T9" fmla="*/ 3 h 22"/>
                  <a:gd name="T10" fmla="*/ 1 w 31"/>
                  <a:gd name="T11" fmla="*/ 3 h 22"/>
                  <a:gd name="T12" fmla="*/ 0 w 31"/>
                  <a:gd name="T13" fmla="*/ 6 h 22"/>
                  <a:gd name="T14" fmla="*/ 3 w 31"/>
                  <a:gd name="T15" fmla="*/ 11 h 22"/>
                  <a:gd name="T16" fmla="*/ 3 w 31"/>
                  <a:gd name="T17" fmla="*/ 11 h 22"/>
                  <a:gd name="T18" fmla="*/ 8 w 31"/>
                  <a:gd name="T19" fmla="*/ 13 h 22"/>
                  <a:gd name="T20" fmla="*/ 17 w 31"/>
                  <a:gd name="T21" fmla="*/ 19 h 22"/>
                  <a:gd name="T22" fmla="*/ 17 w 31"/>
                  <a:gd name="T23" fmla="*/ 19 h 22"/>
                  <a:gd name="T24" fmla="*/ 22 w 31"/>
                  <a:gd name="T25" fmla="*/ 21 h 22"/>
                  <a:gd name="T26" fmla="*/ 22 w 31"/>
                  <a:gd name="T27" fmla="*/ 21 h 22"/>
                  <a:gd name="T28" fmla="*/ 22 w 31"/>
                  <a:gd name="T29" fmla="*/ 21 h 22"/>
                  <a:gd name="T30" fmla="*/ 25 w 31"/>
                  <a:gd name="T31" fmla="*/ 22 h 22"/>
                  <a:gd name="T32" fmla="*/ 25 w 31"/>
                  <a:gd name="T33" fmla="*/ 22 h 22"/>
                  <a:gd name="T34" fmla="*/ 25 w 31"/>
                  <a:gd name="T35" fmla="*/ 22 h 22"/>
                  <a:gd name="T36" fmla="*/ 30 w 31"/>
                  <a:gd name="T37" fmla="*/ 19 h 22"/>
                  <a:gd name="T38" fmla="*/ 30 w 31"/>
                  <a:gd name="T39" fmla="*/ 19 h 22"/>
                  <a:gd name="T40" fmla="*/ 30 w 31"/>
                  <a:gd name="T41" fmla="*/ 19 h 22"/>
                  <a:gd name="T42" fmla="*/ 30 w 31"/>
                  <a:gd name="T43" fmla="*/ 19 h 22"/>
                  <a:gd name="T44" fmla="*/ 30 w 31"/>
                  <a:gd name="T45" fmla="*/ 19 h 22"/>
                  <a:gd name="T46" fmla="*/ 31 w 31"/>
                  <a:gd name="T47" fmla="*/ 16 h 22"/>
                  <a:gd name="T48" fmla="*/ 28 w 31"/>
                  <a:gd name="T49" fmla="*/ 11 h 22"/>
                  <a:gd name="T50" fmla="*/ 9 w 31"/>
                  <a:gd name="T51" fmla="*/ 0 h 22"/>
                  <a:gd name="T52" fmla="*/ 9 w 31"/>
                  <a:gd name="T53" fmla="*/ 0 h 22"/>
                  <a:gd name="T54" fmla="*/ 6 w 31"/>
                  <a:gd name="T55" fmla="*/ 0 h 22"/>
                  <a:gd name="T56" fmla="*/ 6 w 31"/>
                  <a:gd name="T57"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1" h="22">
                    <a:moveTo>
                      <a:pt x="6" y="0"/>
                    </a:moveTo>
                    <a:cubicBezTo>
                      <a:pt x="6" y="0"/>
                      <a:pt x="6" y="0"/>
                      <a:pt x="6" y="0"/>
                    </a:cubicBezTo>
                    <a:cubicBezTo>
                      <a:pt x="4" y="0"/>
                      <a:pt x="2" y="1"/>
                      <a:pt x="1" y="3"/>
                    </a:cubicBezTo>
                    <a:cubicBezTo>
                      <a:pt x="1" y="3"/>
                      <a:pt x="1" y="3"/>
                      <a:pt x="1" y="3"/>
                    </a:cubicBezTo>
                    <a:cubicBezTo>
                      <a:pt x="1" y="3"/>
                      <a:pt x="1" y="3"/>
                      <a:pt x="1" y="3"/>
                    </a:cubicBezTo>
                    <a:cubicBezTo>
                      <a:pt x="1" y="3"/>
                      <a:pt x="1" y="3"/>
                      <a:pt x="1" y="3"/>
                    </a:cubicBezTo>
                    <a:cubicBezTo>
                      <a:pt x="0" y="4"/>
                      <a:pt x="0" y="5"/>
                      <a:pt x="0" y="6"/>
                    </a:cubicBezTo>
                    <a:cubicBezTo>
                      <a:pt x="0" y="8"/>
                      <a:pt x="1" y="10"/>
                      <a:pt x="3" y="11"/>
                    </a:cubicBezTo>
                    <a:cubicBezTo>
                      <a:pt x="3" y="11"/>
                      <a:pt x="3" y="11"/>
                      <a:pt x="3" y="11"/>
                    </a:cubicBezTo>
                    <a:cubicBezTo>
                      <a:pt x="8" y="13"/>
                      <a:pt x="8" y="13"/>
                      <a:pt x="8" y="13"/>
                    </a:cubicBezTo>
                    <a:cubicBezTo>
                      <a:pt x="17" y="19"/>
                      <a:pt x="17" y="19"/>
                      <a:pt x="17" y="19"/>
                    </a:cubicBezTo>
                    <a:cubicBezTo>
                      <a:pt x="17" y="19"/>
                      <a:pt x="17" y="19"/>
                      <a:pt x="17" y="19"/>
                    </a:cubicBezTo>
                    <a:cubicBezTo>
                      <a:pt x="22" y="21"/>
                      <a:pt x="22" y="21"/>
                      <a:pt x="22" y="21"/>
                    </a:cubicBezTo>
                    <a:cubicBezTo>
                      <a:pt x="22" y="21"/>
                      <a:pt x="22" y="21"/>
                      <a:pt x="22" y="21"/>
                    </a:cubicBezTo>
                    <a:cubicBezTo>
                      <a:pt x="22" y="21"/>
                      <a:pt x="22" y="21"/>
                      <a:pt x="22" y="21"/>
                    </a:cubicBezTo>
                    <a:cubicBezTo>
                      <a:pt x="23" y="22"/>
                      <a:pt x="24" y="22"/>
                      <a:pt x="25" y="22"/>
                    </a:cubicBezTo>
                    <a:cubicBezTo>
                      <a:pt x="25" y="22"/>
                      <a:pt x="25" y="22"/>
                      <a:pt x="25" y="22"/>
                    </a:cubicBezTo>
                    <a:cubicBezTo>
                      <a:pt x="25" y="22"/>
                      <a:pt x="25" y="22"/>
                      <a:pt x="25" y="22"/>
                    </a:cubicBezTo>
                    <a:cubicBezTo>
                      <a:pt x="27" y="22"/>
                      <a:pt x="29" y="21"/>
                      <a:pt x="30" y="19"/>
                    </a:cubicBezTo>
                    <a:cubicBezTo>
                      <a:pt x="30" y="19"/>
                      <a:pt x="30" y="19"/>
                      <a:pt x="30" y="19"/>
                    </a:cubicBezTo>
                    <a:cubicBezTo>
                      <a:pt x="30" y="19"/>
                      <a:pt x="30" y="19"/>
                      <a:pt x="30" y="19"/>
                    </a:cubicBezTo>
                    <a:cubicBezTo>
                      <a:pt x="30" y="19"/>
                      <a:pt x="30" y="19"/>
                      <a:pt x="30" y="19"/>
                    </a:cubicBezTo>
                    <a:cubicBezTo>
                      <a:pt x="30" y="19"/>
                      <a:pt x="30" y="19"/>
                      <a:pt x="30" y="19"/>
                    </a:cubicBezTo>
                    <a:cubicBezTo>
                      <a:pt x="30" y="18"/>
                      <a:pt x="31" y="17"/>
                      <a:pt x="31" y="16"/>
                    </a:cubicBezTo>
                    <a:cubicBezTo>
                      <a:pt x="31" y="14"/>
                      <a:pt x="30" y="12"/>
                      <a:pt x="28" y="11"/>
                    </a:cubicBezTo>
                    <a:cubicBezTo>
                      <a:pt x="9" y="0"/>
                      <a:pt x="9" y="0"/>
                      <a:pt x="9" y="0"/>
                    </a:cubicBezTo>
                    <a:cubicBezTo>
                      <a:pt x="9" y="0"/>
                      <a:pt x="9" y="0"/>
                      <a:pt x="9" y="0"/>
                    </a:cubicBezTo>
                    <a:cubicBezTo>
                      <a:pt x="8" y="0"/>
                      <a:pt x="7" y="0"/>
                      <a:pt x="6" y="0"/>
                    </a:cubicBezTo>
                    <a:cubicBezTo>
                      <a:pt x="6" y="0"/>
                      <a:pt x="6" y="0"/>
                      <a:pt x="6" y="0"/>
                    </a:cubicBezTo>
                  </a:path>
                </a:pathLst>
              </a:custGeom>
              <a:solidFill>
                <a:srgbClr val="3B3B3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72" name="íṩļiḋê">
                <a:extLst>
                  <a:ext uri="{FF2B5EF4-FFF2-40B4-BE49-F238E27FC236}">
                    <a16:creationId xmlns="" xmlns:a16="http://schemas.microsoft.com/office/drawing/2014/main" id="{67A07E07-8B7B-4B9B-8898-7716F374CE4F}"/>
                  </a:ext>
                </a:extLst>
              </p:cNvPr>
              <p:cNvSpPr/>
              <p:nvPr/>
            </p:nvSpPr>
            <p:spPr bwMode="auto">
              <a:xfrm>
                <a:off x="6025360" y="5090796"/>
                <a:ext cx="785848" cy="653399"/>
              </a:xfrm>
              <a:custGeom>
                <a:avLst/>
                <a:gdLst>
                  <a:gd name="T0" fmla="*/ 27 w 43"/>
                  <a:gd name="T1" fmla="*/ 0 h 36"/>
                  <a:gd name="T2" fmla="*/ 21 w 43"/>
                  <a:gd name="T3" fmla="*/ 1 h 36"/>
                  <a:gd name="T4" fmla="*/ 9 w 43"/>
                  <a:gd name="T5" fmla="*/ 3 h 36"/>
                  <a:gd name="T6" fmla="*/ 0 w 43"/>
                  <a:gd name="T7" fmla="*/ 8 h 36"/>
                  <a:gd name="T8" fmla="*/ 0 w 43"/>
                  <a:gd name="T9" fmla="*/ 36 h 36"/>
                  <a:gd name="T10" fmla="*/ 43 w 43"/>
                  <a:gd name="T11" fmla="*/ 36 h 36"/>
                  <a:gd name="T12" fmla="*/ 32 w 43"/>
                  <a:gd name="T13" fmla="*/ 10 h 36"/>
                  <a:gd name="T14" fmla="*/ 27 w 43"/>
                  <a:gd name="T15" fmla="*/ 0 h 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 h="36">
                    <a:moveTo>
                      <a:pt x="27" y="0"/>
                    </a:moveTo>
                    <a:cubicBezTo>
                      <a:pt x="25" y="1"/>
                      <a:pt x="23" y="1"/>
                      <a:pt x="21" y="1"/>
                    </a:cubicBezTo>
                    <a:cubicBezTo>
                      <a:pt x="18" y="2"/>
                      <a:pt x="13" y="3"/>
                      <a:pt x="9" y="3"/>
                    </a:cubicBezTo>
                    <a:cubicBezTo>
                      <a:pt x="6" y="5"/>
                      <a:pt x="4" y="7"/>
                      <a:pt x="0" y="8"/>
                    </a:cubicBezTo>
                    <a:cubicBezTo>
                      <a:pt x="0" y="36"/>
                      <a:pt x="0" y="36"/>
                      <a:pt x="0" y="36"/>
                    </a:cubicBezTo>
                    <a:cubicBezTo>
                      <a:pt x="43" y="36"/>
                      <a:pt x="43" y="36"/>
                      <a:pt x="43" y="36"/>
                    </a:cubicBezTo>
                    <a:cubicBezTo>
                      <a:pt x="32" y="10"/>
                      <a:pt x="32" y="10"/>
                      <a:pt x="32" y="10"/>
                    </a:cubicBezTo>
                    <a:cubicBezTo>
                      <a:pt x="27" y="0"/>
                      <a:pt x="27" y="0"/>
                      <a:pt x="27" y="0"/>
                    </a:cubicBezTo>
                  </a:path>
                </a:pathLst>
              </a:custGeom>
              <a:solidFill>
                <a:srgbClr val="55555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73" name="ïsliḑè">
                <a:extLst>
                  <a:ext uri="{FF2B5EF4-FFF2-40B4-BE49-F238E27FC236}">
                    <a16:creationId xmlns="" xmlns:a16="http://schemas.microsoft.com/office/drawing/2014/main" id="{547650D7-680F-4808-B62F-6CE1C7353FAE}"/>
                  </a:ext>
                </a:extLst>
              </p:cNvPr>
              <p:cNvSpPr/>
              <p:nvPr/>
            </p:nvSpPr>
            <p:spPr bwMode="auto">
              <a:xfrm>
                <a:off x="6025360" y="2141670"/>
                <a:ext cx="1907219" cy="3002104"/>
              </a:xfrm>
              <a:custGeom>
                <a:avLst/>
                <a:gdLst>
                  <a:gd name="T0" fmla="*/ 18 w 104"/>
                  <a:gd name="T1" fmla="*/ 13 h 164"/>
                  <a:gd name="T2" fmla="*/ 5 w 104"/>
                  <a:gd name="T3" fmla="*/ 31 h 164"/>
                  <a:gd name="T4" fmla="*/ 18 w 104"/>
                  <a:gd name="T5" fmla="*/ 47 h 164"/>
                  <a:gd name="T6" fmla="*/ 38 w 104"/>
                  <a:gd name="T7" fmla="*/ 55 h 164"/>
                  <a:gd name="T8" fmla="*/ 55 w 104"/>
                  <a:gd name="T9" fmla="*/ 88 h 164"/>
                  <a:gd name="T10" fmla="*/ 55 w 104"/>
                  <a:gd name="T11" fmla="*/ 89 h 164"/>
                  <a:gd name="T12" fmla="*/ 55 w 104"/>
                  <a:gd name="T13" fmla="*/ 89 h 164"/>
                  <a:gd name="T14" fmla="*/ 55 w 104"/>
                  <a:gd name="T15" fmla="*/ 89 h 164"/>
                  <a:gd name="T16" fmla="*/ 55 w 104"/>
                  <a:gd name="T17" fmla="*/ 89 h 164"/>
                  <a:gd name="T18" fmla="*/ 55 w 104"/>
                  <a:gd name="T19" fmla="*/ 89 h 164"/>
                  <a:gd name="T20" fmla="*/ 55 w 104"/>
                  <a:gd name="T21" fmla="*/ 89 h 164"/>
                  <a:gd name="T22" fmla="*/ 55 w 104"/>
                  <a:gd name="T23" fmla="*/ 89 h 164"/>
                  <a:gd name="T24" fmla="*/ 55 w 104"/>
                  <a:gd name="T25" fmla="*/ 90 h 164"/>
                  <a:gd name="T26" fmla="*/ 55 w 104"/>
                  <a:gd name="T27" fmla="*/ 90 h 164"/>
                  <a:gd name="T28" fmla="*/ 55 w 104"/>
                  <a:gd name="T29" fmla="*/ 90 h 164"/>
                  <a:gd name="T30" fmla="*/ 55 w 104"/>
                  <a:gd name="T31" fmla="*/ 90 h 164"/>
                  <a:gd name="T32" fmla="*/ 55 w 104"/>
                  <a:gd name="T33" fmla="*/ 90 h 164"/>
                  <a:gd name="T34" fmla="*/ 55 w 104"/>
                  <a:gd name="T35" fmla="*/ 91 h 164"/>
                  <a:gd name="T36" fmla="*/ 55 w 104"/>
                  <a:gd name="T37" fmla="*/ 91 h 164"/>
                  <a:gd name="T38" fmla="*/ 30 w 104"/>
                  <a:gd name="T39" fmla="*/ 135 h 164"/>
                  <a:gd name="T40" fmla="*/ 9 w 104"/>
                  <a:gd name="T41" fmla="*/ 164 h 164"/>
                  <a:gd name="T42" fmla="*/ 27 w 104"/>
                  <a:gd name="T43" fmla="*/ 161 h 164"/>
                  <a:gd name="T44" fmla="*/ 60 w 104"/>
                  <a:gd name="T45" fmla="*/ 148 h 164"/>
                  <a:gd name="T46" fmla="*/ 60 w 104"/>
                  <a:gd name="T47" fmla="*/ 148 h 164"/>
                  <a:gd name="T48" fmla="*/ 60 w 104"/>
                  <a:gd name="T49" fmla="*/ 148 h 164"/>
                  <a:gd name="T50" fmla="*/ 104 w 104"/>
                  <a:gd name="T51" fmla="*/ 86 h 164"/>
                  <a:gd name="T52" fmla="*/ 104 w 104"/>
                  <a:gd name="T53" fmla="*/ 86 h 164"/>
                  <a:gd name="T54" fmla="*/ 104 w 104"/>
                  <a:gd name="T55" fmla="*/ 86 h 164"/>
                  <a:gd name="T56" fmla="*/ 104 w 104"/>
                  <a:gd name="T57" fmla="*/ 86 h 164"/>
                  <a:gd name="T58" fmla="*/ 104 w 104"/>
                  <a:gd name="T59" fmla="*/ 85 h 164"/>
                  <a:gd name="T60" fmla="*/ 104 w 104"/>
                  <a:gd name="T61" fmla="*/ 85 h 164"/>
                  <a:gd name="T62" fmla="*/ 104 w 104"/>
                  <a:gd name="T63" fmla="*/ 85 h 164"/>
                  <a:gd name="T64" fmla="*/ 104 w 104"/>
                  <a:gd name="T65" fmla="*/ 84 h 164"/>
                  <a:gd name="T66" fmla="*/ 104 w 104"/>
                  <a:gd name="T67" fmla="*/ 84 h 164"/>
                  <a:gd name="T68" fmla="*/ 104 w 104"/>
                  <a:gd name="T69" fmla="*/ 84 h 164"/>
                  <a:gd name="T70" fmla="*/ 104 w 104"/>
                  <a:gd name="T71" fmla="*/ 83 h 164"/>
                  <a:gd name="T72" fmla="*/ 104 w 104"/>
                  <a:gd name="T73" fmla="*/ 83 h 164"/>
                  <a:gd name="T74" fmla="*/ 104 w 104"/>
                  <a:gd name="T75" fmla="*/ 83 h 164"/>
                  <a:gd name="T76" fmla="*/ 104 w 104"/>
                  <a:gd name="T77" fmla="*/ 83 h 164"/>
                  <a:gd name="T78" fmla="*/ 104 w 104"/>
                  <a:gd name="T79" fmla="*/ 82 h 164"/>
                  <a:gd name="T80" fmla="*/ 104 w 104"/>
                  <a:gd name="T81" fmla="*/ 82 h 164"/>
                  <a:gd name="T82" fmla="*/ 104 w 104"/>
                  <a:gd name="T83" fmla="*/ 82 h 164"/>
                  <a:gd name="T84" fmla="*/ 104 w 104"/>
                  <a:gd name="T85" fmla="*/ 81 h 164"/>
                  <a:gd name="T86" fmla="*/ 104 w 104"/>
                  <a:gd name="T87" fmla="*/ 81 h 164"/>
                  <a:gd name="T88" fmla="*/ 104 w 104"/>
                  <a:gd name="T89" fmla="*/ 81 h 164"/>
                  <a:gd name="T90" fmla="*/ 104 w 104"/>
                  <a:gd name="T91" fmla="*/ 81 h 164"/>
                  <a:gd name="T92" fmla="*/ 104 w 104"/>
                  <a:gd name="T93" fmla="*/ 80 h 164"/>
                  <a:gd name="T94" fmla="*/ 104 w 104"/>
                  <a:gd name="T95" fmla="*/ 80 h 164"/>
                  <a:gd name="T96" fmla="*/ 104 w 104"/>
                  <a:gd name="T97" fmla="*/ 80 h 164"/>
                  <a:gd name="T98" fmla="*/ 104 w 104"/>
                  <a:gd name="T99" fmla="*/ 80 h 164"/>
                  <a:gd name="T100" fmla="*/ 104 w 104"/>
                  <a:gd name="T101" fmla="*/ 80 h 164"/>
                  <a:gd name="T102" fmla="*/ 104 w 104"/>
                  <a:gd name="T103" fmla="*/ 79 h 164"/>
                  <a:gd name="T104" fmla="*/ 104 w 104"/>
                  <a:gd name="T105" fmla="*/ 79 h 164"/>
                  <a:gd name="T106" fmla="*/ 104 w 104"/>
                  <a:gd name="T107" fmla="*/ 79 h 164"/>
                  <a:gd name="T108" fmla="*/ 104 w 104"/>
                  <a:gd name="T109" fmla="*/ 79 h 164"/>
                  <a:gd name="T110" fmla="*/ 104 w 104"/>
                  <a:gd name="T111" fmla="*/ 78 h 164"/>
                  <a:gd name="T112" fmla="*/ 104 w 104"/>
                  <a:gd name="T113" fmla="*/ 78 h 164"/>
                  <a:gd name="T114" fmla="*/ 104 w 104"/>
                  <a:gd name="T115" fmla="*/ 78 h 164"/>
                  <a:gd name="T116" fmla="*/ 104 w 104"/>
                  <a:gd name="T117" fmla="*/ 78 h 164"/>
                  <a:gd name="T118" fmla="*/ 22 w 104"/>
                  <a:gd name="T119"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4" h="164">
                    <a:moveTo>
                      <a:pt x="22" y="0"/>
                    </a:moveTo>
                    <a:cubicBezTo>
                      <a:pt x="15" y="13"/>
                      <a:pt x="15" y="13"/>
                      <a:pt x="15" y="13"/>
                    </a:cubicBezTo>
                    <a:cubicBezTo>
                      <a:pt x="16" y="13"/>
                      <a:pt x="17" y="13"/>
                      <a:pt x="18" y="13"/>
                    </a:cubicBezTo>
                    <a:cubicBezTo>
                      <a:pt x="26" y="13"/>
                      <a:pt x="33" y="19"/>
                      <a:pt x="33" y="27"/>
                    </a:cubicBezTo>
                    <a:cubicBezTo>
                      <a:pt x="33" y="35"/>
                      <a:pt x="26" y="41"/>
                      <a:pt x="18" y="41"/>
                    </a:cubicBezTo>
                    <a:cubicBezTo>
                      <a:pt x="12" y="41"/>
                      <a:pt x="6" y="37"/>
                      <a:pt x="5" y="31"/>
                    </a:cubicBezTo>
                    <a:cubicBezTo>
                      <a:pt x="0" y="39"/>
                      <a:pt x="0" y="39"/>
                      <a:pt x="0" y="39"/>
                    </a:cubicBezTo>
                    <a:cubicBezTo>
                      <a:pt x="0" y="46"/>
                      <a:pt x="0" y="46"/>
                      <a:pt x="0" y="46"/>
                    </a:cubicBezTo>
                    <a:cubicBezTo>
                      <a:pt x="6" y="46"/>
                      <a:pt x="12" y="46"/>
                      <a:pt x="18" y="47"/>
                    </a:cubicBezTo>
                    <a:cubicBezTo>
                      <a:pt x="20" y="45"/>
                      <a:pt x="23" y="43"/>
                      <a:pt x="27" y="43"/>
                    </a:cubicBezTo>
                    <a:cubicBezTo>
                      <a:pt x="33" y="43"/>
                      <a:pt x="38" y="49"/>
                      <a:pt x="38" y="55"/>
                    </a:cubicBezTo>
                    <a:cubicBezTo>
                      <a:pt x="38" y="55"/>
                      <a:pt x="38" y="55"/>
                      <a:pt x="38" y="55"/>
                    </a:cubicBezTo>
                    <a:cubicBezTo>
                      <a:pt x="48" y="62"/>
                      <a:pt x="55" y="72"/>
                      <a:pt x="55" y="88"/>
                    </a:cubicBezTo>
                    <a:cubicBezTo>
                      <a:pt x="55" y="88"/>
                      <a:pt x="55" y="88"/>
                      <a:pt x="55" y="88"/>
                    </a:cubicBezTo>
                    <a:cubicBezTo>
                      <a:pt x="55" y="88"/>
                      <a:pt x="55" y="88"/>
                      <a:pt x="55" y="88"/>
                    </a:cubicBezTo>
                    <a:cubicBezTo>
                      <a:pt x="55" y="88"/>
                      <a:pt x="55" y="88"/>
                      <a:pt x="55" y="88"/>
                    </a:cubicBezTo>
                    <a:cubicBezTo>
                      <a:pt x="55" y="88"/>
                      <a:pt x="55" y="88"/>
                      <a:pt x="55" y="88"/>
                    </a:cubicBezTo>
                    <a:cubicBezTo>
                      <a:pt x="55" y="88"/>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90"/>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114"/>
                      <a:pt x="42" y="127"/>
                      <a:pt x="30" y="135"/>
                    </a:cubicBezTo>
                    <a:cubicBezTo>
                      <a:pt x="24" y="139"/>
                      <a:pt x="18" y="141"/>
                      <a:pt x="14" y="143"/>
                    </a:cubicBezTo>
                    <a:cubicBezTo>
                      <a:pt x="15" y="145"/>
                      <a:pt x="15" y="147"/>
                      <a:pt x="15" y="150"/>
                    </a:cubicBezTo>
                    <a:cubicBezTo>
                      <a:pt x="15" y="156"/>
                      <a:pt x="13" y="161"/>
                      <a:pt x="9" y="164"/>
                    </a:cubicBezTo>
                    <a:cubicBezTo>
                      <a:pt x="13" y="164"/>
                      <a:pt x="18" y="163"/>
                      <a:pt x="21" y="162"/>
                    </a:cubicBezTo>
                    <a:cubicBezTo>
                      <a:pt x="23" y="162"/>
                      <a:pt x="25" y="162"/>
                      <a:pt x="27" y="161"/>
                    </a:cubicBezTo>
                    <a:cubicBezTo>
                      <a:pt x="27" y="161"/>
                      <a:pt x="27" y="161"/>
                      <a:pt x="27" y="161"/>
                    </a:cubicBezTo>
                    <a:cubicBezTo>
                      <a:pt x="36" y="159"/>
                      <a:pt x="48" y="155"/>
                      <a:pt x="60" y="148"/>
                    </a:cubicBezTo>
                    <a:cubicBezTo>
                      <a:pt x="60" y="148"/>
                      <a:pt x="60" y="148"/>
                      <a:pt x="60" y="148"/>
                    </a:cubicBezTo>
                    <a:cubicBezTo>
                      <a:pt x="60" y="148"/>
                      <a:pt x="60" y="148"/>
                      <a:pt x="60" y="148"/>
                    </a:cubicBezTo>
                    <a:cubicBezTo>
                      <a:pt x="60" y="148"/>
                      <a:pt x="60" y="148"/>
                      <a:pt x="60" y="148"/>
                    </a:cubicBezTo>
                    <a:cubicBezTo>
                      <a:pt x="60" y="148"/>
                      <a:pt x="60" y="148"/>
                      <a:pt x="60" y="148"/>
                    </a:cubicBezTo>
                    <a:cubicBezTo>
                      <a:pt x="60" y="148"/>
                      <a:pt x="60" y="148"/>
                      <a:pt x="60" y="148"/>
                    </a:cubicBezTo>
                    <a:cubicBezTo>
                      <a:pt x="60" y="148"/>
                      <a:pt x="60" y="148"/>
                      <a:pt x="60" y="148"/>
                    </a:cubicBezTo>
                    <a:cubicBezTo>
                      <a:pt x="60" y="148"/>
                      <a:pt x="60" y="148"/>
                      <a:pt x="60" y="148"/>
                    </a:cubicBezTo>
                    <a:cubicBezTo>
                      <a:pt x="60" y="148"/>
                      <a:pt x="60" y="148"/>
                      <a:pt x="60" y="148"/>
                    </a:cubicBezTo>
                    <a:cubicBezTo>
                      <a:pt x="81" y="136"/>
                      <a:pt x="102" y="117"/>
                      <a:pt x="104" y="87"/>
                    </a:cubicBezTo>
                    <a:cubicBezTo>
                      <a:pt x="104" y="87"/>
                      <a:pt x="104" y="87"/>
                      <a:pt x="104" y="87"/>
                    </a:cubicBezTo>
                    <a:cubicBezTo>
                      <a:pt x="104" y="87"/>
                      <a:pt x="104" y="87"/>
                      <a:pt x="104" y="86"/>
                    </a:cubicBezTo>
                    <a:cubicBezTo>
                      <a:pt x="104" y="86"/>
                      <a:pt x="104" y="86"/>
                      <a:pt x="104" y="86"/>
                    </a:cubicBezTo>
                    <a:cubicBezTo>
                      <a:pt x="104" y="86"/>
                      <a:pt x="104" y="86"/>
                      <a:pt x="104" y="86"/>
                    </a:cubicBezTo>
                    <a:cubicBezTo>
                      <a:pt x="104" y="86"/>
                      <a:pt x="104" y="86"/>
                      <a:pt x="104" y="86"/>
                    </a:cubicBezTo>
                    <a:cubicBezTo>
                      <a:pt x="104" y="86"/>
                      <a:pt x="104" y="86"/>
                      <a:pt x="104" y="86"/>
                    </a:cubicBezTo>
                    <a:cubicBezTo>
                      <a:pt x="104" y="86"/>
                      <a:pt x="104" y="86"/>
                      <a:pt x="104" y="86"/>
                    </a:cubicBezTo>
                    <a:cubicBezTo>
                      <a:pt x="104" y="86"/>
                      <a:pt x="104" y="86"/>
                      <a:pt x="104" y="86"/>
                    </a:cubicBezTo>
                    <a:cubicBezTo>
                      <a:pt x="104" y="86"/>
                      <a:pt x="104" y="86"/>
                      <a:pt x="104" y="86"/>
                    </a:cubicBezTo>
                    <a:cubicBezTo>
                      <a:pt x="104" y="86"/>
                      <a:pt x="104" y="86"/>
                      <a:pt x="104" y="86"/>
                    </a:cubicBezTo>
                    <a:cubicBezTo>
                      <a:pt x="104" y="86"/>
                      <a:pt x="104" y="86"/>
                      <a:pt x="104" y="86"/>
                    </a:cubicBezTo>
                    <a:cubicBezTo>
                      <a:pt x="104" y="86"/>
                      <a:pt x="104" y="85"/>
                      <a:pt x="104" y="85"/>
                    </a:cubicBezTo>
                    <a:cubicBezTo>
                      <a:pt x="104" y="85"/>
                      <a:pt x="104" y="85"/>
                      <a:pt x="104" y="85"/>
                    </a:cubicBezTo>
                    <a:cubicBezTo>
                      <a:pt x="104" y="85"/>
                      <a:pt x="104" y="85"/>
                      <a:pt x="104" y="85"/>
                    </a:cubicBezTo>
                    <a:cubicBezTo>
                      <a:pt x="104" y="85"/>
                      <a:pt x="104" y="85"/>
                      <a:pt x="104" y="85"/>
                    </a:cubicBezTo>
                    <a:cubicBezTo>
                      <a:pt x="104" y="85"/>
                      <a:pt x="104" y="85"/>
                      <a:pt x="104" y="85"/>
                    </a:cubicBezTo>
                    <a:cubicBezTo>
                      <a:pt x="104" y="85"/>
                      <a:pt x="104" y="85"/>
                      <a:pt x="104" y="85"/>
                    </a:cubicBezTo>
                    <a:cubicBezTo>
                      <a:pt x="104" y="85"/>
                      <a:pt x="104" y="85"/>
                      <a:pt x="104" y="85"/>
                    </a:cubicBezTo>
                    <a:cubicBezTo>
                      <a:pt x="104" y="85"/>
                      <a:pt x="104" y="85"/>
                      <a:pt x="104" y="85"/>
                    </a:cubicBezTo>
                    <a:cubicBezTo>
                      <a:pt x="104" y="85"/>
                      <a:pt x="104" y="85"/>
                      <a:pt x="104" y="85"/>
                    </a:cubicBezTo>
                    <a:cubicBezTo>
                      <a:pt x="104" y="85"/>
                      <a:pt x="104" y="85"/>
                      <a:pt x="104" y="84"/>
                    </a:cubicBezTo>
                    <a:cubicBezTo>
                      <a:pt x="104" y="84"/>
                      <a:pt x="104" y="84"/>
                      <a:pt x="104" y="84"/>
                    </a:cubicBezTo>
                    <a:cubicBezTo>
                      <a:pt x="104" y="84"/>
                      <a:pt x="104" y="84"/>
                      <a:pt x="104" y="84"/>
                    </a:cubicBezTo>
                    <a:cubicBezTo>
                      <a:pt x="104" y="84"/>
                      <a:pt x="104" y="84"/>
                      <a:pt x="104" y="84"/>
                    </a:cubicBezTo>
                    <a:cubicBezTo>
                      <a:pt x="104" y="84"/>
                      <a:pt x="104" y="84"/>
                      <a:pt x="104" y="84"/>
                    </a:cubicBezTo>
                    <a:cubicBezTo>
                      <a:pt x="104" y="84"/>
                      <a:pt x="104" y="84"/>
                      <a:pt x="104" y="84"/>
                    </a:cubicBezTo>
                    <a:cubicBezTo>
                      <a:pt x="104" y="84"/>
                      <a:pt x="104" y="84"/>
                      <a:pt x="104" y="84"/>
                    </a:cubicBezTo>
                    <a:cubicBezTo>
                      <a:pt x="104" y="84"/>
                      <a:pt x="104" y="84"/>
                      <a:pt x="104" y="84"/>
                    </a:cubicBezTo>
                    <a:cubicBezTo>
                      <a:pt x="104" y="84"/>
                      <a:pt x="104" y="84"/>
                      <a:pt x="104" y="84"/>
                    </a:cubicBezTo>
                    <a:cubicBezTo>
                      <a:pt x="104" y="84"/>
                      <a:pt x="104" y="84"/>
                      <a:pt x="104" y="84"/>
                    </a:cubicBezTo>
                    <a:cubicBezTo>
                      <a:pt x="104" y="84"/>
                      <a:pt x="104" y="83"/>
                      <a:pt x="104" y="83"/>
                    </a:cubicBezTo>
                    <a:cubicBezTo>
                      <a:pt x="104" y="83"/>
                      <a:pt x="104" y="83"/>
                      <a:pt x="104" y="83"/>
                    </a:cubicBezTo>
                    <a:cubicBezTo>
                      <a:pt x="104" y="83"/>
                      <a:pt x="104" y="83"/>
                      <a:pt x="104" y="83"/>
                    </a:cubicBezTo>
                    <a:cubicBezTo>
                      <a:pt x="104" y="83"/>
                      <a:pt x="104" y="83"/>
                      <a:pt x="104" y="83"/>
                    </a:cubicBezTo>
                    <a:cubicBezTo>
                      <a:pt x="104" y="83"/>
                      <a:pt x="104" y="83"/>
                      <a:pt x="104" y="83"/>
                    </a:cubicBezTo>
                    <a:cubicBezTo>
                      <a:pt x="104" y="83"/>
                      <a:pt x="104" y="83"/>
                      <a:pt x="104" y="83"/>
                    </a:cubicBezTo>
                    <a:cubicBezTo>
                      <a:pt x="104" y="83"/>
                      <a:pt x="104" y="83"/>
                      <a:pt x="104" y="83"/>
                    </a:cubicBezTo>
                    <a:cubicBezTo>
                      <a:pt x="104" y="83"/>
                      <a:pt x="104" y="83"/>
                      <a:pt x="104" y="83"/>
                    </a:cubicBezTo>
                    <a:cubicBezTo>
                      <a:pt x="104" y="83"/>
                      <a:pt x="104" y="83"/>
                      <a:pt x="104" y="83"/>
                    </a:cubicBezTo>
                    <a:cubicBezTo>
                      <a:pt x="104" y="83"/>
                      <a:pt x="104" y="83"/>
                      <a:pt x="104" y="83"/>
                    </a:cubicBezTo>
                    <a:cubicBezTo>
                      <a:pt x="104" y="83"/>
                      <a:pt x="104" y="83"/>
                      <a:pt x="104" y="83"/>
                    </a:cubicBezTo>
                    <a:cubicBezTo>
                      <a:pt x="104" y="83"/>
                      <a:pt x="104" y="83"/>
                      <a:pt x="104" y="83"/>
                    </a:cubicBezTo>
                    <a:cubicBezTo>
                      <a:pt x="104" y="83"/>
                      <a:pt x="104" y="83"/>
                      <a:pt x="104" y="83"/>
                    </a:cubicBezTo>
                    <a:cubicBezTo>
                      <a:pt x="104" y="82"/>
                      <a:pt x="104" y="82"/>
                      <a:pt x="104" y="82"/>
                    </a:cubicBezTo>
                    <a:cubicBezTo>
                      <a:pt x="104" y="82"/>
                      <a:pt x="104" y="82"/>
                      <a:pt x="104" y="82"/>
                    </a:cubicBezTo>
                    <a:cubicBezTo>
                      <a:pt x="104" y="82"/>
                      <a:pt x="104" y="82"/>
                      <a:pt x="104" y="82"/>
                    </a:cubicBezTo>
                    <a:cubicBezTo>
                      <a:pt x="104" y="82"/>
                      <a:pt x="104" y="82"/>
                      <a:pt x="104" y="82"/>
                    </a:cubicBezTo>
                    <a:cubicBezTo>
                      <a:pt x="104" y="82"/>
                      <a:pt x="104" y="82"/>
                      <a:pt x="104" y="82"/>
                    </a:cubicBezTo>
                    <a:cubicBezTo>
                      <a:pt x="104" y="82"/>
                      <a:pt x="104" y="82"/>
                      <a:pt x="104" y="82"/>
                    </a:cubicBezTo>
                    <a:cubicBezTo>
                      <a:pt x="104" y="82"/>
                      <a:pt x="104" y="82"/>
                      <a:pt x="104" y="82"/>
                    </a:cubicBezTo>
                    <a:cubicBezTo>
                      <a:pt x="104" y="82"/>
                      <a:pt x="104" y="82"/>
                      <a:pt x="104" y="82"/>
                    </a:cubicBezTo>
                    <a:cubicBezTo>
                      <a:pt x="104" y="82"/>
                      <a:pt x="104" y="82"/>
                      <a:pt x="104" y="82"/>
                    </a:cubicBezTo>
                    <a:cubicBezTo>
                      <a:pt x="104" y="82"/>
                      <a:pt x="104" y="81"/>
                      <a:pt x="104" y="81"/>
                    </a:cubicBezTo>
                    <a:cubicBezTo>
                      <a:pt x="104" y="81"/>
                      <a:pt x="104" y="81"/>
                      <a:pt x="104" y="81"/>
                    </a:cubicBezTo>
                    <a:cubicBezTo>
                      <a:pt x="104" y="81"/>
                      <a:pt x="104" y="81"/>
                      <a:pt x="104" y="81"/>
                    </a:cubicBezTo>
                    <a:cubicBezTo>
                      <a:pt x="104" y="81"/>
                      <a:pt x="104" y="81"/>
                      <a:pt x="104" y="81"/>
                    </a:cubicBezTo>
                    <a:cubicBezTo>
                      <a:pt x="104" y="81"/>
                      <a:pt x="104" y="81"/>
                      <a:pt x="104" y="81"/>
                    </a:cubicBezTo>
                    <a:cubicBezTo>
                      <a:pt x="104" y="81"/>
                      <a:pt x="104" y="81"/>
                      <a:pt x="104" y="81"/>
                    </a:cubicBezTo>
                    <a:cubicBezTo>
                      <a:pt x="104" y="81"/>
                      <a:pt x="104" y="81"/>
                      <a:pt x="104" y="81"/>
                    </a:cubicBezTo>
                    <a:cubicBezTo>
                      <a:pt x="104" y="81"/>
                      <a:pt x="104" y="81"/>
                      <a:pt x="104" y="81"/>
                    </a:cubicBezTo>
                    <a:cubicBezTo>
                      <a:pt x="104" y="81"/>
                      <a:pt x="104" y="81"/>
                      <a:pt x="104" y="81"/>
                    </a:cubicBezTo>
                    <a:cubicBezTo>
                      <a:pt x="104" y="81"/>
                      <a:pt x="104" y="81"/>
                      <a:pt x="104" y="81"/>
                    </a:cubicBezTo>
                    <a:cubicBezTo>
                      <a:pt x="104" y="81"/>
                      <a:pt x="104" y="81"/>
                      <a:pt x="104" y="81"/>
                    </a:cubicBezTo>
                    <a:cubicBezTo>
                      <a:pt x="104" y="81"/>
                      <a:pt x="104" y="81"/>
                      <a:pt x="104" y="80"/>
                    </a:cubicBezTo>
                    <a:cubicBezTo>
                      <a:pt x="104" y="80"/>
                      <a:pt x="104" y="80"/>
                      <a:pt x="104" y="80"/>
                    </a:cubicBezTo>
                    <a:cubicBezTo>
                      <a:pt x="104" y="80"/>
                      <a:pt x="104" y="80"/>
                      <a:pt x="104" y="80"/>
                    </a:cubicBezTo>
                    <a:cubicBezTo>
                      <a:pt x="104" y="80"/>
                      <a:pt x="104" y="80"/>
                      <a:pt x="104" y="80"/>
                    </a:cubicBezTo>
                    <a:cubicBezTo>
                      <a:pt x="104" y="80"/>
                      <a:pt x="104" y="80"/>
                      <a:pt x="104" y="80"/>
                    </a:cubicBezTo>
                    <a:cubicBezTo>
                      <a:pt x="104" y="80"/>
                      <a:pt x="104" y="80"/>
                      <a:pt x="104" y="80"/>
                    </a:cubicBezTo>
                    <a:cubicBezTo>
                      <a:pt x="104" y="80"/>
                      <a:pt x="104" y="80"/>
                      <a:pt x="104" y="80"/>
                    </a:cubicBezTo>
                    <a:cubicBezTo>
                      <a:pt x="104" y="80"/>
                      <a:pt x="104" y="80"/>
                      <a:pt x="104" y="80"/>
                    </a:cubicBezTo>
                    <a:cubicBezTo>
                      <a:pt x="104" y="80"/>
                      <a:pt x="104" y="80"/>
                      <a:pt x="104" y="80"/>
                    </a:cubicBezTo>
                    <a:cubicBezTo>
                      <a:pt x="104" y="80"/>
                      <a:pt x="104" y="80"/>
                      <a:pt x="104" y="80"/>
                    </a:cubicBezTo>
                    <a:cubicBezTo>
                      <a:pt x="104" y="80"/>
                      <a:pt x="104" y="80"/>
                      <a:pt x="104" y="80"/>
                    </a:cubicBezTo>
                    <a:cubicBezTo>
                      <a:pt x="104" y="80"/>
                      <a:pt x="104" y="80"/>
                      <a:pt x="104" y="80"/>
                    </a:cubicBezTo>
                    <a:cubicBezTo>
                      <a:pt x="104" y="80"/>
                      <a:pt x="104" y="80"/>
                      <a:pt x="104" y="80"/>
                    </a:cubicBezTo>
                    <a:cubicBezTo>
                      <a:pt x="104" y="80"/>
                      <a:pt x="104" y="80"/>
                      <a:pt x="104" y="80"/>
                    </a:cubicBezTo>
                    <a:cubicBezTo>
                      <a:pt x="104" y="80"/>
                      <a:pt x="104" y="80"/>
                      <a:pt x="104" y="80"/>
                    </a:cubicBezTo>
                    <a:cubicBezTo>
                      <a:pt x="104" y="79"/>
                      <a:pt x="104" y="79"/>
                      <a:pt x="104" y="79"/>
                    </a:cubicBezTo>
                    <a:cubicBezTo>
                      <a:pt x="104" y="79"/>
                      <a:pt x="104" y="79"/>
                      <a:pt x="104" y="79"/>
                    </a:cubicBezTo>
                    <a:cubicBezTo>
                      <a:pt x="104" y="79"/>
                      <a:pt x="104" y="79"/>
                      <a:pt x="104" y="79"/>
                    </a:cubicBezTo>
                    <a:cubicBezTo>
                      <a:pt x="104" y="79"/>
                      <a:pt x="104" y="79"/>
                      <a:pt x="104" y="79"/>
                    </a:cubicBezTo>
                    <a:cubicBezTo>
                      <a:pt x="104" y="79"/>
                      <a:pt x="104" y="79"/>
                      <a:pt x="104" y="79"/>
                    </a:cubicBezTo>
                    <a:cubicBezTo>
                      <a:pt x="104" y="79"/>
                      <a:pt x="104" y="79"/>
                      <a:pt x="104" y="79"/>
                    </a:cubicBezTo>
                    <a:cubicBezTo>
                      <a:pt x="104" y="79"/>
                      <a:pt x="104" y="79"/>
                      <a:pt x="104" y="79"/>
                    </a:cubicBezTo>
                    <a:cubicBezTo>
                      <a:pt x="104" y="79"/>
                      <a:pt x="104" y="79"/>
                      <a:pt x="104" y="79"/>
                    </a:cubicBezTo>
                    <a:cubicBezTo>
                      <a:pt x="104" y="79"/>
                      <a:pt x="104" y="79"/>
                      <a:pt x="104" y="79"/>
                    </a:cubicBezTo>
                    <a:cubicBezTo>
                      <a:pt x="104" y="79"/>
                      <a:pt x="104" y="79"/>
                      <a:pt x="104" y="79"/>
                    </a:cubicBezTo>
                    <a:cubicBezTo>
                      <a:pt x="104" y="79"/>
                      <a:pt x="104" y="79"/>
                      <a:pt x="104" y="79"/>
                    </a:cubicBezTo>
                    <a:cubicBezTo>
                      <a:pt x="104" y="79"/>
                      <a:pt x="104" y="79"/>
                      <a:pt x="104" y="79"/>
                    </a:cubicBezTo>
                    <a:cubicBezTo>
                      <a:pt x="104" y="79"/>
                      <a:pt x="104" y="79"/>
                      <a:pt x="104" y="78"/>
                    </a:cubicBezTo>
                    <a:cubicBezTo>
                      <a:pt x="104" y="78"/>
                      <a:pt x="104" y="78"/>
                      <a:pt x="104" y="78"/>
                    </a:cubicBezTo>
                    <a:cubicBezTo>
                      <a:pt x="104" y="78"/>
                      <a:pt x="104" y="78"/>
                      <a:pt x="104" y="78"/>
                    </a:cubicBezTo>
                    <a:cubicBezTo>
                      <a:pt x="104" y="78"/>
                      <a:pt x="104" y="78"/>
                      <a:pt x="104" y="78"/>
                    </a:cubicBezTo>
                    <a:cubicBezTo>
                      <a:pt x="104" y="78"/>
                      <a:pt x="104" y="78"/>
                      <a:pt x="104" y="78"/>
                    </a:cubicBezTo>
                    <a:cubicBezTo>
                      <a:pt x="104" y="78"/>
                      <a:pt x="104" y="78"/>
                      <a:pt x="104" y="78"/>
                    </a:cubicBezTo>
                    <a:cubicBezTo>
                      <a:pt x="104" y="78"/>
                      <a:pt x="104" y="78"/>
                      <a:pt x="104" y="78"/>
                    </a:cubicBezTo>
                    <a:cubicBezTo>
                      <a:pt x="104" y="78"/>
                      <a:pt x="104" y="78"/>
                      <a:pt x="104" y="78"/>
                    </a:cubicBezTo>
                    <a:cubicBezTo>
                      <a:pt x="104" y="78"/>
                      <a:pt x="104" y="78"/>
                      <a:pt x="104" y="78"/>
                    </a:cubicBezTo>
                    <a:cubicBezTo>
                      <a:pt x="104" y="78"/>
                      <a:pt x="104" y="78"/>
                      <a:pt x="104" y="78"/>
                    </a:cubicBezTo>
                    <a:cubicBezTo>
                      <a:pt x="104" y="78"/>
                      <a:pt x="104" y="78"/>
                      <a:pt x="104" y="78"/>
                    </a:cubicBezTo>
                    <a:cubicBezTo>
                      <a:pt x="103" y="36"/>
                      <a:pt x="64" y="15"/>
                      <a:pt x="38" y="5"/>
                    </a:cubicBezTo>
                    <a:cubicBezTo>
                      <a:pt x="32" y="3"/>
                      <a:pt x="26" y="1"/>
                      <a:pt x="22" y="0"/>
                    </a:cubicBezTo>
                    <a:cubicBezTo>
                      <a:pt x="22" y="0"/>
                      <a:pt x="22" y="0"/>
                      <a:pt x="22" y="0"/>
                    </a:cubicBezTo>
                    <a:cubicBezTo>
                      <a:pt x="22" y="0"/>
                      <a:pt x="22" y="0"/>
                      <a:pt x="22" y="0"/>
                    </a:cubicBezTo>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74" name="íŝḻíḋé">
                <a:extLst>
                  <a:ext uri="{FF2B5EF4-FFF2-40B4-BE49-F238E27FC236}">
                    <a16:creationId xmlns="" xmlns:a16="http://schemas.microsoft.com/office/drawing/2014/main" id="{1D072CB2-E5E9-45F4-A5EE-E32A644B4BAE}"/>
                  </a:ext>
                </a:extLst>
              </p:cNvPr>
              <p:cNvSpPr/>
              <p:nvPr/>
            </p:nvSpPr>
            <p:spPr bwMode="auto">
              <a:xfrm>
                <a:off x="6025360" y="4534527"/>
                <a:ext cx="273724" cy="697551"/>
              </a:xfrm>
              <a:custGeom>
                <a:avLst/>
                <a:gdLst>
                  <a:gd name="T0" fmla="*/ 0 w 15"/>
                  <a:gd name="T1" fmla="*/ 0 h 38"/>
                  <a:gd name="T2" fmla="*/ 0 w 15"/>
                  <a:gd name="T3" fmla="*/ 12 h 38"/>
                  <a:gd name="T4" fmla="*/ 4 w 15"/>
                  <a:gd name="T5" fmla="*/ 19 h 38"/>
                  <a:gd name="T6" fmla="*/ 0 w 15"/>
                  <a:gd name="T7" fmla="*/ 26 h 38"/>
                  <a:gd name="T8" fmla="*/ 0 w 15"/>
                  <a:gd name="T9" fmla="*/ 38 h 38"/>
                  <a:gd name="T10" fmla="*/ 9 w 15"/>
                  <a:gd name="T11" fmla="*/ 33 h 38"/>
                  <a:gd name="T12" fmla="*/ 15 w 15"/>
                  <a:gd name="T13" fmla="*/ 19 h 38"/>
                  <a:gd name="T14" fmla="*/ 14 w 15"/>
                  <a:gd name="T15" fmla="*/ 12 h 38"/>
                  <a:gd name="T16" fmla="*/ 14 w 15"/>
                  <a:gd name="T17" fmla="*/ 12 h 38"/>
                  <a:gd name="T18" fmla="*/ 14 w 15"/>
                  <a:gd name="T19" fmla="*/ 12 h 38"/>
                  <a:gd name="T20" fmla="*/ 0 w 15"/>
                  <a:gd name="T21" fmla="*/ 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 h="38">
                    <a:moveTo>
                      <a:pt x="0" y="0"/>
                    </a:moveTo>
                    <a:cubicBezTo>
                      <a:pt x="0" y="12"/>
                      <a:pt x="0" y="12"/>
                      <a:pt x="0" y="12"/>
                    </a:cubicBezTo>
                    <a:cubicBezTo>
                      <a:pt x="2" y="14"/>
                      <a:pt x="4" y="16"/>
                      <a:pt x="4" y="19"/>
                    </a:cubicBezTo>
                    <a:cubicBezTo>
                      <a:pt x="4" y="22"/>
                      <a:pt x="2" y="24"/>
                      <a:pt x="0" y="26"/>
                    </a:cubicBezTo>
                    <a:cubicBezTo>
                      <a:pt x="0" y="38"/>
                      <a:pt x="0" y="38"/>
                      <a:pt x="0" y="38"/>
                    </a:cubicBezTo>
                    <a:cubicBezTo>
                      <a:pt x="4" y="37"/>
                      <a:pt x="6" y="35"/>
                      <a:pt x="9" y="33"/>
                    </a:cubicBezTo>
                    <a:cubicBezTo>
                      <a:pt x="13" y="30"/>
                      <a:pt x="15" y="25"/>
                      <a:pt x="15" y="19"/>
                    </a:cubicBezTo>
                    <a:cubicBezTo>
                      <a:pt x="15" y="16"/>
                      <a:pt x="15" y="14"/>
                      <a:pt x="14" y="12"/>
                    </a:cubicBezTo>
                    <a:cubicBezTo>
                      <a:pt x="14" y="12"/>
                      <a:pt x="14" y="12"/>
                      <a:pt x="14" y="12"/>
                    </a:cubicBezTo>
                    <a:cubicBezTo>
                      <a:pt x="14" y="12"/>
                      <a:pt x="14" y="12"/>
                      <a:pt x="14" y="12"/>
                    </a:cubicBezTo>
                    <a:cubicBezTo>
                      <a:pt x="11" y="6"/>
                      <a:pt x="6" y="2"/>
                      <a:pt x="0" y="0"/>
                    </a:cubicBezTo>
                  </a:path>
                </a:pathLst>
              </a:custGeom>
              <a:solidFill>
                <a:srgbClr val="3B3B3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75" name="iṥ1ïḋê">
                <a:extLst>
                  <a:ext uri="{FF2B5EF4-FFF2-40B4-BE49-F238E27FC236}">
                    <a16:creationId xmlns="" xmlns:a16="http://schemas.microsoft.com/office/drawing/2014/main" id="{DD39FAC7-0AC9-43E8-A628-AFD17A462DEE}"/>
                  </a:ext>
                </a:extLst>
              </p:cNvPr>
              <p:cNvSpPr/>
              <p:nvPr/>
            </p:nvSpPr>
            <p:spPr bwMode="auto">
              <a:xfrm>
                <a:off x="6025360" y="4755267"/>
                <a:ext cx="70638" cy="256065"/>
              </a:xfrm>
              <a:custGeom>
                <a:avLst/>
                <a:gdLst>
                  <a:gd name="T0" fmla="*/ 0 w 4"/>
                  <a:gd name="T1" fmla="*/ 0 h 14"/>
                  <a:gd name="T2" fmla="*/ 0 w 4"/>
                  <a:gd name="T3" fmla="*/ 14 h 14"/>
                  <a:gd name="T4" fmla="*/ 4 w 4"/>
                  <a:gd name="T5" fmla="*/ 7 h 14"/>
                  <a:gd name="T6" fmla="*/ 0 w 4"/>
                  <a:gd name="T7" fmla="*/ 0 h 14"/>
                </a:gdLst>
                <a:ahLst/>
                <a:cxnLst>
                  <a:cxn ang="0">
                    <a:pos x="T0" y="T1"/>
                  </a:cxn>
                  <a:cxn ang="0">
                    <a:pos x="T2" y="T3"/>
                  </a:cxn>
                  <a:cxn ang="0">
                    <a:pos x="T4" y="T5"/>
                  </a:cxn>
                  <a:cxn ang="0">
                    <a:pos x="T6" y="T7"/>
                  </a:cxn>
                </a:cxnLst>
                <a:rect l="0" t="0" r="r" b="b"/>
                <a:pathLst>
                  <a:path w="4" h="14">
                    <a:moveTo>
                      <a:pt x="0" y="0"/>
                    </a:moveTo>
                    <a:cubicBezTo>
                      <a:pt x="0" y="14"/>
                      <a:pt x="0" y="14"/>
                      <a:pt x="0" y="14"/>
                    </a:cubicBezTo>
                    <a:cubicBezTo>
                      <a:pt x="2" y="12"/>
                      <a:pt x="4" y="10"/>
                      <a:pt x="4" y="7"/>
                    </a:cubicBezTo>
                    <a:cubicBezTo>
                      <a:pt x="4" y="4"/>
                      <a:pt x="2" y="2"/>
                      <a:pt x="0" y="0"/>
                    </a:cubicBezTo>
                  </a:path>
                </a:pathLst>
              </a:custGeom>
              <a:solidFill>
                <a:srgbClr val="F3D12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76" name="iṩ1ide">
                <a:extLst>
                  <a:ext uri="{FF2B5EF4-FFF2-40B4-BE49-F238E27FC236}">
                    <a16:creationId xmlns="" xmlns:a16="http://schemas.microsoft.com/office/drawing/2014/main" id="{6BE68BE0-9E78-4F22-9FC1-430FCFE3598D}"/>
                  </a:ext>
                </a:extLst>
              </p:cNvPr>
              <p:cNvSpPr/>
              <p:nvPr/>
            </p:nvSpPr>
            <p:spPr bwMode="auto">
              <a:xfrm>
                <a:off x="6299084" y="2927518"/>
                <a:ext cx="423827" cy="441486"/>
              </a:xfrm>
              <a:custGeom>
                <a:avLst/>
                <a:gdLst>
                  <a:gd name="T0" fmla="*/ 12 w 23"/>
                  <a:gd name="T1" fmla="*/ 18 h 24"/>
                  <a:gd name="T2" fmla="*/ 6 w 23"/>
                  <a:gd name="T3" fmla="*/ 12 h 24"/>
                  <a:gd name="T4" fmla="*/ 12 w 23"/>
                  <a:gd name="T5" fmla="*/ 6 h 24"/>
                  <a:gd name="T6" fmla="*/ 18 w 23"/>
                  <a:gd name="T7" fmla="*/ 12 h 24"/>
                  <a:gd name="T8" fmla="*/ 12 w 23"/>
                  <a:gd name="T9" fmla="*/ 18 h 24"/>
                  <a:gd name="T10" fmla="*/ 12 w 23"/>
                  <a:gd name="T11" fmla="*/ 0 h 24"/>
                  <a:gd name="T12" fmla="*/ 3 w 23"/>
                  <a:gd name="T13" fmla="*/ 4 h 24"/>
                  <a:gd name="T14" fmla="*/ 3 w 23"/>
                  <a:gd name="T15" fmla="*/ 4 h 24"/>
                  <a:gd name="T16" fmla="*/ 3 w 23"/>
                  <a:gd name="T17" fmla="*/ 4 h 24"/>
                  <a:gd name="T18" fmla="*/ 0 w 23"/>
                  <a:gd name="T19" fmla="*/ 12 h 24"/>
                  <a:gd name="T20" fmla="*/ 0 w 23"/>
                  <a:gd name="T21" fmla="*/ 12 h 24"/>
                  <a:gd name="T22" fmla="*/ 0 w 23"/>
                  <a:gd name="T23" fmla="*/ 12 h 24"/>
                  <a:gd name="T24" fmla="*/ 0 w 23"/>
                  <a:gd name="T25" fmla="*/ 12 h 24"/>
                  <a:gd name="T26" fmla="*/ 12 w 23"/>
                  <a:gd name="T27" fmla="*/ 24 h 24"/>
                  <a:gd name="T28" fmla="*/ 23 w 23"/>
                  <a:gd name="T29" fmla="*/ 12 h 24"/>
                  <a:gd name="T30" fmla="*/ 23 w 23"/>
                  <a:gd name="T31" fmla="*/ 12 h 24"/>
                  <a:gd name="T32" fmla="*/ 23 w 23"/>
                  <a:gd name="T33" fmla="*/ 12 h 24"/>
                  <a:gd name="T34" fmla="*/ 23 w 23"/>
                  <a:gd name="T35" fmla="*/ 12 h 24"/>
                  <a:gd name="T36" fmla="*/ 12 w 23"/>
                  <a:gd name="T37"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 h="24">
                    <a:moveTo>
                      <a:pt x="12" y="18"/>
                    </a:moveTo>
                    <a:cubicBezTo>
                      <a:pt x="9" y="18"/>
                      <a:pt x="6" y="15"/>
                      <a:pt x="6" y="12"/>
                    </a:cubicBezTo>
                    <a:cubicBezTo>
                      <a:pt x="6" y="9"/>
                      <a:pt x="9" y="6"/>
                      <a:pt x="12" y="6"/>
                    </a:cubicBezTo>
                    <a:cubicBezTo>
                      <a:pt x="15" y="6"/>
                      <a:pt x="18" y="9"/>
                      <a:pt x="18" y="12"/>
                    </a:cubicBezTo>
                    <a:cubicBezTo>
                      <a:pt x="18" y="15"/>
                      <a:pt x="15" y="18"/>
                      <a:pt x="12" y="18"/>
                    </a:cubicBezTo>
                    <a:moveTo>
                      <a:pt x="12" y="0"/>
                    </a:moveTo>
                    <a:cubicBezTo>
                      <a:pt x="8" y="0"/>
                      <a:pt x="5" y="2"/>
                      <a:pt x="3" y="4"/>
                    </a:cubicBezTo>
                    <a:cubicBezTo>
                      <a:pt x="3" y="4"/>
                      <a:pt x="3" y="4"/>
                      <a:pt x="3" y="4"/>
                    </a:cubicBezTo>
                    <a:cubicBezTo>
                      <a:pt x="3" y="4"/>
                      <a:pt x="3" y="4"/>
                      <a:pt x="3" y="4"/>
                    </a:cubicBezTo>
                    <a:cubicBezTo>
                      <a:pt x="1" y="6"/>
                      <a:pt x="0" y="9"/>
                      <a:pt x="0" y="12"/>
                    </a:cubicBezTo>
                    <a:cubicBezTo>
                      <a:pt x="0" y="12"/>
                      <a:pt x="0" y="12"/>
                      <a:pt x="0" y="12"/>
                    </a:cubicBezTo>
                    <a:cubicBezTo>
                      <a:pt x="0" y="12"/>
                      <a:pt x="0" y="12"/>
                      <a:pt x="0" y="12"/>
                    </a:cubicBezTo>
                    <a:cubicBezTo>
                      <a:pt x="0" y="12"/>
                      <a:pt x="0" y="12"/>
                      <a:pt x="0" y="12"/>
                    </a:cubicBezTo>
                    <a:cubicBezTo>
                      <a:pt x="0" y="18"/>
                      <a:pt x="5" y="24"/>
                      <a:pt x="12" y="24"/>
                    </a:cubicBezTo>
                    <a:cubicBezTo>
                      <a:pt x="18" y="24"/>
                      <a:pt x="23" y="19"/>
                      <a:pt x="23" y="12"/>
                    </a:cubicBezTo>
                    <a:cubicBezTo>
                      <a:pt x="23" y="12"/>
                      <a:pt x="23" y="12"/>
                      <a:pt x="23" y="12"/>
                    </a:cubicBezTo>
                    <a:cubicBezTo>
                      <a:pt x="23" y="12"/>
                      <a:pt x="23" y="12"/>
                      <a:pt x="23" y="12"/>
                    </a:cubicBezTo>
                    <a:cubicBezTo>
                      <a:pt x="23" y="12"/>
                      <a:pt x="23" y="12"/>
                      <a:pt x="23" y="12"/>
                    </a:cubicBezTo>
                    <a:cubicBezTo>
                      <a:pt x="23" y="6"/>
                      <a:pt x="18" y="0"/>
                      <a:pt x="12" y="0"/>
                    </a:cubicBezTo>
                  </a:path>
                </a:pathLst>
              </a:custGeom>
              <a:solidFill>
                <a:srgbClr val="3B3B3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77" name="î$ḷïďè">
                <a:extLst>
                  <a:ext uri="{FF2B5EF4-FFF2-40B4-BE49-F238E27FC236}">
                    <a16:creationId xmlns="" xmlns:a16="http://schemas.microsoft.com/office/drawing/2014/main" id="{88B7BC70-3CA0-4BBA-A4CF-21A0C6FFBCE4}"/>
                  </a:ext>
                </a:extLst>
              </p:cNvPr>
              <p:cNvSpPr/>
              <p:nvPr/>
            </p:nvSpPr>
            <p:spPr bwMode="auto">
              <a:xfrm>
                <a:off x="6405041" y="3033474"/>
                <a:ext cx="220746" cy="220746"/>
              </a:xfrm>
              <a:prstGeom prst="ellipse">
                <a:avLst/>
              </a:prstGeom>
              <a:solidFill>
                <a:srgbClr val="F3D12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78" name="íSḻíḑê">
                <a:extLst>
                  <a:ext uri="{FF2B5EF4-FFF2-40B4-BE49-F238E27FC236}">
                    <a16:creationId xmlns="" xmlns:a16="http://schemas.microsoft.com/office/drawing/2014/main" id="{4EF420F1-6503-4816-9151-45A00B7D46BB}"/>
                  </a:ext>
                </a:extLst>
              </p:cNvPr>
              <p:cNvSpPr/>
              <p:nvPr/>
            </p:nvSpPr>
            <p:spPr bwMode="auto">
              <a:xfrm>
                <a:off x="6025360" y="1876778"/>
                <a:ext cx="459145" cy="971269"/>
              </a:xfrm>
              <a:custGeom>
                <a:avLst/>
                <a:gdLst>
                  <a:gd name="T0" fmla="*/ 9 w 25"/>
                  <a:gd name="T1" fmla="*/ 0 h 53"/>
                  <a:gd name="T2" fmla="*/ 9 w 25"/>
                  <a:gd name="T3" fmla="*/ 0 h 53"/>
                  <a:gd name="T4" fmla="*/ 0 w 25"/>
                  <a:gd name="T5" fmla="*/ 16 h 53"/>
                  <a:gd name="T6" fmla="*/ 0 w 25"/>
                  <a:gd name="T7" fmla="*/ 53 h 53"/>
                  <a:gd name="T8" fmla="*/ 5 w 25"/>
                  <a:gd name="T9" fmla="*/ 45 h 53"/>
                  <a:gd name="T10" fmla="*/ 4 w 25"/>
                  <a:gd name="T11" fmla="*/ 41 h 53"/>
                  <a:gd name="T12" fmla="*/ 15 w 25"/>
                  <a:gd name="T13" fmla="*/ 27 h 53"/>
                  <a:gd name="T14" fmla="*/ 22 w 25"/>
                  <a:gd name="T15" fmla="*/ 14 h 53"/>
                  <a:gd name="T16" fmla="*/ 25 w 25"/>
                  <a:gd name="T17" fmla="*/ 8 h 53"/>
                  <a:gd name="T18" fmla="*/ 22 w 25"/>
                  <a:gd name="T19" fmla="*/ 7 h 53"/>
                  <a:gd name="T20" fmla="*/ 22 w 25"/>
                  <a:gd name="T21" fmla="*/ 7 h 53"/>
                  <a:gd name="T22" fmla="*/ 13 w 25"/>
                  <a:gd name="T23" fmla="*/ 2 h 53"/>
                  <a:gd name="T24" fmla="*/ 9 w 25"/>
                  <a:gd name="T25"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 h="53">
                    <a:moveTo>
                      <a:pt x="9" y="0"/>
                    </a:moveTo>
                    <a:cubicBezTo>
                      <a:pt x="9" y="0"/>
                      <a:pt x="9" y="0"/>
                      <a:pt x="9" y="0"/>
                    </a:cubicBezTo>
                    <a:cubicBezTo>
                      <a:pt x="0" y="16"/>
                      <a:pt x="0" y="16"/>
                      <a:pt x="0" y="16"/>
                    </a:cubicBezTo>
                    <a:cubicBezTo>
                      <a:pt x="0" y="53"/>
                      <a:pt x="0" y="53"/>
                      <a:pt x="0" y="53"/>
                    </a:cubicBezTo>
                    <a:cubicBezTo>
                      <a:pt x="5" y="45"/>
                      <a:pt x="5" y="45"/>
                      <a:pt x="5" y="45"/>
                    </a:cubicBezTo>
                    <a:cubicBezTo>
                      <a:pt x="4" y="44"/>
                      <a:pt x="4" y="43"/>
                      <a:pt x="4" y="41"/>
                    </a:cubicBezTo>
                    <a:cubicBezTo>
                      <a:pt x="4" y="34"/>
                      <a:pt x="8" y="29"/>
                      <a:pt x="15" y="27"/>
                    </a:cubicBezTo>
                    <a:cubicBezTo>
                      <a:pt x="22" y="14"/>
                      <a:pt x="22" y="14"/>
                      <a:pt x="22" y="14"/>
                    </a:cubicBezTo>
                    <a:cubicBezTo>
                      <a:pt x="25" y="8"/>
                      <a:pt x="25" y="8"/>
                      <a:pt x="25" y="8"/>
                    </a:cubicBezTo>
                    <a:cubicBezTo>
                      <a:pt x="22" y="7"/>
                      <a:pt x="22" y="7"/>
                      <a:pt x="22" y="7"/>
                    </a:cubicBezTo>
                    <a:cubicBezTo>
                      <a:pt x="22" y="7"/>
                      <a:pt x="22" y="7"/>
                      <a:pt x="22" y="7"/>
                    </a:cubicBezTo>
                    <a:cubicBezTo>
                      <a:pt x="13" y="2"/>
                      <a:pt x="13" y="2"/>
                      <a:pt x="13" y="2"/>
                    </a:cubicBezTo>
                    <a:cubicBezTo>
                      <a:pt x="9" y="0"/>
                      <a:pt x="9" y="0"/>
                      <a:pt x="9" y="0"/>
                    </a:cubicBezTo>
                  </a:path>
                </a:pathLst>
              </a:custGeom>
              <a:solidFill>
                <a:srgbClr val="555555"/>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79" name="îSliḓe">
                <a:extLst>
                  <a:ext uri="{FF2B5EF4-FFF2-40B4-BE49-F238E27FC236}">
                    <a16:creationId xmlns="" xmlns:a16="http://schemas.microsoft.com/office/drawing/2014/main" id="{958B380E-D7D6-46A2-A2D2-4B505C885ADF}"/>
                  </a:ext>
                </a:extLst>
              </p:cNvPr>
              <p:cNvSpPr/>
              <p:nvPr/>
            </p:nvSpPr>
            <p:spPr bwMode="auto">
              <a:xfrm>
                <a:off x="6025360" y="5744195"/>
                <a:ext cx="1554031" cy="353189"/>
              </a:xfrm>
              <a:custGeom>
                <a:avLst/>
                <a:gdLst>
                  <a:gd name="T0" fmla="*/ 76 w 85"/>
                  <a:gd name="T1" fmla="*/ 0 h 19"/>
                  <a:gd name="T2" fmla="*/ 43 w 85"/>
                  <a:gd name="T3" fmla="*/ 0 h 19"/>
                  <a:gd name="T4" fmla="*/ 0 w 85"/>
                  <a:gd name="T5" fmla="*/ 0 h 19"/>
                  <a:gd name="T6" fmla="*/ 0 w 85"/>
                  <a:gd name="T7" fmla="*/ 19 h 19"/>
                  <a:gd name="T8" fmla="*/ 76 w 85"/>
                  <a:gd name="T9" fmla="*/ 19 h 19"/>
                  <a:gd name="T10" fmla="*/ 85 w 85"/>
                  <a:gd name="T11" fmla="*/ 9 h 19"/>
                  <a:gd name="T12" fmla="*/ 85 w 85"/>
                  <a:gd name="T13" fmla="*/ 9 h 19"/>
                  <a:gd name="T14" fmla="*/ 76 w 85"/>
                  <a:gd name="T15" fmla="*/ 0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5" h="19">
                    <a:moveTo>
                      <a:pt x="76" y="0"/>
                    </a:moveTo>
                    <a:cubicBezTo>
                      <a:pt x="43" y="0"/>
                      <a:pt x="43" y="0"/>
                      <a:pt x="43" y="0"/>
                    </a:cubicBezTo>
                    <a:cubicBezTo>
                      <a:pt x="0" y="0"/>
                      <a:pt x="0" y="0"/>
                      <a:pt x="0" y="0"/>
                    </a:cubicBezTo>
                    <a:cubicBezTo>
                      <a:pt x="0" y="19"/>
                      <a:pt x="0" y="19"/>
                      <a:pt x="0" y="19"/>
                    </a:cubicBezTo>
                    <a:cubicBezTo>
                      <a:pt x="76" y="19"/>
                      <a:pt x="76" y="19"/>
                      <a:pt x="76" y="19"/>
                    </a:cubicBezTo>
                    <a:cubicBezTo>
                      <a:pt x="81" y="19"/>
                      <a:pt x="85" y="14"/>
                      <a:pt x="85" y="9"/>
                    </a:cubicBezTo>
                    <a:cubicBezTo>
                      <a:pt x="85" y="9"/>
                      <a:pt x="85" y="9"/>
                      <a:pt x="85" y="9"/>
                    </a:cubicBezTo>
                    <a:cubicBezTo>
                      <a:pt x="85" y="4"/>
                      <a:pt x="81" y="0"/>
                      <a:pt x="76" y="0"/>
                    </a:cubicBezTo>
                  </a:path>
                </a:pathLst>
              </a:custGeom>
              <a:solidFill>
                <a:srgbClr val="3B3B3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80" name="íś1idé">
                <a:extLst>
                  <a:ext uri="{FF2B5EF4-FFF2-40B4-BE49-F238E27FC236}">
                    <a16:creationId xmlns="" xmlns:a16="http://schemas.microsoft.com/office/drawing/2014/main" id="{00BDA8C0-DCE0-4CA0-B489-A729F9825830}"/>
                  </a:ext>
                </a:extLst>
              </p:cNvPr>
              <p:cNvSpPr/>
              <p:nvPr/>
            </p:nvSpPr>
            <p:spPr bwMode="auto">
              <a:xfrm>
                <a:off x="6095998" y="2371243"/>
                <a:ext cx="529783" cy="520956"/>
              </a:xfrm>
              <a:custGeom>
                <a:avLst/>
                <a:gdLst>
                  <a:gd name="T0" fmla="*/ 14 w 29"/>
                  <a:gd name="T1" fmla="*/ 20 h 28"/>
                  <a:gd name="T2" fmla="*/ 8 w 29"/>
                  <a:gd name="T3" fmla="*/ 14 h 28"/>
                  <a:gd name="T4" fmla="*/ 14 w 29"/>
                  <a:gd name="T5" fmla="*/ 8 h 28"/>
                  <a:gd name="T6" fmla="*/ 20 w 29"/>
                  <a:gd name="T7" fmla="*/ 14 h 28"/>
                  <a:gd name="T8" fmla="*/ 14 w 29"/>
                  <a:gd name="T9" fmla="*/ 20 h 28"/>
                  <a:gd name="T10" fmla="*/ 14 w 29"/>
                  <a:gd name="T11" fmla="*/ 0 h 28"/>
                  <a:gd name="T12" fmla="*/ 11 w 29"/>
                  <a:gd name="T13" fmla="*/ 0 h 28"/>
                  <a:gd name="T14" fmla="*/ 0 w 29"/>
                  <a:gd name="T15" fmla="*/ 14 h 28"/>
                  <a:gd name="T16" fmla="*/ 1 w 29"/>
                  <a:gd name="T17" fmla="*/ 18 h 28"/>
                  <a:gd name="T18" fmla="*/ 14 w 29"/>
                  <a:gd name="T19" fmla="*/ 28 h 28"/>
                  <a:gd name="T20" fmla="*/ 29 w 29"/>
                  <a:gd name="T21" fmla="*/ 14 h 28"/>
                  <a:gd name="T22" fmla="*/ 14 w 29"/>
                  <a:gd name="T23"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 h="28">
                    <a:moveTo>
                      <a:pt x="14" y="20"/>
                    </a:moveTo>
                    <a:cubicBezTo>
                      <a:pt x="11" y="20"/>
                      <a:pt x="8" y="17"/>
                      <a:pt x="8" y="14"/>
                    </a:cubicBezTo>
                    <a:cubicBezTo>
                      <a:pt x="8" y="11"/>
                      <a:pt x="11" y="8"/>
                      <a:pt x="14" y="8"/>
                    </a:cubicBezTo>
                    <a:cubicBezTo>
                      <a:pt x="17" y="8"/>
                      <a:pt x="20" y="11"/>
                      <a:pt x="20" y="14"/>
                    </a:cubicBezTo>
                    <a:cubicBezTo>
                      <a:pt x="20" y="17"/>
                      <a:pt x="17" y="20"/>
                      <a:pt x="14" y="20"/>
                    </a:cubicBezTo>
                    <a:moveTo>
                      <a:pt x="14" y="0"/>
                    </a:moveTo>
                    <a:cubicBezTo>
                      <a:pt x="13" y="0"/>
                      <a:pt x="12" y="0"/>
                      <a:pt x="11" y="0"/>
                    </a:cubicBezTo>
                    <a:cubicBezTo>
                      <a:pt x="4" y="2"/>
                      <a:pt x="0" y="7"/>
                      <a:pt x="0" y="14"/>
                    </a:cubicBezTo>
                    <a:cubicBezTo>
                      <a:pt x="0" y="16"/>
                      <a:pt x="0" y="17"/>
                      <a:pt x="1" y="18"/>
                    </a:cubicBezTo>
                    <a:cubicBezTo>
                      <a:pt x="2" y="24"/>
                      <a:pt x="8" y="28"/>
                      <a:pt x="14" y="28"/>
                    </a:cubicBezTo>
                    <a:cubicBezTo>
                      <a:pt x="22" y="28"/>
                      <a:pt x="29" y="22"/>
                      <a:pt x="29" y="14"/>
                    </a:cubicBezTo>
                    <a:cubicBezTo>
                      <a:pt x="29" y="6"/>
                      <a:pt x="22" y="0"/>
                      <a:pt x="14" y="0"/>
                    </a:cubicBezTo>
                  </a:path>
                </a:pathLst>
              </a:custGeom>
              <a:solidFill>
                <a:srgbClr val="3B3B3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81" name="îṥlïďê">
                <a:extLst>
                  <a:ext uri="{FF2B5EF4-FFF2-40B4-BE49-F238E27FC236}">
                    <a16:creationId xmlns="" xmlns:a16="http://schemas.microsoft.com/office/drawing/2014/main" id="{8D025889-AECA-45F3-8253-D076FDB7C886}"/>
                  </a:ext>
                </a:extLst>
              </p:cNvPr>
              <p:cNvSpPr/>
              <p:nvPr/>
            </p:nvSpPr>
            <p:spPr bwMode="auto">
              <a:xfrm>
                <a:off x="6246106" y="2521351"/>
                <a:ext cx="220746" cy="220746"/>
              </a:xfrm>
              <a:prstGeom prst="ellipse">
                <a:avLst/>
              </a:prstGeom>
              <a:solidFill>
                <a:srgbClr val="F3D12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grpSp>
        <p:grpSp>
          <p:nvGrpSpPr>
            <p:cNvPr id="182" name="a66917bf-d92d-47ab-8e48-35599b2de151"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 xmlns:a16="http://schemas.microsoft.com/office/drawing/2014/main" id="{C3162C9B-279E-48E1-B68A-502FF5A21CFD}"/>
                </a:ext>
              </a:extLst>
            </p:cNvPr>
            <p:cNvGrpSpPr>
              <a:grpSpLocks noChangeAspect="1"/>
            </p:cNvGrpSpPr>
            <p:nvPr>
              <p:custDataLst>
                <p:tags r:id="rId2"/>
              </p:custDataLst>
            </p:nvPr>
          </p:nvGrpSpPr>
          <p:grpSpPr>
            <a:xfrm>
              <a:off x="5889106" y="1424620"/>
              <a:ext cx="413787" cy="412258"/>
              <a:chOff x="3878442" y="1219638"/>
              <a:chExt cx="4435116" cy="4418724"/>
            </a:xfrm>
          </p:grpSpPr>
          <p:sp>
            <p:nvSpPr>
              <p:cNvPr id="183" name="iṩḻîḑé">
                <a:extLst>
                  <a:ext uri="{FF2B5EF4-FFF2-40B4-BE49-F238E27FC236}">
                    <a16:creationId xmlns="" xmlns:a16="http://schemas.microsoft.com/office/drawing/2014/main" id="{4574487D-E186-4040-ABE8-7CC0EC3DE63A}"/>
                  </a:ext>
                </a:extLst>
              </p:cNvPr>
              <p:cNvSpPr/>
              <p:nvPr/>
            </p:nvSpPr>
            <p:spPr bwMode="auto">
              <a:xfrm>
                <a:off x="5788571" y="3187158"/>
                <a:ext cx="614852" cy="614853"/>
              </a:xfrm>
              <a:prstGeom prst="ellipse">
                <a:avLst/>
              </a:pr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84" name="iṩ1îďè">
                <a:extLst>
                  <a:ext uri="{FF2B5EF4-FFF2-40B4-BE49-F238E27FC236}">
                    <a16:creationId xmlns="" xmlns:a16="http://schemas.microsoft.com/office/drawing/2014/main" id="{C1522CEF-2019-4EA9-97BA-CB2A1CCB509C}"/>
                  </a:ext>
                </a:extLst>
              </p:cNvPr>
              <p:cNvSpPr/>
              <p:nvPr/>
            </p:nvSpPr>
            <p:spPr bwMode="auto">
              <a:xfrm>
                <a:off x="5313088" y="1219638"/>
                <a:ext cx="1565819" cy="4418724"/>
              </a:xfrm>
              <a:custGeom>
                <a:avLst/>
                <a:gdLst>
                  <a:gd name="T0" fmla="*/ 46 w 92"/>
                  <a:gd name="T1" fmla="*/ 260 h 260"/>
                  <a:gd name="T2" fmla="*/ 0 w 92"/>
                  <a:gd name="T3" fmla="*/ 130 h 260"/>
                  <a:gd name="T4" fmla="*/ 46 w 92"/>
                  <a:gd name="T5" fmla="*/ 0 h 260"/>
                  <a:gd name="T6" fmla="*/ 92 w 92"/>
                  <a:gd name="T7" fmla="*/ 130 h 260"/>
                  <a:gd name="T8" fmla="*/ 46 w 92"/>
                  <a:gd name="T9" fmla="*/ 260 h 260"/>
                  <a:gd name="T10" fmla="*/ 46 w 92"/>
                  <a:gd name="T11" fmla="*/ 4 h 260"/>
                  <a:gd name="T12" fmla="*/ 3 w 92"/>
                  <a:gd name="T13" fmla="*/ 130 h 260"/>
                  <a:gd name="T14" fmla="*/ 46 w 92"/>
                  <a:gd name="T15" fmla="*/ 256 h 260"/>
                  <a:gd name="T16" fmla="*/ 88 w 92"/>
                  <a:gd name="T17" fmla="*/ 130 h 260"/>
                  <a:gd name="T18" fmla="*/ 46 w 92"/>
                  <a:gd name="T19" fmla="*/ 4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2" h="260">
                    <a:moveTo>
                      <a:pt x="46" y="260"/>
                    </a:moveTo>
                    <a:cubicBezTo>
                      <a:pt x="20" y="260"/>
                      <a:pt x="0" y="203"/>
                      <a:pt x="0" y="130"/>
                    </a:cubicBezTo>
                    <a:cubicBezTo>
                      <a:pt x="0" y="57"/>
                      <a:pt x="20" y="0"/>
                      <a:pt x="46" y="0"/>
                    </a:cubicBezTo>
                    <a:cubicBezTo>
                      <a:pt x="71" y="0"/>
                      <a:pt x="92" y="57"/>
                      <a:pt x="92" y="130"/>
                    </a:cubicBezTo>
                    <a:cubicBezTo>
                      <a:pt x="92" y="203"/>
                      <a:pt x="71" y="260"/>
                      <a:pt x="46" y="260"/>
                    </a:cubicBezTo>
                    <a:moveTo>
                      <a:pt x="46" y="4"/>
                    </a:moveTo>
                    <a:cubicBezTo>
                      <a:pt x="23" y="4"/>
                      <a:pt x="3" y="62"/>
                      <a:pt x="3" y="130"/>
                    </a:cubicBezTo>
                    <a:cubicBezTo>
                      <a:pt x="3" y="199"/>
                      <a:pt x="23" y="256"/>
                      <a:pt x="46" y="256"/>
                    </a:cubicBezTo>
                    <a:cubicBezTo>
                      <a:pt x="69" y="256"/>
                      <a:pt x="88" y="199"/>
                      <a:pt x="88" y="130"/>
                    </a:cubicBezTo>
                    <a:cubicBezTo>
                      <a:pt x="88" y="62"/>
                      <a:pt x="69" y="4"/>
                      <a:pt x="46" y="4"/>
                    </a:cubicBezTo>
                  </a:path>
                </a:pathLst>
              </a:cu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85" name="i$ḻíḋê">
                <a:extLst>
                  <a:ext uri="{FF2B5EF4-FFF2-40B4-BE49-F238E27FC236}">
                    <a16:creationId xmlns="" xmlns:a16="http://schemas.microsoft.com/office/drawing/2014/main" id="{1F71561F-4EEB-47B8-850D-EFA13B668F55}"/>
                  </a:ext>
                </a:extLst>
              </p:cNvPr>
              <p:cNvSpPr/>
              <p:nvPr/>
            </p:nvSpPr>
            <p:spPr bwMode="auto">
              <a:xfrm>
                <a:off x="4206362" y="1760706"/>
                <a:ext cx="3615317" cy="3336588"/>
              </a:xfrm>
              <a:custGeom>
                <a:avLst/>
                <a:gdLst>
                  <a:gd name="T0" fmla="*/ 186 w 212"/>
                  <a:gd name="T1" fmla="*/ 196 h 196"/>
                  <a:gd name="T2" fmla="*/ 78 w 212"/>
                  <a:gd name="T3" fmla="*/ 131 h 196"/>
                  <a:gd name="T4" fmla="*/ 19 w 212"/>
                  <a:gd name="T5" fmla="*/ 6 h 196"/>
                  <a:gd name="T6" fmla="*/ 35 w 212"/>
                  <a:gd name="T7" fmla="*/ 0 h 196"/>
                  <a:gd name="T8" fmla="*/ 143 w 212"/>
                  <a:gd name="T9" fmla="*/ 66 h 196"/>
                  <a:gd name="T10" fmla="*/ 199 w 212"/>
                  <a:gd name="T11" fmla="*/ 139 h 196"/>
                  <a:gd name="T12" fmla="*/ 203 w 212"/>
                  <a:gd name="T13" fmla="*/ 190 h 196"/>
                  <a:gd name="T14" fmla="*/ 186 w 212"/>
                  <a:gd name="T15" fmla="*/ 196 h 196"/>
                  <a:gd name="T16" fmla="*/ 35 w 212"/>
                  <a:gd name="T17" fmla="*/ 4 h 196"/>
                  <a:gd name="T18" fmla="*/ 21 w 212"/>
                  <a:gd name="T19" fmla="*/ 9 h 196"/>
                  <a:gd name="T20" fmla="*/ 81 w 212"/>
                  <a:gd name="T21" fmla="*/ 128 h 196"/>
                  <a:gd name="T22" fmla="*/ 186 w 212"/>
                  <a:gd name="T23" fmla="*/ 192 h 196"/>
                  <a:gd name="T24" fmla="*/ 200 w 212"/>
                  <a:gd name="T25" fmla="*/ 187 h 196"/>
                  <a:gd name="T26" fmla="*/ 195 w 212"/>
                  <a:gd name="T27" fmla="*/ 141 h 196"/>
                  <a:gd name="T28" fmla="*/ 141 w 212"/>
                  <a:gd name="T29" fmla="*/ 68 h 196"/>
                  <a:gd name="T30" fmla="*/ 35 w 212"/>
                  <a:gd name="T31" fmla="*/ 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2" h="196">
                    <a:moveTo>
                      <a:pt x="186" y="196"/>
                    </a:moveTo>
                    <a:cubicBezTo>
                      <a:pt x="160" y="196"/>
                      <a:pt x="117" y="170"/>
                      <a:pt x="78" y="131"/>
                    </a:cubicBezTo>
                    <a:cubicBezTo>
                      <a:pt x="26" y="79"/>
                      <a:pt x="0" y="25"/>
                      <a:pt x="19" y="6"/>
                    </a:cubicBezTo>
                    <a:cubicBezTo>
                      <a:pt x="23" y="2"/>
                      <a:pt x="28" y="0"/>
                      <a:pt x="35" y="0"/>
                    </a:cubicBezTo>
                    <a:cubicBezTo>
                      <a:pt x="61" y="0"/>
                      <a:pt x="104" y="27"/>
                      <a:pt x="143" y="66"/>
                    </a:cubicBezTo>
                    <a:cubicBezTo>
                      <a:pt x="168" y="90"/>
                      <a:pt x="187" y="116"/>
                      <a:pt x="199" y="139"/>
                    </a:cubicBezTo>
                    <a:cubicBezTo>
                      <a:pt x="210" y="163"/>
                      <a:pt x="212" y="181"/>
                      <a:pt x="203" y="190"/>
                    </a:cubicBezTo>
                    <a:cubicBezTo>
                      <a:pt x="199" y="194"/>
                      <a:pt x="193" y="196"/>
                      <a:pt x="186" y="196"/>
                    </a:cubicBezTo>
                    <a:moveTo>
                      <a:pt x="35" y="4"/>
                    </a:moveTo>
                    <a:cubicBezTo>
                      <a:pt x="29" y="4"/>
                      <a:pt x="25" y="6"/>
                      <a:pt x="21" y="9"/>
                    </a:cubicBezTo>
                    <a:cubicBezTo>
                      <a:pt x="5" y="25"/>
                      <a:pt x="32" y="80"/>
                      <a:pt x="81" y="128"/>
                    </a:cubicBezTo>
                    <a:cubicBezTo>
                      <a:pt x="119" y="166"/>
                      <a:pt x="161" y="192"/>
                      <a:pt x="186" y="192"/>
                    </a:cubicBezTo>
                    <a:cubicBezTo>
                      <a:pt x="192" y="192"/>
                      <a:pt x="197" y="191"/>
                      <a:pt x="200" y="187"/>
                    </a:cubicBezTo>
                    <a:cubicBezTo>
                      <a:pt x="208" y="180"/>
                      <a:pt x="206" y="163"/>
                      <a:pt x="195" y="141"/>
                    </a:cubicBezTo>
                    <a:cubicBezTo>
                      <a:pt x="184" y="118"/>
                      <a:pt x="165" y="92"/>
                      <a:pt x="141" y="68"/>
                    </a:cubicBezTo>
                    <a:cubicBezTo>
                      <a:pt x="102" y="30"/>
                      <a:pt x="60" y="4"/>
                      <a:pt x="35" y="4"/>
                    </a:cubicBezTo>
                  </a:path>
                </a:pathLst>
              </a:cu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86" name="íS1îḍé">
                <a:extLst>
                  <a:ext uri="{FF2B5EF4-FFF2-40B4-BE49-F238E27FC236}">
                    <a16:creationId xmlns="" xmlns:a16="http://schemas.microsoft.com/office/drawing/2014/main" id="{0CCA5579-856B-443C-BB0A-059CACFA28D9}"/>
                  </a:ext>
                </a:extLst>
              </p:cNvPr>
              <p:cNvSpPr/>
              <p:nvPr/>
            </p:nvSpPr>
            <p:spPr bwMode="auto">
              <a:xfrm>
                <a:off x="3878442" y="2646090"/>
                <a:ext cx="4435116" cy="1565820"/>
              </a:xfrm>
              <a:custGeom>
                <a:avLst/>
                <a:gdLst>
                  <a:gd name="T0" fmla="*/ 130 w 260"/>
                  <a:gd name="T1" fmla="*/ 92 h 92"/>
                  <a:gd name="T2" fmla="*/ 0 w 260"/>
                  <a:gd name="T3" fmla="*/ 46 h 92"/>
                  <a:gd name="T4" fmla="*/ 130 w 260"/>
                  <a:gd name="T5" fmla="*/ 0 h 92"/>
                  <a:gd name="T6" fmla="*/ 260 w 260"/>
                  <a:gd name="T7" fmla="*/ 46 h 92"/>
                  <a:gd name="T8" fmla="*/ 130 w 260"/>
                  <a:gd name="T9" fmla="*/ 92 h 92"/>
                  <a:gd name="T10" fmla="*/ 130 w 260"/>
                  <a:gd name="T11" fmla="*/ 4 h 92"/>
                  <a:gd name="T12" fmla="*/ 3 w 260"/>
                  <a:gd name="T13" fmla="*/ 46 h 92"/>
                  <a:gd name="T14" fmla="*/ 130 w 260"/>
                  <a:gd name="T15" fmla="*/ 88 h 92"/>
                  <a:gd name="T16" fmla="*/ 256 w 260"/>
                  <a:gd name="T17" fmla="*/ 46 h 92"/>
                  <a:gd name="T18" fmla="*/ 130 w 260"/>
                  <a:gd name="T19" fmla="*/ 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0" h="92">
                    <a:moveTo>
                      <a:pt x="130" y="92"/>
                    </a:moveTo>
                    <a:cubicBezTo>
                      <a:pt x="57" y="92"/>
                      <a:pt x="0" y="72"/>
                      <a:pt x="0" y="46"/>
                    </a:cubicBezTo>
                    <a:cubicBezTo>
                      <a:pt x="0" y="20"/>
                      <a:pt x="57" y="0"/>
                      <a:pt x="130" y="0"/>
                    </a:cubicBezTo>
                    <a:cubicBezTo>
                      <a:pt x="203" y="0"/>
                      <a:pt x="260" y="20"/>
                      <a:pt x="260" y="46"/>
                    </a:cubicBezTo>
                    <a:cubicBezTo>
                      <a:pt x="260" y="72"/>
                      <a:pt x="203" y="92"/>
                      <a:pt x="130" y="92"/>
                    </a:cubicBezTo>
                    <a:moveTo>
                      <a:pt x="130" y="4"/>
                    </a:moveTo>
                    <a:cubicBezTo>
                      <a:pt x="61" y="4"/>
                      <a:pt x="3" y="23"/>
                      <a:pt x="3" y="46"/>
                    </a:cubicBezTo>
                    <a:cubicBezTo>
                      <a:pt x="3" y="69"/>
                      <a:pt x="61" y="88"/>
                      <a:pt x="130" y="88"/>
                    </a:cubicBezTo>
                    <a:cubicBezTo>
                      <a:pt x="198" y="88"/>
                      <a:pt x="256" y="69"/>
                      <a:pt x="256" y="46"/>
                    </a:cubicBezTo>
                    <a:cubicBezTo>
                      <a:pt x="256" y="23"/>
                      <a:pt x="198" y="4"/>
                      <a:pt x="130" y="4"/>
                    </a:cubicBezTo>
                  </a:path>
                </a:pathLst>
              </a:cu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87" name="ïSļíḋê">
                <a:extLst>
                  <a:ext uri="{FF2B5EF4-FFF2-40B4-BE49-F238E27FC236}">
                    <a16:creationId xmlns="" xmlns:a16="http://schemas.microsoft.com/office/drawing/2014/main" id="{32E7BBD1-FC1B-42B1-B0CC-8F7ABD24F24D}"/>
                  </a:ext>
                </a:extLst>
              </p:cNvPr>
              <p:cNvSpPr/>
              <p:nvPr/>
            </p:nvSpPr>
            <p:spPr bwMode="auto">
              <a:xfrm>
                <a:off x="4206362" y="1760706"/>
                <a:ext cx="3615317" cy="3336588"/>
              </a:xfrm>
              <a:custGeom>
                <a:avLst/>
                <a:gdLst>
                  <a:gd name="T0" fmla="*/ 35 w 212"/>
                  <a:gd name="T1" fmla="*/ 196 h 196"/>
                  <a:gd name="T2" fmla="*/ 19 w 212"/>
                  <a:gd name="T3" fmla="*/ 190 h 196"/>
                  <a:gd name="T4" fmla="*/ 78 w 212"/>
                  <a:gd name="T5" fmla="*/ 66 h 196"/>
                  <a:gd name="T6" fmla="*/ 186 w 212"/>
                  <a:gd name="T7" fmla="*/ 0 h 196"/>
                  <a:gd name="T8" fmla="*/ 203 w 212"/>
                  <a:gd name="T9" fmla="*/ 6 h 196"/>
                  <a:gd name="T10" fmla="*/ 199 w 212"/>
                  <a:gd name="T11" fmla="*/ 57 h 196"/>
                  <a:gd name="T12" fmla="*/ 143 w 212"/>
                  <a:gd name="T13" fmla="*/ 131 h 196"/>
                  <a:gd name="T14" fmla="*/ 35 w 212"/>
                  <a:gd name="T15" fmla="*/ 196 h 196"/>
                  <a:gd name="T16" fmla="*/ 186 w 212"/>
                  <a:gd name="T17" fmla="*/ 4 h 196"/>
                  <a:gd name="T18" fmla="*/ 81 w 212"/>
                  <a:gd name="T19" fmla="*/ 68 h 196"/>
                  <a:gd name="T20" fmla="*/ 21 w 212"/>
                  <a:gd name="T21" fmla="*/ 187 h 196"/>
                  <a:gd name="T22" fmla="*/ 35 w 212"/>
                  <a:gd name="T23" fmla="*/ 192 h 196"/>
                  <a:gd name="T24" fmla="*/ 141 w 212"/>
                  <a:gd name="T25" fmla="*/ 128 h 196"/>
                  <a:gd name="T26" fmla="*/ 195 w 212"/>
                  <a:gd name="T27" fmla="*/ 55 h 196"/>
                  <a:gd name="T28" fmla="*/ 200 w 212"/>
                  <a:gd name="T29" fmla="*/ 9 h 196"/>
                  <a:gd name="T30" fmla="*/ 186 w 212"/>
                  <a:gd name="T31" fmla="*/ 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2" h="196">
                    <a:moveTo>
                      <a:pt x="35" y="196"/>
                    </a:moveTo>
                    <a:cubicBezTo>
                      <a:pt x="28" y="196"/>
                      <a:pt x="23" y="194"/>
                      <a:pt x="19" y="190"/>
                    </a:cubicBezTo>
                    <a:cubicBezTo>
                      <a:pt x="0" y="172"/>
                      <a:pt x="26" y="117"/>
                      <a:pt x="78" y="66"/>
                    </a:cubicBezTo>
                    <a:cubicBezTo>
                      <a:pt x="117" y="27"/>
                      <a:pt x="160" y="0"/>
                      <a:pt x="186" y="0"/>
                    </a:cubicBezTo>
                    <a:cubicBezTo>
                      <a:pt x="193" y="0"/>
                      <a:pt x="199" y="2"/>
                      <a:pt x="203" y="6"/>
                    </a:cubicBezTo>
                    <a:cubicBezTo>
                      <a:pt x="212" y="15"/>
                      <a:pt x="210" y="33"/>
                      <a:pt x="199" y="57"/>
                    </a:cubicBezTo>
                    <a:cubicBezTo>
                      <a:pt x="187" y="80"/>
                      <a:pt x="168" y="106"/>
                      <a:pt x="143" y="131"/>
                    </a:cubicBezTo>
                    <a:cubicBezTo>
                      <a:pt x="104" y="170"/>
                      <a:pt x="61" y="196"/>
                      <a:pt x="35" y="196"/>
                    </a:cubicBezTo>
                    <a:moveTo>
                      <a:pt x="186" y="4"/>
                    </a:moveTo>
                    <a:cubicBezTo>
                      <a:pt x="161" y="4"/>
                      <a:pt x="119" y="30"/>
                      <a:pt x="81" y="68"/>
                    </a:cubicBezTo>
                    <a:cubicBezTo>
                      <a:pt x="32" y="117"/>
                      <a:pt x="5" y="171"/>
                      <a:pt x="21" y="187"/>
                    </a:cubicBezTo>
                    <a:cubicBezTo>
                      <a:pt x="25" y="191"/>
                      <a:pt x="29" y="192"/>
                      <a:pt x="35" y="192"/>
                    </a:cubicBezTo>
                    <a:cubicBezTo>
                      <a:pt x="60" y="192"/>
                      <a:pt x="102" y="166"/>
                      <a:pt x="141" y="128"/>
                    </a:cubicBezTo>
                    <a:cubicBezTo>
                      <a:pt x="165" y="104"/>
                      <a:pt x="184" y="78"/>
                      <a:pt x="195" y="55"/>
                    </a:cubicBezTo>
                    <a:cubicBezTo>
                      <a:pt x="206" y="33"/>
                      <a:pt x="208" y="17"/>
                      <a:pt x="200" y="9"/>
                    </a:cubicBezTo>
                    <a:cubicBezTo>
                      <a:pt x="197" y="6"/>
                      <a:pt x="192" y="4"/>
                      <a:pt x="186" y="4"/>
                    </a:cubicBezTo>
                  </a:path>
                </a:pathLst>
              </a:custGeom>
              <a:solidFill>
                <a:srgbClr val="3E3E3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88" name="iṡ1iḍé">
                <a:extLst>
                  <a:ext uri="{FF2B5EF4-FFF2-40B4-BE49-F238E27FC236}">
                    <a16:creationId xmlns="" xmlns:a16="http://schemas.microsoft.com/office/drawing/2014/main" id="{8C2C2329-8734-4D58-9C43-B428D7FB337E}"/>
                  </a:ext>
                </a:extLst>
              </p:cNvPr>
              <p:cNvSpPr/>
              <p:nvPr/>
            </p:nvSpPr>
            <p:spPr bwMode="auto">
              <a:xfrm>
                <a:off x="7542942" y="4416858"/>
                <a:ext cx="327920" cy="303329"/>
              </a:xfrm>
              <a:prstGeom prst="ellipse">
                <a:avLst/>
              </a:prstGeom>
              <a:solidFill>
                <a:srgbClr val="23B3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89" name="ïṣľide">
                <a:extLst>
                  <a:ext uri="{FF2B5EF4-FFF2-40B4-BE49-F238E27FC236}">
                    <a16:creationId xmlns="" xmlns:a16="http://schemas.microsoft.com/office/drawing/2014/main" id="{0669B324-90F9-48A7-81A5-12A3984038B2}"/>
                  </a:ext>
                </a:extLst>
              </p:cNvPr>
              <p:cNvSpPr/>
              <p:nvPr/>
            </p:nvSpPr>
            <p:spPr bwMode="auto">
              <a:xfrm>
                <a:off x="3968617" y="3580662"/>
                <a:ext cx="442692" cy="442692"/>
              </a:xfrm>
              <a:prstGeom prst="ellipse">
                <a:avLst/>
              </a:prstGeom>
              <a:solidFill>
                <a:srgbClr val="23B3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90" name="ïṩļiďe">
                <a:extLst>
                  <a:ext uri="{FF2B5EF4-FFF2-40B4-BE49-F238E27FC236}">
                    <a16:creationId xmlns="" xmlns:a16="http://schemas.microsoft.com/office/drawing/2014/main" id="{1CBE0C4C-A6FB-4E2A-A0ED-6CB6AF4F96AB}"/>
                  </a:ext>
                </a:extLst>
              </p:cNvPr>
              <p:cNvSpPr/>
              <p:nvPr/>
            </p:nvSpPr>
            <p:spPr bwMode="auto">
              <a:xfrm>
                <a:off x="7600330" y="2014846"/>
                <a:ext cx="336120" cy="360712"/>
              </a:xfrm>
              <a:prstGeom prst="ellipse">
                <a:avLst/>
              </a:prstGeom>
              <a:solidFill>
                <a:srgbClr val="23B3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91" name="îṧļiḑê">
                <a:extLst>
                  <a:ext uri="{FF2B5EF4-FFF2-40B4-BE49-F238E27FC236}">
                    <a16:creationId xmlns="" xmlns:a16="http://schemas.microsoft.com/office/drawing/2014/main" id="{0204526A-114F-40EB-8580-FD8AB77429AE}"/>
                  </a:ext>
                </a:extLst>
              </p:cNvPr>
              <p:cNvSpPr/>
              <p:nvPr/>
            </p:nvSpPr>
            <p:spPr bwMode="auto">
              <a:xfrm>
                <a:off x="4017805" y="3646246"/>
                <a:ext cx="172160" cy="15576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92" name="iṩ1íḑé">
                <a:extLst>
                  <a:ext uri="{FF2B5EF4-FFF2-40B4-BE49-F238E27FC236}">
                    <a16:creationId xmlns="" xmlns:a16="http://schemas.microsoft.com/office/drawing/2014/main" id="{22B5E010-9560-40EB-9A2C-C07D72BC3485}"/>
                  </a:ext>
                </a:extLst>
              </p:cNvPr>
              <p:cNvSpPr/>
              <p:nvPr/>
            </p:nvSpPr>
            <p:spPr bwMode="auto">
              <a:xfrm>
                <a:off x="7649518" y="2064034"/>
                <a:ext cx="155764" cy="15576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93" name="iŝliḑè">
                <a:extLst>
                  <a:ext uri="{FF2B5EF4-FFF2-40B4-BE49-F238E27FC236}">
                    <a16:creationId xmlns="" xmlns:a16="http://schemas.microsoft.com/office/drawing/2014/main" id="{2B6C492B-5C5A-4412-A2DF-B8C9E9BD48D4}"/>
                  </a:ext>
                </a:extLst>
              </p:cNvPr>
              <p:cNvSpPr/>
              <p:nvPr/>
            </p:nvSpPr>
            <p:spPr bwMode="auto">
              <a:xfrm>
                <a:off x="7583934" y="4449650"/>
                <a:ext cx="163960" cy="15576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94" name="íšḷíḑé">
                <a:extLst>
                  <a:ext uri="{FF2B5EF4-FFF2-40B4-BE49-F238E27FC236}">
                    <a16:creationId xmlns="" xmlns:a16="http://schemas.microsoft.com/office/drawing/2014/main" id="{FDA5D44B-2811-44EB-81BB-8134FF181194}"/>
                  </a:ext>
                </a:extLst>
              </p:cNvPr>
              <p:cNvSpPr/>
              <p:nvPr/>
            </p:nvSpPr>
            <p:spPr bwMode="auto">
              <a:xfrm>
                <a:off x="5878752" y="3260942"/>
                <a:ext cx="188556" cy="20495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95" name="îsḻïḑê">
                <a:extLst>
                  <a:ext uri="{FF2B5EF4-FFF2-40B4-BE49-F238E27FC236}">
                    <a16:creationId xmlns="" xmlns:a16="http://schemas.microsoft.com/office/drawing/2014/main" id="{37844BC9-0AC0-4D06-8172-724667B3BB8A}"/>
                  </a:ext>
                </a:extLst>
              </p:cNvPr>
              <p:cNvSpPr/>
              <p:nvPr/>
            </p:nvSpPr>
            <p:spPr bwMode="auto">
              <a:xfrm>
                <a:off x="6083699" y="3187158"/>
                <a:ext cx="319724" cy="614853"/>
              </a:xfrm>
              <a:custGeom>
                <a:avLst/>
                <a:gdLst>
                  <a:gd name="T0" fmla="*/ 1 w 19"/>
                  <a:gd name="T1" fmla="*/ 0 h 36"/>
                  <a:gd name="T2" fmla="*/ 1 w 19"/>
                  <a:gd name="T3" fmla="*/ 0 h 36"/>
                  <a:gd name="T4" fmla="*/ 0 w 19"/>
                  <a:gd name="T5" fmla="*/ 0 h 36"/>
                  <a:gd name="T6" fmla="*/ 0 w 19"/>
                  <a:gd name="T7" fmla="*/ 36 h 36"/>
                  <a:gd name="T8" fmla="*/ 1 w 19"/>
                  <a:gd name="T9" fmla="*/ 36 h 36"/>
                  <a:gd name="T10" fmla="*/ 19 w 19"/>
                  <a:gd name="T11" fmla="*/ 18 h 36"/>
                  <a:gd name="T12" fmla="*/ 1 w 19"/>
                  <a:gd name="T13" fmla="*/ 0 h 36"/>
                </a:gdLst>
                <a:ahLst/>
                <a:cxnLst>
                  <a:cxn ang="0">
                    <a:pos x="T0" y="T1"/>
                  </a:cxn>
                  <a:cxn ang="0">
                    <a:pos x="T2" y="T3"/>
                  </a:cxn>
                  <a:cxn ang="0">
                    <a:pos x="T4" y="T5"/>
                  </a:cxn>
                  <a:cxn ang="0">
                    <a:pos x="T6" y="T7"/>
                  </a:cxn>
                  <a:cxn ang="0">
                    <a:pos x="T8" y="T9"/>
                  </a:cxn>
                  <a:cxn ang="0">
                    <a:pos x="T10" y="T11"/>
                  </a:cxn>
                  <a:cxn ang="0">
                    <a:pos x="T12" y="T13"/>
                  </a:cxn>
                </a:cxnLst>
                <a:rect l="0" t="0" r="r" b="b"/>
                <a:pathLst>
                  <a:path w="19" h="36">
                    <a:moveTo>
                      <a:pt x="1" y="0"/>
                    </a:moveTo>
                    <a:cubicBezTo>
                      <a:pt x="1" y="0"/>
                      <a:pt x="1" y="0"/>
                      <a:pt x="1" y="0"/>
                    </a:cubicBezTo>
                    <a:cubicBezTo>
                      <a:pt x="0" y="0"/>
                      <a:pt x="0" y="0"/>
                      <a:pt x="0" y="0"/>
                    </a:cubicBezTo>
                    <a:cubicBezTo>
                      <a:pt x="0" y="36"/>
                      <a:pt x="0" y="36"/>
                      <a:pt x="0" y="36"/>
                    </a:cubicBezTo>
                    <a:cubicBezTo>
                      <a:pt x="1" y="36"/>
                      <a:pt x="1" y="36"/>
                      <a:pt x="1" y="36"/>
                    </a:cubicBezTo>
                    <a:cubicBezTo>
                      <a:pt x="11" y="36"/>
                      <a:pt x="19" y="28"/>
                      <a:pt x="19" y="18"/>
                    </a:cubicBezTo>
                    <a:cubicBezTo>
                      <a:pt x="19" y="8"/>
                      <a:pt x="11" y="0"/>
                      <a:pt x="1" y="0"/>
                    </a:cubicBezTo>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96" name="işlîďè">
                <a:extLst>
                  <a:ext uri="{FF2B5EF4-FFF2-40B4-BE49-F238E27FC236}">
                    <a16:creationId xmlns="" xmlns:a16="http://schemas.microsoft.com/office/drawing/2014/main" id="{665F315C-C17D-4036-A5CD-B010D0E9E588}"/>
                  </a:ext>
                </a:extLst>
              </p:cNvPr>
              <p:cNvSpPr/>
              <p:nvPr/>
            </p:nvSpPr>
            <p:spPr bwMode="auto">
              <a:xfrm>
                <a:off x="6083699" y="1219638"/>
                <a:ext cx="2229854" cy="4418724"/>
              </a:xfrm>
              <a:custGeom>
                <a:avLst/>
                <a:gdLst>
                  <a:gd name="T0" fmla="*/ 1 w 131"/>
                  <a:gd name="T1" fmla="*/ 260 h 260"/>
                  <a:gd name="T2" fmla="*/ 1 w 131"/>
                  <a:gd name="T3" fmla="*/ 260 h 260"/>
                  <a:gd name="T4" fmla="*/ 1 w 131"/>
                  <a:gd name="T5" fmla="*/ 260 h 260"/>
                  <a:gd name="T6" fmla="*/ 1 w 131"/>
                  <a:gd name="T7" fmla="*/ 256 h 260"/>
                  <a:gd name="T8" fmla="*/ 1 w 131"/>
                  <a:gd name="T9" fmla="*/ 256 h 260"/>
                  <a:gd name="T10" fmla="*/ 1 w 131"/>
                  <a:gd name="T11" fmla="*/ 256 h 260"/>
                  <a:gd name="T12" fmla="*/ 1 w 131"/>
                  <a:gd name="T13" fmla="*/ 256 h 260"/>
                  <a:gd name="T14" fmla="*/ 76 w 131"/>
                  <a:gd name="T15" fmla="*/ 224 h 260"/>
                  <a:gd name="T16" fmla="*/ 93 w 131"/>
                  <a:gd name="T17" fmla="*/ 222 h 260"/>
                  <a:gd name="T18" fmla="*/ 93 w 131"/>
                  <a:gd name="T19" fmla="*/ 222 h 260"/>
                  <a:gd name="T20" fmla="*/ 32 w 131"/>
                  <a:gd name="T21" fmla="*/ 213 h 260"/>
                  <a:gd name="T22" fmla="*/ 95 w 131"/>
                  <a:gd name="T23" fmla="*/ 206 h 260"/>
                  <a:gd name="T24" fmla="*/ 86 w 131"/>
                  <a:gd name="T25" fmla="*/ 175 h 260"/>
                  <a:gd name="T26" fmla="*/ 40 w 131"/>
                  <a:gd name="T27" fmla="*/ 174 h 260"/>
                  <a:gd name="T28" fmla="*/ 1 w 131"/>
                  <a:gd name="T29" fmla="*/ 172 h 260"/>
                  <a:gd name="T30" fmla="*/ 82 w 131"/>
                  <a:gd name="T31" fmla="*/ 167 h 260"/>
                  <a:gd name="T32" fmla="*/ 31 w 131"/>
                  <a:gd name="T33" fmla="*/ 160 h 260"/>
                  <a:gd name="T34" fmla="*/ 24 w 131"/>
                  <a:gd name="T35" fmla="*/ 172 h 260"/>
                  <a:gd name="T36" fmla="*/ 45 w 131"/>
                  <a:gd name="T37" fmla="*/ 170 h 260"/>
                  <a:gd name="T38" fmla="*/ 84 w 131"/>
                  <a:gd name="T39" fmla="*/ 162 h 260"/>
                  <a:gd name="T40" fmla="*/ 127 w 131"/>
                  <a:gd name="T41" fmla="*/ 131 h 260"/>
                  <a:gd name="T42" fmla="*/ 127 w 131"/>
                  <a:gd name="T43" fmla="*/ 131 h 260"/>
                  <a:gd name="T44" fmla="*/ 131 w 131"/>
                  <a:gd name="T45" fmla="*/ 131 h 260"/>
                  <a:gd name="T46" fmla="*/ 43 w 131"/>
                  <a:gd name="T47" fmla="*/ 148 h 260"/>
                  <a:gd name="T48" fmla="*/ 127 w 131"/>
                  <a:gd name="T49" fmla="*/ 130 h 260"/>
                  <a:gd name="T50" fmla="*/ 127 w 131"/>
                  <a:gd name="T51" fmla="*/ 130 h 260"/>
                  <a:gd name="T52" fmla="*/ 127 w 131"/>
                  <a:gd name="T53" fmla="*/ 130 h 260"/>
                  <a:gd name="T54" fmla="*/ 131 w 131"/>
                  <a:gd name="T55" fmla="*/ 130 h 260"/>
                  <a:gd name="T56" fmla="*/ 127 w 131"/>
                  <a:gd name="T57" fmla="*/ 130 h 260"/>
                  <a:gd name="T58" fmla="*/ 131 w 131"/>
                  <a:gd name="T59" fmla="*/ 130 h 260"/>
                  <a:gd name="T60" fmla="*/ 131 w 131"/>
                  <a:gd name="T61" fmla="*/ 130 h 260"/>
                  <a:gd name="T62" fmla="*/ 127 w 131"/>
                  <a:gd name="T63" fmla="*/ 130 h 260"/>
                  <a:gd name="T64" fmla="*/ 127 w 131"/>
                  <a:gd name="T65" fmla="*/ 130 h 260"/>
                  <a:gd name="T66" fmla="*/ 131 w 131"/>
                  <a:gd name="T67" fmla="*/ 130 h 260"/>
                  <a:gd name="T68" fmla="*/ 47 w 131"/>
                  <a:gd name="T69" fmla="*/ 117 h 260"/>
                  <a:gd name="T70" fmla="*/ 31 w 131"/>
                  <a:gd name="T71" fmla="*/ 101 h 260"/>
                  <a:gd name="T72" fmla="*/ 33 w 131"/>
                  <a:gd name="T73" fmla="*/ 98 h 260"/>
                  <a:gd name="T74" fmla="*/ 45 w 131"/>
                  <a:gd name="T75" fmla="*/ 91 h 260"/>
                  <a:gd name="T76" fmla="*/ 24 w 131"/>
                  <a:gd name="T77" fmla="*/ 89 h 260"/>
                  <a:gd name="T78" fmla="*/ 18 w 131"/>
                  <a:gd name="T79" fmla="*/ 88 h 260"/>
                  <a:gd name="T80" fmla="*/ 0 w 131"/>
                  <a:gd name="T81" fmla="*/ 88 h 260"/>
                  <a:gd name="T82" fmla="*/ 86 w 131"/>
                  <a:gd name="T83" fmla="*/ 85 h 260"/>
                  <a:gd name="T84" fmla="*/ 1 w 131"/>
                  <a:gd name="T85" fmla="*/ 74 h 260"/>
                  <a:gd name="T86" fmla="*/ 33 w 131"/>
                  <a:gd name="T87" fmla="*/ 51 h 260"/>
                  <a:gd name="T88" fmla="*/ 90 w 131"/>
                  <a:gd name="T89" fmla="*/ 41 h 260"/>
                  <a:gd name="T90" fmla="*/ 76 w 131"/>
                  <a:gd name="T91" fmla="*/ 36 h 260"/>
                  <a:gd name="T92" fmla="*/ 76 w 131"/>
                  <a:gd name="T93" fmla="*/ 36 h 260"/>
                  <a:gd name="T94" fmla="*/ 76 w 131"/>
                  <a:gd name="T95" fmla="*/ 32 h 260"/>
                  <a:gd name="T96" fmla="*/ 76 w 131"/>
                  <a:gd name="T97" fmla="*/ 32 h 260"/>
                  <a:gd name="T98" fmla="*/ 32 w 131"/>
                  <a:gd name="T99" fmla="*/ 47 h 260"/>
                  <a:gd name="T100" fmla="*/ 1 w 131"/>
                  <a:gd name="T101" fmla="*/ 4 h 260"/>
                  <a:gd name="T102" fmla="*/ 1 w 131"/>
                  <a:gd name="T103" fmla="*/ 4 h 260"/>
                  <a:gd name="T104" fmla="*/ 1 w 131"/>
                  <a:gd name="T105" fmla="*/ 4 h 260"/>
                  <a:gd name="T106" fmla="*/ 1 w 131"/>
                  <a:gd name="T107" fmla="*/ 4 h 260"/>
                  <a:gd name="T108" fmla="*/ 2 w 131"/>
                  <a:gd name="T109" fmla="*/ 0 h 260"/>
                  <a:gd name="T110" fmla="*/ 2 w 131"/>
                  <a:gd name="T111" fmla="*/ 0 h 260"/>
                  <a:gd name="T112" fmla="*/ 1 w 131"/>
                  <a:gd name="T113" fmla="*/ 0 h 260"/>
                  <a:gd name="T114" fmla="*/ 1 w 131"/>
                  <a:gd name="T115" fmla="*/ 0 h 260"/>
                  <a:gd name="T116" fmla="*/ 1 w 131"/>
                  <a:gd name="T117" fmla="*/ 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1" h="260">
                    <a:moveTo>
                      <a:pt x="1" y="260"/>
                    </a:moveTo>
                    <a:cubicBezTo>
                      <a:pt x="1" y="260"/>
                      <a:pt x="1" y="260"/>
                      <a:pt x="1" y="260"/>
                    </a:cubicBezTo>
                    <a:cubicBezTo>
                      <a:pt x="1" y="260"/>
                      <a:pt x="1" y="260"/>
                      <a:pt x="1" y="260"/>
                    </a:cubicBezTo>
                    <a:moveTo>
                      <a:pt x="1" y="260"/>
                    </a:moveTo>
                    <a:cubicBezTo>
                      <a:pt x="1" y="260"/>
                      <a:pt x="1" y="260"/>
                      <a:pt x="1" y="260"/>
                    </a:cubicBezTo>
                    <a:cubicBezTo>
                      <a:pt x="1" y="260"/>
                      <a:pt x="1" y="260"/>
                      <a:pt x="1" y="260"/>
                    </a:cubicBezTo>
                    <a:moveTo>
                      <a:pt x="1" y="260"/>
                    </a:moveTo>
                    <a:cubicBezTo>
                      <a:pt x="1" y="260"/>
                      <a:pt x="1" y="260"/>
                      <a:pt x="1" y="260"/>
                    </a:cubicBezTo>
                    <a:cubicBezTo>
                      <a:pt x="1" y="260"/>
                      <a:pt x="1" y="260"/>
                      <a:pt x="1" y="260"/>
                    </a:cubicBezTo>
                    <a:moveTo>
                      <a:pt x="1" y="260"/>
                    </a:moveTo>
                    <a:cubicBezTo>
                      <a:pt x="1" y="260"/>
                      <a:pt x="1" y="260"/>
                      <a:pt x="1" y="260"/>
                    </a:cubicBezTo>
                    <a:cubicBezTo>
                      <a:pt x="1" y="260"/>
                      <a:pt x="1" y="260"/>
                      <a:pt x="1" y="260"/>
                    </a:cubicBezTo>
                    <a:moveTo>
                      <a:pt x="1" y="260"/>
                    </a:moveTo>
                    <a:cubicBezTo>
                      <a:pt x="1" y="260"/>
                      <a:pt x="1" y="260"/>
                      <a:pt x="1" y="260"/>
                    </a:cubicBezTo>
                    <a:cubicBezTo>
                      <a:pt x="1" y="260"/>
                      <a:pt x="1" y="260"/>
                      <a:pt x="1" y="260"/>
                    </a:cubicBezTo>
                    <a:moveTo>
                      <a:pt x="1" y="260"/>
                    </a:moveTo>
                    <a:cubicBezTo>
                      <a:pt x="1" y="260"/>
                      <a:pt x="1" y="260"/>
                      <a:pt x="1" y="260"/>
                    </a:cubicBezTo>
                    <a:cubicBezTo>
                      <a:pt x="1" y="260"/>
                      <a:pt x="1" y="260"/>
                      <a:pt x="1" y="260"/>
                    </a:cubicBezTo>
                    <a:moveTo>
                      <a:pt x="1" y="260"/>
                    </a:moveTo>
                    <a:cubicBezTo>
                      <a:pt x="1" y="260"/>
                      <a:pt x="1" y="260"/>
                      <a:pt x="1" y="260"/>
                    </a:cubicBezTo>
                    <a:cubicBezTo>
                      <a:pt x="1" y="260"/>
                      <a:pt x="1" y="260"/>
                      <a:pt x="1" y="260"/>
                    </a:cubicBezTo>
                    <a:moveTo>
                      <a:pt x="1" y="260"/>
                    </a:moveTo>
                    <a:cubicBezTo>
                      <a:pt x="1" y="260"/>
                      <a:pt x="1" y="260"/>
                      <a:pt x="1" y="260"/>
                    </a:cubicBezTo>
                    <a:cubicBezTo>
                      <a:pt x="1" y="260"/>
                      <a:pt x="1" y="260"/>
                      <a:pt x="1" y="260"/>
                    </a:cubicBezTo>
                    <a:moveTo>
                      <a:pt x="1" y="256"/>
                    </a:moveTo>
                    <a:cubicBezTo>
                      <a:pt x="1" y="256"/>
                      <a:pt x="1" y="256"/>
                      <a:pt x="1" y="256"/>
                    </a:cubicBezTo>
                    <a:cubicBezTo>
                      <a:pt x="1" y="256"/>
                      <a:pt x="1" y="256"/>
                      <a:pt x="1" y="256"/>
                    </a:cubicBezTo>
                    <a:moveTo>
                      <a:pt x="1" y="256"/>
                    </a:moveTo>
                    <a:cubicBezTo>
                      <a:pt x="1" y="256"/>
                      <a:pt x="1" y="256"/>
                      <a:pt x="1" y="256"/>
                    </a:cubicBezTo>
                    <a:cubicBezTo>
                      <a:pt x="1" y="256"/>
                      <a:pt x="1" y="256"/>
                      <a:pt x="1" y="256"/>
                    </a:cubicBezTo>
                    <a:moveTo>
                      <a:pt x="1" y="256"/>
                    </a:moveTo>
                    <a:cubicBezTo>
                      <a:pt x="1" y="256"/>
                      <a:pt x="1" y="256"/>
                      <a:pt x="1" y="256"/>
                    </a:cubicBezTo>
                    <a:cubicBezTo>
                      <a:pt x="1" y="256"/>
                      <a:pt x="1" y="256"/>
                      <a:pt x="1" y="256"/>
                    </a:cubicBezTo>
                    <a:moveTo>
                      <a:pt x="1" y="256"/>
                    </a:moveTo>
                    <a:cubicBezTo>
                      <a:pt x="1" y="256"/>
                      <a:pt x="1" y="256"/>
                      <a:pt x="1" y="256"/>
                    </a:cubicBezTo>
                    <a:cubicBezTo>
                      <a:pt x="1" y="256"/>
                      <a:pt x="1" y="256"/>
                      <a:pt x="1" y="256"/>
                    </a:cubicBezTo>
                    <a:moveTo>
                      <a:pt x="1" y="256"/>
                    </a:moveTo>
                    <a:cubicBezTo>
                      <a:pt x="1" y="256"/>
                      <a:pt x="1" y="256"/>
                      <a:pt x="1" y="256"/>
                    </a:cubicBezTo>
                    <a:cubicBezTo>
                      <a:pt x="1" y="256"/>
                      <a:pt x="1" y="256"/>
                      <a:pt x="1" y="256"/>
                    </a:cubicBezTo>
                    <a:moveTo>
                      <a:pt x="1" y="256"/>
                    </a:moveTo>
                    <a:cubicBezTo>
                      <a:pt x="1" y="256"/>
                      <a:pt x="1" y="256"/>
                      <a:pt x="1" y="256"/>
                    </a:cubicBezTo>
                    <a:cubicBezTo>
                      <a:pt x="1" y="256"/>
                      <a:pt x="1" y="256"/>
                      <a:pt x="1" y="256"/>
                    </a:cubicBezTo>
                    <a:moveTo>
                      <a:pt x="1" y="256"/>
                    </a:moveTo>
                    <a:cubicBezTo>
                      <a:pt x="1" y="256"/>
                      <a:pt x="1" y="256"/>
                      <a:pt x="1" y="256"/>
                    </a:cubicBezTo>
                    <a:cubicBezTo>
                      <a:pt x="1" y="256"/>
                      <a:pt x="1" y="256"/>
                      <a:pt x="1" y="256"/>
                    </a:cubicBezTo>
                    <a:moveTo>
                      <a:pt x="1" y="256"/>
                    </a:moveTo>
                    <a:cubicBezTo>
                      <a:pt x="1" y="256"/>
                      <a:pt x="1" y="256"/>
                      <a:pt x="1" y="256"/>
                    </a:cubicBezTo>
                    <a:cubicBezTo>
                      <a:pt x="1" y="256"/>
                      <a:pt x="1" y="256"/>
                      <a:pt x="1" y="256"/>
                    </a:cubicBezTo>
                    <a:moveTo>
                      <a:pt x="1" y="256"/>
                    </a:moveTo>
                    <a:cubicBezTo>
                      <a:pt x="1" y="256"/>
                      <a:pt x="1" y="256"/>
                      <a:pt x="1" y="256"/>
                    </a:cubicBezTo>
                    <a:cubicBezTo>
                      <a:pt x="1" y="256"/>
                      <a:pt x="1" y="256"/>
                      <a:pt x="1" y="256"/>
                    </a:cubicBezTo>
                    <a:moveTo>
                      <a:pt x="0" y="256"/>
                    </a:moveTo>
                    <a:cubicBezTo>
                      <a:pt x="0" y="256"/>
                      <a:pt x="0" y="256"/>
                      <a:pt x="0" y="256"/>
                    </a:cubicBezTo>
                    <a:cubicBezTo>
                      <a:pt x="0" y="256"/>
                      <a:pt x="0" y="256"/>
                      <a:pt x="1" y="256"/>
                    </a:cubicBezTo>
                    <a:cubicBezTo>
                      <a:pt x="1" y="256"/>
                      <a:pt x="1" y="256"/>
                      <a:pt x="1" y="256"/>
                    </a:cubicBezTo>
                    <a:cubicBezTo>
                      <a:pt x="1" y="256"/>
                      <a:pt x="1" y="256"/>
                      <a:pt x="1" y="256"/>
                    </a:cubicBezTo>
                    <a:cubicBezTo>
                      <a:pt x="0" y="256"/>
                      <a:pt x="0" y="256"/>
                      <a:pt x="0" y="256"/>
                    </a:cubicBezTo>
                    <a:moveTo>
                      <a:pt x="76" y="224"/>
                    </a:moveTo>
                    <a:cubicBezTo>
                      <a:pt x="76" y="224"/>
                      <a:pt x="76" y="224"/>
                      <a:pt x="76" y="224"/>
                    </a:cubicBezTo>
                    <a:cubicBezTo>
                      <a:pt x="76" y="224"/>
                      <a:pt x="76" y="224"/>
                      <a:pt x="76" y="224"/>
                    </a:cubicBezTo>
                    <a:moveTo>
                      <a:pt x="76" y="224"/>
                    </a:moveTo>
                    <a:cubicBezTo>
                      <a:pt x="76" y="224"/>
                      <a:pt x="76" y="224"/>
                      <a:pt x="76" y="224"/>
                    </a:cubicBezTo>
                    <a:cubicBezTo>
                      <a:pt x="76" y="224"/>
                      <a:pt x="76" y="224"/>
                      <a:pt x="76" y="224"/>
                    </a:cubicBezTo>
                    <a:moveTo>
                      <a:pt x="76" y="224"/>
                    </a:moveTo>
                    <a:cubicBezTo>
                      <a:pt x="76" y="224"/>
                      <a:pt x="76" y="224"/>
                      <a:pt x="76" y="224"/>
                    </a:cubicBezTo>
                    <a:cubicBezTo>
                      <a:pt x="76" y="224"/>
                      <a:pt x="76" y="224"/>
                      <a:pt x="76" y="224"/>
                    </a:cubicBezTo>
                    <a:moveTo>
                      <a:pt x="76" y="224"/>
                    </a:moveTo>
                    <a:cubicBezTo>
                      <a:pt x="76" y="224"/>
                      <a:pt x="76" y="224"/>
                      <a:pt x="76" y="224"/>
                    </a:cubicBezTo>
                    <a:cubicBezTo>
                      <a:pt x="76" y="224"/>
                      <a:pt x="76" y="224"/>
                      <a:pt x="76" y="224"/>
                    </a:cubicBezTo>
                    <a:moveTo>
                      <a:pt x="93" y="222"/>
                    </a:moveTo>
                    <a:cubicBezTo>
                      <a:pt x="93" y="222"/>
                      <a:pt x="93" y="222"/>
                      <a:pt x="93" y="222"/>
                    </a:cubicBezTo>
                    <a:cubicBezTo>
                      <a:pt x="93" y="222"/>
                      <a:pt x="93" y="222"/>
                      <a:pt x="93" y="222"/>
                    </a:cubicBezTo>
                    <a:moveTo>
                      <a:pt x="93" y="222"/>
                    </a:moveTo>
                    <a:cubicBezTo>
                      <a:pt x="93" y="222"/>
                      <a:pt x="93" y="222"/>
                      <a:pt x="93" y="222"/>
                    </a:cubicBezTo>
                    <a:cubicBezTo>
                      <a:pt x="93" y="222"/>
                      <a:pt x="93" y="222"/>
                      <a:pt x="93" y="222"/>
                    </a:cubicBezTo>
                    <a:moveTo>
                      <a:pt x="93" y="222"/>
                    </a:moveTo>
                    <a:cubicBezTo>
                      <a:pt x="93" y="222"/>
                      <a:pt x="93" y="222"/>
                      <a:pt x="93" y="222"/>
                    </a:cubicBezTo>
                    <a:cubicBezTo>
                      <a:pt x="93" y="222"/>
                      <a:pt x="93" y="222"/>
                      <a:pt x="93" y="222"/>
                    </a:cubicBezTo>
                    <a:moveTo>
                      <a:pt x="93" y="222"/>
                    </a:moveTo>
                    <a:cubicBezTo>
                      <a:pt x="93" y="222"/>
                      <a:pt x="93" y="222"/>
                      <a:pt x="93" y="222"/>
                    </a:cubicBezTo>
                    <a:cubicBezTo>
                      <a:pt x="93" y="222"/>
                      <a:pt x="93" y="222"/>
                      <a:pt x="93" y="222"/>
                    </a:cubicBezTo>
                    <a:moveTo>
                      <a:pt x="90" y="219"/>
                    </a:moveTo>
                    <a:cubicBezTo>
                      <a:pt x="90" y="219"/>
                      <a:pt x="90" y="219"/>
                      <a:pt x="90" y="219"/>
                    </a:cubicBezTo>
                    <a:cubicBezTo>
                      <a:pt x="90" y="219"/>
                      <a:pt x="90" y="219"/>
                      <a:pt x="90" y="219"/>
                    </a:cubicBezTo>
                    <a:moveTo>
                      <a:pt x="32" y="213"/>
                    </a:moveTo>
                    <a:cubicBezTo>
                      <a:pt x="25" y="239"/>
                      <a:pt x="14" y="256"/>
                      <a:pt x="1" y="256"/>
                    </a:cubicBezTo>
                    <a:cubicBezTo>
                      <a:pt x="14" y="256"/>
                      <a:pt x="25" y="239"/>
                      <a:pt x="32" y="213"/>
                    </a:cubicBezTo>
                    <a:cubicBezTo>
                      <a:pt x="32" y="213"/>
                      <a:pt x="32" y="213"/>
                      <a:pt x="32" y="213"/>
                    </a:cubicBezTo>
                    <a:moveTo>
                      <a:pt x="37" y="211"/>
                    </a:moveTo>
                    <a:cubicBezTo>
                      <a:pt x="37" y="211"/>
                      <a:pt x="37" y="211"/>
                      <a:pt x="37" y="211"/>
                    </a:cubicBezTo>
                    <a:cubicBezTo>
                      <a:pt x="52" y="219"/>
                      <a:pt x="65" y="224"/>
                      <a:pt x="76" y="224"/>
                    </a:cubicBezTo>
                    <a:cubicBezTo>
                      <a:pt x="65" y="224"/>
                      <a:pt x="52" y="219"/>
                      <a:pt x="37" y="211"/>
                    </a:cubicBezTo>
                    <a:moveTo>
                      <a:pt x="95" y="206"/>
                    </a:moveTo>
                    <a:cubicBezTo>
                      <a:pt x="94" y="212"/>
                      <a:pt x="93" y="216"/>
                      <a:pt x="90" y="219"/>
                    </a:cubicBezTo>
                    <a:cubicBezTo>
                      <a:pt x="93" y="216"/>
                      <a:pt x="94" y="212"/>
                      <a:pt x="95" y="206"/>
                    </a:cubicBezTo>
                    <a:cubicBezTo>
                      <a:pt x="95" y="206"/>
                      <a:pt x="95" y="206"/>
                      <a:pt x="95" y="206"/>
                    </a:cubicBezTo>
                    <a:moveTo>
                      <a:pt x="14" y="176"/>
                    </a:moveTo>
                    <a:cubicBezTo>
                      <a:pt x="14" y="176"/>
                      <a:pt x="13" y="176"/>
                      <a:pt x="13" y="176"/>
                    </a:cubicBezTo>
                    <a:cubicBezTo>
                      <a:pt x="9" y="180"/>
                      <a:pt x="5" y="183"/>
                      <a:pt x="1" y="187"/>
                    </a:cubicBezTo>
                    <a:cubicBezTo>
                      <a:pt x="0" y="186"/>
                      <a:pt x="0" y="186"/>
                      <a:pt x="0" y="186"/>
                    </a:cubicBezTo>
                    <a:cubicBezTo>
                      <a:pt x="0" y="186"/>
                      <a:pt x="0" y="186"/>
                      <a:pt x="0" y="186"/>
                    </a:cubicBezTo>
                    <a:cubicBezTo>
                      <a:pt x="0" y="187"/>
                      <a:pt x="0" y="187"/>
                      <a:pt x="1" y="187"/>
                    </a:cubicBezTo>
                    <a:cubicBezTo>
                      <a:pt x="5" y="183"/>
                      <a:pt x="9" y="180"/>
                      <a:pt x="14" y="176"/>
                    </a:cubicBezTo>
                    <a:moveTo>
                      <a:pt x="86" y="175"/>
                    </a:moveTo>
                    <a:cubicBezTo>
                      <a:pt x="88" y="180"/>
                      <a:pt x="90" y="184"/>
                      <a:pt x="92" y="189"/>
                    </a:cubicBezTo>
                    <a:cubicBezTo>
                      <a:pt x="92" y="189"/>
                      <a:pt x="92" y="189"/>
                      <a:pt x="92" y="189"/>
                    </a:cubicBezTo>
                    <a:cubicBezTo>
                      <a:pt x="90" y="184"/>
                      <a:pt x="88" y="180"/>
                      <a:pt x="86" y="175"/>
                    </a:cubicBezTo>
                    <a:moveTo>
                      <a:pt x="86" y="174"/>
                    </a:moveTo>
                    <a:cubicBezTo>
                      <a:pt x="86" y="174"/>
                      <a:pt x="86" y="174"/>
                      <a:pt x="86" y="174"/>
                    </a:cubicBezTo>
                    <a:cubicBezTo>
                      <a:pt x="86" y="174"/>
                      <a:pt x="86" y="174"/>
                      <a:pt x="86" y="174"/>
                    </a:cubicBezTo>
                    <a:moveTo>
                      <a:pt x="40" y="174"/>
                    </a:moveTo>
                    <a:cubicBezTo>
                      <a:pt x="40" y="174"/>
                      <a:pt x="40" y="174"/>
                      <a:pt x="40" y="174"/>
                    </a:cubicBezTo>
                    <a:cubicBezTo>
                      <a:pt x="39" y="187"/>
                      <a:pt x="36" y="199"/>
                      <a:pt x="33" y="209"/>
                    </a:cubicBezTo>
                    <a:cubicBezTo>
                      <a:pt x="24" y="204"/>
                      <a:pt x="14" y="197"/>
                      <a:pt x="4" y="189"/>
                    </a:cubicBezTo>
                    <a:cubicBezTo>
                      <a:pt x="4" y="189"/>
                      <a:pt x="4" y="189"/>
                      <a:pt x="4" y="189"/>
                    </a:cubicBezTo>
                    <a:cubicBezTo>
                      <a:pt x="14" y="197"/>
                      <a:pt x="24" y="204"/>
                      <a:pt x="33" y="209"/>
                    </a:cubicBezTo>
                    <a:cubicBezTo>
                      <a:pt x="36" y="199"/>
                      <a:pt x="39" y="187"/>
                      <a:pt x="40" y="174"/>
                    </a:cubicBezTo>
                    <a:moveTo>
                      <a:pt x="0" y="172"/>
                    </a:moveTo>
                    <a:cubicBezTo>
                      <a:pt x="0" y="172"/>
                      <a:pt x="0" y="172"/>
                      <a:pt x="0" y="172"/>
                    </a:cubicBezTo>
                    <a:cubicBezTo>
                      <a:pt x="0" y="172"/>
                      <a:pt x="0" y="172"/>
                      <a:pt x="1" y="172"/>
                    </a:cubicBezTo>
                    <a:cubicBezTo>
                      <a:pt x="1" y="172"/>
                      <a:pt x="1" y="172"/>
                      <a:pt x="1" y="172"/>
                    </a:cubicBezTo>
                    <a:cubicBezTo>
                      <a:pt x="1" y="172"/>
                      <a:pt x="1" y="172"/>
                      <a:pt x="1" y="172"/>
                    </a:cubicBezTo>
                    <a:cubicBezTo>
                      <a:pt x="0" y="172"/>
                      <a:pt x="0" y="172"/>
                      <a:pt x="0" y="172"/>
                    </a:cubicBezTo>
                    <a:moveTo>
                      <a:pt x="89" y="172"/>
                    </a:moveTo>
                    <a:cubicBezTo>
                      <a:pt x="91" y="177"/>
                      <a:pt x="94" y="182"/>
                      <a:pt x="95" y="187"/>
                    </a:cubicBezTo>
                    <a:cubicBezTo>
                      <a:pt x="94" y="182"/>
                      <a:pt x="91" y="177"/>
                      <a:pt x="89" y="172"/>
                    </a:cubicBezTo>
                    <a:moveTo>
                      <a:pt x="82" y="166"/>
                    </a:moveTo>
                    <a:cubicBezTo>
                      <a:pt x="82" y="167"/>
                      <a:pt x="82" y="167"/>
                      <a:pt x="82" y="167"/>
                    </a:cubicBezTo>
                    <a:cubicBezTo>
                      <a:pt x="83" y="169"/>
                      <a:pt x="84" y="171"/>
                      <a:pt x="85" y="173"/>
                    </a:cubicBezTo>
                    <a:cubicBezTo>
                      <a:pt x="84" y="171"/>
                      <a:pt x="83" y="169"/>
                      <a:pt x="82" y="166"/>
                    </a:cubicBezTo>
                    <a:moveTo>
                      <a:pt x="31" y="160"/>
                    </a:moveTo>
                    <a:cubicBezTo>
                      <a:pt x="31" y="160"/>
                      <a:pt x="31" y="160"/>
                      <a:pt x="31" y="160"/>
                    </a:cubicBezTo>
                    <a:cubicBezTo>
                      <a:pt x="26" y="164"/>
                      <a:pt x="22" y="168"/>
                      <a:pt x="18" y="172"/>
                    </a:cubicBezTo>
                    <a:cubicBezTo>
                      <a:pt x="12" y="172"/>
                      <a:pt x="7" y="172"/>
                      <a:pt x="1" y="172"/>
                    </a:cubicBezTo>
                    <a:cubicBezTo>
                      <a:pt x="7" y="172"/>
                      <a:pt x="12" y="172"/>
                      <a:pt x="18" y="172"/>
                    </a:cubicBezTo>
                    <a:cubicBezTo>
                      <a:pt x="22" y="168"/>
                      <a:pt x="26" y="164"/>
                      <a:pt x="31" y="160"/>
                    </a:cubicBezTo>
                    <a:cubicBezTo>
                      <a:pt x="31" y="160"/>
                      <a:pt x="31" y="160"/>
                      <a:pt x="31" y="160"/>
                    </a:cubicBezTo>
                    <a:moveTo>
                      <a:pt x="31" y="160"/>
                    </a:moveTo>
                    <a:cubicBezTo>
                      <a:pt x="31" y="160"/>
                      <a:pt x="31" y="160"/>
                      <a:pt x="31" y="160"/>
                    </a:cubicBezTo>
                    <a:cubicBezTo>
                      <a:pt x="31" y="160"/>
                      <a:pt x="31" y="160"/>
                      <a:pt x="31" y="160"/>
                    </a:cubicBezTo>
                    <a:moveTo>
                      <a:pt x="42" y="154"/>
                    </a:moveTo>
                    <a:cubicBezTo>
                      <a:pt x="42" y="154"/>
                      <a:pt x="42" y="154"/>
                      <a:pt x="42" y="154"/>
                    </a:cubicBezTo>
                    <a:cubicBezTo>
                      <a:pt x="42" y="159"/>
                      <a:pt x="41" y="165"/>
                      <a:pt x="41" y="170"/>
                    </a:cubicBezTo>
                    <a:cubicBezTo>
                      <a:pt x="35" y="171"/>
                      <a:pt x="30" y="171"/>
                      <a:pt x="24" y="172"/>
                    </a:cubicBezTo>
                    <a:cubicBezTo>
                      <a:pt x="24" y="172"/>
                      <a:pt x="24" y="172"/>
                      <a:pt x="24" y="172"/>
                    </a:cubicBezTo>
                    <a:cubicBezTo>
                      <a:pt x="30" y="171"/>
                      <a:pt x="35" y="171"/>
                      <a:pt x="41" y="170"/>
                    </a:cubicBezTo>
                    <a:cubicBezTo>
                      <a:pt x="41" y="165"/>
                      <a:pt x="42" y="159"/>
                      <a:pt x="42" y="154"/>
                    </a:cubicBezTo>
                    <a:moveTo>
                      <a:pt x="60" y="133"/>
                    </a:moveTo>
                    <a:cubicBezTo>
                      <a:pt x="60" y="133"/>
                      <a:pt x="60" y="133"/>
                      <a:pt x="60" y="133"/>
                    </a:cubicBezTo>
                    <a:cubicBezTo>
                      <a:pt x="67" y="143"/>
                      <a:pt x="74" y="153"/>
                      <a:pt x="80" y="163"/>
                    </a:cubicBezTo>
                    <a:cubicBezTo>
                      <a:pt x="69" y="166"/>
                      <a:pt x="57" y="168"/>
                      <a:pt x="45" y="170"/>
                    </a:cubicBezTo>
                    <a:cubicBezTo>
                      <a:pt x="45" y="170"/>
                      <a:pt x="45" y="170"/>
                      <a:pt x="45" y="170"/>
                    </a:cubicBezTo>
                    <a:cubicBezTo>
                      <a:pt x="57" y="168"/>
                      <a:pt x="69" y="166"/>
                      <a:pt x="80" y="163"/>
                    </a:cubicBezTo>
                    <a:cubicBezTo>
                      <a:pt x="74" y="153"/>
                      <a:pt x="68" y="143"/>
                      <a:pt x="60" y="133"/>
                    </a:cubicBezTo>
                    <a:moveTo>
                      <a:pt x="131" y="131"/>
                    </a:moveTo>
                    <a:cubicBezTo>
                      <a:pt x="131" y="131"/>
                      <a:pt x="131" y="131"/>
                      <a:pt x="131" y="131"/>
                    </a:cubicBezTo>
                    <a:cubicBezTo>
                      <a:pt x="131" y="131"/>
                      <a:pt x="131" y="131"/>
                      <a:pt x="131" y="131"/>
                    </a:cubicBezTo>
                    <a:moveTo>
                      <a:pt x="127" y="131"/>
                    </a:moveTo>
                    <a:cubicBezTo>
                      <a:pt x="126" y="143"/>
                      <a:pt x="109" y="154"/>
                      <a:pt x="84" y="162"/>
                    </a:cubicBezTo>
                    <a:cubicBezTo>
                      <a:pt x="84" y="162"/>
                      <a:pt x="84" y="162"/>
                      <a:pt x="84" y="162"/>
                    </a:cubicBezTo>
                    <a:cubicBezTo>
                      <a:pt x="109" y="154"/>
                      <a:pt x="126" y="143"/>
                      <a:pt x="127" y="131"/>
                    </a:cubicBezTo>
                    <a:moveTo>
                      <a:pt x="127" y="131"/>
                    </a:moveTo>
                    <a:cubicBezTo>
                      <a:pt x="127" y="131"/>
                      <a:pt x="127" y="131"/>
                      <a:pt x="127" y="131"/>
                    </a:cubicBezTo>
                    <a:cubicBezTo>
                      <a:pt x="127" y="131"/>
                      <a:pt x="127" y="131"/>
                      <a:pt x="127" y="131"/>
                    </a:cubicBezTo>
                    <a:moveTo>
                      <a:pt x="131" y="131"/>
                    </a:moveTo>
                    <a:cubicBezTo>
                      <a:pt x="131" y="131"/>
                      <a:pt x="131" y="131"/>
                      <a:pt x="131" y="131"/>
                    </a:cubicBezTo>
                    <a:cubicBezTo>
                      <a:pt x="131" y="131"/>
                      <a:pt x="131" y="131"/>
                      <a:pt x="131" y="131"/>
                    </a:cubicBezTo>
                    <a:moveTo>
                      <a:pt x="127" y="131"/>
                    </a:moveTo>
                    <a:cubicBezTo>
                      <a:pt x="127" y="131"/>
                      <a:pt x="127" y="131"/>
                      <a:pt x="127" y="131"/>
                    </a:cubicBezTo>
                    <a:cubicBezTo>
                      <a:pt x="127" y="131"/>
                      <a:pt x="127" y="131"/>
                      <a:pt x="127" y="131"/>
                    </a:cubicBezTo>
                    <a:moveTo>
                      <a:pt x="131" y="131"/>
                    </a:moveTo>
                    <a:cubicBezTo>
                      <a:pt x="131" y="131"/>
                      <a:pt x="131" y="131"/>
                      <a:pt x="131" y="131"/>
                    </a:cubicBezTo>
                    <a:cubicBezTo>
                      <a:pt x="131" y="131"/>
                      <a:pt x="131" y="131"/>
                      <a:pt x="131" y="131"/>
                    </a:cubicBezTo>
                    <a:moveTo>
                      <a:pt x="127" y="131"/>
                    </a:moveTo>
                    <a:cubicBezTo>
                      <a:pt x="127" y="131"/>
                      <a:pt x="127" y="131"/>
                      <a:pt x="127" y="131"/>
                    </a:cubicBezTo>
                    <a:cubicBezTo>
                      <a:pt x="127" y="131"/>
                      <a:pt x="127" y="131"/>
                      <a:pt x="127" y="131"/>
                    </a:cubicBezTo>
                    <a:moveTo>
                      <a:pt x="131" y="131"/>
                    </a:moveTo>
                    <a:cubicBezTo>
                      <a:pt x="131" y="131"/>
                      <a:pt x="131" y="131"/>
                      <a:pt x="131" y="131"/>
                    </a:cubicBezTo>
                    <a:cubicBezTo>
                      <a:pt x="131" y="131"/>
                      <a:pt x="131" y="131"/>
                      <a:pt x="131" y="131"/>
                    </a:cubicBezTo>
                    <a:moveTo>
                      <a:pt x="127" y="131"/>
                    </a:moveTo>
                    <a:cubicBezTo>
                      <a:pt x="127" y="131"/>
                      <a:pt x="127" y="131"/>
                      <a:pt x="127" y="131"/>
                    </a:cubicBezTo>
                    <a:cubicBezTo>
                      <a:pt x="127" y="131"/>
                      <a:pt x="127" y="131"/>
                      <a:pt x="127" y="131"/>
                    </a:cubicBezTo>
                    <a:moveTo>
                      <a:pt x="131" y="131"/>
                    </a:moveTo>
                    <a:cubicBezTo>
                      <a:pt x="131" y="131"/>
                      <a:pt x="131" y="131"/>
                      <a:pt x="131" y="131"/>
                    </a:cubicBezTo>
                    <a:cubicBezTo>
                      <a:pt x="131" y="131"/>
                      <a:pt x="131" y="131"/>
                      <a:pt x="131" y="131"/>
                    </a:cubicBezTo>
                    <a:moveTo>
                      <a:pt x="127" y="131"/>
                    </a:moveTo>
                    <a:cubicBezTo>
                      <a:pt x="127" y="131"/>
                      <a:pt x="127" y="131"/>
                      <a:pt x="127" y="131"/>
                    </a:cubicBezTo>
                    <a:cubicBezTo>
                      <a:pt x="127" y="131"/>
                      <a:pt x="127" y="131"/>
                      <a:pt x="127" y="131"/>
                    </a:cubicBezTo>
                    <a:moveTo>
                      <a:pt x="43" y="130"/>
                    </a:moveTo>
                    <a:cubicBezTo>
                      <a:pt x="43" y="136"/>
                      <a:pt x="43" y="142"/>
                      <a:pt x="43" y="148"/>
                    </a:cubicBezTo>
                    <a:cubicBezTo>
                      <a:pt x="39" y="152"/>
                      <a:pt x="35" y="156"/>
                      <a:pt x="31" y="160"/>
                    </a:cubicBezTo>
                    <a:cubicBezTo>
                      <a:pt x="35" y="156"/>
                      <a:pt x="39" y="152"/>
                      <a:pt x="43" y="148"/>
                    </a:cubicBezTo>
                    <a:cubicBezTo>
                      <a:pt x="43" y="142"/>
                      <a:pt x="43" y="136"/>
                      <a:pt x="43" y="130"/>
                    </a:cubicBezTo>
                    <a:moveTo>
                      <a:pt x="131" y="130"/>
                    </a:moveTo>
                    <a:cubicBezTo>
                      <a:pt x="131" y="130"/>
                      <a:pt x="131" y="130"/>
                      <a:pt x="131" y="130"/>
                    </a:cubicBezTo>
                    <a:cubicBezTo>
                      <a:pt x="131" y="130"/>
                      <a:pt x="131" y="130"/>
                      <a:pt x="131" y="130"/>
                    </a:cubicBezTo>
                    <a:moveTo>
                      <a:pt x="127" y="130"/>
                    </a:moveTo>
                    <a:cubicBezTo>
                      <a:pt x="127" y="130"/>
                      <a:pt x="127" y="130"/>
                      <a:pt x="127" y="130"/>
                    </a:cubicBezTo>
                    <a:cubicBezTo>
                      <a:pt x="127" y="130"/>
                      <a:pt x="127" y="130"/>
                      <a:pt x="127" y="130"/>
                    </a:cubicBezTo>
                    <a:moveTo>
                      <a:pt x="127" y="130"/>
                    </a:moveTo>
                    <a:cubicBezTo>
                      <a:pt x="127" y="130"/>
                      <a:pt x="127" y="130"/>
                      <a:pt x="127" y="130"/>
                    </a:cubicBezTo>
                    <a:cubicBezTo>
                      <a:pt x="127" y="130"/>
                      <a:pt x="127" y="130"/>
                      <a:pt x="127" y="130"/>
                    </a:cubicBezTo>
                    <a:moveTo>
                      <a:pt x="131" y="130"/>
                    </a:moveTo>
                    <a:cubicBezTo>
                      <a:pt x="131" y="130"/>
                      <a:pt x="131" y="130"/>
                      <a:pt x="131" y="130"/>
                    </a:cubicBezTo>
                    <a:cubicBezTo>
                      <a:pt x="131" y="130"/>
                      <a:pt x="131" y="130"/>
                      <a:pt x="131" y="130"/>
                    </a:cubicBezTo>
                    <a:moveTo>
                      <a:pt x="127" y="130"/>
                    </a:moveTo>
                    <a:cubicBezTo>
                      <a:pt x="127" y="130"/>
                      <a:pt x="127" y="130"/>
                      <a:pt x="127" y="130"/>
                    </a:cubicBezTo>
                    <a:cubicBezTo>
                      <a:pt x="127" y="130"/>
                      <a:pt x="127" y="130"/>
                      <a:pt x="127" y="130"/>
                    </a:cubicBezTo>
                    <a:moveTo>
                      <a:pt x="131" y="130"/>
                    </a:moveTo>
                    <a:cubicBezTo>
                      <a:pt x="131" y="130"/>
                      <a:pt x="131" y="130"/>
                      <a:pt x="131" y="130"/>
                    </a:cubicBezTo>
                    <a:cubicBezTo>
                      <a:pt x="131" y="130"/>
                      <a:pt x="131" y="130"/>
                      <a:pt x="131" y="130"/>
                    </a:cubicBezTo>
                    <a:moveTo>
                      <a:pt x="43" y="130"/>
                    </a:moveTo>
                    <a:cubicBezTo>
                      <a:pt x="43" y="130"/>
                      <a:pt x="43" y="130"/>
                      <a:pt x="43" y="130"/>
                    </a:cubicBezTo>
                    <a:cubicBezTo>
                      <a:pt x="43" y="130"/>
                      <a:pt x="43" y="130"/>
                      <a:pt x="43" y="130"/>
                    </a:cubicBezTo>
                    <a:cubicBezTo>
                      <a:pt x="43" y="130"/>
                      <a:pt x="43" y="130"/>
                      <a:pt x="43" y="130"/>
                    </a:cubicBezTo>
                    <a:moveTo>
                      <a:pt x="127" y="130"/>
                    </a:moveTo>
                    <a:cubicBezTo>
                      <a:pt x="127" y="130"/>
                      <a:pt x="127" y="130"/>
                      <a:pt x="127" y="130"/>
                    </a:cubicBezTo>
                    <a:cubicBezTo>
                      <a:pt x="127" y="130"/>
                      <a:pt x="127" y="130"/>
                      <a:pt x="127" y="130"/>
                    </a:cubicBezTo>
                    <a:cubicBezTo>
                      <a:pt x="127" y="130"/>
                      <a:pt x="127" y="130"/>
                      <a:pt x="127" y="130"/>
                    </a:cubicBezTo>
                    <a:moveTo>
                      <a:pt x="127" y="130"/>
                    </a:moveTo>
                    <a:cubicBezTo>
                      <a:pt x="127" y="130"/>
                      <a:pt x="127" y="130"/>
                      <a:pt x="127" y="130"/>
                    </a:cubicBezTo>
                    <a:cubicBezTo>
                      <a:pt x="127" y="130"/>
                      <a:pt x="127" y="130"/>
                      <a:pt x="127" y="130"/>
                    </a:cubicBezTo>
                    <a:moveTo>
                      <a:pt x="131" y="130"/>
                    </a:moveTo>
                    <a:cubicBezTo>
                      <a:pt x="131" y="130"/>
                      <a:pt x="131" y="130"/>
                      <a:pt x="131" y="130"/>
                    </a:cubicBezTo>
                    <a:cubicBezTo>
                      <a:pt x="131" y="130"/>
                      <a:pt x="131" y="130"/>
                      <a:pt x="131" y="130"/>
                    </a:cubicBezTo>
                    <a:moveTo>
                      <a:pt x="127" y="130"/>
                    </a:moveTo>
                    <a:cubicBezTo>
                      <a:pt x="127" y="130"/>
                      <a:pt x="127" y="130"/>
                      <a:pt x="127" y="130"/>
                    </a:cubicBezTo>
                    <a:cubicBezTo>
                      <a:pt x="127" y="130"/>
                      <a:pt x="127" y="130"/>
                      <a:pt x="127" y="130"/>
                    </a:cubicBezTo>
                    <a:moveTo>
                      <a:pt x="131" y="130"/>
                    </a:moveTo>
                    <a:cubicBezTo>
                      <a:pt x="131" y="130"/>
                      <a:pt x="131" y="130"/>
                      <a:pt x="131" y="130"/>
                    </a:cubicBezTo>
                    <a:cubicBezTo>
                      <a:pt x="131" y="130"/>
                      <a:pt x="131" y="130"/>
                      <a:pt x="131" y="130"/>
                    </a:cubicBezTo>
                    <a:moveTo>
                      <a:pt x="127" y="130"/>
                    </a:moveTo>
                    <a:cubicBezTo>
                      <a:pt x="127" y="130"/>
                      <a:pt x="127" y="130"/>
                      <a:pt x="127" y="130"/>
                    </a:cubicBezTo>
                    <a:cubicBezTo>
                      <a:pt x="127" y="130"/>
                      <a:pt x="127" y="130"/>
                      <a:pt x="127" y="130"/>
                    </a:cubicBezTo>
                    <a:moveTo>
                      <a:pt x="43" y="130"/>
                    </a:moveTo>
                    <a:cubicBezTo>
                      <a:pt x="43" y="130"/>
                      <a:pt x="43" y="130"/>
                      <a:pt x="43" y="130"/>
                    </a:cubicBezTo>
                    <a:cubicBezTo>
                      <a:pt x="43" y="130"/>
                      <a:pt x="43" y="130"/>
                      <a:pt x="43" y="130"/>
                    </a:cubicBezTo>
                    <a:moveTo>
                      <a:pt x="131" y="130"/>
                    </a:moveTo>
                    <a:cubicBezTo>
                      <a:pt x="131" y="130"/>
                      <a:pt x="131" y="130"/>
                      <a:pt x="131" y="130"/>
                    </a:cubicBezTo>
                    <a:cubicBezTo>
                      <a:pt x="131" y="130"/>
                      <a:pt x="131" y="130"/>
                      <a:pt x="131" y="130"/>
                    </a:cubicBezTo>
                    <a:moveTo>
                      <a:pt x="127" y="130"/>
                    </a:moveTo>
                    <a:cubicBezTo>
                      <a:pt x="127" y="130"/>
                      <a:pt x="127" y="130"/>
                      <a:pt x="127" y="130"/>
                    </a:cubicBezTo>
                    <a:cubicBezTo>
                      <a:pt x="127" y="130"/>
                      <a:pt x="127" y="130"/>
                      <a:pt x="127" y="130"/>
                    </a:cubicBezTo>
                    <a:moveTo>
                      <a:pt x="127" y="130"/>
                    </a:moveTo>
                    <a:cubicBezTo>
                      <a:pt x="127" y="130"/>
                      <a:pt x="127" y="130"/>
                      <a:pt x="127" y="130"/>
                    </a:cubicBezTo>
                    <a:cubicBezTo>
                      <a:pt x="127" y="130"/>
                      <a:pt x="127" y="130"/>
                      <a:pt x="127" y="130"/>
                    </a:cubicBezTo>
                    <a:moveTo>
                      <a:pt x="131" y="130"/>
                    </a:moveTo>
                    <a:cubicBezTo>
                      <a:pt x="131" y="130"/>
                      <a:pt x="131" y="130"/>
                      <a:pt x="131" y="130"/>
                    </a:cubicBezTo>
                    <a:cubicBezTo>
                      <a:pt x="131" y="130"/>
                      <a:pt x="131" y="130"/>
                      <a:pt x="131" y="130"/>
                    </a:cubicBezTo>
                    <a:moveTo>
                      <a:pt x="127" y="130"/>
                    </a:moveTo>
                    <a:cubicBezTo>
                      <a:pt x="127" y="130"/>
                      <a:pt x="127" y="130"/>
                      <a:pt x="127" y="130"/>
                    </a:cubicBezTo>
                    <a:cubicBezTo>
                      <a:pt x="127" y="130"/>
                      <a:pt x="127" y="130"/>
                      <a:pt x="127" y="130"/>
                    </a:cubicBezTo>
                    <a:moveTo>
                      <a:pt x="131" y="130"/>
                    </a:moveTo>
                    <a:cubicBezTo>
                      <a:pt x="131" y="130"/>
                      <a:pt x="131" y="130"/>
                      <a:pt x="131" y="130"/>
                    </a:cubicBezTo>
                    <a:cubicBezTo>
                      <a:pt x="131" y="130"/>
                      <a:pt x="131" y="130"/>
                      <a:pt x="131" y="130"/>
                    </a:cubicBezTo>
                    <a:moveTo>
                      <a:pt x="127" y="130"/>
                    </a:moveTo>
                    <a:cubicBezTo>
                      <a:pt x="127" y="130"/>
                      <a:pt x="127" y="130"/>
                      <a:pt x="127" y="130"/>
                    </a:cubicBezTo>
                    <a:cubicBezTo>
                      <a:pt x="127" y="130"/>
                      <a:pt x="127" y="130"/>
                      <a:pt x="127" y="130"/>
                    </a:cubicBezTo>
                    <a:moveTo>
                      <a:pt x="131" y="130"/>
                    </a:moveTo>
                    <a:cubicBezTo>
                      <a:pt x="131" y="130"/>
                      <a:pt x="131" y="130"/>
                      <a:pt x="131" y="130"/>
                    </a:cubicBezTo>
                    <a:cubicBezTo>
                      <a:pt x="131" y="130"/>
                      <a:pt x="131" y="130"/>
                      <a:pt x="131" y="130"/>
                    </a:cubicBezTo>
                    <a:moveTo>
                      <a:pt x="127" y="130"/>
                    </a:moveTo>
                    <a:cubicBezTo>
                      <a:pt x="127" y="130"/>
                      <a:pt x="127" y="130"/>
                      <a:pt x="127" y="130"/>
                    </a:cubicBezTo>
                    <a:cubicBezTo>
                      <a:pt x="127" y="130"/>
                      <a:pt x="127" y="130"/>
                      <a:pt x="127" y="130"/>
                    </a:cubicBezTo>
                    <a:moveTo>
                      <a:pt x="131" y="130"/>
                    </a:moveTo>
                    <a:cubicBezTo>
                      <a:pt x="131" y="130"/>
                      <a:pt x="131" y="130"/>
                      <a:pt x="131" y="130"/>
                    </a:cubicBezTo>
                    <a:cubicBezTo>
                      <a:pt x="131" y="130"/>
                      <a:pt x="131" y="130"/>
                      <a:pt x="131" y="130"/>
                    </a:cubicBezTo>
                    <a:moveTo>
                      <a:pt x="127" y="130"/>
                    </a:moveTo>
                    <a:cubicBezTo>
                      <a:pt x="127" y="130"/>
                      <a:pt x="127" y="130"/>
                      <a:pt x="127" y="130"/>
                    </a:cubicBezTo>
                    <a:cubicBezTo>
                      <a:pt x="127" y="130"/>
                      <a:pt x="127" y="130"/>
                      <a:pt x="127" y="130"/>
                    </a:cubicBezTo>
                    <a:moveTo>
                      <a:pt x="131" y="130"/>
                    </a:moveTo>
                    <a:cubicBezTo>
                      <a:pt x="131" y="130"/>
                      <a:pt x="131" y="130"/>
                      <a:pt x="131" y="130"/>
                    </a:cubicBezTo>
                    <a:cubicBezTo>
                      <a:pt x="131" y="130"/>
                      <a:pt x="131" y="130"/>
                      <a:pt x="131" y="130"/>
                    </a:cubicBezTo>
                    <a:moveTo>
                      <a:pt x="47" y="117"/>
                    </a:moveTo>
                    <a:cubicBezTo>
                      <a:pt x="47" y="117"/>
                      <a:pt x="47" y="117"/>
                      <a:pt x="47" y="117"/>
                    </a:cubicBezTo>
                    <a:cubicBezTo>
                      <a:pt x="50" y="122"/>
                      <a:pt x="54" y="126"/>
                      <a:pt x="57" y="130"/>
                    </a:cubicBezTo>
                    <a:cubicBezTo>
                      <a:pt x="54" y="134"/>
                      <a:pt x="50" y="139"/>
                      <a:pt x="47" y="143"/>
                    </a:cubicBezTo>
                    <a:cubicBezTo>
                      <a:pt x="47" y="143"/>
                      <a:pt x="47" y="143"/>
                      <a:pt x="47" y="143"/>
                    </a:cubicBezTo>
                    <a:cubicBezTo>
                      <a:pt x="50" y="139"/>
                      <a:pt x="54" y="135"/>
                      <a:pt x="57" y="130"/>
                    </a:cubicBezTo>
                    <a:cubicBezTo>
                      <a:pt x="54" y="126"/>
                      <a:pt x="50" y="122"/>
                      <a:pt x="47" y="117"/>
                    </a:cubicBezTo>
                    <a:moveTo>
                      <a:pt x="31" y="101"/>
                    </a:moveTo>
                    <a:cubicBezTo>
                      <a:pt x="35" y="105"/>
                      <a:pt x="39" y="109"/>
                      <a:pt x="43" y="113"/>
                    </a:cubicBezTo>
                    <a:cubicBezTo>
                      <a:pt x="43" y="118"/>
                      <a:pt x="43" y="124"/>
                      <a:pt x="43" y="130"/>
                    </a:cubicBezTo>
                    <a:cubicBezTo>
                      <a:pt x="43" y="124"/>
                      <a:pt x="43" y="118"/>
                      <a:pt x="43" y="113"/>
                    </a:cubicBezTo>
                    <a:cubicBezTo>
                      <a:pt x="39" y="109"/>
                      <a:pt x="35" y="105"/>
                      <a:pt x="31" y="101"/>
                    </a:cubicBezTo>
                    <a:moveTo>
                      <a:pt x="31" y="101"/>
                    </a:moveTo>
                    <a:cubicBezTo>
                      <a:pt x="31" y="101"/>
                      <a:pt x="31" y="101"/>
                      <a:pt x="31" y="101"/>
                    </a:cubicBezTo>
                    <a:cubicBezTo>
                      <a:pt x="31" y="101"/>
                      <a:pt x="31" y="101"/>
                      <a:pt x="31" y="101"/>
                    </a:cubicBezTo>
                    <a:moveTo>
                      <a:pt x="84" y="99"/>
                    </a:moveTo>
                    <a:cubicBezTo>
                      <a:pt x="84" y="99"/>
                      <a:pt x="84" y="99"/>
                      <a:pt x="84" y="99"/>
                    </a:cubicBezTo>
                    <a:cubicBezTo>
                      <a:pt x="109" y="106"/>
                      <a:pt x="126" y="117"/>
                      <a:pt x="127" y="130"/>
                    </a:cubicBezTo>
                    <a:cubicBezTo>
                      <a:pt x="126" y="117"/>
                      <a:pt x="109" y="106"/>
                      <a:pt x="84" y="99"/>
                    </a:cubicBezTo>
                    <a:moveTo>
                      <a:pt x="32" y="97"/>
                    </a:moveTo>
                    <a:cubicBezTo>
                      <a:pt x="33" y="97"/>
                      <a:pt x="33" y="97"/>
                      <a:pt x="33" y="98"/>
                    </a:cubicBezTo>
                    <a:cubicBezTo>
                      <a:pt x="34" y="99"/>
                      <a:pt x="35" y="100"/>
                      <a:pt x="36" y="100"/>
                    </a:cubicBezTo>
                    <a:cubicBezTo>
                      <a:pt x="35" y="100"/>
                      <a:pt x="34" y="99"/>
                      <a:pt x="33" y="98"/>
                    </a:cubicBezTo>
                    <a:cubicBezTo>
                      <a:pt x="33" y="97"/>
                      <a:pt x="33" y="97"/>
                      <a:pt x="32" y="97"/>
                    </a:cubicBezTo>
                    <a:moveTo>
                      <a:pt x="45" y="91"/>
                    </a:moveTo>
                    <a:cubicBezTo>
                      <a:pt x="45" y="91"/>
                      <a:pt x="45" y="91"/>
                      <a:pt x="45" y="91"/>
                    </a:cubicBezTo>
                    <a:cubicBezTo>
                      <a:pt x="57" y="92"/>
                      <a:pt x="69" y="95"/>
                      <a:pt x="80" y="98"/>
                    </a:cubicBezTo>
                    <a:cubicBezTo>
                      <a:pt x="74" y="107"/>
                      <a:pt x="67" y="117"/>
                      <a:pt x="60" y="127"/>
                    </a:cubicBezTo>
                    <a:cubicBezTo>
                      <a:pt x="60" y="127"/>
                      <a:pt x="60" y="127"/>
                      <a:pt x="60" y="127"/>
                    </a:cubicBezTo>
                    <a:cubicBezTo>
                      <a:pt x="68" y="117"/>
                      <a:pt x="74" y="107"/>
                      <a:pt x="80" y="98"/>
                    </a:cubicBezTo>
                    <a:cubicBezTo>
                      <a:pt x="69" y="95"/>
                      <a:pt x="57" y="92"/>
                      <a:pt x="45" y="91"/>
                    </a:cubicBezTo>
                    <a:moveTo>
                      <a:pt x="89" y="89"/>
                    </a:moveTo>
                    <a:cubicBezTo>
                      <a:pt x="89" y="89"/>
                      <a:pt x="89" y="89"/>
                      <a:pt x="89" y="89"/>
                    </a:cubicBezTo>
                    <a:cubicBezTo>
                      <a:pt x="89" y="89"/>
                      <a:pt x="89" y="89"/>
                      <a:pt x="89" y="89"/>
                    </a:cubicBezTo>
                    <a:moveTo>
                      <a:pt x="89" y="89"/>
                    </a:moveTo>
                    <a:cubicBezTo>
                      <a:pt x="89" y="89"/>
                      <a:pt x="89" y="89"/>
                      <a:pt x="89" y="89"/>
                    </a:cubicBezTo>
                    <a:cubicBezTo>
                      <a:pt x="89" y="89"/>
                      <a:pt x="89" y="89"/>
                      <a:pt x="89" y="89"/>
                    </a:cubicBezTo>
                    <a:moveTo>
                      <a:pt x="24" y="89"/>
                    </a:moveTo>
                    <a:cubicBezTo>
                      <a:pt x="24" y="89"/>
                      <a:pt x="24" y="89"/>
                      <a:pt x="24" y="89"/>
                    </a:cubicBezTo>
                    <a:cubicBezTo>
                      <a:pt x="30" y="89"/>
                      <a:pt x="35" y="90"/>
                      <a:pt x="41" y="90"/>
                    </a:cubicBezTo>
                    <a:cubicBezTo>
                      <a:pt x="41" y="96"/>
                      <a:pt x="42" y="101"/>
                      <a:pt x="42" y="107"/>
                    </a:cubicBezTo>
                    <a:cubicBezTo>
                      <a:pt x="42" y="106"/>
                      <a:pt x="42" y="106"/>
                      <a:pt x="41" y="106"/>
                    </a:cubicBezTo>
                    <a:cubicBezTo>
                      <a:pt x="42" y="106"/>
                      <a:pt x="42" y="107"/>
                      <a:pt x="42" y="107"/>
                    </a:cubicBezTo>
                    <a:cubicBezTo>
                      <a:pt x="42" y="101"/>
                      <a:pt x="41" y="96"/>
                      <a:pt x="41" y="90"/>
                    </a:cubicBezTo>
                    <a:cubicBezTo>
                      <a:pt x="35" y="90"/>
                      <a:pt x="30" y="89"/>
                      <a:pt x="24" y="89"/>
                    </a:cubicBezTo>
                    <a:moveTo>
                      <a:pt x="1" y="88"/>
                    </a:moveTo>
                    <a:cubicBezTo>
                      <a:pt x="7" y="88"/>
                      <a:pt x="12" y="88"/>
                      <a:pt x="18" y="88"/>
                    </a:cubicBezTo>
                    <a:cubicBezTo>
                      <a:pt x="22" y="92"/>
                      <a:pt x="26" y="96"/>
                      <a:pt x="31" y="100"/>
                    </a:cubicBezTo>
                    <a:cubicBezTo>
                      <a:pt x="26" y="96"/>
                      <a:pt x="22" y="92"/>
                      <a:pt x="18" y="88"/>
                    </a:cubicBezTo>
                    <a:cubicBezTo>
                      <a:pt x="12" y="88"/>
                      <a:pt x="7" y="88"/>
                      <a:pt x="1" y="88"/>
                    </a:cubicBezTo>
                    <a:moveTo>
                      <a:pt x="1" y="88"/>
                    </a:moveTo>
                    <a:cubicBezTo>
                      <a:pt x="1" y="88"/>
                      <a:pt x="1" y="88"/>
                      <a:pt x="1" y="88"/>
                    </a:cubicBezTo>
                    <a:cubicBezTo>
                      <a:pt x="1" y="88"/>
                      <a:pt x="1" y="88"/>
                      <a:pt x="1" y="88"/>
                    </a:cubicBezTo>
                    <a:moveTo>
                      <a:pt x="1" y="88"/>
                    </a:moveTo>
                    <a:cubicBezTo>
                      <a:pt x="0" y="88"/>
                      <a:pt x="0" y="88"/>
                      <a:pt x="0" y="88"/>
                    </a:cubicBezTo>
                    <a:cubicBezTo>
                      <a:pt x="0" y="88"/>
                      <a:pt x="0" y="88"/>
                      <a:pt x="0" y="88"/>
                    </a:cubicBezTo>
                    <a:cubicBezTo>
                      <a:pt x="1" y="88"/>
                      <a:pt x="1" y="88"/>
                      <a:pt x="1" y="88"/>
                    </a:cubicBezTo>
                    <a:moveTo>
                      <a:pt x="85" y="88"/>
                    </a:moveTo>
                    <a:cubicBezTo>
                      <a:pt x="84" y="90"/>
                      <a:pt x="83" y="92"/>
                      <a:pt x="82" y="94"/>
                    </a:cubicBezTo>
                    <a:cubicBezTo>
                      <a:pt x="82" y="94"/>
                      <a:pt x="82" y="94"/>
                      <a:pt x="82" y="94"/>
                    </a:cubicBezTo>
                    <a:cubicBezTo>
                      <a:pt x="83" y="92"/>
                      <a:pt x="84" y="90"/>
                      <a:pt x="85" y="88"/>
                    </a:cubicBezTo>
                    <a:moveTo>
                      <a:pt x="86" y="85"/>
                    </a:moveTo>
                    <a:cubicBezTo>
                      <a:pt x="86" y="85"/>
                      <a:pt x="86" y="85"/>
                      <a:pt x="86" y="85"/>
                    </a:cubicBezTo>
                    <a:cubicBezTo>
                      <a:pt x="86" y="85"/>
                      <a:pt x="86" y="85"/>
                      <a:pt x="86" y="85"/>
                    </a:cubicBezTo>
                    <a:moveTo>
                      <a:pt x="1" y="74"/>
                    </a:moveTo>
                    <a:cubicBezTo>
                      <a:pt x="0" y="74"/>
                      <a:pt x="0" y="74"/>
                      <a:pt x="0" y="74"/>
                    </a:cubicBezTo>
                    <a:cubicBezTo>
                      <a:pt x="0" y="74"/>
                      <a:pt x="0" y="74"/>
                      <a:pt x="0" y="74"/>
                    </a:cubicBezTo>
                    <a:cubicBezTo>
                      <a:pt x="1" y="74"/>
                      <a:pt x="1" y="74"/>
                      <a:pt x="1" y="74"/>
                    </a:cubicBezTo>
                    <a:cubicBezTo>
                      <a:pt x="5" y="77"/>
                      <a:pt x="9" y="81"/>
                      <a:pt x="13" y="84"/>
                    </a:cubicBezTo>
                    <a:cubicBezTo>
                      <a:pt x="13" y="84"/>
                      <a:pt x="14" y="84"/>
                      <a:pt x="14" y="84"/>
                    </a:cubicBezTo>
                    <a:cubicBezTo>
                      <a:pt x="9" y="81"/>
                      <a:pt x="5" y="77"/>
                      <a:pt x="1" y="74"/>
                    </a:cubicBezTo>
                    <a:moveTo>
                      <a:pt x="93" y="66"/>
                    </a:moveTo>
                    <a:cubicBezTo>
                      <a:pt x="92" y="72"/>
                      <a:pt x="89" y="78"/>
                      <a:pt x="86" y="85"/>
                    </a:cubicBezTo>
                    <a:cubicBezTo>
                      <a:pt x="89" y="78"/>
                      <a:pt x="92" y="72"/>
                      <a:pt x="93" y="66"/>
                    </a:cubicBezTo>
                    <a:cubicBezTo>
                      <a:pt x="93" y="66"/>
                      <a:pt x="93" y="66"/>
                      <a:pt x="93" y="66"/>
                    </a:cubicBezTo>
                    <a:moveTo>
                      <a:pt x="33" y="51"/>
                    </a:moveTo>
                    <a:cubicBezTo>
                      <a:pt x="24" y="57"/>
                      <a:pt x="14" y="63"/>
                      <a:pt x="4" y="71"/>
                    </a:cubicBezTo>
                    <a:cubicBezTo>
                      <a:pt x="4" y="71"/>
                      <a:pt x="4" y="71"/>
                      <a:pt x="4" y="71"/>
                    </a:cubicBezTo>
                    <a:cubicBezTo>
                      <a:pt x="14" y="63"/>
                      <a:pt x="24" y="57"/>
                      <a:pt x="33" y="51"/>
                    </a:cubicBezTo>
                    <a:cubicBezTo>
                      <a:pt x="36" y="62"/>
                      <a:pt x="39" y="73"/>
                      <a:pt x="40" y="86"/>
                    </a:cubicBezTo>
                    <a:cubicBezTo>
                      <a:pt x="40" y="86"/>
                      <a:pt x="40" y="86"/>
                      <a:pt x="40" y="86"/>
                    </a:cubicBezTo>
                    <a:cubicBezTo>
                      <a:pt x="39" y="73"/>
                      <a:pt x="36" y="62"/>
                      <a:pt x="33" y="51"/>
                    </a:cubicBezTo>
                    <a:moveTo>
                      <a:pt x="90" y="41"/>
                    </a:moveTo>
                    <a:cubicBezTo>
                      <a:pt x="92" y="43"/>
                      <a:pt x="93" y="45"/>
                      <a:pt x="94" y="49"/>
                    </a:cubicBezTo>
                    <a:cubicBezTo>
                      <a:pt x="94" y="49"/>
                      <a:pt x="94" y="49"/>
                      <a:pt x="94" y="49"/>
                    </a:cubicBezTo>
                    <a:cubicBezTo>
                      <a:pt x="93" y="45"/>
                      <a:pt x="92" y="43"/>
                      <a:pt x="90" y="41"/>
                    </a:cubicBezTo>
                    <a:moveTo>
                      <a:pt x="90" y="41"/>
                    </a:moveTo>
                    <a:cubicBezTo>
                      <a:pt x="90" y="41"/>
                      <a:pt x="90" y="41"/>
                      <a:pt x="90" y="41"/>
                    </a:cubicBezTo>
                    <a:cubicBezTo>
                      <a:pt x="90" y="41"/>
                      <a:pt x="90" y="41"/>
                      <a:pt x="90" y="41"/>
                    </a:cubicBezTo>
                    <a:moveTo>
                      <a:pt x="76" y="36"/>
                    </a:moveTo>
                    <a:cubicBezTo>
                      <a:pt x="65" y="36"/>
                      <a:pt x="52" y="41"/>
                      <a:pt x="37" y="49"/>
                    </a:cubicBezTo>
                    <a:cubicBezTo>
                      <a:pt x="37" y="49"/>
                      <a:pt x="37" y="49"/>
                      <a:pt x="37" y="49"/>
                    </a:cubicBezTo>
                    <a:cubicBezTo>
                      <a:pt x="52" y="41"/>
                      <a:pt x="65" y="36"/>
                      <a:pt x="76" y="36"/>
                    </a:cubicBezTo>
                    <a:moveTo>
                      <a:pt x="76" y="36"/>
                    </a:moveTo>
                    <a:cubicBezTo>
                      <a:pt x="76" y="36"/>
                      <a:pt x="76" y="36"/>
                      <a:pt x="76" y="36"/>
                    </a:cubicBezTo>
                    <a:cubicBezTo>
                      <a:pt x="76" y="36"/>
                      <a:pt x="76" y="36"/>
                      <a:pt x="76" y="36"/>
                    </a:cubicBezTo>
                    <a:moveTo>
                      <a:pt x="76" y="36"/>
                    </a:moveTo>
                    <a:cubicBezTo>
                      <a:pt x="76" y="36"/>
                      <a:pt x="76" y="36"/>
                      <a:pt x="76" y="36"/>
                    </a:cubicBezTo>
                    <a:cubicBezTo>
                      <a:pt x="76" y="36"/>
                      <a:pt x="76" y="36"/>
                      <a:pt x="76" y="36"/>
                    </a:cubicBezTo>
                    <a:moveTo>
                      <a:pt x="76" y="36"/>
                    </a:moveTo>
                    <a:cubicBezTo>
                      <a:pt x="76" y="36"/>
                      <a:pt x="76" y="36"/>
                      <a:pt x="76" y="36"/>
                    </a:cubicBezTo>
                    <a:cubicBezTo>
                      <a:pt x="76" y="36"/>
                      <a:pt x="76" y="36"/>
                      <a:pt x="76" y="36"/>
                    </a:cubicBezTo>
                    <a:moveTo>
                      <a:pt x="76" y="36"/>
                    </a:moveTo>
                    <a:cubicBezTo>
                      <a:pt x="76" y="36"/>
                      <a:pt x="76" y="36"/>
                      <a:pt x="76" y="36"/>
                    </a:cubicBezTo>
                    <a:cubicBezTo>
                      <a:pt x="76" y="36"/>
                      <a:pt x="76" y="36"/>
                      <a:pt x="76" y="36"/>
                    </a:cubicBezTo>
                    <a:moveTo>
                      <a:pt x="76" y="32"/>
                    </a:moveTo>
                    <a:cubicBezTo>
                      <a:pt x="76" y="32"/>
                      <a:pt x="76" y="32"/>
                      <a:pt x="76" y="32"/>
                    </a:cubicBezTo>
                    <a:cubicBezTo>
                      <a:pt x="76" y="32"/>
                      <a:pt x="76" y="32"/>
                      <a:pt x="76" y="32"/>
                    </a:cubicBezTo>
                    <a:moveTo>
                      <a:pt x="76" y="32"/>
                    </a:moveTo>
                    <a:cubicBezTo>
                      <a:pt x="76" y="32"/>
                      <a:pt x="76" y="32"/>
                      <a:pt x="76" y="32"/>
                    </a:cubicBezTo>
                    <a:cubicBezTo>
                      <a:pt x="76" y="32"/>
                      <a:pt x="76" y="32"/>
                      <a:pt x="76" y="32"/>
                    </a:cubicBezTo>
                    <a:moveTo>
                      <a:pt x="76" y="32"/>
                    </a:moveTo>
                    <a:cubicBezTo>
                      <a:pt x="76" y="32"/>
                      <a:pt x="76" y="32"/>
                      <a:pt x="76" y="32"/>
                    </a:cubicBezTo>
                    <a:cubicBezTo>
                      <a:pt x="76" y="32"/>
                      <a:pt x="76" y="32"/>
                      <a:pt x="76" y="32"/>
                    </a:cubicBezTo>
                    <a:moveTo>
                      <a:pt x="76" y="32"/>
                    </a:moveTo>
                    <a:cubicBezTo>
                      <a:pt x="76" y="32"/>
                      <a:pt x="76" y="32"/>
                      <a:pt x="76" y="32"/>
                    </a:cubicBezTo>
                    <a:cubicBezTo>
                      <a:pt x="76" y="32"/>
                      <a:pt x="76" y="32"/>
                      <a:pt x="76" y="32"/>
                    </a:cubicBezTo>
                    <a:moveTo>
                      <a:pt x="76" y="32"/>
                    </a:moveTo>
                    <a:cubicBezTo>
                      <a:pt x="76" y="32"/>
                      <a:pt x="76" y="32"/>
                      <a:pt x="76" y="32"/>
                    </a:cubicBezTo>
                    <a:cubicBezTo>
                      <a:pt x="76" y="32"/>
                      <a:pt x="76" y="32"/>
                      <a:pt x="76" y="32"/>
                    </a:cubicBezTo>
                    <a:cubicBezTo>
                      <a:pt x="83" y="32"/>
                      <a:pt x="89" y="34"/>
                      <a:pt x="93" y="38"/>
                    </a:cubicBezTo>
                    <a:cubicBezTo>
                      <a:pt x="93" y="38"/>
                      <a:pt x="93" y="38"/>
                      <a:pt x="93" y="38"/>
                    </a:cubicBezTo>
                    <a:cubicBezTo>
                      <a:pt x="93" y="38"/>
                      <a:pt x="93" y="38"/>
                      <a:pt x="93" y="38"/>
                    </a:cubicBezTo>
                    <a:cubicBezTo>
                      <a:pt x="89" y="34"/>
                      <a:pt x="83" y="32"/>
                      <a:pt x="76" y="32"/>
                    </a:cubicBezTo>
                    <a:moveTo>
                      <a:pt x="1" y="4"/>
                    </a:moveTo>
                    <a:cubicBezTo>
                      <a:pt x="14" y="5"/>
                      <a:pt x="25" y="21"/>
                      <a:pt x="32" y="47"/>
                    </a:cubicBezTo>
                    <a:cubicBezTo>
                      <a:pt x="32" y="47"/>
                      <a:pt x="32" y="47"/>
                      <a:pt x="32" y="47"/>
                    </a:cubicBezTo>
                    <a:cubicBezTo>
                      <a:pt x="25" y="21"/>
                      <a:pt x="14" y="5"/>
                      <a:pt x="1" y="4"/>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4"/>
                    </a:moveTo>
                    <a:cubicBezTo>
                      <a:pt x="0" y="4"/>
                      <a:pt x="0" y="4"/>
                      <a:pt x="0" y="4"/>
                    </a:cubicBezTo>
                    <a:cubicBezTo>
                      <a:pt x="0" y="4"/>
                      <a:pt x="0" y="4"/>
                      <a:pt x="0" y="4"/>
                    </a:cubicBezTo>
                    <a:cubicBezTo>
                      <a:pt x="1" y="4"/>
                      <a:pt x="1" y="4"/>
                      <a:pt x="1" y="4"/>
                    </a:cubicBezTo>
                    <a:moveTo>
                      <a:pt x="2" y="0"/>
                    </a:moveTo>
                    <a:cubicBezTo>
                      <a:pt x="2" y="0"/>
                      <a:pt x="2" y="0"/>
                      <a:pt x="2" y="0"/>
                    </a:cubicBezTo>
                    <a:cubicBezTo>
                      <a:pt x="2" y="0"/>
                      <a:pt x="2" y="0"/>
                      <a:pt x="2" y="0"/>
                    </a:cubicBezTo>
                    <a:moveTo>
                      <a:pt x="2" y="0"/>
                    </a:moveTo>
                    <a:cubicBezTo>
                      <a:pt x="2" y="0"/>
                      <a:pt x="2" y="0"/>
                      <a:pt x="2" y="0"/>
                    </a:cubicBezTo>
                    <a:cubicBezTo>
                      <a:pt x="2" y="0"/>
                      <a:pt x="2" y="0"/>
                      <a:pt x="2" y="0"/>
                    </a:cubicBezTo>
                    <a:moveTo>
                      <a:pt x="2" y="0"/>
                    </a:moveTo>
                    <a:cubicBezTo>
                      <a:pt x="2" y="0"/>
                      <a:pt x="2" y="0"/>
                      <a:pt x="2" y="0"/>
                    </a:cubicBezTo>
                    <a:cubicBezTo>
                      <a:pt x="2" y="0"/>
                      <a:pt x="2" y="0"/>
                      <a:pt x="2" y="0"/>
                    </a:cubicBezTo>
                    <a:moveTo>
                      <a:pt x="2" y="0"/>
                    </a:moveTo>
                    <a:cubicBezTo>
                      <a:pt x="2" y="0"/>
                      <a:pt x="2" y="0"/>
                      <a:pt x="2" y="0"/>
                    </a:cubicBezTo>
                    <a:cubicBezTo>
                      <a:pt x="2" y="0"/>
                      <a:pt x="2" y="0"/>
                      <a:pt x="2" y="0"/>
                    </a:cubicBezTo>
                    <a:moveTo>
                      <a:pt x="2" y="0"/>
                    </a:moveTo>
                    <a:cubicBezTo>
                      <a:pt x="2" y="0"/>
                      <a:pt x="2" y="0"/>
                      <a:pt x="2" y="0"/>
                    </a:cubicBezTo>
                    <a:cubicBezTo>
                      <a:pt x="2" y="0"/>
                      <a:pt x="2" y="0"/>
                      <a:pt x="2"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F3F3F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97" name="iSḷidê">
                <a:extLst>
                  <a:ext uri="{FF2B5EF4-FFF2-40B4-BE49-F238E27FC236}">
                    <a16:creationId xmlns="" xmlns:a16="http://schemas.microsoft.com/office/drawing/2014/main" id="{D6DDB620-9A6C-484E-801D-AB0CD9FE931B}"/>
                  </a:ext>
                </a:extLst>
              </p:cNvPr>
              <p:cNvSpPr/>
              <p:nvPr/>
            </p:nvSpPr>
            <p:spPr bwMode="auto">
              <a:xfrm>
                <a:off x="6083699" y="1219638"/>
                <a:ext cx="795208" cy="4418724"/>
              </a:xfrm>
              <a:custGeom>
                <a:avLst/>
                <a:gdLst>
                  <a:gd name="T0" fmla="*/ 1 w 47"/>
                  <a:gd name="T1" fmla="*/ 256 h 260"/>
                  <a:gd name="T2" fmla="*/ 1 w 47"/>
                  <a:gd name="T3" fmla="*/ 256 h 260"/>
                  <a:gd name="T4" fmla="*/ 1 w 47"/>
                  <a:gd name="T5" fmla="*/ 256 h 260"/>
                  <a:gd name="T6" fmla="*/ 1 w 47"/>
                  <a:gd name="T7" fmla="*/ 256 h 260"/>
                  <a:gd name="T8" fmla="*/ 1 w 47"/>
                  <a:gd name="T9" fmla="*/ 256 h 260"/>
                  <a:gd name="T10" fmla="*/ 1 w 47"/>
                  <a:gd name="T11" fmla="*/ 256 h 260"/>
                  <a:gd name="T12" fmla="*/ 1 w 47"/>
                  <a:gd name="T13" fmla="*/ 256 h 260"/>
                  <a:gd name="T14" fmla="*/ 0 w 47"/>
                  <a:gd name="T15" fmla="*/ 260 h 260"/>
                  <a:gd name="T16" fmla="*/ 1 w 47"/>
                  <a:gd name="T17" fmla="*/ 260 h 260"/>
                  <a:gd name="T18" fmla="*/ 1 w 47"/>
                  <a:gd name="T19" fmla="*/ 260 h 260"/>
                  <a:gd name="T20" fmla="*/ 1 w 47"/>
                  <a:gd name="T21" fmla="*/ 260 h 260"/>
                  <a:gd name="T22" fmla="*/ 1 w 47"/>
                  <a:gd name="T23" fmla="*/ 260 h 260"/>
                  <a:gd name="T24" fmla="*/ 1 w 47"/>
                  <a:gd name="T25" fmla="*/ 260 h 260"/>
                  <a:gd name="T26" fmla="*/ 36 w 47"/>
                  <a:gd name="T27" fmla="*/ 215 h 260"/>
                  <a:gd name="T28" fmla="*/ 40 w 47"/>
                  <a:gd name="T29" fmla="*/ 174 h 260"/>
                  <a:gd name="T30" fmla="*/ 37 w 47"/>
                  <a:gd name="T31" fmla="*/ 211 h 260"/>
                  <a:gd name="T32" fmla="*/ 46 w 47"/>
                  <a:gd name="T33" fmla="*/ 149 h 260"/>
                  <a:gd name="T34" fmla="*/ 45 w 47"/>
                  <a:gd name="T35" fmla="*/ 170 h 260"/>
                  <a:gd name="T36" fmla="*/ 46 w 47"/>
                  <a:gd name="T37" fmla="*/ 149 h 260"/>
                  <a:gd name="T38" fmla="*/ 43 w 47"/>
                  <a:gd name="T39" fmla="*/ 130 h 260"/>
                  <a:gd name="T40" fmla="*/ 43 w 47"/>
                  <a:gd name="T41" fmla="*/ 130 h 260"/>
                  <a:gd name="T42" fmla="*/ 43 w 47"/>
                  <a:gd name="T43" fmla="*/ 130 h 260"/>
                  <a:gd name="T44" fmla="*/ 47 w 47"/>
                  <a:gd name="T45" fmla="*/ 143 h 260"/>
                  <a:gd name="T46" fmla="*/ 47 w 47"/>
                  <a:gd name="T47" fmla="*/ 130 h 260"/>
                  <a:gd name="T48" fmla="*/ 47 w 47"/>
                  <a:gd name="T49" fmla="*/ 117 h 260"/>
                  <a:gd name="T50" fmla="*/ 42 w 47"/>
                  <a:gd name="T51" fmla="*/ 107 h 260"/>
                  <a:gd name="T52" fmla="*/ 45 w 47"/>
                  <a:gd name="T53" fmla="*/ 91 h 260"/>
                  <a:gd name="T54" fmla="*/ 37 w 47"/>
                  <a:gd name="T55" fmla="*/ 49 h 260"/>
                  <a:gd name="T56" fmla="*/ 44 w 47"/>
                  <a:gd name="T57" fmla="*/ 87 h 260"/>
                  <a:gd name="T58" fmla="*/ 37 w 47"/>
                  <a:gd name="T59" fmla="*/ 49 h 260"/>
                  <a:gd name="T60" fmla="*/ 0 w 47"/>
                  <a:gd name="T61" fmla="*/ 0 h 260"/>
                  <a:gd name="T62" fmla="*/ 1 w 47"/>
                  <a:gd name="T63" fmla="*/ 4 h 260"/>
                  <a:gd name="T64" fmla="*/ 1 w 47"/>
                  <a:gd name="T65" fmla="*/ 4 h 260"/>
                  <a:gd name="T66" fmla="*/ 1 w 47"/>
                  <a:gd name="T67" fmla="*/ 4 h 260"/>
                  <a:gd name="T68" fmla="*/ 1 w 47"/>
                  <a:gd name="T69" fmla="*/ 4 h 260"/>
                  <a:gd name="T70" fmla="*/ 1 w 47"/>
                  <a:gd name="T71" fmla="*/ 4 h 260"/>
                  <a:gd name="T72" fmla="*/ 1 w 47"/>
                  <a:gd name="T73" fmla="*/ 4 h 260"/>
                  <a:gd name="T74" fmla="*/ 1 w 47"/>
                  <a:gd name="T75" fmla="*/ 4 h 260"/>
                  <a:gd name="T76" fmla="*/ 1 w 47"/>
                  <a:gd name="T77" fmla="*/ 4 h 260"/>
                  <a:gd name="T78" fmla="*/ 2 w 47"/>
                  <a:gd name="T79" fmla="*/ 0 h 260"/>
                  <a:gd name="T80" fmla="*/ 2 w 47"/>
                  <a:gd name="T81" fmla="*/ 0 h 260"/>
                  <a:gd name="T82" fmla="*/ 2 w 47"/>
                  <a:gd name="T83" fmla="*/ 0 h 260"/>
                  <a:gd name="T84" fmla="*/ 2 w 47"/>
                  <a:gd name="T85" fmla="*/ 0 h 260"/>
                  <a:gd name="T86" fmla="*/ 1 w 47"/>
                  <a:gd name="T87" fmla="*/ 0 h 260"/>
                  <a:gd name="T88" fmla="*/ 1 w 47"/>
                  <a:gd name="T89" fmla="*/ 0 h 260"/>
                  <a:gd name="T90" fmla="*/ 1 w 47"/>
                  <a:gd name="T91" fmla="*/ 0 h 260"/>
                  <a:gd name="T92" fmla="*/ 1 w 47"/>
                  <a:gd name="T93" fmla="*/ 0 h 260"/>
                  <a:gd name="T94" fmla="*/ 1 w 47"/>
                  <a:gd name="T95" fmla="*/ 0 h 260"/>
                  <a:gd name="T96" fmla="*/ 1 w 47"/>
                  <a:gd name="T97" fmla="*/ 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7" h="260">
                    <a:moveTo>
                      <a:pt x="32" y="213"/>
                    </a:moveTo>
                    <a:cubicBezTo>
                      <a:pt x="25" y="239"/>
                      <a:pt x="14"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1" y="256"/>
                      <a:pt x="1" y="256"/>
                      <a:pt x="1" y="256"/>
                    </a:cubicBezTo>
                    <a:cubicBezTo>
                      <a:pt x="0" y="256"/>
                      <a:pt x="0" y="256"/>
                      <a:pt x="0" y="256"/>
                    </a:cubicBezTo>
                    <a:cubicBezTo>
                      <a:pt x="0" y="260"/>
                      <a:pt x="0" y="260"/>
                      <a:pt x="0" y="260"/>
                    </a:cubicBezTo>
                    <a:cubicBezTo>
                      <a:pt x="1" y="260"/>
                      <a:pt x="1" y="260"/>
                      <a:pt x="1" y="260"/>
                    </a:cubicBezTo>
                    <a:cubicBezTo>
                      <a:pt x="1" y="260"/>
                      <a:pt x="1" y="260"/>
                      <a:pt x="1" y="260"/>
                    </a:cubicBezTo>
                    <a:cubicBezTo>
                      <a:pt x="1" y="260"/>
                      <a:pt x="1" y="260"/>
                      <a:pt x="1" y="260"/>
                    </a:cubicBezTo>
                    <a:cubicBezTo>
                      <a:pt x="1" y="260"/>
                      <a:pt x="1" y="260"/>
                      <a:pt x="1" y="260"/>
                    </a:cubicBezTo>
                    <a:cubicBezTo>
                      <a:pt x="1" y="260"/>
                      <a:pt x="1" y="260"/>
                      <a:pt x="1" y="260"/>
                    </a:cubicBezTo>
                    <a:cubicBezTo>
                      <a:pt x="1" y="260"/>
                      <a:pt x="1" y="260"/>
                      <a:pt x="1" y="260"/>
                    </a:cubicBezTo>
                    <a:cubicBezTo>
                      <a:pt x="1" y="260"/>
                      <a:pt x="1" y="260"/>
                      <a:pt x="1" y="260"/>
                    </a:cubicBezTo>
                    <a:cubicBezTo>
                      <a:pt x="1" y="260"/>
                      <a:pt x="1" y="260"/>
                      <a:pt x="1" y="260"/>
                    </a:cubicBezTo>
                    <a:cubicBezTo>
                      <a:pt x="1" y="260"/>
                      <a:pt x="1" y="260"/>
                      <a:pt x="1" y="260"/>
                    </a:cubicBezTo>
                    <a:cubicBezTo>
                      <a:pt x="1" y="260"/>
                      <a:pt x="1" y="260"/>
                      <a:pt x="1" y="260"/>
                    </a:cubicBezTo>
                    <a:cubicBezTo>
                      <a:pt x="1" y="260"/>
                      <a:pt x="1" y="260"/>
                      <a:pt x="1" y="260"/>
                    </a:cubicBezTo>
                    <a:cubicBezTo>
                      <a:pt x="1" y="260"/>
                      <a:pt x="1" y="260"/>
                      <a:pt x="1" y="260"/>
                    </a:cubicBezTo>
                    <a:cubicBezTo>
                      <a:pt x="1" y="260"/>
                      <a:pt x="1" y="260"/>
                      <a:pt x="1" y="260"/>
                    </a:cubicBezTo>
                    <a:cubicBezTo>
                      <a:pt x="1" y="260"/>
                      <a:pt x="1" y="260"/>
                      <a:pt x="1" y="260"/>
                    </a:cubicBezTo>
                    <a:cubicBezTo>
                      <a:pt x="1" y="260"/>
                      <a:pt x="1" y="260"/>
                      <a:pt x="1" y="260"/>
                    </a:cubicBezTo>
                    <a:cubicBezTo>
                      <a:pt x="1" y="260"/>
                      <a:pt x="1" y="260"/>
                      <a:pt x="1" y="260"/>
                    </a:cubicBezTo>
                    <a:cubicBezTo>
                      <a:pt x="1" y="260"/>
                      <a:pt x="1" y="260"/>
                      <a:pt x="1" y="260"/>
                    </a:cubicBezTo>
                    <a:cubicBezTo>
                      <a:pt x="15" y="260"/>
                      <a:pt x="28" y="242"/>
                      <a:pt x="36" y="215"/>
                    </a:cubicBezTo>
                    <a:cubicBezTo>
                      <a:pt x="35" y="214"/>
                      <a:pt x="33" y="214"/>
                      <a:pt x="32" y="213"/>
                    </a:cubicBezTo>
                    <a:moveTo>
                      <a:pt x="44" y="174"/>
                    </a:moveTo>
                    <a:cubicBezTo>
                      <a:pt x="43" y="174"/>
                      <a:pt x="42" y="174"/>
                      <a:pt x="40" y="174"/>
                    </a:cubicBezTo>
                    <a:cubicBezTo>
                      <a:pt x="39" y="187"/>
                      <a:pt x="36" y="199"/>
                      <a:pt x="33" y="209"/>
                    </a:cubicBezTo>
                    <a:cubicBezTo>
                      <a:pt x="35" y="210"/>
                      <a:pt x="36" y="211"/>
                      <a:pt x="37" y="211"/>
                    </a:cubicBezTo>
                    <a:cubicBezTo>
                      <a:pt x="37" y="211"/>
                      <a:pt x="37" y="211"/>
                      <a:pt x="37" y="211"/>
                    </a:cubicBezTo>
                    <a:cubicBezTo>
                      <a:pt x="37" y="211"/>
                      <a:pt x="37" y="211"/>
                      <a:pt x="37" y="211"/>
                    </a:cubicBezTo>
                    <a:cubicBezTo>
                      <a:pt x="40" y="200"/>
                      <a:pt x="42" y="188"/>
                      <a:pt x="44" y="174"/>
                    </a:cubicBezTo>
                    <a:moveTo>
                      <a:pt x="46" y="149"/>
                    </a:moveTo>
                    <a:cubicBezTo>
                      <a:pt x="45" y="151"/>
                      <a:pt x="44" y="152"/>
                      <a:pt x="42" y="154"/>
                    </a:cubicBezTo>
                    <a:cubicBezTo>
                      <a:pt x="42" y="159"/>
                      <a:pt x="41" y="165"/>
                      <a:pt x="41" y="170"/>
                    </a:cubicBezTo>
                    <a:cubicBezTo>
                      <a:pt x="42" y="170"/>
                      <a:pt x="43" y="170"/>
                      <a:pt x="45" y="170"/>
                    </a:cubicBezTo>
                    <a:cubicBezTo>
                      <a:pt x="45" y="170"/>
                      <a:pt x="45" y="170"/>
                      <a:pt x="45" y="170"/>
                    </a:cubicBezTo>
                    <a:cubicBezTo>
                      <a:pt x="45" y="170"/>
                      <a:pt x="45" y="170"/>
                      <a:pt x="45" y="170"/>
                    </a:cubicBezTo>
                    <a:cubicBezTo>
                      <a:pt x="45" y="163"/>
                      <a:pt x="46" y="156"/>
                      <a:pt x="46" y="149"/>
                    </a:cubicBezTo>
                    <a:moveTo>
                      <a:pt x="43" y="113"/>
                    </a:moveTo>
                    <a:cubicBezTo>
                      <a:pt x="43" y="118"/>
                      <a:pt x="43" y="124"/>
                      <a:pt x="43" y="130"/>
                    </a:cubicBezTo>
                    <a:cubicBezTo>
                      <a:pt x="43" y="130"/>
                      <a:pt x="43" y="130"/>
                      <a:pt x="43" y="130"/>
                    </a:cubicBezTo>
                    <a:cubicBezTo>
                      <a:pt x="43" y="130"/>
                      <a:pt x="43" y="130"/>
                      <a:pt x="43" y="130"/>
                    </a:cubicBezTo>
                    <a:cubicBezTo>
                      <a:pt x="43" y="130"/>
                      <a:pt x="43" y="130"/>
                      <a:pt x="43" y="130"/>
                    </a:cubicBezTo>
                    <a:cubicBezTo>
                      <a:pt x="43" y="130"/>
                      <a:pt x="43" y="130"/>
                      <a:pt x="43" y="130"/>
                    </a:cubicBezTo>
                    <a:cubicBezTo>
                      <a:pt x="43" y="130"/>
                      <a:pt x="43" y="130"/>
                      <a:pt x="43" y="130"/>
                    </a:cubicBezTo>
                    <a:cubicBezTo>
                      <a:pt x="43" y="130"/>
                      <a:pt x="43" y="130"/>
                      <a:pt x="43" y="130"/>
                    </a:cubicBezTo>
                    <a:cubicBezTo>
                      <a:pt x="43" y="130"/>
                      <a:pt x="43" y="130"/>
                      <a:pt x="43" y="130"/>
                    </a:cubicBezTo>
                    <a:cubicBezTo>
                      <a:pt x="43" y="136"/>
                      <a:pt x="43" y="142"/>
                      <a:pt x="43" y="148"/>
                    </a:cubicBezTo>
                    <a:cubicBezTo>
                      <a:pt x="44" y="146"/>
                      <a:pt x="45" y="145"/>
                      <a:pt x="47" y="143"/>
                    </a:cubicBezTo>
                    <a:cubicBezTo>
                      <a:pt x="47" y="143"/>
                      <a:pt x="47" y="143"/>
                      <a:pt x="47" y="143"/>
                    </a:cubicBezTo>
                    <a:cubicBezTo>
                      <a:pt x="47" y="143"/>
                      <a:pt x="47" y="143"/>
                      <a:pt x="47" y="143"/>
                    </a:cubicBezTo>
                    <a:cubicBezTo>
                      <a:pt x="47" y="139"/>
                      <a:pt x="47" y="135"/>
                      <a:pt x="47" y="130"/>
                    </a:cubicBezTo>
                    <a:cubicBezTo>
                      <a:pt x="47" y="130"/>
                      <a:pt x="47" y="130"/>
                      <a:pt x="47" y="130"/>
                    </a:cubicBezTo>
                    <a:cubicBezTo>
                      <a:pt x="47" y="126"/>
                      <a:pt x="47" y="122"/>
                      <a:pt x="47" y="117"/>
                    </a:cubicBezTo>
                    <a:cubicBezTo>
                      <a:pt x="47" y="117"/>
                      <a:pt x="47" y="117"/>
                      <a:pt x="47" y="117"/>
                    </a:cubicBezTo>
                    <a:cubicBezTo>
                      <a:pt x="47" y="117"/>
                      <a:pt x="47" y="117"/>
                      <a:pt x="47" y="117"/>
                    </a:cubicBezTo>
                    <a:cubicBezTo>
                      <a:pt x="45" y="116"/>
                      <a:pt x="44" y="114"/>
                      <a:pt x="43" y="113"/>
                    </a:cubicBezTo>
                    <a:moveTo>
                      <a:pt x="41" y="90"/>
                    </a:moveTo>
                    <a:cubicBezTo>
                      <a:pt x="41" y="96"/>
                      <a:pt x="42" y="101"/>
                      <a:pt x="42" y="107"/>
                    </a:cubicBezTo>
                    <a:cubicBezTo>
                      <a:pt x="44" y="108"/>
                      <a:pt x="45" y="110"/>
                      <a:pt x="46" y="111"/>
                    </a:cubicBezTo>
                    <a:cubicBezTo>
                      <a:pt x="46" y="104"/>
                      <a:pt x="45" y="97"/>
                      <a:pt x="45" y="91"/>
                    </a:cubicBezTo>
                    <a:cubicBezTo>
                      <a:pt x="45" y="91"/>
                      <a:pt x="45" y="91"/>
                      <a:pt x="45" y="91"/>
                    </a:cubicBezTo>
                    <a:cubicBezTo>
                      <a:pt x="45" y="91"/>
                      <a:pt x="45" y="91"/>
                      <a:pt x="45" y="91"/>
                    </a:cubicBezTo>
                    <a:cubicBezTo>
                      <a:pt x="43" y="91"/>
                      <a:pt x="42" y="90"/>
                      <a:pt x="41" y="90"/>
                    </a:cubicBezTo>
                    <a:moveTo>
                      <a:pt x="37" y="49"/>
                    </a:moveTo>
                    <a:cubicBezTo>
                      <a:pt x="36" y="50"/>
                      <a:pt x="35" y="50"/>
                      <a:pt x="33" y="51"/>
                    </a:cubicBezTo>
                    <a:cubicBezTo>
                      <a:pt x="36" y="62"/>
                      <a:pt x="39" y="73"/>
                      <a:pt x="40" y="86"/>
                    </a:cubicBezTo>
                    <a:cubicBezTo>
                      <a:pt x="42" y="86"/>
                      <a:pt x="43" y="86"/>
                      <a:pt x="44" y="87"/>
                    </a:cubicBezTo>
                    <a:cubicBezTo>
                      <a:pt x="42" y="73"/>
                      <a:pt x="40" y="60"/>
                      <a:pt x="37" y="49"/>
                    </a:cubicBezTo>
                    <a:cubicBezTo>
                      <a:pt x="37" y="49"/>
                      <a:pt x="37" y="49"/>
                      <a:pt x="37" y="49"/>
                    </a:cubicBezTo>
                    <a:cubicBezTo>
                      <a:pt x="37" y="49"/>
                      <a:pt x="37" y="49"/>
                      <a:pt x="37" y="49"/>
                    </a:cubicBezTo>
                    <a:moveTo>
                      <a:pt x="1" y="0"/>
                    </a:moveTo>
                    <a:cubicBezTo>
                      <a:pt x="1" y="0"/>
                      <a:pt x="1" y="0"/>
                      <a:pt x="1" y="0"/>
                    </a:cubicBezTo>
                    <a:cubicBezTo>
                      <a:pt x="0" y="0"/>
                      <a:pt x="0" y="0"/>
                      <a:pt x="0" y="0"/>
                    </a:cubicBezTo>
                    <a:cubicBezTo>
                      <a:pt x="0" y="4"/>
                      <a:pt x="0" y="4"/>
                      <a:pt x="0" y="4"/>
                    </a:cubicBezTo>
                    <a:cubicBezTo>
                      <a:pt x="0" y="4"/>
                      <a:pt x="0"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4" y="5"/>
                      <a:pt x="25" y="21"/>
                      <a:pt x="32" y="47"/>
                    </a:cubicBezTo>
                    <a:cubicBezTo>
                      <a:pt x="33" y="47"/>
                      <a:pt x="35" y="46"/>
                      <a:pt x="36" y="45"/>
                    </a:cubicBezTo>
                    <a:cubicBezTo>
                      <a:pt x="28" y="18"/>
                      <a:pt x="16" y="1"/>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path>
                </a:pathLst>
              </a:custGeom>
              <a:solidFill>
                <a:srgbClr val="3B3B3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98" name="îṥ1ïdè">
                <a:extLst>
                  <a:ext uri="{FF2B5EF4-FFF2-40B4-BE49-F238E27FC236}">
                    <a16:creationId xmlns="" xmlns:a16="http://schemas.microsoft.com/office/drawing/2014/main" id="{06E3FFB3-B6DF-4AC1-A011-FCBE347383E0}"/>
                  </a:ext>
                </a:extLst>
              </p:cNvPr>
              <p:cNvSpPr/>
              <p:nvPr/>
            </p:nvSpPr>
            <p:spPr bwMode="auto">
              <a:xfrm>
                <a:off x="6083699" y="2375558"/>
                <a:ext cx="1664195" cy="2721736"/>
              </a:xfrm>
              <a:custGeom>
                <a:avLst/>
                <a:gdLst>
                  <a:gd name="T0" fmla="*/ 1 w 98"/>
                  <a:gd name="T1" fmla="*/ 124 h 160"/>
                  <a:gd name="T2" fmla="*/ 32 w 98"/>
                  <a:gd name="T3" fmla="*/ 145 h 160"/>
                  <a:gd name="T4" fmla="*/ 36 w 98"/>
                  <a:gd name="T5" fmla="*/ 147 h 160"/>
                  <a:gd name="T6" fmla="*/ 76 w 98"/>
                  <a:gd name="T7" fmla="*/ 160 h 160"/>
                  <a:gd name="T8" fmla="*/ 93 w 98"/>
                  <a:gd name="T9" fmla="*/ 154 h 160"/>
                  <a:gd name="T10" fmla="*/ 93 w 98"/>
                  <a:gd name="T11" fmla="*/ 154 h 160"/>
                  <a:gd name="T12" fmla="*/ 93 w 98"/>
                  <a:gd name="T13" fmla="*/ 154 h 160"/>
                  <a:gd name="T14" fmla="*/ 93 w 98"/>
                  <a:gd name="T15" fmla="*/ 154 h 160"/>
                  <a:gd name="T16" fmla="*/ 98 w 98"/>
                  <a:gd name="T17" fmla="*/ 138 h 160"/>
                  <a:gd name="T18" fmla="*/ 95 w 98"/>
                  <a:gd name="T19" fmla="*/ 138 h 160"/>
                  <a:gd name="T20" fmla="*/ 90 w 98"/>
                  <a:gd name="T21" fmla="*/ 151 h 160"/>
                  <a:gd name="T22" fmla="*/ 90 w 98"/>
                  <a:gd name="T23" fmla="*/ 151 h 160"/>
                  <a:gd name="T24" fmla="*/ 76 w 98"/>
                  <a:gd name="T25" fmla="*/ 156 h 160"/>
                  <a:gd name="T26" fmla="*/ 76 w 98"/>
                  <a:gd name="T27" fmla="*/ 156 h 160"/>
                  <a:gd name="T28" fmla="*/ 76 w 98"/>
                  <a:gd name="T29" fmla="*/ 156 h 160"/>
                  <a:gd name="T30" fmla="*/ 76 w 98"/>
                  <a:gd name="T31" fmla="*/ 156 h 160"/>
                  <a:gd name="T32" fmla="*/ 76 w 98"/>
                  <a:gd name="T33" fmla="*/ 156 h 160"/>
                  <a:gd name="T34" fmla="*/ 76 w 98"/>
                  <a:gd name="T35" fmla="*/ 156 h 160"/>
                  <a:gd name="T36" fmla="*/ 33 w 98"/>
                  <a:gd name="T37" fmla="*/ 141 h 160"/>
                  <a:gd name="T38" fmla="*/ 0 w 98"/>
                  <a:gd name="T39" fmla="*/ 118 h 160"/>
                  <a:gd name="T40" fmla="*/ 1 w 98"/>
                  <a:gd name="T41" fmla="*/ 119 h 160"/>
                  <a:gd name="T42" fmla="*/ 85 w 98"/>
                  <a:gd name="T43" fmla="*/ 97 h 160"/>
                  <a:gd name="T44" fmla="*/ 85 w 98"/>
                  <a:gd name="T45" fmla="*/ 105 h 160"/>
                  <a:gd name="T46" fmla="*/ 86 w 98"/>
                  <a:gd name="T47" fmla="*/ 106 h 160"/>
                  <a:gd name="T48" fmla="*/ 86 w 98"/>
                  <a:gd name="T49" fmla="*/ 107 h 160"/>
                  <a:gd name="T50" fmla="*/ 95 w 98"/>
                  <a:gd name="T51" fmla="*/ 120 h 160"/>
                  <a:gd name="T52" fmla="*/ 89 w 98"/>
                  <a:gd name="T53" fmla="*/ 104 h 160"/>
                  <a:gd name="T54" fmla="*/ 89 w 98"/>
                  <a:gd name="T55" fmla="*/ 103 h 160"/>
                  <a:gd name="T56" fmla="*/ 85 w 98"/>
                  <a:gd name="T57" fmla="*/ 97 h 160"/>
                  <a:gd name="T58" fmla="*/ 60 w 98"/>
                  <a:gd name="T59" fmla="*/ 65 h 160"/>
                  <a:gd name="T60" fmla="*/ 84 w 98"/>
                  <a:gd name="T61" fmla="*/ 94 h 160"/>
                  <a:gd name="T62" fmla="*/ 83 w 98"/>
                  <a:gd name="T63" fmla="*/ 94 h 160"/>
                  <a:gd name="T64" fmla="*/ 18 w 98"/>
                  <a:gd name="T65" fmla="*/ 20 h 160"/>
                  <a:gd name="T66" fmla="*/ 31 w 98"/>
                  <a:gd name="T67" fmla="*/ 32 h 160"/>
                  <a:gd name="T68" fmla="*/ 31 w 98"/>
                  <a:gd name="T69" fmla="*/ 33 h 160"/>
                  <a:gd name="T70" fmla="*/ 43 w 98"/>
                  <a:gd name="T71" fmla="*/ 45 h 160"/>
                  <a:gd name="T72" fmla="*/ 57 w 98"/>
                  <a:gd name="T73" fmla="*/ 62 h 160"/>
                  <a:gd name="T74" fmla="*/ 60 w 98"/>
                  <a:gd name="T75" fmla="*/ 59 h 160"/>
                  <a:gd name="T76" fmla="*/ 46 w 98"/>
                  <a:gd name="T77" fmla="*/ 43 h 160"/>
                  <a:gd name="T78" fmla="*/ 42 w 98"/>
                  <a:gd name="T79" fmla="*/ 39 h 160"/>
                  <a:gd name="T80" fmla="*/ 36 w 98"/>
                  <a:gd name="T81" fmla="*/ 32 h 160"/>
                  <a:gd name="T82" fmla="*/ 32 w 98"/>
                  <a:gd name="T83" fmla="*/ 29 h 160"/>
                  <a:gd name="T84" fmla="*/ 24 w 98"/>
                  <a:gd name="T85" fmla="*/ 21 h 160"/>
                  <a:gd name="T86" fmla="*/ 18 w 98"/>
                  <a:gd name="T87" fmla="*/ 20 h 160"/>
                  <a:gd name="T88" fmla="*/ 1 w 98"/>
                  <a:gd name="T89" fmla="*/ 6 h 160"/>
                  <a:gd name="T90" fmla="*/ 19 w 98"/>
                  <a:gd name="T91" fmla="*/ 17 h 160"/>
                  <a:gd name="T92" fmla="*/ 4 w 98"/>
                  <a:gd name="T93" fmla="*/ 3 h 160"/>
                  <a:gd name="T94" fmla="*/ 0 w 98"/>
                  <a:gd name="T95" fmla="*/ 0 h 160"/>
                  <a:gd name="T96" fmla="*/ 1 w 98"/>
                  <a:gd name="T97" fmla="*/ 1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8" h="160">
                    <a:moveTo>
                      <a:pt x="4" y="121"/>
                    </a:moveTo>
                    <a:cubicBezTo>
                      <a:pt x="3" y="122"/>
                      <a:pt x="2" y="123"/>
                      <a:pt x="1" y="124"/>
                    </a:cubicBezTo>
                    <a:cubicBezTo>
                      <a:pt x="11" y="132"/>
                      <a:pt x="22" y="139"/>
                      <a:pt x="32" y="145"/>
                    </a:cubicBezTo>
                    <a:cubicBezTo>
                      <a:pt x="32" y="145"/>
                      <a:pt x="32" y="145"/>
                      <a:pt x="32" y="145"/>
                    </a:cubicBezTo>
                    <a:cubicBezTo>
                      <a:pt x="32" y="145"/>
                      <a:pt x="32" y="145"/>
                      <a:pt x="32" y="145"/>
                    </a:cubicBezTo>
                    <a:cubicBezTo>
                      <a:pt x="33" y="146"/>
                      <a:pt x="35" y="146"/>
                      <a:pt x="36" y="147"/>
                    </a:cubicBezTo>
                    <a:cubicBezTo>
                      <a:pt x="36" y="147"/>
                      <a:pt x="36" y="147"/>
                      <a:pt x="36" y="147"/>
                    </a:cubicBezTo>
                    <a:cubicBezTo>
                      <a:pt x="51" y="155"/>
                      <a:pt x="65" y="160"/>
                      <a:pt x="76" y="160"/>
                    </a:cubicBezTo>
                    <a:cubicBezTo>
                      <a:pt x="83" y="160"/>
                      <a:pt x="89" y="158"/>
                      <a:pt x="93" y="154"/>
                    </a:cubicBezTo>
                    <a:cubicBezTo>
                      <a:pt x="93" y="154"/>
                      <a:pt x="93" y="154"/>
                      <a:pt x="93" y="154"/>
                    </a:cubicBezTo>
                    <a:cubicBezTo>
                      <a:pt x="93" y="154"/>
                      <a:pt x="93" y="154"/>
                      <a:pt x="93" y="154"/>
                    </a:cubicBezTo>
                    <a:cubicBezTo>
                      <a:pt x="93" y="154"/>
                      <a:pt x="93" y="154"/>
                      <a:pt x="93" y="154"/>
                    </a:cubicBezTo>
                    <a:cubicBezTo>
                      <a:pt x="93" y="154"/>
                      <a:pt x="93" y="154"/>
                      <a:pt x="93" y="154"/>
                    </a:cubicBezTo>
                    <a:cubicBezTo>
                      <a:pt x="93" y="154"/>
                      <a:pt x="93" y="154"/>
                      <a:pt x="93" y="154"/>
                    </a:cubicBezTo>
                    <a:cubicBezTo>
                      <a:pt x="93" y="154"/>
                      <a:pt x="93" y="154"/>
                      <a:pt x="93" y="154"/>
                    </a:cubicBezTo>
                    <a:cubicBezTo>
                      <a:pt x="93" y="154"/>
                      <a:pt x="93" y="154"/>
                      <a:pt x="93" y="154"/>
                    </a:cubicBezTo>
                    <a:cubicBezTo>
                      <a:pt x="93" y="154"/>
                      <a:pt x="93" y="154"/>
                      <a:pt x="93" y="154"/>
                    </a:cubicBezTo>
                    <a:cubicBezTo>
                      <a:pt x="97" y="150"/>
                      <a:pt x="98" y="145"/>
                      <a:pt x="98" y="138"/>
                    </a:cubicBezTo>
                    <a:cubicBezTo>
                      <a:pt x="98" y="138"/>
                      <a:pt x="97" y="138"/>
                      <a:pt x="96" y="138"/>
                    </a:cubicBezTo>
                    <a:cubicBezTo>
                      <a:pt x="95" y="138"/>
                      <a:pt x="95" y="138"/>
                      <a:pt x="95" y="138"/>
                    </a:cubicBezTo>
                    <a:cubicBezTo>
                      <a:pt x="94" y="144"/>
                      <a:pt x="93" y="148"/>
                      <a:pt x="90" y="151"/>
                    </a:cubicBezTo>
                    <a:cubicBezTo>
                      <a:pt x="90" y="151"/>
                      <a:pt x="90" y="151"/>
                      <a:pt x="90" y="151"/>
                    </a:cubicBezTo>
                    <a:cubicBezTo>
                      <a:pt x="90" y="151"/>
                      <a:pt x="90" y="151"/>
                      <a:pt x="90" y="151"/>
                    </a:cubicBezTo>
                    <a:cubicBezTo>
                      <a:pt x="90" y="151"/>
                      <a:pt x="90" y="151"/>
                      <a:pt x="90" y="151"/>
                    </a:cubicBezTo>
                    <a:cubicBezTo>
                      <a:pt x="90" y="151"/>
                      <a:pt x="90" y="151"/>
                      <a:pt x="90" y="151"/>
                    </a:cubicBezTo>
                    <a:cubicBezTo>
                      <a:pt x="87" y="155"/>
                      <a:pt x="82" y="156"/>
                      <a:pt x="76" y="156"/>
                    </a:cubicBezTo>
                    <a:cubicBezTo>
                      <a:pt x="76" y="156"/>
                      <a:pt x="76" y="156"/>
                      <a:pt x="76" y="156"/>
                    </a:cubicBezTo>
                    <a:cubicBezTo>
                      <a:pt x="76" y="156"/>
                      <a:pt x="76" y="156"/>
                      <a:pt x="76" y="156"/>
                    </a:cubicBezTo>
                    <a:cubicBezTo>
                      <a:pt x="76" y="156"/>
                      <a:pt x="76" y="156"/>
                      <a:pt x="76" y="156"/>
                    </a:cubicBezTo>
                    <a:cubicBezTo>
                      <a:pt x="76" y="156"/>
                      <a:pt x="76" y="156"/>
                      <a:pt x="76" y="156"/>
                    </a:cubicBezTo>
                    <a:cubicBezTo>
                      <a:pt x="76" y="156"/>
                      <a:pt x="76" y="156"/>
                      <a:pt x="76" y="156"/>
                    </a:cubicBezTo>
                    <a:cubicBezTo>
                      <a:pt x="76" y="156"/>
                      <a:pt x="76" y="156"/>
                      <a:pt x="76" y="156"/>
                    </a:cubicBezTo>
                    <a:cubicBezTo>
                      <a:pt x="76" y="156"/>
                      <a:pt x="76" y="156"/>
                      <a:pt x="76" y="156"/>
                    </a:cubicBezTo>
                    <a:cubicBezTo>
                      <a:pt x="76" y="156"/>
                      <a:pt x="76" y="156"/>
                      <a:pt x="76" y="156"/>
                    </a:cubicBezTo>
                    <a:cubicBezTo>
                      <a:pt x="76" y="156"/>
                      <a:pt x="76" y="156"/>
                      <a:pt x="76" y="156"/>
                    </a:cubicBezTo>
                    <a:cubicBezTo>
                      <a:pt x="76" y="156"/>
                      <a:pt x="76" y="156"/>
                      <a:pt x="76" y="156"/>
                    </a:cubicBezTo>
                    <a:cubicBezTo>
                      <a:pt x="65" y="156"/>
                      <a:pt x="52" y="151"/>
                      <a:pt x="37" y="143"/>
                    </a:cubicBezTo>
                    <a:cubicBezTo>
                      <a:pt x="36" y="143"/>
                      <a:pt x="35" y="142"/>
                      <a:pt x="33" y="141"/>
                    </a:cubicBezTo>
                    <a:cubicBezTo>
                      <a:pt x="24" y="136"/>
                      <a:pt x="14" y="129"/>
                      <a:pt x="4" y="121"/>
                    </a:cubicBezTo>
                    <a:moveTo>
                      <a:pt x="0" y="118"/>
                    </a:moveTo>
                    <a:cubicBezTo>
                      <a:pt x="0" y="119"/>
                      <a:pt x="0" y="119"/>
                      <a:pt x="0" y="119"/>
                    </a:cubicBezTo>
                    <a:cubicBezTo>
                      <a:pt x="0" y="119"/>
                      <a:pt x="0" y="119"/>
                      <a:pt x="1" y="119"/>
                    </a:cubicBezTo>
                    <a:cubicBezTo>
                      <a:pt x="0" y="119"/>
                      <a:pt x="0" y="119"/>
                      <a:pt x="0" y="118"/>
                    </a:cubicBezTo>
                    <a:moveTo>
                      <a:pt x="85" y="97"/>
                    </a:moveTo>
                    <a:cubicBezTo>
                      <a:pt x="84" y="98"/>
                      <a:pt x="83" y="98"/>
                      <a:pt x="82" y="98"/>
                    </a:cubicBezTo>
                    <a:cubicBezTo>
                      <a:pt x="83" y="101"/>
                      <a:pt x="84" y="103"/>
                      <a:pt x="85" y="105"/>
                    </a:cubicBezTo>
                    <a:cubicBezTo>
                      <a:pt x="85" y="105"/>
                      <a:pt x="85" y="105"/>
                      <a:pt x="85" y="105"/>
                    </a:cubicBezTo>
                    <a:cubicBezTo>
                      <a:pt x="85" y="105"/>
                      <a:pt x="86" y="106"/>
                      <a:pt x="86" y="106"/>
                    </a:cubicBezTo>
                    <a:cubicBezTo>
                      <a:pt x="86" y="106"/>
                      <a:pt x="86" y="106"/>
                      <a:pt x="86" y="106"/>
                    </a:cubicBezTo>
                    <a:cubicBezTo>
                      <a:pt x="86" y="106"/>
                      <a:pt x="86" y="106"/>
                      <a:pt x="86" y="107"/>
                    </a:cubicBezTo>
                    <a:cubicBezTo>
                      <a:pt x="88" y="112"/>
                      <a:pt x="90" y="116"/>
                      <a:pt x="92" y="121"/>
                    </a:cubicBezTo>
                    <a:cubicBezTo>
                      <a:pt x="93" y="120"/>
                      <a:pt x="94" y="120"/>
                      <a:pt x="95" y="120"/>
                    </a:cubicBezTo>
                    <a:cubicBezTo>
                      <a:pt x="95" y="120"/>
                      <a:pt x="95" y="119"/>
                      <a:pt x="95" y="119"/>
                    </a:cubicBezTo>
                    <a:cubicBezTo>
                      <a:pt x="94" y="114"/>
                      <a:pt x="91" y="109"/>
                      <a:pt x="89" y="104"/>
                    </a:cubicBezTo>
                    <a:cubicBezTo>
                      <a:pt x="89" y="104"/>
                      <a:pt x="89" y="104"/>
                      <a:pt x="89" y="103"/>
                    </a:cubicBezTo>
                    <a:cubicBezTo>
                      <a:pt x="89" y="103"/>
                      <a:pt x="89" y="103"/>
                      <a:pt x="89" y="103"/>
                    </a:cubicBezTo>
                    <a:cubicBezTo>
                      <a:pt x="89" y="103"/>
                      <a:pt x="89" y="103"/>
                      <a:pt x="89" y="103"/>
                    </a:cubicBezTo>
                    <a:cubicBezTo>
                      <a:pt x="88" y="101"/>
                      <a:pt x="87" y="99"/>
                      <a:pt x="85" y="97"/>
                    </a:cubicBezTo>
                    <a:moveTo>
                      <a:pt x="62" y="62"/>
                    </a:moveTo>
                    <a:cubicBezTo>
                      <a:pt x="61" y="63"/>
                      <a:pt x="61" y="64"/>
                      <a:pt x="60" y="65"/>
                    </a:cubicBezTo>
                    <a:cubicBezTo>
                      <a:pt x="68" y="75"/>
                      <a:pt x="74" y="85"/>
                      <a:pt x="80" y="95"/>
                    </a:cubicBezTo>
                    <a:cubicBezTo>
                      <a:pt x="81" y="95"/>
                      <a:pt x="82" y="94"/>
                      <a:pt x="84" y="94"/>
                    </a:cubicBezTo>
                    <a:cubicBezTo>
                      <a:pt x="84" y="94"/>
                      <a:pt x="84" y="94"/>
                      <a:pt x="84" y="94"/>
                    </a:cubicBezTo>
                    <a:cubicBezTo>
                      <a:pt x="84" y="94"/>
                      <a:pt x="83" y="94"/>
                      <a:pt x="83" y="94"/>
                    </a:cubicBezTo>
                    <a:cubicBezTo>
                      <a:pt x="78" y="84"/>
                      <a:pt x="70" y="73"/>
                      <a:pt x="62" y="62"/>
                    </a:cubicBezTo>
                    <a:moveTo>
                      <a:pt x="18" y="20"/>
                    </a:moveTo>
                    <a:cubicBezTo>
                      <a:pt x="22" y="24"/>
                      <a:pt x="26" y="28"/>
                      <a:pt x="31" y="32"/>
                    </a:cubicBezTo>
                    <a:cubicBezTo>
                      <a:pt x="31" y="32"/>
                      <a:pt x="31" y="32"/>
                      <a:pt x="31" y="32"/>
                    </a:cubicBezTo>
                    <a:cubicBezTo>
                      <a:pt x="31" y="32"/>
                      <a:pt x="31" y="32"/>
                      <a:pt x="31" y="33"/>
                    </a:cubicBezTo>
                    <a:cubicBezTo>
                      <a:pt x="31" y="33"/>
                      <a:pt x="31" y="33"/>
                      <a:pt x="31" y="33"/>
                    </a:cubicBezTo>
                    <a:cubicBezTo>
                      <a:pt x="31" y="33"/>
                      <a:pt x="31" y="33"/>
                      <a:pt x="31" y="33"/>
                    </a:cubicBezTo>
                    <a:cubicBezTo>
                      <a:pt x="35" y="37"/>
                      <a:pt x="39" y="41"/>
                      <a:pt x="43" y="45"/>
                    </a:cubicBezTo>
                    <a:cubicBezTo>
                      <a:pt x="44" y="46"/>
                      <a:pt x="45" y="48"/>
                      <a:pt x="47" y="49"/>
                    </a:cubicBezTo>
                    <a:cubicBezTo>
                      <a:pt x="50" y="54"/>
                      <a:pt x="54" y="58"/>
                      <a:pt x="57" y="62"/>
                    </a:cubicBezTo>
                    <a:cubicBezTo>
                      <a:pt x="58" y="61"/>
                      <a:pt x="59" y="60"/>
                      <a:pt x="60" y="59"/>
                    </a:cubicBezTo>
                    <a:cubicBezTo>
                      <a:pt x="60" y="59"/>
                      <a:pt x="60" y="59"/>
                      <a:pt x="60" y="59"/>
                    </a:cubicBezTo>
                    <a:cubicBezTo>
                      <a:pt x="60" y="59"/>
                      <a:pt x="60" y="59"/>
                      <a:pt x="60" y="59"/>
                    </a:cubicBezTo>
                    <a:cubicBezTo>
                      <a:pt x="55" y="54"/>
                      <a:pt x="51" y="49"/>
                      <a:pt x="46" y="43"/>
                    </a:cubicBezTo>
                    <a:cubicBezTo>
                      <a:pt x="46" y="43"/>
                      <a:pt x="46" y="43"/>
                      <a:pt x="46" y="43"/>
                    </a:cubicBezTo>
                    <a:cubicBezTo>
                      <a:pt x="45" y="42"/>
                      <a:pt x="44" y="40"/>
                      <a:pt x="42" y="39"/>
                    </a:cubicBezTo>
                    <a:cubicBezTo>
                      <a:pt x="42" y="39"/>
                      <a:pt x="42" y="38"/>
                      <a:pt x="41" y="38"/>
                    </a:cubicBezTo>
                    <a:cubicBezTo>
                      <a:pt x="40" y="36"/>
                      <a:pt x="38" y="34"/>
                      <a:pt x="36" y="32"/>
                    </a:cubicBezTo>
                    <a:cubicBezTo>
                      <a:pt x="35" y="32"/>
                      <a:pt x="34" y="31"/>
                      <a:pt x="33" y="30"/>
                    </a:cubicBezTo>
                    <a:cubicBezTo>
                      <a:pt x="33" y="29"/>
                      <a:pt x="33" y="29"/>
                      <a:pt x="32" y="29"/>
                    </a:cubicBezTo>
                    <a:cubicBezTo>
                      <a:pt x="29" y="26"/>
                      <a:pt x="27" y="23"/>
                      <a:pt x="24" y="21"/>
                    </a:cubicBezTo>
                    <a:cubicBezTo>
                      <a:pt x="24" y="21"/>
                      <a:pt x="24" y="21"/>
                      <a:pt x="24" y="21"/>
                    </a:cubicBezTo>
                    <a:cubicBezTo>
                      <a:pt x="24" y="21"/>
                      <a:pt x="24" y="21"/>
                      <a:pt x="24" y="21"/>
                    </a:cubicBezTo>
                    <a:cubicBezTo>
                      <a:pt x="22" y="21"/>
                      <a:pt x="20" y="20"/>
                      <a:pt x="18" y="20"/>
                    </a:cubicBezTo>
                    <a:moveTo>
                      <a:pt x="4" y="3"/>
                    </a:moveTo>
                    <a:cubicBezTo>
                      <a:pt x="3" y="4"/>
                      <a:pt x="2" y="5"/>
                      <a:pt x="1" y="6"/>
                    </a:cubicBezTo>
                    <a:cubicBezTo>
                      <a:pt x="5" y="9"/>
                      <a:pt x="9" y="13"/>
                      <a:pt x="14" y="16"/>
                    </a:cubicBezTo>
                    <a:cubicBezTo>
                      <a:pt x="16" y="16"/>
                      <a:pt x="18" y="16"/>
                      <a:pt x="19" y="17"/>
                    </a:cubicBezTo>
                    <a:cubicBezTo>
                      <a:pt x="14" y="12"/>
                      <a:pt x="9" y="7"/>
                      <a:pt x="4" y="3"/>
                    </a:cubicBezTo>
                    <a:cubicBezTo>
                      <a:pt x="4" y="3"/>
                      <a:pt x="4" y="3"/>
                      <a:pt x="4" y="3"/>
                    </a:cubicBezTo>
                    <a:cubicBezTo>
                      <a:pt x="4" y="3"/>
                      <a:pt x="4" y="3"/>
                      <a:pt x="4" y="3"/>
                    </a:cubicBezTo>
                    <a:moveTo>
                      <a:pt x="0" y="0"/>
                    </a:moveTo>
                    <a:cubicBezTo>
                      <a:pt x="0" y="1"/>
                      <a:pt x="0" y="1"/>
                      <a:pt x="0" y="1"/>
                    </a:cubicBezTo>
                    <a:cubicBezTo>
                      <a:pt x="0" y="1"/>
                      <a:pt x="0" y="1"/>
                      <a:pt x="1" y="1"/>
                    </a:cubicBezTo>
                    <a:cubicBezTo>
                      <a:pt x="0" y="0"/>
                      <a:pt x="0" y="0"/>
                      <a:pt x="0" y="0"/>
                    </a:cubicBezTo>
                  </a:path>
                </a:pathLst>
              </a:custGeom>
              <a:solidFill>
                <a:srgbClr val="3B3B3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199" name="ïŝḻiḑê">
                <a:extLst>
                  <a:ext uri="{FF2B5EF4-FFF2-40B4-BE49-F238E27FC236}">
                    <a16:creationId xmlns="" xmlns:a16="http://schemas.microsoft.com/office/drawing/2014/main" id="{3D1C2E6A-52B9-4907-8661-6FCCB90B3A68}"/>
                  </a:ext>
                </a:extLst>
              </p:cNvPr>
              <p:cNvSpPr/>
              <p:nvPr/>
            </p:nvSpPr>
            <p:spPr bwMode="auto">
              <a:xfrm>
                <a:off x="6083699" y="2646090"/>
                <a:ext cx="2229854" cy="1565820"/>
              </a:xfrm>
              <a:custGeom>
                <a:avLst/>
                <a:gdLst>
                  <a:gd name="T0" fmla="*/ 1 w 131"/>
                  <a:gd name="T1" fmla="*/ 88 h 92"/>
                  <a:gd name="T2" fmla="*/ 0 w 131"/>
                  <a:gd name="T3" fmla="*/ 92 h 92"/>
                  <a:gd name="T4" fmla="*/ 13 w 131"/>
                  <a:gd name="T5" fmla="*/ 92 h 92"/>
                  <a:gd name="T6" fmla="*/ 85 w 131"/>
                  <a:gd name="T7" fmla="*/ 11 h 92"/>
                  <a:gd name="T8" fmla="*/ 127 w 131"/>
                  <a:gd name="T9" fmla="*/ 46 h 92"/>
                  <a:gd name="T10" fmla="*/ 127 w 131"/>
                  <a:gd name="T11" fmla="*/ 46 h 92"/>
                  <a:gd name="T12" fmla="*/ 127 w 131"/>
                  <a:gd name="T13" fmla="*/ 46 h 92"/>
                  <a:gd name="T14" fmla="*/ 127 w 131"/>
                  <a:gd name="T15" fmla="*/ 46 h 92"/>
                  <a:gd name="T16" fmla="*/ 127 w 131"/>
                  <a:gd name="T17" fmla="*/ 46 h 92"/>
                  <a:gd name="T18" fmla="*/ 127 w 131"/>
                  <a:gd name="T19" fmla="*/ 46 h 92"/>
                  <a:gd name="T20" fmla="*/ 127 w 131"/>
                  <a:gd name="T21" fmla="*/ 46 h 92"/>
                  <a:gd name="T22" fmla="*/ 127 w 131"/>
                  <a:gd name="T23" fmla="*/ 46 h 92"/>
                  <a:gd name="T24" fmla="*/ 127 w 131"/>
                  <a:gd name="T25" fmla="*/ 46 h 92"/>
                  <a:gd name="T26" fmla="*/ 127 w 131"/>
                  <a:gd name="T27" fmla="*/ 46 h 92"/>
                  <a:gd name="T28" fmla="*/ 127 w 131"/>
                  <a:gd name="T29" fmla="*/ 47 h 92"/>
                  <a:gd name="T30" fmla="*/ 127 w 131"/>
                  <a:gd name="T31" fmla="*/ 47 h 92"/>
                  <a:gd name="T32" fmla="*/ 127 w 131"/>
                  <a:gd name="T33" fmla="*/ 47 h 92"/>
                  <a:gd name="T34" fmla="*/ 84 w 131"/>
                  <a:gd name="T35" fmla="*/ 78 h 92"/>
                  <a:gd name="T36" fmla="*/ 41 w 131"/>
                  <a:gd name="T37" fmla="*/ 86 h 92"/>
                  <a:gd name="T38" fmla="*/ 40 w 131"/>
                  <a:gd name="T39" fmla="*/ 90 h 92"/>
                  <a:gd name="T40" fmla="*/ 44 w 131"/>
                  <a:gd name="T41" fmla="*/ 90 h 92"/>
                  <a:gd name="T42" fmla="*/ 82 w 131"/>
                  <a:gd name="T43" fmla="*/ 83 h 92"/>
                  <a:gd name="T44" fmla="*/ 85 w 131"/>
                  <a:gd name="T45" fmla="*/ 81 h 92"/>
                  <a:gd name="T46" fmla="*/ 131 w 131"/>
                  <a:gd name="T47" fmla="*/ 47 h 92"/>
                  <a:gd name="T48" fmla="*/ 131 w 131"/>
                  <a:gd name="T49" fmla="*/ 47 h 92"/>
                  <a:gd name="T50" fmla="*/ 131 w 131"/>
                  <a:gd name="T51" fmla="*/ 47 h 92"/>
                  <a:gd name="T52" fmla="*/ 131 w 131"/>
                  <a:gd name="T53" fmla="*/ 46 h 92"/>
                  <a:gd name="T54" fmla="*/ 131 w 131"/>
                  <a:gd name="T55" fmla="*/ 46 h 92"/>
                  <a:gd name="T56" fmla="*/ 131 w 131"/>
                  <a:gd name="T57" fmla="*/ 46 h 92"/>
                  <a:gd name="T58" fmla="*/ 131 w 131"/>
                  <a:gd name="T59" fmla="*/ 46 h 92"/>
                  <a:gd name="T60" fmla="*/ 131 w 131"/>
                  <a:gd name="T61" fmla="*/ 46 h 92"/>
                  <a:gd name="T62" fmla="*/ 131 w 131"/>
                  <a:gd name="T63" fmla="*/ 46 h 92"/>
                  <a:gd name="T64" fmla="*/ 131 w 131"/>
                  <a:gd name="T65" fmla="*/ 46 h 92"/>
                  <a:gd name="T66" fmla="*/ 131 w 131"/>
                  <a:gd name="T67" fmla="*/ 46 h 92"/>
                  <a:gd name="T68" fmla="*/ 1 w 131"/>
                  <a:gd name="T69" fmla="*/ 0 h 92"/>
                  <a:gd name="T70" fmla="*/ 0 w 131"/>
                  <a:gd name="T71" fmla="*/ 4 h 92"/>
                  <a:gd name="T72" fmla="*/ 1 w 131"/>
                  <a:gd name="T73" fmla="*/ 4 h 92"/>
                  <a:gd name="T74" fmla="*/ 18 w 131"/>
                  <a:gd name="T75" fmla="*/ 4 h 92"/>
                  <a:gd name="T76" fmla="*/ 45 w 131"/>
                  <a:gd name="T77" fmla="*/ 7 h 92"/>
                  <a:gd name="T78" fmla="*/ 82 w 131"/>
                  <a:gd name="T79" fmla="*/ 10 h 92"/>
                  <a:gd name="T80" fmla="*/ 44 w 131"/>
                  <a:gd name="T81" fmla="*/ 3 h 92"/>
                  <a:gd name="T82" fmla="*/ 40 w 131"/>
                  <a:gd name="T83" fmla="*/ 2 h 92"/>
                  <a:gd name="T84" fmla="*/ 14 w 131"/>
                  <a:gd name="T85" fmla="*/ 0 h 92"/>
                  <a:gd name="T86" fmla="*/ 1 w 131"/>
                  <a:gd name="T87" fmla="*/ 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1" h="92">
                    <a:moveTo>
                      <a:pt x="18" y="88"/>
                    </a:moveTo>
                    <a:cubicBezTo>
                      <a:pt x="12" y="88"/>
                      <a:pt x="7" y="88"/>
                      <a:pt x="1" y="88"/>
                    </a:cubicBezTo>
                    <a:cubicBezTo>
                      <a:pt x="1" y="88"/>
                      <a:pt x="1" y="88"/>
                      <a:pt x="1" y="88"/>
                    </a:cubicBezTo>
                    <a:cubicBezTo>
                      <a:pt x="1" y="88"/>
                      <a:pt x="1" y="88"/>
                      <a:pt x="1" y="88"/>
                    </a:cubicBezTo>
                    <a:cubicBezTo>
                      <a:pt x="0" y="88"/>
                      <a:pt x="0" y="88"/>
                      <a:pt x="0" y="88"/>
                    </a:cubicBezTo>
                    <a:cubicBezTo>
                      <a:pt x="0" y="92"/>
                      <a:pt x="0" y="92"/>
                      <a:pt x="0" y="92"/>
                    </a:cubicBezTo>
                    <a:cubicBezTo>
                      <a:pt x="1" y="92"/>
                      <a:pt x="1" y="92"/>
                      <a:pt x="1" y="92"/>
                    </a:cubicBezTo>
                    <a:cubicBezTo>
                      <a:pt x="5" y="92"/>
                      <a:pt x="9" y="92"/>
                      <a:pt x="13" y="92"/>
                    </a:cubicBezTo>
                    <a:cubicBezTo>
                      <a:pt x="13" y="92"/>
                      <a:pt x="13" y="92"/>
                      <a:pt x="13" y="92"/>
                    </a:cubicBezTo>
                    <a:cubicBezTo>
                      <a:pt x="13" y="92"/>
                      <a:pt x="14" y="92"/>
                      <a:pt x="14" y="92"/>
                    </a:cubicBezTo>
                    <a:cubicBezTo>
                      <a:pt x="15" y="91"/>
                      <a:pt x="17" y="89"/>
                      <a:pt x="18" y="88"/>
                    </a:cubicBezTo>
                    <a:moveTo>
                      <a:pt x="85" y="11"/>
                    </a:moveTo>
                    <a:cubicBezTo>
                      <a:pt x="85" y="12"/>
                      <a:pt x="84" y="13"/>
                      <a:pt x="84" y="15"/>
                    </a:cubicBezTo>
                    <a:cubicBezTo>
                      <a:pt x="109" y="22"/>
                      <a:pt x="126" y="33"/>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6"/>
                      <a:pt x="127" y="46"/>
                    </a:cubicBezTo>
                    <a:cubicBezTo>
                      <a:pt x="127" y="46"/>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6" y="59"/>
                      <a:pt x="109" y="70"/>
                      <a:pt x="84" y="78"/>
                    </a:cubicBezTo>
                    <a:cubicBezTo>
                      <a:pt x="82" y="78"/>
                      <a:pt x="81" y="79"/>
                      <a:pt x="80" y="79"/>
                    </a:cubicBezTo>
                    <a:cubicBezTo>
                      <a:pt x="69" y="82"/>
                      <a:pt x="57" y="84"/>
                      <a:pt x="45" y="86"/>
                    </a:cubicBezTo>
                    <a:cubicBezTo>
                      <a:pt x="43" y="86"/>
                      <a:pt x="42" y="86"/>
                      <a:pt x="41" y="86"/>
                    </a:cubicBezTo>
                    <a:cubicBezTo>
                      <a:pt x="35" y="87"/>
                      <a:pt x="30" y="87"/>
                      <a:pt x="24" y="88"/>
                    </a:cubicBezTo>
                    <a:cubicBezTo>
                      <a:pt x="23" y="89"/>
                      <a:pt x="21" y="90"/>
                      <a:pt x="20" y="92"/>
                    </a:cubicBezTo>
                    <a:cubicBezTo>
                      <a:pt x="27" y="91"/>
                      <a:pt x="34" y="91"/>
                      <a:pt x="40" y="90"/>
                    </a:cubicBezTo>
                    <a:cubicBezTo>
                      <a:pt x="40" y="90"/>
                      <a:pt x="40" y="90"/>
                      <a:pt x="40" y="90"/>
                    </a:cubicBezTo>
                    <a:cubicBezTo>
                      <a:pt x="40" y="90"/>
                      <a:pt x="40" y="90"/>
                      <a:pt x="40" y="90"/>
                    </a:cubicBezTo>
                    <a:cubicBezTo>
                      <a:pt x="42" y="90"/>
                      <a:pt x="43" y="90"/>
                      <a:pt x="44" y="90"/>
                    </a:cubicBezTo>
                    <a:cubicBezTo>
                      <a:pt x="44" y="90"/>
                      <a:pt x="44" y="90"/>
                      <a:pt x="44" y="90"/>
                    </a:cubicBezTo>
                    <a:cubicBezTo>
                      <a:pt x="58" y="88"/>
                      <a:pt x="71" y="86"/>
                      <a:pt x="82" y="82"/>
                    </a:cubicBezTo>
                    <a:cubicBezTo>
                      <a:pt x="82" y="83"/>
                      <a:pt x="82" y="83"/>
                      <a:pt x="82" y="83"/>
                    </a:cubicBezTo>
                    <a:cubicBezTo>
                      <a:pt x="82" y="83"/>
                      <a:pt x="82" y="83"/>
                      <a:pt x="82" y="82"/>
                    </a:cubicBezTo>
                    <a:cubicBezTo>
                      <a:pt x="83" y="82"/>
                      <a:pt x="84" y="82"/>
                      <a:pt x="85" y="81"/>
                    </a:cubicBezTo>
                    <a:cubicBezTo>
                      <a:pt x="85" y="81"/>
                      <a:pt x="85" y="81"/>
                      <a:pt x="85" y="81"/>
                    </a:cubicBezTo>
                    <a:cubicBezTo>
                      <a:pt x="113" y="73"/>
                      <a:pt x="130" y="61"/>
                      <a:pt x="131" y="47"/>
                    </a:cubicBezTo>
                    <a:cubicBezTo>
                      <a:pt x="131" y="47"/>
                      <a:pt x="131" y="47"/>
                      <a:pt x="131" y="47"/>
                    </a:cubicBezTo>
                    <a:cubicBezTo>
                      <a:pt x="131" y="47"/>
                      <a:pt x="131" y="47"/>
                      <a:pt x="131" y="47"/>
                    </a:cubicBezTo>
                    <a:cubicBezTo>
                      <a:pt x="131" y="47"/>
                      <a:pt x="131" y="47"/>
                      <a:pt x="131" y="47"/>
                    </a:cubicBezTo>
                    <a:cubicBezTo>
                      <a:pt x="131" y="47"/>
                      <a:pt x="131" y="47"/>
                      <a:pt x="131" y="47"/>
                    </a:cubicBezTo>
                    <a:cubicBezTo>
                      <a:pt x="131" y="47"/>
                      <a:pt x="131" y="47"/>
                      <a:pt x="131" y="47"/>
                    </a:cubicBezTo>
                    <a:cubicBezTo>
                      <a:pt x="131" y="47"/>
                      <a:pt x="131" y="47"/>
                      <a:pt x="131" y="47"/>
                    </a:cubicBezTo>
                    <a:cubicBezTo>
                      <a:pt x="131" y="47"/>
                      <a:pt x="131" y="47"/>
                      <a:pt x="131" y="47"/>
                    </a:cubicBezTo>
                    <a:cubicBezTo>
                      <a:pt x="131" y="47"/>
                      <a:pt x="131" y="47"/>
                      <a:pt x="131" y="47"/>
                    </a:cubicBezTo>
                    <a:cubicBezTo>
                      <a:pt x="131" y="47"/>
                      <a:pt x="131" y="47"/>
                      <a:pt x="131" y="47"/>
                    </a:cubicBezTo>
                    <a:cubicBezTo>
                      <a:pt x="131" y="47"/>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1" y="46"/>
                      <a:pt x="131" y="46"/>
                      <a:pt x="131" y="46"/>
                    </a:cubicBezTo>
                    <a:cubicBezTo>
                      <a:pt x="130" y="32"/>
                      <a:pt x="113" y="19"/>
                      <a:pt x="85" y="11"/>
                    </a:cubicBezTo>
                    <a:moveTo>
                      <a:pt x="1" y="0"/>
                    </a:moveTo>
                    <a:cubicBezTo>
                      <a:pt x="1" y="0"/>
                      <a:pt x="1" y="0"/>
                      <a:pt x="1" y="0"/>
                    </a:cubicBezTo>
                    <a:cubicBezTo>
                      <a:pt x="0" y="0"/>
                      <a:pt x="0" y="0"/>
                      <a:pt x="0" y="0"/>
                    </a:cubicBezTo>
                    <a:cubicBezTo>
                      <a:pt x="0" y="4"/>
                      <a:pt x="0" y="4"/>
                      <a:pt x="0" y="4"/>
                    </a:cubicBezTo>
                    <a:cubicBezTo>
                      <a:pt x="0" y="4"/>
                      <a:pt x="0" y="4"/>
                      <a:pt x="1" y="4"/>
                    </a:cubicBezTo>
                    <a:cubicBezTo>
                      <a:pt x="1" y="4"/>
                      <a:pt x="1" y="4"/>
                      <a:pt x="1" y="4"/>
                    </a:cubicBezTo>
                    <a:cubicBezTo>
                      <a:pt x="1" y="4"/>
                      <a:pt x="1" y="4"/>
                      <a:pt x="1" y="4"/>
                    </a:cubicBezTo>
                    <a:cubicBezTo>
                      <a:pt x="1" y="4"/>
                      <a:pt x="1" y="4"/>
                      <a:pt x="1" y="4"/>
                    </a:cubicBezTo>
                    <a:cubicBezTo>
                      <a:pt x="1" y="4"/>
                      <a:pt x="1" y="4"/>
                      <a:pt x="1" y="4"/>
                    </a:cubicBezTo>
                    <a:cubicBezTo>
                      <a:pt x="7" y="4"/>
                      <a:pt x="12" y="4"/>
                      <a:pt x="18" y="4"/>
                    </a:cubicBezTo>
                    <a:cubicBezTo>
                      <a:pt x="20" y="4"/>
                      <a:pt x="22" y="5"/>
                      <a:pt x="24" y="5"/>
                    </a:cubicBezTo>
                    <a:cubicBezTo>
                      <a:pt x="30" y="5"/>
                      <a:pt x="35" y="6"/>
                      <a:pt x="41" y="6"/>
                    </a:cubicBezTo>
                    <a:cubicBezTo>
                      <a:pt x="42" y="6"/>
                      <a:pt x="43" y="7"/>
                      <a:pt x="45" y="7"/>
                    </a:cubicBezTo>
                    <a:cubicBezTo>
                      <a:pt x="57" y="8"/>
                      <a:pt x="69" y="11"/>
                      <a:pt x="80" y="14"/>
                    </a:cubicBezTo>
                    <a:cubicBezTo>
                      <a:pt x="80" y="12"/>
                      <a:pt x="81" y="11"/>
                      <a:pt x="82" y="10"/>
                    </a:cubicBezTo>
                    <a:cubicBezTo>
                      <a:pt x="82" y="10"/>
                      <a:pt x="82" y="10"/>
                      <a:pt x="82" y="10"/>
                    </a:cubicBezTo>
                    <a:cubicBezTo>
                      <a:pt x="82" y="10"/>
                      <a:pt x="82" y="10"/>
                      <a:pt x="82" y="10"/>
                    </a:cubicBezTo>
                    <a:cubicBezTo>
                      <a:pt x="71" y="7"/>
                      <a:pt x="58" y="4"/>
                      <a:pt x="44" y="3"/>
                    </a:cubicBezTo>
                    <a:cubicBezTo>
                      <a:pt x="44" y="3"/>
                      <a:pt x="44" y="3"/>
                      <a:pt x="44" y="3"/>
                    </a:cubicBezTo>
                    <a:cubicBezTo>
                      <a:pt x="43" y="2"/>
                      <a:pt x="42" y="2"/>
                      <a:pt x="40" y="2"/>
                    </a:cubicBezTo>
                    <a:cubicBezTo>
                      <a:pt x="40" y="2"/>
                      <a:pt x="40" y="2"/>
                      <a:pt x="40" y="2"/>
                    </a:cubicBezTo>
                    <a:cubicBezTo>
                      <a:pt x="40" y="2"/>
                      <a:pt x="40" y="2"/>
                      <a:pt x="40" y="2"/>
                    </a:cubicBezTo>
                    <a:cubicBezTo>
                      <a:pt x="34" y="1"/>
                      <a:pt x="27" y="1"/>
                      <a:pt x="20" y="1"/>
                    </a:cubicBezTo>
                    <a:cubicBezTo>
                      <a:pt x="19" y="1"/>
                      <a:pt x="19" y="1"/>
                      <a:pt x="19" y="1"/>
                    </a:cubicBezTo>
                    <a:cubicBezTo>
                      <a:pt x="18" y="0"/>
                      <a:pt x="16" y="0"/>
                      <a:pt x="14" y="0"/>
                    </a:cubicBezTo>
                    <a:cubicBezTo>
                      <a:pt x="14" y="0"/>
                      <a:pt x="13" y="0"/>
                      <a:pt x="13" y="0"/>
                    </a:cubicBezTo>
                    <a:cubicBezTo>
                      <a:pt x="13" y="0"/>
                      <a:pt x="13" y="0"/>
                      <a:pt x="13" y="0"/>
                    </a:cubicBezTo>
                    <a:cubicBezTo>
                      <a:pt x="9" y="0"/>
                      <a:pt x="5" y="0"/>
                      <a:pt x="1" y="0"/>
                    </a:cubicBezTo>
                    <a:cubicBezTo>
                      <a:pt x="1" y="0"/>
                      <a:pt x="1" y="0"/>
                      <a:pt x="1" y="0"/>
                    </a:cubicBezTo>
                  </a:path>
                </a:pathLst>
              </a:custGeom>
              <a:solidFill>
                <a:srgbClr val="3B3B3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00" name="íślïḑè">
                <a:extLst>
                  <a:ext uri="{FF2B5EF4-FFF2-40B4-BE49-F238E27FC236}">
                    <a16:creationId xmlns="" xmlns:a16="http://schemas.microsoft.com/office/drawing/2014/main" id="{A1D376A4-64F6-4BCA-A807-24A26764F7BB}"/>
                  </a:ext>
                </a:extLst>
              </p:cNvPr>
              <p:cNvSpPr/>
              <p:nvPr/>
            </p:nvSpPr>
            <p:spPr bwMode="auto">
              <a:xfrm>
                <a:off x="6083699" y="1760706"/>
                <a:ext cx="1664195" cy="2721736"/>
              </a:xfrm>
              <a:custGeom>
                <a:avLst/>
                <a:gdLst>
                  <a:gd name="T0" fmla="*/ 86 w 98"/>
                  <a:gd name="T1" fmla="*/ 53 h 160"/>
                  <a:gd name="T2" fmla="*/ 86 w 98"/>
                  <a:gd name="T3" fmla="*/ 53 h 160"/>
                  <a:gd name="T4" fmla="*/ 85 w 98"/>
                  <a:gd name="T5" fmla="*/ 55 h 160"/>
                  <a:gd name="T6" fmla="*/ 85 w 98"/>
                  <a:gd name="T7" fmla="*/ 56 h 160"/>
                  <a:gd name="T8" fmla="*/ 80 w 98"/>
                  <a:gd name="T9" fmla="*/ 66 h 160"/>
                  <a:gd name="T10" fmla="*/ 57 w 98"/>
                  <a:gd name="T11" fmla="*/ 98 h 160"/>
                  <a:gd name="T12" fmla="*/ 43 w 98"/>
                  <a:gd name="T13" fmla="*/ 116 h 160"/>
                  <a:gd name="T14" fmla="*/ 31 w 98"/>
                  <a:gd name="T15" fmla="*/ 128 h 160"/>
                  <a:gd name="T16" fmla="*/ 31 w 98"/>
                  <a:gd name="T17" fmla="*/ 128 h 160"/>
                  <a:gd name="T18" fmla="*/ 18 w 98"/>
                  <a:gd name="T19" fmla="*/ 140 h 160"/>
                  <a:gd name="T20" fmla="*/ 1 w 98"/>
                  <a:gd name="T21" fmla="*/ 155 h 160"/>
                  <a:gd name="T22" fmla="*/ 0 w 98"/>
                  <a:gd name="T23" fmla="*/ 160 h 160"/>
                  <a:gd name="T24" fmla="*/ 1 w 98"/>
                  <a:gd name="T25" fmla="*/ 160 h 160"/>
                  <a:gd name="T26" fmla="*/ 4 w 98"/>
                  <a:gd name="T27" fmla="*/ 157 h 160"/>
                  <a:gd name="T28" fmla="*/ 20 w 98"/>
                  <a:gd name="T29" fmla="*/ 144 h 160"/>
                  <a:gd name="T30" fmla="*/ 24 w 98"/>
                  <a:gd name="T31" fmla="*/ 140 h 160"/>
                  <a:gd name="T32" fmla="*/ 24 w 98"/>
                  <a:gd name="T33" fmla="*/ 140 h 160"/>
                  <a:gd name="T34" fmla="*/ 42 w 98"/>
                  <a:gd name="T35" fmla="*/ 122 h 160"/>
                  <a:gd name="T36" fmla="*/ 42 w 98"/>
                  <a:gd name="T37" fmla="*/ 122 h 160"/>
                  <a:gd name="T38" fmla="*/ 46 w 98"/>
                  <a:gd name="T39" fmla="*/ 117 h 160"/>
                  <a:gd name="T40" fmla="*/ 60 w 98"/>
                  <a:gd name="T41" fmla="*/ 101 h 160"/>
                  <a:gd name="T42" fmla="*/ 62 w 98"/>
                  <a:gd name="T43" fmla="*/ 98 h 160"/>
                  <a:gd name="T44" fmla="*/ 83 w 98"/>
                  <a:gd name="T45" fmla="*/ 67 h 160"/>
                  <a:gd name="T46" fmla="*/ 84 w 98"/>
                  <a:gd name="T47" fmla="*/ 67 h 160"/>
                  <a:gd name="T48" fmla="*/ 85 w 98"/>
                  <a:gd name="T49" fmla="*/ 63 h 160"/>
                  <a:gd name="T50" fmla="*/ 89 w 98"/>
                  <a:gd name="T51" fmla="*/ 57 h 160"/>
                  <a:gd name="T52" fmla="*/ 89 w 98"/>
                  <a:gd name="T53" fmla="*/ 57 h 160"/>
                  <a:gd name="T54" fmla="*/ 97 w 98"/>
                  <a:gd name="T55" fmla="*/ 36 h 160"/>
                  <a:gd name="T56" fmla="*/ 76 w 98"/>
                  <a:gd name="T57" fmla="*/ 0 h 160"/>
                  <a:gd name="T58" fmla="*/ 76 w 98"/>
                  <a:gd name="T59" fmla="*/ 0 h 160"/>
                  <a:gd name="T60" fmla="*/ 76 w 98"/>
                  <a:gd name="T61" fmla="*/ 0 h 160"/>
                  <a:gd name="T62" fmla="*/ 76 w 98"/>
                  <a:gd name="T63" fmla="*/ 0 h 160"/>
                  <a:gd name="T64" fmla="*/ 76 w 98"/>
                  <a:gd name="T65" fmla="*/ 0 h 160"/>
                  <a:gd name="T66" fmla="*/ 36 w 98"/>
                  <a:gd name="T67" fmla="*/ 13 h 160"/>
                  <a:gd name="T68" fmla="*/ 32 w 98"/>
                  <a:gd name="T69" fmla="*/ 15 h 160"/>
                  <a:gd name="T70" fmla="*/ 32 w 98"/>
                  <a:gd name="T71" fmla="*/ 15 h 160"/>
                  <a:gd name="T72" fmla="*/ 1 w 98"/>
                  <a:gd name="T73" fmla="*/ 37 h 160"/>
                  <a:gd name="T74" fmla="*/ 0 w 98"/>
                  <a:gd name="T75" fmla="*/ 42 h 160"/>
                  <a:gd name="T76" fmla="*/ 4 w 98"/>
                  <a:gd name="T77" fmla="*/ 39 h 160"/>
                  <a:gd name="T78" fmla="*/ 37 w 98"/>
                  <a:gd name="T79" fmla="*/ 17 h 160"/>
                  <a:gd name="T80" fmla="*/ 76 w 98"/>
                  <a:gd name="T81" fmla="*/ 4 h 160"/>
                  <a:gd name="T82" fmla="*/ 76 w 98"/>
                  <a:gd name="T83" fmla="*/ 4 h 160"/>
                  <a:gd name="T84" fmla="*/ 76 w 98"/>
                  <a:gd name="T85" fmla="*/ 4 h 160"/>
                  <a:gd name="T86" fmla="*/ 76 w 98"/>
                  <a:gd name="T87" fmla="*/ 4 h 160"/>
                  <a:gd name="T88" fmla="*/ 76 w 98"/>
                  <a:gd name="T89" fmla="*/ 4 h 160"/>
                  <a:gd name="T90" fmla="*/ 90 w 98"/>
                  <a:gd name="T91" fmla="*/ 9 h 160"/>
                  <a:gd name="T92" fmla="*/ 90 w 98"/>
                  <a:gd name="T93" fmla="*/ 9 h 160"/>
                  <a:gd name="T94" fmla="*/ 98 w 98"/>
                  <a:gd name="T95" fmla="*/ 15 h 160"/>
                  <a:gd name="T96" fmla="*/ 93 w 98"/>
                  <a:gd name="T97" fmla="*/ 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8" h="160">
                    <a:moveTo>
                      <a:pt x="93" y="34"/>
                    </a:moveTo>
                    <a:cubicBezTo>
                      <a:pt x="92" y="40"/>
                      <a:pt x="89" y="46"/>
                      <a:pt x="86" y="53"/>
                    </a:cubicBezTo>
                    <a:cubicBezTo>
                      <a:pt x="86" y="53"/>
                      <a:pt x="86" y="53"/>
                      <a:pt x="86" y="53"/>
                    </a:cubicBezTo>
                    <a:cubicBezTo>
                      <a:pt x="86" y="53"/>
                      <a:pt x="86" y="53"/>
                      <a:pt x="86" y="53"/>
                    </a:cubicBezTo>
                    <a:cubicBezTo>
                      <a:pt x="86" y="54"/>
                      <a:pt x="85" y="55"/>
                      <a:pt x="85" y="55"/>
                    </a:cubicBezTo>
                    <a:cubicBezTo>
                      <a:pt x="85" y="55"/>
                      <a:pt x="85" y="55"/>
                      <a:pt x="85" y="55"/>
                    </a:cubicBezTo>
                    <a:cubicBezTo>
                      <a:pt x="85" y="55"/>
                      <a:pt x="85" y="55"/>
                      <a:pt x="85" y="55"/>
                    </a:cubicBezTo>
                    <a:cubicBezTo>
                      <a:pt x="85" y="55"/>
                      <a:pt x="85" y="55"/>
                      <a:pt x="85" y="56"/>
                    </a:cubicBezTo>
                    <a:cubicBezTo>
                      <a:pt x="84" y="58"/>
                      <a:pt x="83" y="60"/>
                      <a:pt x="82" y="62"/>
                    </a:cubicBezTo>
                    <a:cubicBezTo>
                      <a:pt x="81" y="63"/>
                      <a:pt x="80" y="64"/>
                      <a:pt x="80" y="66"/>
                    </a:cubicBezTo>
                    <a:cubicBezTo>
                      <a:pt x="74" y="75"/>
                      <a:pt x="68" y="85"/>
                      <a:pt x="60" y="95"/>
                    </a:cubicBezTo>
                    <a:cubicBezTo>
                      <a:pt x="59" y="96"/>
                      <a:pt x="58" y="97"/>
                      <a:pt x="57" y="98"/>
                    </a:cubicBezTo>
                    <a:cubicBezTo>
                      <a:pt x="54" y="103"/>
                      <a:pt x="50" y="107"/>
                      <a:pt x="47" y="111"/>
                    </a:cubicBezTo>
                    <a:cubicBezTo>
                      <a:pt x="45" y="113"/>
                      <a:pt x="44" y="114"/>
                      <a:pt x="43" y="116"/>
                    </a:cubicBezTo>
                    <a:cubicBezTo>
                      <a:pt x="39" y="120"/>
                      <a:pt x="35" y="124"/>
                      <a:pt x="31" y="128"/>
                    </a:cubicBezTo>
                    <a:cubicBezTo>
                      <a:pt x="31" y="128"/>
                      <a:pt x="31" y="128"/>
                      <a:pt x="31" y="128"/>
                    </a:cubicBezTo>
                    <a:cubicBezTo>
                      <a:pt x="31" y="128"/>
                      <a:pt x="31" y="128"/>
                      <a:pt x="31" y="128"/>
                    </a:cubicBezTo>
                    <a:cubicBezTo>
                      <a:pt x="31" y="128"/>
                      <a:pt x="31" y="128"/>
                      <a:pt x="31" y="128"/>
                    </a:cubicBezTo>
                    <a:cubicBezTo>
                      <a:pt x="31" y="128"/>
                      <a:pt x="31" y="128"/>
                      <a:pt x="31" y="128"/>
                    </a:cubicBezTo>
                    <a:cubicBezTo>
                      <a:pt x="26" y="132"/>
                      <a:pt x="22" y="136"/>
                      <a:pt x="18" y="140"/>
                    </a:cubicBezTo>
                    <a:cubicBezTo>
                      <a:pt x="17" y="141"/>
                      <a:pt x="15" y="143"/>
                      <a:pt x="14" y="144"/>
                    </a:cubicBezTo>
                    <a:cubicBezTo>
                      <a:pt x="9" y="148"/>
                      <a:pt x="5" y="151"/>
                      <a:pt x="1" y="155"/>
                    </a:cubicBezTo>
                    <a:cubicBezTo>
                      <a:pt x="0" y="155"/>
                      <a:pt x="0" y="155"/>
                      <a:pt x="0" y="155"/>
                    </a:cubicBezTo>
                    <a:cubicBezTo>
                      <a:pt x="0" y="160"/>
                      <a:pt x="0" y="160"/>
                      <a:pt x="0" y="160"/>
                    </a:cubicBezTo>
                    <a:cubicBezTo>
                      <a:pt x="1" y="160"/>
                      <a:pt x="1" y="160"/>
                      <a:pt x="1" y="160"/>
                    </a:cubicBezTo>
                    <a:cubicBezTo>
                      <a:pt x="1" y="160"/>
                      <a:pt x="1" y="160"/>
                      <a:pt x="1" y="160"/>
                    </a:cubicBezTo>
                    <a:cubicBezTo>
                      <a:pt x="2" y="159"/>
                      <a:pt x="3" y="158"/>
                      <a:pt x="4" y="157"/>
                    </a:cubicBezTo>
                    <a:cubicBezTo>
                      <a:pt x="4" y="157"/>
                      <a:pt x="4" y="157"/>
                      <a:pt x="4" y="157"/>
                    </a:cubicBezTo>
                    <a:cubicBezTo>
                      <a:pt x="4" y="157"/>
                      <a:pt x="4" y="157"/>
                      <a:pt x="4" y="157"/>
                    </a:cubicBezTo>
                    <a:cubicBezTo>
                      <a:pt x="9" y="153"/>
                      <a:pt x="14" y="149"/>
                      <a:pt x="20" y="144"/>
                    </a:cubicBezTo>
                    <a:cubicBezTo>
                      <a:pt x="20" y="144"/>
                      <a:pt x="20" y="144"/>
                      <a:pt x="20" y="144"/>
                    </a:cubicBezTo>
                    <a:cubicBezTo>
                      <a:pt x="21" y="142"/>
                      <a:pt x="23" y="141"/>
                      <a:pt x="24" y="140"/>
                    </a:cubicBezTo>
                    <a:cubicBezTo>
                      <a:pt x="24" y="140"/>
                      <a:pt x="24" y="140"/>
                      <a:pt x="24" y="140"/>
                    </a:cubicBezTo>
                    <a:cubicBezTo>
                      <a:pt x="24" y="140"/>
                      <a:pt x="24" y="140"/>
                      <a:pt x="24" y="140"/>
                    </a:cubicBezTo>
                    <a:cubicBezTo>
                      <a:pt x="27" y="137"/>
                      <a:pt x="30" y="134"/>
                      <a:pt x="33" y="131"/>
                    </a:cubicBezTo>
                    <a:cubicBezTo>
                      <a:pt x="36" y="128"/>
                      <a:pt x="39" y="125"/>
                      <a:pt x="42" y="122"/>
                    </a:cubicBezTo>
                    <a:cubicBezTo>
                      <a:pt x="42" y="122"/>
                      <a:pt x="42" y="122"/>
                      <a:pt x="42" y="122"/>
                    </a:cubicBezTo>
                    <a:cubicBezTo>
                      <a:pt x="42" y="122"/>
                      <a:pt x="42" y="122"/>
                      <a:pt x="42" y="122"/>
                    </a:cubicBezTo>
                    <a:cubicBezTo>
                      <a:pt x="44" y="120"/>
                      <a:pt x="45" y="119"/>
                      <a:pt x="46" y="117"/>
                    </a:cubicBezTo>
                    <a:cubicBezTo>
                      <a:pt x="46" y="117"/>
                      <a:pt x="46" y="117"/>
                      <a:pt x="46" y="117"/>
                    </a:cubicBezTo>
                    <a:cubicBezTo>
                      <a:pt x="51" y="112"/>
                      <a:pt x="55" y="107"/>
                      <a:pt x="60" y="101"/>
                    </a:cubicBezTo>
                    <a:cubicBezTo>
                      <a:pt x="60" y="101"/>
                      <a:pt x="60" y="101"/>
                      <a:pt x="60" y="101"/>
                    </a:cubicBezTo>
                    <a:cubicBezTo>
                      <a:pt x="60" y="101"/>
                      <a:pt x="60" y="101"/>
                      <a:pt x="60" y="101"/>
                    </a:cubicBezTo>
                    <a:cubicBezTo>
                      <a:pt x="61" y="100"/>
                      <a:pt x="61" y="99"/>
                      <a:pt x="62" y="98"/>
                    </a:cubicBezTo>
                    <a:cubicBezTo>
                      <a:pt x="62" y="98"/>
                      <a:pt x="62" y="98"/>
                      <a:pt x="62" y="98"/>
                    </a:cubicBezTo>
                    <a:cubicBezTo>
                      <a:pt x="70" y="87"/>
                      <a:pt x="78" y="77"/>
                      <a:pt x="83" y="67"/>
                    </a:cubicBezTo>
                    <a:cubicBezTo>
                      <a:pt x="83" y="67"/>
                      <a:pt x="84" y="67"/>
                      <a:pt x="84" y="67"/>
                    </a:cubicBezTo>
                    <a:cubicBezTo>
                      <a:pt x="84" y="67"/>
                      <a:pt x="84" y="67"/>
                      <a:pt x="84" y="67"/>
                    </a:cubicBezTo>
                    <a:cubicBezTo>
                      <a:pt x="84" y="65"/>
                      <a:pt x="85" y="64"/>
                      <a:pt x="85" y="63"/>
                    </a:cubicBezTo>
                    <a:cubicBezTo>
                      <a:pt x="85" y="63"/>
                      <a:pt x="85" y="63"/>
                      <a:pt x="85" y="63"/>
                    </a:cubicBezTo>
                    <a:cubicBezTo>
                      <a:pt x="86" y="61"/>
                      <a:pt x="88" y="59"/>
                      <a:pt x="89" y="57"/>
                    </a:cubicBezTo>
                    <a:cubicBezTo>
                      <a:pt x="89" y="57"/>
                      <a:pt x="89" y="57"/>
                      <a:pt x="89" y="57"/>
                    </a:cubicBezTo>
                    <a:cubicBezTo>
                      <a:pt x="89" y="57"/>
                      <a:pt x="89" y="57"/>
                      <a:pt x="89" y="57"/>
                    </a:cubicBezTo>
                    <a:cubicBezTo>
                      <a:pt x="89" y="57"/>
                      <a:pt x="89" y="57"/>
                      <a:pt x="89" y="57"/>
                    </a:cubicBezTo>
                    <a:cubicBezTo>
                      <a:pt x="89" y="57"/>
                      <a:pt x="89" y="57"/>
                      <a:pt x="89" y="57"/>
                    </a:cubicBezTo>
                    <a:cubicBezTo>
                      <a:pt x="92" y="49"/>
                      <a:pt x="95" y="42"/>
                      <a:pt x="97" y="36"/>
                    </a:cubicBezTo>
                    <a:cubicBezTo>
                      <a:pt x="95" y="35"/>
                      <a:pt x="94" y="35"/>
                      <a:pt x="93" y="34"/>
                    </a:cubicBezTo>
                    <a:moveTo>
                      <a:pt x="76" y="0"/>
                    </a:moveTo>
                    <a:cubicBezTo>
                      <a:pt x="76" y="0"/>
                      <a:pt x="76" y="0"/>
                      <a:pt x="76" y="0"/>
                    </a:cubicBezTo>
                    <a:cubicBezTo>
                      <a:pt x="76" y="0"/>
                      <a:pt x="76" y="0"/>
                      <a:pt x="76" y="0"/>
                    </a:cubicBezTo>
                    <a:cubicBezTo>
                      <a:pt x="76" y="0"/>
                      <a:pt x="76" y="0"/>
                      <a:pt x="76" y="0"/>
                    </a:cubicBezTo>
                    <a:cubicBezTo>
                      <a:pt x="76" y="0"/>
                      <a:pt x="76" y="0"/>
                      <a:pt x="76" y="0"/>
                    </a:cubicBezTo>
                    <a:cubicBezTo>
                      <a:pt x="76" y="0"/>
                      <a:pt x="76" y="0"/>
                      <a:pt x="76" y="0"/>
                    </a:cubicBezTo>
                    <a:cubicBezTo>
                      <a:pt x="76" y="0"/>
                      <a:pt x="76" y="0"/>
                      <a:pt x="76" y="0"/>
                    </a:cubicBezTo>
                    <a:cubicBezTo>
                      <a:pt x="76" y="0"/>
                      <a:pt x="76" y="0"/>
                      <a:pt x="76" y="0"/>
                    </a:cubicBezTo>
                    <a:cubicBezTo>
                      <a:pt x="76" y="0"/>
                      <a:pt x="76" y="0"/>
                      <a:pt x="76" y="0"/>
                    </a:cubicBezTo>
                    <a:cubicBezTo>
                      <a:pt x="76" y="0"/>
                      <a:pt x="76" y="0"/>
                      <a:pt x="76" y="0"/>
                    </a:cubicBezTo>
                    <a:cubicBezTo>
                      <a:pt x="65" y="1"/>
                      <a:pt x="51" y="5"/>
                      <a:pt x="36" y="13"/>
                    </a:cubicBezTo>
                    <a:cubicBezTo>
                      <a:pt x="36" y="13"/>
                      <a:pt x="36" y="13"/>
                      <a:pt x="36" y="13"/>
                    </a:cubicBezTo>
                    <a:cubicBezTo>
                      <a:pt x="35" y="14"/>
                      <a:pt x="33" y="15"/>
                      <a:pt x="32" y="15"/>
                    </a:cubicBezTo>
                    <a:cubicBezTo>
                      <a:pt x="32" y="15"/>
                      <a:pt x="32" y="15"/>
                      <a:pt x="32" y="15"/>
                    </a:cubicBezTo>
                    <a:cubicBezTo>
                      <a:pt x="32" y="15"/>
                      <a:pt x="32" y="15"/>
                      <a:pt x="32" y="15"/>
                    </a:cubicBezTo>
                    <a:cubicBezTo>
                      <a:pt x="22" y="21"/>
                      <a:pt x="11" y="28"/>
                      <a:pt x="1" y="37"/>
                    </a:cubicBezTo>
                    <a:cubicBezTo>
                      <a:pt x="1" y="37"/>
                      <a:pt x="1" y="37"/>
                      <a:pt x="1" y="37"/>
                    </a:cubicBezTo>
                    <a:cubicBezTo>
                      <a:pt x="0" y="37"/>
                      <a:pt x="0" y="37"/>
                      <a:pt x="0" y="37"/>
                    </a:cubicBezTo>
                    <a:cubicBezTo>
                      <a:pt x="0" y="42"/>
                      <a:pt x="0" y="42"/>
                      <a:pt x="0" y="42"/>
                    </a:cubicBezTo>
                    <a:cubicBezTo>
                      <a:pt x="0" y="42"/>
                      <a:pt x="0" y="42"/>
                      <a:pt x="1" y="42"/>
                    </a:cubicBezTo>
                    <a:cubicBezTo>
                      <a:pt x="2" y="41"/>
                      <a:pt x="3" y="40"/>
                      <a:pt x="4" y="39"/>
                    </a:cubicBezTo>
                    <a:cubicBezTo>
                      <a:pt x="14" y="31"/>
                      <a:pt x="24" y="25"/>
                      <a:pt x="33" y="19"/>
                    </a:cubicBezTo>
                    <a:cubicBezTo>
                      <a:pt x="35" y="18"/>
                      <a:pt x="36" y="18"/>
                      <a:pt x="37" y="17"/>
                    </a:cubicBezTo>
                    <a:cubicBezTo>
                      <a:pt x="52" y="9"/>
                      <a:pt x="65" y="4"/>
                      <a:pt x="76" y="4"/>
                    </a:cubicBezTo>
                    <a:cubicBezTo>
                      <a:pt x="76" y="4"/>
                      <a:pt x="76" y="4"/>
                      <a:pt x="76" y="4"/>
                    </a:cubicBezTo>
                    <a:cubicBezTo>
                      <a:pt x="76" y="4"/>
                      <a:pt x="76" y="4"/>
                      <a:pt x="76" y="4"/>
                    </a:cubicBezTo>
                    <a:cubicBezTo>
                      <a:pt x="76" y="4"/>
                      <a:pt x="76" y="4"/>
                      <a:pt x="76" y="4"/>
                    </a:cubicBezTo>
                    <a:cubicBezTo>
                      <a:pt x="76" y="4"/>
                      <a:pt x="76" y="4"/>
                      <a:pt x="76" y="4"/>
                    </a:cubicBezTo>
                    <a:cubicBezTo>
                      <a:pt x="76" y="4"/>
                      <a:pt x="76" y="4"/>
                      <a:pt x="76" y="4"/>
                    </a:cubicBezTo>
                    <a:cubicBezTo>
                      <a:pt x="76" y="4"/>
                      <a:pt x="76" y="4"/>
                      <a:pt x="76" y="4"/>
                    </a:cubicBezTo>
                    <a:cubicBezTo>
                      <a:pt x="76" y="4"/>
                      <a:pt x="76" y="4"/>
                      <a:pt x="76" y="4"/>
                    </a:cubicBezTo>
                    <a:cubicBezTo>
                      <a:pt x="76" y="4"/>
                      <a:pt x="76" y="4"/>
                      <a:pt x="76" y="4"/>
                    </a:cubicBezTo>
                    <a:cubicBezTo>
                      <a:pt x="76" y="4"/>
                      <a:pt x="76" y="4"/>
                      <a:pt x="76" y="4"/>
                    </a:cubicBezTo>
                    <a:cubicBezTo>
                      <a:pt x="82" y="4"/>
                      <a:pt x="87" y="6"/>
                      <a:pt x="90" y="9"/>
                    </a:cubicBezTo>
                    <a:cubicBezTo>
                      <a:pt x="90" y="9"/>
                      <a:pt x="90" y="9"/>
                      <a:pt x="90" y="9"/>
                    </a:cubicBezTo>
                    <a:cubicBezTo>
                      <a:pt x="90" y="9"/>
                      <a:pt x="90" y="9"/>
                      <a:pt x="90" y="9"/>
                    </a:cubicBezTo>
                    <a:cubicBezTo>
                      <a:pt x="90" y="9"/>
                      <a:pt x="90" y="9"/>
                      <a:pt x="90" y="9"/>
                    </a:cubicBezTo>
                    <a:cubicBezTo>
                      <a:pt x="92" y="11"/>
                      <a:pt x="93" y="13"/>
                      <a:pt x="94" y="17"/>
                    </a:cubicBezTo>
                    <a:cubicBezTo>
                      <a:pt x="95" y="16"/>
                      <a:pt x="96" y="15"/>
                      <a:pt x="98" y="15"/>
                    </a:cubicBezTo>
                    <a:cubicBezTo>
                      <a:pt x="97" y="12"/>
                      <a:pt x="95" y="9"/>
                      <a:pt x="93" y="6"/>
                    </a:cubicBezTo>
                    <a:cubicBezTo>
                      <a:pt x="93" y="6"/>
                      <a:pt x="93" y="6"/>
                      <a:pt x="93" y="6"/>
                    </a:cubicBezTo>
                    <a:cubicBezTo>
                      <a:pt x="89" y="2"/>
                      <a:pt x="83" y="0"/>
                      <a:pt x="76" y="0"/>
                    </a:cubicBezTo>
                  </a:path>
                </a:pathLst>
              </a:custGeom>
              <a:solidFill>
                <a:srgbClr val="3B3B3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01" name="i$ḻiḋé">
                <a:extLst>
                  <a:ext uri="{FF2B5EF4-FFF2-40B4-BE49-F238E27FC236}">
                    <a16:creationId xmlns="" xmlns:a16="http://schemas.microsoft.com/office/drawing/2014/main" id="{73B12635-35A2-4EF1-8F89-48C6F164067A}"/>
                  </a:ext>
                </a:extLst>
              </p:cNvPr>
              <p:cNvSpPr/>
              <p:nvPr/>
            </p:nvSpPr>
            <p:spPr bwMode="auto">
              <a:xfrm>
                <a:off x="7542942" y="2187002"/>
                <a:ext cx="327920" cy="2402016"/>
              </a:xfrm>
              <a:custGeom>
                <a:avLst/>
                <a:gdLst>
                  <a:gd name="T0" fmla="*/ 1 w 19"/>
                  <a:gd name="T1" fmla="*/ 141 h 141"/>
                  <a:gd name="T2" fmla="*/ 1 w 19"/>
                  <a:gd name="T3" fmla="*/ 141 h 141"/>
                  <a:gd name="T4" fmla="*/ 1 w 19"/>
                  <a:gd name="T5" fmla="*/ 141 h 141"/>
                  <a:gd name="T6" fmla="*/ 1 w 19"/>
                  <a:gd name="T7" fmla="*/ 140 h 141"/>
                  <a:gd name="T8" fmla="*/ 0 w 19"/>
                  <a:gd name="T9" fmla="*/ 140 h 141"/>
                  <a:gd name="T10" fmla="*/ 0 w 19"/>
                  <a:gd name="T11" fmla="*/ 140 h 141"/>
                  <a:gd name="T12" fmla="*/ 19 w 19"/>
                  <a:gd name="T13" fmla="*/ 140 h 141"/>
                  <a:gd name="T14" fmla="*/ 0 w 19"/>
                  <a:gd name="T15" fmla="*/ 140 h 141"/>
                  <a:gd name="T16" fmla="*/ 0 w 19"/>
                  <a:gd name="T17" fmla="*/ 140 h 141"/>
                  <a:gd name="T18" fmla="*/ 19 w 19"/>
                  <a:gd name="T19" fmla="*/ 140 h 141"/>
                  <a:gd name="T20" fmla="*/ 0 w 19"/>
                  <a:gd name="T21" fmla="*/ 140 h 141"/>
                  <a:gd name="T22" fmla="*/ 0 w 19"/>
                  <a:gd name="T23" fmla="*/ 140 h 141"/>
                  <a:gd name="T24" fmla="*/ 19 w 19"/>
                  <a:gd name="T25" fmla="*/ 140 h 141"/>
                  <a:gd name="T26" fmla="*/ 0 w 19"/>
                  <a:gd name="T27" fmla="*/ 140 h 141"/>
                  <a:gd name="T28" fmla="*/ 0 w 19"/>
                  <a:gd name="T29" fmla="*/ 140 h 141"/>
                  <a:gd name="T30" fmla="*/ 19 w 19"/>
                  <a:gd name="T31" fmla="*/ 140 h 141"/>
                  <a:gd name="T32" fmla="*/ 0 w 19"/>
                  <a:gd name="T33" fmla="*/ 140 h 141"/>
                  <a:gd name="T34" fmla="*/ 0 w 19"/>
                  <a:gd name="T35" fmla="*/ 140 h 141"/>
                  <a:gd name="T36" fmla="*/ 0 w 19"/>
                  <a:gd name="T37" fmla="*/ 140 h 141"/>
                  <a:gd name="T38" fmla="*/ 0 w 19"/>
                  <a:gd name="T39" fmla="*/ 140 h 141"/>
                  <a:gd name="T40" fmla="*/ 0 w 19"/>
                  <a:gd name="T41" fmla="*/ 140 h 141"/>
                  <a:gd name="T42" fmla="*/ 0 w 19"/>
                  <a:gd name="T43" fmla="*/ 140 h 141"/>
                  <a:gd name="T44" fmla="*/ 0 w 19"/>
                  <a:gd name="T45" fmla="*/ 140 h 141"/>
                  <a:gd name="T46" fmla="*/ 0 w 19"/>
                  <a:gd name="T47" fmla="*/ 140 h 141"/>
                  <a:gd name="T48" fmla="*/ 3 w 19"/>
                  <a:gd name="T49" fmla="*/ 1 h 141"/>
                  <a:gd name="T50" fmla="*/ 3 w 19"/>
                  <a:gd name="T51" fmla="*/ 1 h 141"/>
                  <a:gd name="T52" fmla="*/ 3 w 19"/>
                  <a:gd name="T53" fmla="*/ 1 h 141"/>
                  <a:gd name="T54" fmla="*/ 3 w 19"/>
                  <a:gd name="T55" fmla="*/ 1 h 141"/>
                  <a:gd name="T56" fmla="*/ 3 w 19"/>
                  <a:gd name="T57" fmla="*/ 1 h 141"/>
                  <a:gd name="T58" fmla="*/ 3 w 19"/>
                  <a:gd name="T59" fmla="*/ 1 h 141"/>
                  <a:gd name="T60" fmla="*/ 3 w 19"/>
                  <a:gd name="T61" fmla="*/ 1 h 141"/>
                  <a:gd name="T62" fmla="*/ 3 w 19"/>
                  <a:gd name="T63" fmla="*/ 1 h 141"/>
                  <a:gd name="T64" fmla="*/ 3 w 19"/>
                  <a:gd name="T65" fmla="*/ 1 h 141"/>
                  <a:gd name="T66" fmla="*/ 3 w 19"/>
                  <a:gd name="T67" fmla="*/ 0 h 141"/>
                  <a:gd name="T68" fmla="*/ 3 w 19"/>
                  <a:gd name="T69"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 h="141">
                    <a:moveTo>
                      <a:pt x="1" y="141"/>
                    </a:moveTo>
                    <a:cubicBezTo>
                      <a:pt x="1" y="141"/>
                      <a:pt x="1" y="141"/>
                      <a:pt x="1" y="141"/>
                    </a:cubicBezTo>
                    <a:cubicBezTo>
                      <a:pt x="1" y="141"/>
                      <a:pt x="1" y="141"/>
                      <a:pt x="1" y="141"/>
                    </a:cubicBezTo>
                    <a:moveTo>
                      <a:pt x="1" y="141"/>
                    </a:moveTo>
                    <a:cubicBezTo>
                      <a:pt x="1" y="141"/>
                      <a:pt x="1" y="141"/>
                      <a:pt x="1" y="141"/>
                    </a:cubicBezTo>
                    <a:cubicBezTo>
                      <a:pt x="1" y="141"/>
                      <a:pt x="1" y="141"/>
                      <a:pt x="1" y="141"/>
                    </a:cubicBezTo>
                    <a:moveTo>
                      <a:pt x="0" y="140"/>
                    </a:moveTo>
                    <a:cubicBezTo>
                      <a:pt x="1" y="140"/>
                      <a:pt x="1" y="140"/>
                      <a:pt x="1" y="140"/>
                    </a:cubicBezTo>
                    <a:cubicBezTo>
                      <a:pt x="1" y="140"/>
                      <a:pt x="1" y="140"/>
                      <a:pt x="0" y="140"/>
                    </a:cubicBezTo>
                    <a:moveTo>
                      <a:pt x="0" y="140"/>
                    </a:moveTo>
                    <a:cubicBezTo>
                      <a:pt x="0" y="140"/>
                      <a:pt x="0" y="140"/>
                      <a:pt x="0" y="140"/>
                    </a:cubicBezTo>
                    <a:cubicBezTo>
                      <a:pt x="0" y="140"/>
                      <a:pt x="0" y="140"/>
                      <a:pt x="0" y="140"/>
                    </a:cubicBezTo>
                    <a:moveTo>
                      <a:pt x="19" y="140"/>
                    </a:moveTo>
                    <a:cubicBezTo>
                      <a:pt x="19" y="140"/>
                      <a:pt x="19" y="140"/>
                      <a:pt x="19" y="140"/>
                    </a:cubicBezTo>
                    <a:cubicBezTo>
                      <a:pt x="19" y="140"/>
                      <a:pt x="19" y="140"/>
                      <a:pt x="19" y="140"/>
                    </a:cubicBezTo>
                    <a:moveTo>
                      <a:pt x="0" y="140"/>
                    </a:moveTo>
                    <a:cubicBezTo>
                      <a:pt x="0" y="140"/>
                      <a:pt x="0" y="140"/>
                      <a:pt x="0" y="140"/>
                    </a:cubicBezTo>
                    <a:cubicBezTo>
                      <a:pt x="0" y="140"/>
                      <a:pt x="0" y="140"/>
                      <a:pt x="0" y="140"/>
                    </a:cubicBezTo>
                    <a:moveTo>
                      <a:pt x="19" y="140"/>
                    </a:moveTo>
                    <a:cubicBezTo>
                      <a:pt x="19" y="140"/>
                      <a:pt x="19" y="140"/>
                      <a:pt x="19" y="140"/>
                    </a:cubicBezTo>
                    <a:cubicBezTo>
                      <a:pt x="19" y="140"/>
                      <a:pt x="19" y="140"/>
                      <a:pt x="19" y="140"/>
                    </a:cubicBezTo>
                    <a:moveTo>
                      <a:pt x="0" y="140"/>
                    </a:moveTo>
                    <a:cubicBezTo>
                      <a:pt x="0" y="140"/>
                      <a:pt x="0" y="140"/>
                      <a:pt x="0" y="140"/>
                    </a:cubicBezTo>
                    <a:cubicBezTo>
                      <a:pt x="0" y="140"/>
                      <a:pt x="0" y="140"/>
                      <a:pt x="0" y="140"/>
                    </a:cubicBezTo>
                    <a:moveTo>
                      <a:pt x="19" y="140"/>
                    </a:moveTo>
                    <a:cubicBezTo>
                      <a:pt x="19" y="140"/>
                      <a:pt x="19" y="140"/>
                      <a:pt x="19" y="140"/>
                    </a:cubicBezTo>
                    <a:cubicBezTo>
                      <a:pt x="19" y="140"/>
                      <a:pt x="19" y="140"/>
                      <a:pt x="19" y="140"/>
                    </a:cubicBezTo>
                    <a:moveTo>
                      <a:pt x="0" y="140"/>
                    </a:moveTo>
                    <a:cubicBezTo>
                      <a:pt x="0" y="140"/>
                      <a:pt x="0" y="140"/>
                      <a:pt x="0" y="140"/>
                    </a:cubicBezTo>
                    <a:cubicBezTo>
                      <a:pt x="0" y="140"/>
                      <a:pt x="0" y="140"/>
                      <a:pt x="0" y="140"/>
                    </a:cubicBezTo>
                    <a:moveTo>
                      <a:pt x="19" y="140"/>
                    </a:moveTo>
                    <a:cubicBezTo>
                      <a:pt x="19" y="140"/>
                      <a:pt x="19" y="140"/>
                      <a:pt x="19" y="140"/>
                    </a:cubicBezTo>
                    <a:cubicBezTo>
                      <a:pt x="19" y="140"/>
                      <a:pt x="19" y="140"/>
                      <a:pt x="19" y="140"/>
                    </a:cubicBezTo>
                    <a:moveTo>
                      <a:pt x="0" y="140"/>
                    </a:moveTo>
                    <a:cubicBezTo>
                      <a:pt x="0" y="140"/>
                      <a:pt x="0" y="140"/>
                      <a:pt x="0" y="140"/>
                    </a:cubicBezTo>
                    <a:cubicBezTo>
                      <a:pt x="0" y="140"/>
                      <a:pt x="0" y="140"/>
                      <a:pt x="0" y="140"/>
                    </a:cubicBezTo>
                    <a:cubicBezTo>
                      <a:pt x="0" y="140"/>
                      <a:pt x="0" y="140"/>
                      <a:pt x="0" y="140"/>
                    </a:cubicBezTo>
                    <a:moveTo>
                      <a:pt x="0" y="140"/>
                    </a:moveTo>
                    <a:cubicBezTo>
                      <a:pt x="0" y="140"/>
                      <a:pt x="0" y="140"/>
                      <a:pt x="0" y="140"/>
                    </a:cubicBezTo>
                    <a:cubicBezTo>
                      <a:pt x="0" y="140"/>
                      <a:pt x="0" y="140"/>
                      <a:pt x="0" y="140"/>
                    </a:cubicBezTo>
                    <a:moveTo>
                      <a:pt x="0" y="140"/>
                    </a:moveTo>
                    <a:cubicBezTo>
                      <a:pt x="0" y="140"/>
                      <a:pt x="0" y="140"/>
                      <a:pt x="0" y="140"/>
                    </a:cubicBezTo>
                    <a:cubicBezTo>
                      <a:pt x="0" y="140"/>
                      <a:pt x="0" y="140"/>
                      <a:pt x="0" y="140"/>
                    </a:cubicBezTo>
                    <a:moveTo>
                      <a:pt x="0" y="140"/>
                    </a:moveTo>
                    <a:cubicBezTo>
                      <a:pt x="0" y="140"/>
                      <a:pt x="0" y="140"/>
                      <a:pt x="0" y="140"/>
                    </a:cubicBezTo>
                    <a:cubicBezTo>
                      <a:pt x="0" y="140"/>
                      <a:pt x="0" y="140"/>
                      <a:pt x="0" y="140"/>
                    </a:cubicBezTo>
                    <a:moveTo>
                      <a:pt x="0" y="140"/>
                    </a:moveTo>
                    <a:cubicBezTo>
                      <a:pt x="0" y="140"/>
                      <a:pt x="0" y="140"/>
                      <a:pt x="0" y="140"/>
                    </a:cubicBezTo>
                    <a:cubicBezTo>
                      <a:pt x="0" y="140"/>
                      <a:pt x="0" y="140"/>
                      <a:pt x="0" y="140"/>
                    </a:cubicBezTo>
                    <a:moveTo>
                      <a:pt x="3" y="1"/>
                    </a:moveTo>
                    <a:cubicBezTo>
                      <a:pt x="3" y="1"/>
                      <a:pt x="3" y="1"/>
                      <a:pt x="3" y="1"/>
                    </a:cubicBezTo>
                    <a:cubicBezTo>
                      <a:pt x="3" y="1"/>
                      <a:pt x="3" y="1"/>
                      <a:pt x="3" y="1"/>
                    </a:cubicBezTo>
                    <a:moveTo>
                      <a:pt x="3" y="1"/>
                    </a:moveTo>
                    <a:cubicBezTo>
                      <a:pt x="3" y="1"/>
                      <a:pt x="3" y="1"/>
                      <a:pt x="3" y="1"/>
                    </a:cubicBezTo>
                    <a:cubicBezTo>
                      <a:pt x="3" y="1"/>
                      <a:pt x="3" y="1"/>
                      <a:pt x="3" y="1"/>
                    </a:cubicBezTo>
                    <a:moveTo>
                      <a:pt x="3" y="1"/>
                    </a:moveTo>
                    <a:cubicBezTo>
                      <a:pt x="3" y="1"/>
                      <a:pt x="3" y="1"/>
                      <a:pt x="3" y="1"/>
                    </a:cubicBezTo>
                    <a:cubicBezTo>
                      <a:pt x="3" y="1"/>
                      <a:pt x="3" y="1"/>
                      <a:pt x="3" y="1"/>
                    </a:cubicBezTo>
                    <a:moveTo>
                      <a:pt x="3" y="1"/>
                    </a:moveTo>
                    <a:cubicBezTo>
                      <a:pt x="3" y="1"/>
                      <a:pt x="3" y="1"/>
                      <a:pt x="3" y="1"/>
                    </a:cubicBezTo>
                    <a:cubicBezTo>
                      <a:pt x="3" y="1"/>
                      <a:pt x="3" y="1"/>
                      <a:pt x="3" y="1"/>
                    </a:cubicBezTo>
                    <a:moveTo>
                      <a:pt x="3" y="1"/>
                    </a:moveTo>
                    <a:cubicBezTo>
                      <a:pt x="3" y="1"/>
                      <a:pt x="3" y="1"/>
                      <a:pt x="3" y="1"/>
                    </a:cubicBezTo>
                    <a:cubicBezTo>
                      <a:pt x="3" y="1"/>
                      <a:pt x="3" y="1"/>
                      <a:pt x="3" y="1"/>
                    </a:cubicBezTo>
                    <a:moveTo>
                      <a:pt x="3" y="0"/>
                    </a:moveTo>
                    <a:cubicBezTo>
                      <a:pt x="3" y="0"/>
                      <a:pt x="3" y="0"/>
                      <a:pt x="3" y="1"/>
                    </a:cubicBezTo>
                    <a:cubicBezTo>
                      <a:pt x="3" y="0"/>
                      <a:pt x="3" y="0"/>
                      <a:pt x="3" y="0"/>
                    </a:cubicBezTo>
                    <a:moveTo>
                      <a:pt x="3" y="0"/>
                    </a:moveTo>
                    <a:cubicBezTo>
                      <a:pt x="3" y="0"/>
                      <a:pt x="3" y="0"/>
                      <a:pt x="3" y="0"/>
                    </a:cubicBezTo>
                    <a:cubicBezTo>
                      <a:pt x="3" y="0"/>
                      <a:pt x="3" y="0"/>
                      <a:pt x="3" y="0"/>
                    </a:cubicBezTo>
                  </a:path>
                </a:pathLst>
              </a:custGeom>
              <a:solidFill>
                <a:srgbClr val="F3F3F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02" name="íṩḷïdé">
                <a:extLst>
                  <a:ext uri="{FF2B5EF4-FFF2-40B4-BE49-F238E27FC236}">
                    <a16:creationId xmlns="" xmlns:a16="http://schemas.microsoft.com/office/drawing/2014/main" id="{179375E0-346B-4B63-92C7-49254E43125B}"/>
                  </a:ext>
                </a:extLst>
              </p:cNvPr>
              <p:cNvSpPr/>
              <p:nvPr/>
            </p:nvSpPr>
            <p:spPr bwMode="auto">
              <a:xfrm>
                <a:off x="7542942" y="4416858"/>
                <a:ext cx="327920" cy="303329"/>
              </a:xfrm>
              <a:custGeom>
                <a:avLst/>
                <a:gdLst>
                  <a:gd name="T0" fmla="*/ 7 w 19"/>
                  <a:gd name="T1" fmla="*/ 11 h 18"/>
                  <a:gd name="T2" fmla="*/ 2 w 19"/>
                  <a:gd name="T3" fmla="*/ 7 h 18"/>
                  <a:gd name="T4" fmla="*/ 7 w 19"/>
                  <a:gd name="T5" fmla="*/ 2 h 18"/>
                  <a:gd name="T6" fmla="*/ 12 w 19"/>
                  <a:gd name="T7" fmla="*/ 7 h 18"/>
                  <a:gd name="T8" fmla="*/ 7 w 19"/>
                  <a:gd name="T9" fmla="*/ 11 h 18"/>
                  <a:gd name="T10" fmla="*/ 10 w 19"/>
                  <a:gd name="T11" fmla="*/ 0 h 18"/>
                  <a:gd name="T12" fmla="*/ 10 w 19"/>
                  <a:gd name="T13" fmla="*/ 0 h 18"/>
                  <a:gd name="T14" fmla="*/ 9 w 19"/>
                  <a:gd name="T15" fmla="*/ 0 h 18"/>
                  <a:gd name="T16" fmla="*/ 9 w 19"/>
                  <a:gd name="T17" fmla="*/ 0 h 18"/>
                  <a:gd name="T18" fmla="*/ 6 w 19"/>
                  <a:gd name="T19" fmla="*/ 1 h 18"/>
                  <a:gd name="T20" fmla="*/ 6 w 19"/>
                  <a:gd name="T21" fmla="*/ 1 h 18"/>
                  <a:gd name="T22" fmla="*/ 6 w 19"/>
                  <a:gd name="T23" fmla="*/ 1 h 18"/>
                  <a:gd name="T24" fmla="*/ 0 w 19"/>
                  <a:gd name="T25" fmla="*/ 9 h 18"/>
                  <a:gd name="T26" fmla="*/ 0 w 19"/>
                  <a:gd name="T27" fmla="*/ 9 h 18"/>
                  <a:gd name="T28" fmla="*/ 0 w 19"/>
                  <a:gd name="T29" fmla="*/ 9 h 18"/>
                  <a:gd name="T30" fmla="*/ 0 w 19"/>
                  <a:gd name="T31" fmla="*/ 9 h 18"/>
                  <a:gd name="T32" fmla="*/ 0 w 19"/>
                  <a:gd name="T33" fmla="*/ 9 h 18"/>
                  <a:gd name="T34" fmla="*/ 0 w 19"/>
                  <a:gd name="T35" fmla="*/ 9 h 18"/>
                  <a:gd name="T36" fmla="*/ 0 w 19"/>
                  <a:gd name="T37" fmla="*/ 9 h 18"/>
                  <a:gd name="T38" fmla="*/ 0 w 19"/>
                  <a:gd name="T39" fmla="*/ 9 h 18"/>
                  <a:gd name="T40" fmla="*/ 0 w 19"/>
                  <a:gd name="T41" fmla="*/ 9 h 18"/>
                  <a:gd name="T42" fmla="*/ 0 w 19"/>
                  <a:gd name="T43" fmla="*/ 9 h 18"/>
                  <a:gd name="T44" fmla="*/ 0 w 19"/>
                  <a:gd name="T45" fmla="*/ 9 h 18"/>
                  <a:gd name="T46" fmla="*/ 0 w 19"/>
                  <a:gd name="T47" fmla="*/ 9 h 18"/>
                  <a:gd name="T48" fmla="*/ 0 w 19"/>
                  <a:gd name="T49" fmla="*/ 9 h 18"/>
                  <a:gd name="T50" fmla="*/ 0 w 19"/>
                  <a:gd name="T51" fmla="*/ 9 h 18"/>
                  <a:gd name="T52" fmla="*/ 0 w 19"/>
                  <a:gd name="T53" fmla="*/ 9 h 18"/>
                  <a:gd name="T54" fmla="*/ 0 w 19"/>
                  <a:gd name="T55" fmla="*/ 9 h 18"/>
                  <a:gd name="T56" fmla="*/ 0 w 19"/>
                  <a:gd name="T57" fmla="*/ 9 h 18"/>
                  <a:gd name="T58" fmla="*/ 0 w 19"/>
                  <a:gd name="T59" fmla="*/ 9 h 18"/>
                  <a:gd name="T60" fmla="*/ 0 w 19"/>
                  <a:gd name="T61" fmla="*/ 9 h 18"/>
                  <a:gd name="T62" fmla="*/ 1 w 19"/>
                  <a:gd name="T63" fmla="*/ 9 h 18"/>
                  <a:gd name="T64" fmla="*/ 1 w 19"/>
                  <a:gd name="T65" fmla="*/ 10 h 18"/>
                  <a:gd name="T66" fmla="*/ 1 w 19"/>
                  <a:gd name="T67" fmla="*/ 10 h 18"/>
                  <a:gd name="T68" fmla="*/ 1 w 19"/>
                  <a:gd name="T69" fmla="*/ 10 h 18"/>
                  <a:gd name="T70" fmla="*/ 1 w 19"/>
                  <a:gd name="T71" fmla="*/ 10 h 18"/>
                  <a:gd name="T72" fmla="*/ 9 w 19"/>
                  <a:gd name="T73" fmla="*/ 18 h 18"/>
                  <a:gd name="T74" fmla="*/ 9 w 19"/>
                  <a:gd name="T75" fmla="*/ 18 h 18"/>
                  <a:gd name="T76" fmla="*/ 9 w 19"/>
                  <a:gd name="T77" fmla="*/ 18 h 18"/>
                  <a:gd name="T78" fmla="*/ 10 w 19"/>
                  <a:gd name="T79" fmla="*/ 18 h 18"/>
                  <a:gd name="T80" fmla="*/ 12 w 19"/>
                  <a:gd name="T81" fmla="*/ 18 h 18"/>
                  <a:gd name="T82" fmla="*/ 12 w 19"/>
                  <a:gd name="T83" fmla="*/ 18 h 18"/>
                  <a:gd name="T84" fmla="*/ 19 w 19"/>
                  <a:gd name="T85" fmla="*/ 9 h 18"/>
                  <a:gd name="T86" fmla="*/ 19 w 19"/>
                  <a:gd name="T87" fmla="*/ 9 h 18"/>
                  <a:gd name="T88" fmla="*/ 19 w 19"/>
                  <a:gd name="T89" fmla="*/ 9 h 18"/>
                  <a:gd name="T90" fmla="*/ 19 w 19"/>
                  <a:gd name="T91" fmla="*/ 9 h 18"/>
                  <a:gd name="T92" fmla="*/ 19 w 19"/>
                  <a:gd name="T93" fmla="*/ 9 h 18"/>
                  <a:gd name="T94" fmla="*/ 19 w 19"/>
                  <a:gd name="T95" fmla="*/ 9 h 18"/>
                  <a:gd name="T96" fmla="*/ 19 w 19"/>
                  <a:gd name="T97" fmla="*/ 9 h 18"/>
                  <a:gd name="T98" fmla="*/ 19 w 19"/>
                  <a:gd name="T99" fmla="*/ 9 h 18"/>
                  <a:gd name="T100" fmla="*/ 19 w 19"/>
                  <a:gd name="T101" fmla="*/ 9 h 18"/>
                  <a:gd name="T102" fmla="*/ 10 w 19"/>
                  <a:gd name="T103"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 h="18">
                    <a:moveTo>
                      <a:pt x="7" y="11"/>
                    </a:moveTo>
                    <a:cubicBezTo>
                      <a:pt x="5" y="11"/>
                      <a:pt x="2" y="9"/>
                      <a:pt x="2" y="7"/>
                    </a:cubicBezTo>
                    <a:cubicBezTo>
                      <a:pt x="2" y="4"/>
                      <a:pt x="5" y="2"/>
                      <a:pt x="7" y="2"/>
                    </a:cubicBezTo>
                    <a:cubicBezTo>
                      <a:pt x="10" y="2"/>
                      <a:pt x="12" y="4"/>
                      <a:pt x="12" y="7"/>
                    </a:cubicBezTo>
                    <a:cubicBezTo>
                      <a:pt x="12" y="9"/>
                      <a:pt x="10" y="11"/>
                      <a:pt x="7" y="11"/>
                    </a:cubicBezTo>
                    <a:moveTo>
                      <a:pt x="10" y="0"/>
                    </a:moveTo>
                    <a:cubicBezTo>
                      <a:pt x="10" y="0"/>
                      <a:pt x="10" y="0"/>
                      <a:pt x="10" y="0"/>
                    </a:cubicBezTo>
                    <a:cubicBezTo>
                      <a:pt x="9" y="0"/>
                      <a:pt x="9" y="0"/>
                      <a:pt x="9" y="0"/>
                    </a:cubicBezTo>
                    <a:cubicBezTo>
                      <a:pt x="9" y="0"/>
                      <a:pt x="9" y="0"/>
                      <a:pt x="9" y="0"/>
                    </a:cubicBezTo>
                    <a:cubicBezTo>
                      <a:pt x="8" y="0"/>
                      <a:pt x="7" y="0"/>
                      <a:pt x="6" y="1"/>
                    </a:cubicBezTo>
                    <a:cubicBezTo>
                      <a:pt x="6" y="1"/>
                      <a:pt x="6" y="1"/>
                      <a:pt x="6" y="1"/>
                    </a:cubicBezTo>
                    <a:cubicBezTo>
                      <a:pt x="6" y="1"/>
                      <a:pt x="6" y="1"/>
                      <a:pt x="6" y="1"/>
                    </a:cubicBezTo>
                    <a:cubicBezTo>
                      <a:pt x="3" y="2"/>
                      <a:pt x="1" y="5"/>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1" y="9"/>
                      <a:pt x="1" y="9"/>
                      <a:pt x="1" y="9"/>
                    </a:cubicBezTo>
                    <a:cubicBezTo>
                      <a:pt x="1" y="9"/>
                      <a:pt x="1" y="10"/>
                      <a:pt x="1" y="10"/>
                    </a:cubicBezTo>
                    <a:cubicBezTo>
                      <a:pt x="1" y="10"/>
                      <a:pt x="1" y="10"/>
                      <a:pt x="1" y="10"/>
                    </a:cubicBezTo>
                    <a:cubicBezTo>
                      <a:pt x="1" y="10"/>
                      <a:pt x="1" y="10"/>
                      <a:pt x="1" y="10"/>
                    </a:cubicBezTo>
                    <a:cubicBezTo>
                      <a:pt x="1" y="10"/>
                      <a:pt x="1" y="10"/>
                      <a:pt x="1" y="10"/>
                    </a:cubicBezTo>
                    <a:cubicBezTo>
                      <a:pt x="1" y="14"/>
                      <a:pt x="4" y="18"/>
                      <a:pt x="9" y="18"/>
                    </a:cubicBezTo>
                    <a:cubicBezTo>
                      <a:pt x="9" y="18"/>
                      <a:pt x="9" y="18"/>
                      <a:pt x="9" y="18"/>
                    </a:cubicBezTo>
                    <a:cubicBezTo>
                      <a:pt x="9" y="18"/>
                      <a:pt x="9" y="18"/>
                      <a:pt x="9" y="18"/>
                    </a:cubicBezTo>
                    <a:cubicBezTo>
                      <a:pt x="9" y="18"/>
                      <a:pt x="9" y="18"/>
                      <a:pt x="10" y="18"/>
                    </a:cubicBezTo>
                    <a:cubicBezTo>
                      <a:pt x="11" y="18"/>
                      <a:pt x="12" y="18"/>
                      <a:pt x="12" y="18"/>
                    </a:cubicBezTo>
                    <a:cubicBezTo>
                      <a:pt x="12" y="18"/>
                      <a:pt x="12" y="18"/>
                      <a:pt x="12" y="18"/>
                    </a:cubicBezTo>
                    <a:cubicBezTo>
                      <a:pt x="16" y="17"/>
                      <a:pt x="19" y="13"/>
                      <a:pt x="19" y="9"/>
                    </a:cubicBezTo>
                    <a:cubicBezTo>
                      <a:pt x="19" y="9"/>
                      <a:pt x="19" y="9"/>
                      <a:pt x="19" y="9"/>
                    </a:cubicBezTo>
                    <a:cubicBezTo>
                      <a:pt x="19" y="9"/>
                      <a:pt x="19" y="9"/>
                      <a:pt x="19" y="9"/>
                    </a:cubicBezTo>
                    <a:cubicBezTo>
                      <a:pt x="19" y="9"/>
                      <a:pt x="19" y="9"/>
                      <a:pt x="19" y="9"/>
                    </a:cubicBezTo>
                    <a:cubicBezTo>
                      <a:pt x="19" y="9"/>
                      <a:pt x="19" y="9"/>
                      <a:pt x="19" y="9"/>
                    </a:cubicBezTo>
                    <a:cubicBezTo>
                      <a:pt x="19" y="9"/>
                      <a:pt x="19" y="9"/>
                      <a:pt x="19" y="9"/>
                    </a:cubicBezTo>
                    <a:cubicBezTo>
                      <a:pt x="19" y="9"/>
                      <a:pt x="19" y="9"/>
                      <a:pt x="19" y="9"/>
                    </a:cubicBezTo>
                    <a:cubicBezTo>
                      <a:pt x="19" y="9"/>
                      <a:pt x="19" y="9"/>
                      <a:pt x="19" y="9"/>
                    </a:cubicBezTo>
                    <a:cubicBezTo>
                      <a:pt x="19" y="9"/>
                      <a:pt x="19" y="9"/>
                      <a:pt x="19" y="9"/>
                    </a:cubicBezTo>
                    <a:cubicBezTo>
                      <a:pt x="19" y="4"/>
                      <a:pt x="15" y="0"/>
                      <a:pt x="10" y="0"/>
                    </a:cubicBezTo>
                  </a:path>
                </a:pathLst>
              </a:custGeom>
              <a:solidFill>
                <a:srgbClr val="21ABF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03" name="îṩḻîḓê">
                <a:extLst>
                  <a:ext uri="{FF2B5EF4-FFF2-40B4-BE49-F238E27FC236}">
                    <a16:creationId xmlns="" xmlns:a16="http://schemas.microsoft.com/office/drawing/2014/main" id="{8DC74518-8A03-4031-995F-AF8994C7FBC8}"/>
                  </a:ext>
                </a:extLst>
              </p:cNvPr>
              <p:cNvSpPr/>
              <p:nvPr/>
            </p:nvSpPr>
            <p:spPr bwMode="auto">
              <a:xfrm>
                <a:off x="7600330" y="2014846"/>
                <a:ext cx="336120" cy="360712"/>
              </a:xfrm>
              <a:custGeom>
                <a:avLst/>
                <a:gdLst>
                  <a:gd name="T0" fmla="*/ 8 w 20"/>
                  <a:gd name="T1" fmla="*/ 12 h 21"/>
                  <a:gd name="T2" fmla="*/ 3 w 20"/>
                  <a:gd name="T3" fmla="*/ 8 h 21"/>
                  <a:gd name="T4" fmla="*/ 8 w 20"/>
                  <a:gd name="T5" fmla="*/ 3 h 21"/>
                  <a:gd name="T6" fmla="*/ 12 w 20"/>
                  <a:gd name="T7" fmla="*/ 8 h 21"/>
                  <a:gd name="T8" fmla="*/ 8 w 20"/>
                  <a:gd name="T9" fmla="*/ 12 h 21"/>
                  <a:gd name="T10" fmla="*/ 10 w 20"/>
                  <a:gd name="T11" fmla="*/ 0 h 21"/>
                  <a:gd name="T12" fmla="*/ 10 w 20"/>
                  <a:gd name="T13" fmla="*/ 0 h 21"/>
                  <a:gd name="T14" fmla="*/ 9 w 20"/>
                  <a:gd name="T15" fmla="*/ 0 h 21"/>
                  <a:gd name="T16" fmla="*/ 9 w 20"/>
                  <a:gd name="T17" fmla="*/ 0 h 21"/>
                  <a:gd name="T18" fmla="*/ 5 w 20"/>
                  <a:gd name="T19" fmla="*/ 2 h 21"/>
                  <a:gd name="T20" fmla="*/ 5 w 20"/>
                  <a:gd name="T21" fmla="*/ 2 h 21"/>
                  <a:gd name="T22" fmla="*/ 5 w 20"/>
                  <a:gd name="T23" fmla="*/ 2 h 21"/>
                  <a:gd name="T24" fmla="*/ 0 w 20"/>
                  <a:gd name="T25" fmla="*/ 10 h 21"/>
                  <a:gd name="T26" fmla="*/ 0 w 20"/>
                  <a:gd name="T27" fmla="*/ 10 h 21"/>
                  <a:gd name="T28" fmla="*/ 0 w 20"/>
                  <a:gd name="T29" fmla="*/ 10 h 21"/>
                  <a:gd name="T30" fmla="*/ 0 w 20"/>
                  <a:gd name="T31" fmla="*/ 11 h 21"/>
                  <a:gd name="T32" fmla="*/ 0 w 20"/>
                  <a:gd name="T33" fmla="*/ 11 h 21"/>
                  <a:gd name="T34" fmla="*/ 0 w 20"/>
                  <a:gd name="T35" fmla="*/ 11 h 21"/>
                  <a:gd name="T36" fmla="*/ 0 w 20"/>
                  <a:gd name="T37" fmla="*/ 11 h 21"/>
                  <a:gd name="T38" fmla="*/ 0 w 20"/>
                  <a:gd name="T39" fmla="*/ 11 h 21"/>
                  <a:gd name="T40" fmla="*/ 0 w 20"/>
                  <a:gd name="T41" fmla="*/ 11 h 21"/>
                  <a:gd name="T42" fmla="*/ 0 w 20"/>
                  <a:gd name="T43" fmla="*/ 11 h 21"/>
                  <a:gd name="T44" fmla="*/ 0 w 20"/>
                  <a:gd name="T45" fmla="*/ 11 h 21"/>
                  <a:gd name="T46" fmla="*/ 0 w 20"/>
                  <a:gd name="T47" fmla="*/ 11 h 21"/>
                  <a:gd name="T48" fmla="*/ 0 w 20"/>
                  <a:gd name="T49" fmla="*/ 11 h 21"/>
                  <a:gd name="T50" fmla="*/ 0 w 20"/>
                  <a:gd name="T51" fmla="*/ 11 h 21"/>
                  <a:gd name="T52" fmla="*/ 0 w 20"/>
                  <a:gd name="T53" fmla="*/ 11 h 21"/>
                  <a:gd name="T54" fmla="*/ 0 w 20"/>
                  <a:gd name="T55" fmla="*/ 11 h 21"/>
                  <a:gd name="T56" fmla="*/ 4 w 20"/>
                  <a:gd name="T57" fmla="*/ 19 h 21"/>
                  <a:gd name="T58" fmla="*/ 4 w 20"/>
                  <a:gd name="T59" fmla="*/ 19 h 21"/>
                  <a:gd name="T60" fmla="*/ 4 w 20"/>
                  <a:gd name="T61" fmla="*/ 19 h 21"/>
                  <a:gd name="T62" fmla="*/ 8 w 20"/>
                  <a:gd name="T63" fmla="*/ 21 h 21"/>
                  <a:gd name="T64" fmla="*/ 8 w 20"/>
                  <a:gd name="T65" fmla="*/ 21 h 21"/>
                  <a:gd name="T66" fmla="*/ 10 w 20"/>
                  <a:gd name="T67" fmla="*/ 21 h 21"/>
                  <a:gd name="T68" fmla="*/ 20 w 20"/>
                  <a:gd name="T69" fmla="*/ 11 h 21"/>
                  <a:gd name="T70" fmla="*/ 10 w 20"/>
                  <a:gd name="T71"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 h="21">
                    <a:moveTo>
                      <a:pt x="8" y="12"/>
                    </a:moveTo>
                    <a:cubicBezTo>
                      <a:pt x="5" y="12"/>
                      <a:pt x="3" y="10"/>
                      <a:pt x="3" y="8"/>
                    </a:cubicBezTo>
                    <a:cubicBezTo>
                      <a:pt x="3" y="5"/>
                      <a:pt x="5" y="3"/>
                      <a:pt x="8" y="3"/>
                    </a:cubicBezTo>
                    <a:cubicBezTo>
                      <a:pt x="10" y="3"/>
                      <a:pt x="12" y="5"/>
                      <a:pt x="12" y="8"/>
                    </a:cubicBezTo>
                    <a:cubicBezTo>
                      <a:pt x="12" y="10"/>
                      <a:pt x="10" y="12"/>
                      <a:pt x="8" y="12"/>
                    </a:cubicBezTo>
                    <a:moveTo>
                      <a:pt x="10" y="0"/>
                    </a:moveTo>
                    <a:cubicBezTo>
                      <a:pt x="10" y="0"/>
                      <a:pt x="10" y="0"/>
                      <a:pt x="10" y="0"/>
                    </a:cubicBezTo>
                    <a:cubicBezTo>
                      <a:pt x="9" y="0"/>
                      <a:pt x="9" y="0"/>
                      <a:pt x="9" y="0"/>
                    </a:cubicBezTo>
                    <a:cubicBezTo>
                      <a:pt x="9" y="0"/>
                      <a:pt x="9" y="0"/>
                      <a:pt x="9" y="0"/>
                    </a:cubicBezTo>
                    <a:cubicBezTo>
                      <a:pt x="7" y="0"/>
                      <a:pt x="6" y="1"/>
                      <a:pt x="5" y="2"/>
                    </a:cubicBezTo>
                    <a:cubicBezTo>
                      <a:pt x="5" y="2"/>
                      <a:pt x="5" y="2"/>
                      <a:pt x="5" y="2"/>
                    </a:cubicBezTo>
                    <a:cubicBezTo>
                      <a:pt x="5" y="2"/>
                      <a:pt x="5" y="2"/>
                      <a:pt x="5" y="2"/>
                    </a:cubicBezTo>
                    <a:cubicBezTo>
                      <a:pt x="2" y="3"/>
                      <a:pt x="0" y="7"/>
                      <a:pt x="0" y="10"/>
                    </a:cubicBezTo>
                    <a:cubicBezTo>
                      <a:pt x="0" y="10"/>
                      <a:pt x="0" y="10"/>
                      <a:pt x="0" y="10"/>
                    </a:cubicBezTo>
                    <a:cubicBezTo>
                      <a:pt x="0" y="10"/>
                      <a:pt x="0" y="10"/>
                      <a:pt x="0" y="10"/>
                    </a:cubicBezTo>
                    <a:cubicBezTo>
                      <a:pt x="0" y="10"/>
                      <a:pt x="0" y="10"/>
                      <a:pt x="0" y="11"/>
                    </a:cubicBezTo>
                    <a:cubicBezTo>
                      <a:pt x="0" y="11"/>
                      <a:pt x="0" y="11"/>
                      <a:pt x="0" y="11"/>
                    </a:cubicBezTo>
                    <a:cubicBezTo>
                      <a:pt x="0" y="11"/>
                      <a:pt x="0" y="11"/>
                      <a:pt x="0" y="11"/>
                    </a:cubicBezTo>
                    <a:cubicBezTo>
                      <a:pt x="0" y="11"/>
                      <a:pt x="0" y="11"/>
                      <a:pt x="0" y="11"/>
                    </a:cubicBezTo>
                    <a:cubicBezTo>
                      <a:pt x="0" y="11"/>
                      <a:pt x="0" y="11"/>
                      <a:pt x="0" y="11"/>
                    </a:cubicBezTo>
                    <a:cubicBezTo>
                      <a:pt x="0" y="11"/>
                      <a:pt x="0" y="11"/>
                      <a:pt x="0" y="11"/>
                    </a:cubicBezTo>
                    <a:cubicBezTo>
                      <a:pt x="0" y="11"/>
                      <a:pt x="0" y="11"/>
                      <a:pt x="0" y="11"/>
                    </a:cubicBezTo>
                    <a:cubicBezTo>
                      <a:pt x="0" y="11"/>
                      <a:pt x="0" y="11"/>
                      <a:pt x="0" y="11"/>
                    </a:cubicBezTo>
                    <a:cubicBezTo>
                      <a:pt x="0" y="11"/>
                      <a:pt x="0" y="11"/>
                      <a:pt x="0" y="11"/>
                    </a:cubicBezTo>
                    <a:cubicBezTo>
                      <a:pt x="0" y="11"/>
                      <a:pt x="0" y="11"/>
                      <a:pt x="0" y="11"/>
                    </a:cubicBezTo>
                    <a:cubicBezTo>
                      <a:pt x="0" y="11"/>
                      <a:pt x="0" y="11"/>
                      <a:pt x="0" y="11"/>
                    </a:cubicBezTo>
                    <a:cubicBezTo>
                      <a:pt x="0" y="11"/>
                      <a:pt x="0" y="11"/>
                      <a:pt x="0" y="11"/>
                    </a:cubicBezTo>
                    <a:cubicBezTo>
                      <a:pt x="0" y="11"/>
                      <a:pt x="0" y="11"/>
                      <a:pt x="0" y="11"/>
                    </a:cubicBezTo>
                    <a:cubicBezTo>
                      <a:pt x="0" y="14"/>
                      <a:pt x="1" y="17"/>
                      <a:pt x="4" y="19"/>
                    </a:cubicBezTo>
                    <a:cubicBezTo>
                      <a:pt x="4" y="19"/>
                      <a:pt x="4" y="19"/>
                      <a:pt x="4" y="19"/>
                    </a:cubicBezTo>
                    <a:cubicBezTo>
                      <a:pt x="4" y="19"/>
                      <a:pt x="4" y="19"/>
                      <a:pt x="4" y="19"/>
                    </a:cubicBezTo>
                    <a:cubicBezTo>
                      <a:pt x="5" y="20"/>
                      <a:pt x="6" y="20"/>
                      <a:pt x="8" y="21"/>
                    </a:cubicBezTo>
                    <a:cubicBezTo>
                      <a:pt x="8" y="21"/>
                      <a:pt x="8" y="21"/>
                      <a:pt x="8" y="21"/>
                    </a:cubicBezTo>
                    <a:cubicBezTo>
                      <a:pt x="8" y="21"/>
                      <a:pt x="9" y="21"/>
                      <a:pt x="10" y="21"/>
                    </a:cubicBezTo>
                    <a:cubicBezTo>
                      <a:pt x="16" y="21"/>
                      <a:pt x="20" y="16"/>
                      <a:pt x="20" y="11"/>
                    </a:cubicBezTo>
                    <a:cubicBezTo>
                      <a:pt x="20" y="5"/>
                      <a:pt x="16" y="0"/>
                      <a:pt x="10" y="0"/>
                    </a:cubicBezTo>
                  </a:path>
                </a:pathLst>
              </a:custGeom>
              <a:solidFill>
                <a:srgbClr val="21ABF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04" name="îṣ1ídê">
                <a:extLst>
                  <a:ext uri="{FF2B5EF4-FFF2-40B4-BE49-F238E27FC236}">
                    <a16:creationId xmlns="" xmlns:a16="http://schemas.microsoft.com/office/drawing/2014/main" id="{8B353445-5A18-43BF-938D-F024B43F5DAF}"/>
                  </a:ext>
                </a:extLst>
              </p:cNvPr>
              <p:cNvSpPr/>
              <p:nvPr/>
            </p:nvSpPr>
            <p:spPr bwMode="auto">
              <a:xfrm>
                <a:off x="7649518" y="2064034"/>
                <a:ext cx="155764" cy="155765"/>
              </a:xfrm>
              <a:prstGeom prst="ellipse">
                <a:avLst/>
              </a:prstGeom>
              <a:solidFill>
                <a:srgbClr val="F3F3F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05" name="iSlíḋé">
                <a:extLst>
                  <a:ext uri="{FF2B5EF4-FFF2-40B4-BE49-F238E27FC236}">
                    <a16:creationId xmlns="" xmlns:a16="http://schemas.microsoft.com/office/drawing/2014/main" id="{5AA20201-922B-4125-8C7D-7EB07E05972E}"/>
                  </a:ext>
                </a:extLst>
              </p:cNvPr>
              <p:cNvSpPr/>
              <p:nvPr/>
            </p:nvSpPr>
            <p:spPr bwMode="auto">
              <a:xfrm>
                <a:off x="7583934" y="4449650"/>
                <a:ext cx="163960" cy="155765"/>
              </a:xfrm>
              <a:prstGeom prst="ellipse">
                <a:avLst/>
              </a:prstGeom>
              <a:solidFill>
                <a:srgbClr val="F3F3F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grpSp>
        <p:grpSp>
          <p:nvGrpSpPr>
            <p:cNvPr id="206" name="52b2a11d-93ba-40f4-8917-fe8557e0c55e"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 xmlns:a16="http://schemas.microsoft.com/office/drawing/2014/main" id="{01143F4F-D67E-4567-90B6-55D775C210D1}"/>
                </a:ext>
              </a:extLst>
            </p:cNvPr>
            <p:cNvGrpSpPr>
              <a:grpSpLocks noChangeAspect="1"/>
            </p:cNvGrpSpPr>
            <p:nvPr>
              <p:custDataLst>
                <p:tags r:id="rId3"/>
              </p:custDataLst>
            </p:nvPr>
          </p:nvGrpSpPr>
          <p:grpSpPr>
            <a:xfrm>
              <a:off x="4249391" y="3121567"/>
              <a:ext cx="303716" cy="328190"/>
              <a:chOff x="4002594" y="1166897"/>
              <a:chExt cx="4186814" cy="4524206"/>
            </a:xfrm>
          </p:grpSpPr>
          <p:sp>
            <p:nvSpPr>
              <p:cNvPr id="207" name="i$ľíďê">
                <a:extLst>
                  <a:ext uri="{FF2B5EF4-FFF2-40B4-BE49-F238E27FC236}">
                    <a16:creationId xmlns="" xmlns:a16="http://schemas.microsoft.com/office/drawing/2014/main" id="{EAD318FF-4E27-4664-B9B0-B34870F59AB3}"/>
                  </a:ext>
                </a:extLst>
              </p:cNvPr>
              <p:cNvSpPr/>
              <p:nvPr/>
            </p:nvSpPr>
            <p:spPr bwMode="auto">
              <a:xfrm>
                <a:off x="4002594" y="2915232"/>
                <a:ext cx="2162423" cy="1380265"/>
              </a:xfrm>
              <a:custGeom>
                <a:avLst/>
                <a:gdLst>
                  <a:gd name="T0" fmla="*/ 4 w 31"/>
                  <a:gd name="T1" fmla="*/ 9 h 20"/>
                  <a:gd name="T2" fmla="*/ 0 w 31"/>
                  <a:gd name="T3" fmla="*/ 17 h 20"/>
                  <a:gd name="T4" fmla="*/ 2 w 31"/>
                  <a:gd name="T5" fmla="*/ 19 h 20"/>
                  <a:gd name="T6" fmla="*/ 20 w 31"/>
                  <a:gd name="T7" fmla="*/ 20 h 20"/>
                  <a:gd name="T8" fmla="*/ 31 w 31"/>
                  <a:gd name="T9" fmla="*/ 7 h 20"/>
                  <a:gd name="T10" fmla="*/ 4 w 31"/>
                  <a:gd name="T11" fmla="*/ 9 h 20"/>
                </a:gdLst>
                <a:ahLst/>
                <a:cxnLst>
                  <a:cxn ang="0">
                    <a:pos x="T0" y="T1"/>
                  </a:cxn>
                  <a:cxn ang="0">
                    <a:pos x="T2" y="T3"/>
                  </a:cxn>
                  <a:cxn ang="0">
                    <a:pos x="T4" y="T5"/>
                  </a:cxn>
                  <a:cxn ang="0">
                    <a:pos x="T6" y="T7"/>
                  </a:cxn>
                  <a:cxn ang="0">
                    <a:pos x="T8" y="T9"/>
                  </a:cxn>
                  <a:cxn ang="0">
                    <a:pos x="T10" y="T11"/>
                  </a:cxn>
                </a:cxnLst>
                <a:rect l="0" t="0" r="r" b="b"/>
                <a:pathLst>
                  <a:path w="31" h="20">
                    <a:moveTo>
                      <a:pt x="4" y="9"/>
                    </a:moveTo>
                    <a:cubicBezTo>
                      <a:pt x="2" y="11"/>
                      <a:pt x="1" y="14"/>
                      <a:pt x="0" y="17"/>
                    </a:cubicBezTo>
                    <a:cubicBezTo>
                      <a:pt x="2" y="19"/>
                      <a:pt x="2" y="19"/>
                      <a:pt x="2" y="19"/>
                    </a:cubicBezTo>
                    <a:cubicBezTo>
                      <a:pt x="7" y="15"/>
                      <a:pt x="15" y="15"/>
                      <a:pt x="20" y="20"/>
                    </a:cubicBezTo>
                    <a:cubicBezTo>
                      <a:pt x="31" y="7"/>
                      <a:pt x="31" y="7"/>
                      <a:pt x="31" y="7"/>
                    </a:cubicBezTo>
                    <a:cubicBezTo>
                      <a:pt x="23" y="0"/>
                      <a:pt x="11" y="1"/>
                      <a:pt x="4" y="9"/>
                    </a:cubicBez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08" name="iṥlíḑé">
                <a:extLst>
                  <a:ext uri="{FF2B5EF4-FFF2-40B4-BE49-F238E27FC236}">
                    <a16:creationId xmlns="" xmlns:a16="http://schemas.microsoft.com/office/drawing/2014/main" id="{EAC3E381-67F5-44B8-A0E6-25E862BDA609}"/>
                  </a:ext>
                </a:extLst>
              </p:cNvPr>
              <p:cNvSpPr/>
              <p:nvPr/>
            </p:nvSpPr>
            <p:spPr bwMode="auto">
              <a:xfrm>
                <a:off x="5398202" y="3390662"/>
                <a:ext cx="1395608" cy="2300441"/>
              </a:xfrm>
              <a:custGeom>
                <a:avLst/>
                <a:gdLst>
                  <a:gd name="T0" fmla="*/ 11 w 20"/>
                  <a:gd name="T1" fmla="*/ 0 h 33"/>
                  <a:gd name="T2" fmla="*/ 0 w 20"/>
                  <a:gd name="T3" fmla="*/ 13 h 33"/>
                  <a:gd name="T4" fmla="*/ 3 w 20"/>
                  <a:gd name="T5" fmla="*/ 31 h 33"/>
                  <a:gd name="T6" fmla="*/ 5 w 20"/>
                  <a:gd name="T7" fmla="*/ 33 h 33"/>
                  <a:gd name="T8" fmla="*/ 13 w 20"/>
                  <a:gd name="T9" fmla="*/ 28 h 33"/>
                  <a:gd name="T10" fmla="*/ 11 w 20"/>
                  <a:gd name="T11" fmla="*/ 0 h 33"/>
                </a:gdLst>
                <a:ahLst/>
                <a:cxnLst>
                  <a:cxn ang="0">
                    <a:pos x="T0" y="T1"/>
                  </a:cxn>
                  <a:cxn ang="0">
                    <a:pos x="T2" y="T3"/>
                  </a:cxn>
                  <a:cxn ang="0">
                    <a:pos x="T4" y="T5"/>
                  </a:cxn>
                  <a:cxn ang="0">
                    <a:pos x="T6" y="T7"/>
                  </a:cxn>
                  <a:cxn ang="0">
                    <a:pos x="T8" y="T9"/>
                  </a:cxn>
                  <a:cxn ang="0">
                    <a:pos x="T10" y="T11"/>
                  </a:cxn>
                </a:cxnLst>
                <a:rect l="0" t="0" r="r" b="b"/>
                <a:pathLst>
                  <a:path w="20" h="33">
                    <a:moveTo>
                      <a:pt x="11" y="0"/>
                    </a:moveTo>
                    <a:cubicBezTo>
                      <a:pt x="0" y="13"/>
                      <a:pt x="0" y="13"/>
                      <a:pt x="0" y="13"/>
                    </a:cubicBezTo>
                    <a:cubicBezTo>
                      <a:pt x="6" y="17"/>
                      <a:pt x="7" y="25"/>
                      <a:pt x="3" y="31"/>
                    </a:cubicBezTo>
                    <a:cubicBezTo>
                      <a:pt x="5" y="33"/>
                      <a:pt x="5" y="33"/>
                      <a:pt x="5" y="33"/>
                    </a:cubicBezTo>
                    <a:cubicBezTo>
                      <a:pt x="8" y="32"/>
                      <a:pt x="11" y="30"/>
                      <a:pt x="13" y="28"/>
                    </a:cubicBezTo>
                    <a:cubicBezTo>
                      <a:pt x="20" y="20"/>
                      <a:pt x="19" y="8"/>
                      <a:pt x="11" y="0"/>
                    </a:cubicBez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09" name="îSḷíḍe">
                <a:extLst>
                  <a:ext uri="{FF2B5EF4-FFF2-40B4-BE49-F238E27FC236}">
                    <a16:creationId xmlns="" xmlns:a16="http://schemas.microsoft.com/office/drawing/2014/main" id="{B688BA8C-45C9-4F6B-98EC-D40395785F7B}"/>
                  </a:ext>
                </a:extLst>
              </p:cNvPr>
              <p:cNvSpPr/>
              <p:nvPr/>
            </p:nvSpPr>
            <p:spPr bwMode="auto">
              <a:xfrm>
                <a:off x="5060803" y="1719003"/>
                <a:ext cx="2285113" cy="2714526"/>
              </a:xfrm>
              <a:custGeom>
                <a:avLst/>
                <a:gdLst>
                  <a:gd name="T0" fmla="*/ 28 w 33"/>
                  <a:gd name="T1" fmla="*/ 0 h 39"/>
                  <a:gd name="T2" fmla="*/ 13 w 33"/>
                  <a:gd name="T3" fmla="*/ 13 h 39"/>
                  <a:gd name="T4" fmla="*/ 0 w 33"/>
                  <a:gd name="T5" fmla="*/ 36 h 39"/>
                  <a:gd name="T6" fmla="*/ 4 w 33"/>
                  <a:gd name="T7" fmla="*/ 39 h 39"/>
                  <a:gd name="T8" fmla="*/ 33 w 33"/>
                  <a:gd name="T9" fmla="*/ 6 h 39"/>
                  <a:gd name="T10" fmla="*/ 28 w 33"/>
                  <a:gd name="T11" fmla="*/ 0 h 39"/>
                </a:gdLst>
                <a:ahLst/>
                <a:cxnLst>
                  <a:cxn ang="0">
                    <a:pos x="T0" y="T1"/>
                  </a:cxn>
                  <a:cxn ang="0">
                    <a:pos x="T2" y="T3"/>
                  </a:cxn>
                  <a:cxn ang="0">
                    <a:pos x="T4" y="T5"/>
                  </a:cxn>
                  <a:cxn ang="0">
                    <a:pos x="T6" y="T7"/>
                  </a:cxn>
                  <a:cxn ang="0">
                    <a:pos x="T8" y="T9"/>
                  </a:cxn>
                  <a:cxn ang="0">
                    <a:pos x="T10" y="T11"/>
                  </a:cxn>
                </a:cxnLst>
                <a:rect l="0" t="0" r="r" b="b"/>
                <a:pathLst>
                  <a:path w="33" h="39">
                    <a:moveTo>
                      <a:pt x="28" y="0"/>
                    </a:moveTo>
                    <a:cubicBezTo>
                      <a:pt x="23" y="3"/>
                      <a:pt x="18" y="8"/>
                      <a:pt x="13" y="13"/>
                    </a:cubicBezTo>
                    <a:cubicBezTo>
                      <a:pt x="7" y="20"/>
                      <a:pt x="3" y="28"/>
                      <a:pt x="0" y="36"/>
                    </a:cubicBezTo>
                    <a:cubicBezTo>
                      <a:pt x="1" y="37"/>
                      <a:pt x="2" y="37"/>
                      <a:pt x="4" y="39"/>
                    </a:cubicBezTo>
                    <a:cubicBezTo>
                      <a:pt x="33" y="6"/>
                      <a:pt x="33" y="6"/>
                      <a:pt x="33" y="6"/>
                    </a:cubicBezTo>
                    <a:cubicBezTo>
                      <a:pt x="31" y="4"/>
                      <a:pt x="29" y="2"/>
                      <a:pt x="28"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10" name="iṥļíḍê">
                <a:extLst>
                  <a:ext uri="{FF2B5EF4-FFF2-40B4-BE49-F238E27FC236}">
                    <a16:creationId xmlns="" xmlns:a16="http://schemas.microsoft.com/office/drawing/2014/main" id="{D8DB6015-2932-4C74-9CCD-3E28A6404577}"/>
                  </a:ext>
                </a:extLst>
              </p:cNvPr>
              <p:cNvSpPr/>
              <p:nvPr/>
            </p:nvSpPr>
            <p:spPr bwMode="auto">
              <a:xfrm>
                <a:off x="5336857" y="2148419"/>
                <a:ext cx="2438476" cy="2499818"/>
              </a:xfrm>
              <a:custGeom>
                <a:avLst/>
                <a:gdLst>
                  <a:gd name="T0" fmla="*/ 35 w 35"/>
                  <a:gd name="T1" fmla="*/ 4 h 36"/>
                  <a:gd name="T2" fmla="*/ 29 w 35"/>
                  <a:gd name="T3" fmla="*/ 0 h 36"/>
                  <a:gd name="T4" fmla="*/ 29 w 35"/>
                  <a:gd name="T5" fmla="*/ 0 h 36"/>
                  <a:gd name="T6" fmla="*/ 0 w 35"/>
                  <a:gd name="T7" fmla="*/ 33 h 36"/>
                  <a:gd name="T8" fmla="*/ 3 w 35"/>
                  <a:gd name="T9" fmla="*/ 36 h 36"/>
                  <a:gd name="T10" fmla="*/ 24 w 35"/>
                  <a:gd name="T11" fmla="*/ 20 h 36"/>
                  <a:gd name="T12" fmla="*/ 35 w 35"/>
                  <a:gd name="T13" fmla="*/ 4 h 36"/>
                </a:gdLst>
                <a:ahLst/>
                <a:cxnLst>
                  <a:cxn ang="0">
                    <a:pos x="T0" y="T1"/>
                  </a:cxn>
                  <a:cxn ang="0">
                    <a:pos x="T2" y="T3"/>
                  </a:cxn>
                  <a:cxn ang="0">
                    <a:pos x="T4" y="T5"/>
                  </a:cxn>
                  <a:cxn ang="0">
                    <a:pos x="T6" y="T7"/>
                  </a:cxn>
                  <a:cxn ang="0">
                    <a:pos x="T8" y="T9"/>
                  </a:cxn>
                  <a:cxn ang="0">
                    <a:pos x="T10" y="T11"/>
                  </a:cxn>
                  <a:cxn ang="0">
                    <a:pos x="T12" y="T13"/>
                  </a:cxn>
                </a:cxnLst>
                <a:rect l="0" t="0" r="r" b="b"/>
                <a:pathLst>
                  <a:path w="35" h="36">
                    <a:moveTo>
                      <a:pt x="35" y="4"/>
                    </a:moveTo>
                    <a:cubicBezTo>
                      <a:pt x="33" y="3"/>
                      <a:pt x="31" y="2"/>
                      <a:pt x="29" y="0"/>
                    </a:cubicBezTo>
                    <a:cubicBezTo>
                      <a:pt x="29" y="0"/>
                      <a:pt x="29" y="0"/>
                      <a:pt x="29" y="0"/>
                    </a:cubicBezTo>
                    <a:cubicBezTo>
                      <a:pt x="0" y="33"/>
                      <a:pt x="0" y="33"/>
                      <a:pt x="0" y="33"/>
                    </a:cubicBezTo>
                    <a:cubicBezTo>
                      <a:pt x="1" y="34"/>
                      <a:pt x="2" y="35"/>
                      <a:pt x="3" y="36"/>
                    </a:cubicBezTo>
                    <a:cubicBezTo>
                      <a:pt x="11" y="32"/>
                      <a:pt x="18" y="27"/>
                      <a:pt x="24" y="20"/>
                    </a:cubicBezTo>
                    <a:cubicBezTo>
                      <a:pt x="29" y="15"/>
                      <a:pt x="33" y="10"/>
                      <a:pt x="35" y="4"/>
                    </a:cubicBezTo>
                    <a:close/>
                  </a:path>
                </a:pathLst>
              </a:custGeom>
              <a:solidFill>
                <a:srgbClr val="C3DDE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11" name="íṣ1iďè">
                <a:extLst>
                  <a:ext uri="{FF2B5EF4-FFF2-40B4-BE49-F238E27FC236}">
                    <a16:creationId xmlns="" xmlns:a16="http://schemas.microsoft.com/office/drawing/2014/main" id="{B88EFDF0-48C5-4CA8-96BC-E8BB79FD5050}"/>
                  </a:ext>
                </a:extLst>
              </p:cNvPr>
              <p:cNvSpPr/>
              <p:nvPr/>
            </p:nvSpPr>
            <p:spPr bwMode="auto">
              <a:xfrm>
                <a:off x="7008508" y="1166897"/>
                <a:ext cx="1180900" cy="981522"/>
              </a:xfrm>
              <a:custGeom>
                <a:avLst/>
                <a:gdLst>
                  <a:gd name="T0" fmla="*/ 0 w 17"/>
                  <a:gd name="T1" fmla="*/ 8 h 14"/>
                  <a:gd name="T2" fmla="*/ 5 w 17"/>
                  <a:gd name="T3" fmla="*/ 14 h 14"/>
                  <a:gd name="T4" fmla="*/ 17 w 17"/>
                  <a:gd name="T5" fmla="*/ 0 h 14"/>
                  <a:gd name="T6" fmla="*/ 0 w 17"/>
                  <a:gd name="T7" fmla="*/ 8 h 14"/>
                </a:gdLst>
                <a:ahLst/>
                <a:cxnLst>
                  <a:cxn ang="0">
                    <a:pos x="T0" y="T1"/>
                  </a:cxn>
                  <a:cxn ang="0">
                    <a:pos x="T2" y="T3"/>
                  </a:cxn>
                  <a:cxn ang="0">
                    <a:pos x="T4" y="T5"/>
                  </a:cxn>
                  <a:cxn ang="0">
                    <a:pos x="T6" y="T7"/>
                  </a:cxn>
                </a:cxnLst>
                <a:rect l="0" t="0" r="r" b="b"/>
                <a:pathLst>
                  <a:path w="17" h="14">
                    <a:moveTo>
                      <a:pt x="0" y="8"/>
                    </a:moveTo>
                    <a:cubicBezTo>
                      <a:pt x="1" y="10"/>
                      <a:pt x="3" y="12"/>
                      <a:pt x="5" y="14"/>
                    </a:cubicBezTo>
                    <a:cubicBezTo>
                      <a:pt x="17" y="0"/>
                      <a:pt x="17" y="0"/>
                      <a:pt x="17" y="0"/>
                    </a:cubicBezTo>
                    <a:cubicBezTo>
                      <a:pt x="11" y="2"/>
                      <a:pt x="6" y="5"/>
                      <a:pt x="0" y="8"/>
                    </a:cubicBez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12" name="íS1iḓê">
                <a:extLst>
                  <a:ext uri="{FF2B5EF4-FFF2-40B4-BE49-F238E27FC236}">
                    <a16:creationId xmlns="" xmlns:a16="http://schemas.microsoft.com/office/drawing/2014/main" id="{294FC441-1AB7-4188-9321-2F008B441CA5}"/>
                  </a:ext>
                </a:extLst>
              </p:cNvPr>
              <p:cNvSpPr/>
              <p:nvPr/>
            </p:nvSpPr>
            <p:spPr bwMode="auto">
              <a:xfrm>
                <a:off x="7345907" y="1166897"/>
                <a:ext cx="843501" cy="1257575"/>
              </a:xfrm>
              <a:custGeom>
                <a:avLst/>
                <a:gdLst>
                  <a:gd name="T0" fmla="*/ 6 w 12"/>
                  <a:gd name="T1" fmla="*/ 18 h 18"/>
                  <a:gd name="T2" fmla="*/ 12 w 12"/>
                  <a:gd name="T3" fmla="*/ 0 h 18"/>
                  <a:gd name="T4" fmla="*/ 12 w 12"/>
                  <a:gd name="T5" fmla="*/ 0 h 18"/>
                  <a:gd name="T6" fmla="*/ 0 w 12"/>
                  <a:gd name="T7" fmla="*/ 14 h 18"/>
                  <a:gd name="T8" fmla="*/ 0 w 12"/>
                  <a:gd name="T9" fmla="*/ 14 h 18"/>
                  <a:gd name="T10" fmla="*/ 6 w 12"/>
                  <a:gd name="T11" fmla="*/ 18 h 18"/>
                </a:gdLst>
                <a:ahLst/>
                <a:cxnLst>
                  <a:cxn ang="0">
                    <a:pos x="T0" y="T1"/>
                  </a:cxn>
                  <a:cxn ang="0">
                    <a:pos x="T2" y="T3"/>
                  </a:cxn>
                  <a:cxn ang="0">
                    <a:pos x="T4" y="T5"/>
                  </a:cxn>
                  <a:cxn ang="0">
                    <a:pos x="T6" y="T7"/>
                  </a:cxn>
                  <a:cxn ang="0">
                    <a:pos x="T8" y="T9"/>
                  </a:cxn>
                  <a:cxn ang="0">
                    <a:pos x="T10" y="T11"/>
                  </a:cxn>
                </a:cxnLst>
                <a:rect l="0" t="0" r="r" b="b"/>
                <a:pathLst>
                  <a:path w="12" h="18">
                    <a:moveTo>
                      <a:pt x="6" y="18"/>
                    </a:moveTo>
                    <a:cubicBezTo>
                      <a:pt x="9" y="12"/>
                      <a:pt x="11" y="6"/>
                      <a:pt x="12" y="0"/>
                    </a:cubicBezTo>
                    <a:cubicBezTo>
                      <a:pt x="12" y="0"/>
                      <a:pt x="12" y="0"/>
                      <a:pt x="12" y="0"/>
                    </a:cubicBezTo>
                    <a:cubicBezTo>
                      <a:pt x="0" y="14"/>
                      <a:pt x="0" y="14"/>
                      <a:pt x="0" y="14"/>
                    </a:cubicBezTo>
                    <a:cubicBezTo>
                      <a:pt x="0" y="14"/>
                      <a:pt x="0" y="14"/>
                      <a:pt x="0" y="14"/>
                    </a:cubicBezTo>
                    <a:cubicBezTo>
                      <a:pt x="2" y="16"/>
                      <a:pt x="4" y="17"/>
                      <a:pt x="6" y="18"/>
                    </a:cubicBez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13" name="iśľiḓe">
                <a:extLst>
                  <a:ext uri="{FF2B5EF4-FFF2-40B4-BE49-F238E27FC236}">
                    <a16:creationId xmlns="" xmlns:a16="http://schemas.microsoft.com/office/drawing/2014/main" id="{9E77EDC2-7A58-479E-8618-DBE89BCED5AE}"/>
                  </a:ext>
                </a:extLst>
              </p:cNvPr>
              <p:cNvSpPr/>
              <p:nvPr/>
            </p:nvSpPr>
            <p:spPr bwMode="auto">
              <a:xfrm>
                <a:off x="6379725" y="2148419"/>
                <a:ext cx="1042868" cy="966190"/>
              </a:xfrm>
              <a:custGeom>
                <a:avLst/>
                <a:gdLst>
                  <a:gd name="T0" fmla="*/ 12 w 15"/>
                  <a:gd name="T1" fmla="*/ 11 h 14"/>
                  <a:gd name="T2" fmla="*/ 3 w 15"/>
                  <a:gd name="T3" fmla="*/ 12 h 14"/>
                  <a:gd name="T4" fmla="*/ 3 w 15"/>
                  <a:gd name="T5" fmla="*/ 3 h 14"/>
                  <a:gd name="T6" fmla="*/ 12 w 15"/>
                  <a:gd name="T7" fmla="*/ 2 h 14"/>
                  <a:gd name="T8" fmla="*/ 12 w 15"/>
                  <a:gd name="T9" fmla="*/ 11 h 14"/>
                </a:gdLst>
                <a:ahLst/>
                <a:cxnLst>
                  <a:cxn ang="0">
                    <a:pos x="T0" y="T1"/>
                  </a:cxn>
                  <a:cxn ang="0">
                    <a:pos x="T2" y="T3"/>
                  </a:cxn>
                  <a:cxn ang="0">
                    <a:pos x="T4" y="T5"/>
                  </a:cxn>
                  <a:cxn ang="0">
                    <a:pos x="T6" y="T7"/>
                  </a:cxn>
                  <a:cxn ang="0">
                    <a:pos x="T8" y="T9"/>
                  </a:cxn>
                </a:cxnLst>
                <a:rect l="0" t="0" r="r" b="b"/>
                <a:pathLst>
                  <a:path w="15" h="14">
                    <a:moveTo>
                      <a:pt x="12" y="11"/>
                    </a:moveTo>
                    <a:cubicBezTo>
                      <a:pt x="10" y="14"/>
                      <a:pt x="6" y="14"/>
                      <a:pt x="3" y="12"/>
                    </a:cubicBezTo>
                    <a:cubicBezTo>
                      <a:pt x="0" y="10"/>
                      <a:pt x="0" y="5"/>
                      <a:pt x="3" y="3"/>
                    </a:cubicBezTo>
                    <a:cubicBezTo>
                      <a:pt x="5" y="0"/>
                      <a:pt x="9" y="0"/>
                      <a:pt x="12" y="2"/>
                    </a:cubicBezTo>
                    <a:cubicBezTo>
                      <a:pt x="15" y="5"/>
                      <a:pt x="15" y="9"/>
                      <a:pt x="12" y="11"/>
                    </a:cubicBez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14" name="ïs1îḓe">
                <a:extLst>
                  <a:ext uri="{FF2B5EF4-FFF2-40B4-BE49-F238E27FC236}">
                    <a16:creationId xmlns="" xmlns:a16="http://schemas.microsoft.com/office/drawing/2014/main" id="{947B361D-8D3B-468B-918A-FC66A71D88FE}"/>
                  </a:ext>
                </a:extLst>
              </p:cNvPr>
              <p:cNvSpPr/>
              <p:nvPr/>
            </p:nvSpPr>
            <p:spPr bwMode="auto">
              <a:xfrm>
                <a:off x="6579092" y="2286450"/>
                <a:ext cx="628793" cy="690137"/>
              </a:xfrm>
              <a:custGeom>
                <a:avLst/>
                <a:gdLst>
                  <a:gd name="T0" fmla="*/ 8 w 9"/>
                  <a:gd name="T1" fmla="*/ 8 h 10"/>
                  <a:gd name="T2" fmla="*/ 2 w 9"/>
                  <a:gd name="T3" fmla="*/ 8 h 10"/>
                  <a:gd name="T4" fmla="*/ 1 w 9"/>
                  <a:gd name="T5" fmla="*/ 2 h 10"/>
                  <a:gd name="T6" fmla="*/ 7 w 9"/>
                  <a:gd name="T7" fmla="*/ 2 h 10"/>
                  <a:gd name="T8" fmla="*/ 8 w 9"/>
                  <a:gd name="T9" fmla="*/ 8 h 10"/>
                </a:gdLst>
                <a:ahLst/>
                <a:cxnLst>
                  <a:cxn ang="0">
                    <a:pos x="T0" y="T1"/>
                  </a:cxn>
                  <a:cxn ang="0">
                    <a:pos x="T2" y="T3"/>
                  </a:cxn>
                  <a:cxn ang="0">
                    <a:pos x="T4" y="T5"/>
                  </a:cxn>
                  <a:cxn ang="0">
                    <a:pos x="T6" y="T7"/>
                  </a:cxn>
                  <a:cxn ang="0">
                    <a:pos x="T8" y="T9"/>
                  </a:cxn>
                </a:cxnLst>
                <a:rect l="0" t="0" r="r" b="b"/>
                <a:pathLst>
                  <a:path w="9" h="10">
                    <a:moveTo>
                      <a:pt x="8" y="8"/>
                    </a:moveTo>
                    <a:cubicBezTo>
                      <a:pt x="6" y="10"/>
                      <a:pt x="3" y="10"/>
                      <a:pt x="2" y="8"/>
                    </a:cubicBezTo>
                    <a:cubicBezTo>
                      <a:pt x="0" y="7"/>
                      <a:pt x="0" y="4"/>
                      <a:pt x="1" y="2"/>
                    </a:cubicBezTo>
                    <a:cubicBezTo>
                      <a:pt x="3" y="1"/>
                      <a:pt x="6" y="0"/>
                      <a:pt x="7" y="2"/>
                    </a:cubicBezTo>
                    <a:cubicBezTo>
                      <a:pt x="9" y="4"/>
                      <a:pt x="9" y="6"/>
                      <a:pt x="8"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15" name="iŝḷiḋé">
                <a:extLst>
                  <a:ext uri="{FF2B5EF4-FFF2-40B4-BE49-F238E27FC236}">
                    <a16:creationId xmlns="" xmlns:a16="http://schemas.microsoft.com/office/drawing/2014/main" id="{D14269D7-97BF-46C5-B149-CBB2CCDFCF4F}"/>
                  </a:ext>
                </a:extLst>
              </p:cNvPr>
              <p:cNvSpPr/>
              <p:nvPr/>
            </p:nvSpPr>
            <p:spPr bwMode="auto">
              <a:xfrm>
                <a:off x="4846095" y="3390662"/>
                <a:ext cx="1395608" cy="1533628"/>
              </a:xfrm>
              <a:custGeom>
                <a:avLst/>
                <a:gdLst>
                  <a:gd name="T0" fmla="*/ 4 w 91"/>
                  <a:gd name="T1" fmla="*/ 100 h 100"/>
                  <a:gd name="T2" fmla="*/ 0 w 91"/>
                  <a:gd name="T3" fmla="*/ 96 h 100"/>
                  <a:gd name="T4" fmla="*/ 86 w 91"/>
                  <a:gd name="T5" fmla="*/ 0 h 100"/>
                  <a:gd name="T6" fmla="*/ 91 w 91"/>
                  <a:gd name="T7" fmla="*/ 5 h 100"/>
                  <a:gd name="T8" fmla="*/ 4 w 91"/>
                  <a:gd name="T9" fmla="*/ 100 h 100"/>
                </a:gdLst>
                <a:ahLst/>
                <a:cxnLst>
                  <a:cxn ang="0">
                    <a:pos x="T0" y="T1"/>
                  </a:cxn>
                  <a:cxn ang="0">
                    <a:pos x="T2" y="T3"/>
                  </a:cxn>
                  <a:cxn ang="0">
                    <a:pos x="T4" y="T5"/>
                  </a:cxn>
                  <a:cxn ang="0">
                    <a:pos x="T6" y="T7"/>
                  </a:cxn>
                  <a:cxn ang="0">
                    <a:pos x="T8" y="T9"/>
                  </a:cxn>
                </a:cxnLst>
                <a:rect l="0" t="0" r="r" b="b"/>
                <a:pathLst>
                  <a:path w="91" h="100">
                    <a:moveTo>
                      <a:pt x="4" y="100"/>
                    </a:moveTo>
                    <a:lnTo>
                      <a:pt x="0" y="96"/>
                    </a:lnTo>
                    <a:lnTo>
                      <a:pt x="86" y="0"/>
                    </a:lnTo>
                    <a:lnTo>
                      <a:pt x="91" y="5"/>
                    </a:lnTo>
                    <a:lnTo>
                      <a:pt x="4" y="100"/>
                    </a:lnTo>
                    <a:close/>
                  </a:path>
                </a:pathLst>
              </a:custGeom>
              <a:solidFill>
                <a:srgbClr val="005CA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grpSp>
        <p:grpSp>
          <p:nvGrpSpPr>
            <p:cNvPr id="216" name="组合 215">
              <a:extLst>
                <a:ext uri="{FF2B5EF4-FFF2-40B4-BE49-F238E27FC236}">
                  <a16:creationId xmlns="" xmlns:a16="http://schemas.microsoft.com/office/drawing/2014/main" id="{BFB9783A-A96F-46B6-8555-8CF322814F44}"/>
                </a:ext>
              </a:extLst>
            </p:cNvPr>
            <p:cNvGrpSpPr/>
            <p:nvPr/>
          </p:nvGrpSpPr>
          <p:grpSpPr>
            <a:xfrm>
              <a:off x="7612876" y="3138275"/>
              <a:ext cx="329808" cy="263290"/>
              <a:chOff x="7576978" y="3082755"/>
              <a:chExt cx="379169" cy="302696"/>
            </a:xfrm>
          </p:grpSpPr>
          <p:sp>
            <p:nvSpPr>
              <p:cNvPr id="217" name="íşliḍé">
                <a:extLst>
                  <a:ext uri="{FF2B5EF4-FFF2-40B4-BE49-F238E27FC236}">
                    <a16:creationId xmlns="" xmlns:a16="http://schemas.microsoft.com/office/drawing/2014/main" id="{4221433B-F3B0-4CC1-8300-BBDB9627B14E}"/>
                  </a:ext>
                </a:extLst>
              </p:cNvPr>
              <p:cNvSpPr/>
              <p:nvPr/>
            </p:nvSpPr>
            <p:spPr bwMode="auto">
              <a:xfrm>
                <a:off x="7576978" y="3082755"/>
                <a:ext cx="187304" cy="102165"/>
              </a:xfrm>
              <a:custGeom>
                <a:avLst/>
                <a:gdLst>
                  <a:gd name="T0" fmla="*/ 389 w 507"/>
                  <a:gd name="T1" fmla="*/ 0 h 277"/>
                  <a:gd name="T2" fmla="*/ 87 w 507"/>
                  <a:gd name="T3" fmla="*/ 0 h 277"/>
                  <a:gd name="T4" fmla="*/ 0 w 507"/>
                  <a:gd name="T5" fmla="*/ 87 h 277"/>
                  <a:gd name="T6" fmla="*/ 0 w 507"/>
                  <a:gd name="T7" fmla="*/ 87 h 277"/>
                  <a:gd name="T8" fmla="*/ 0 w 507"/>
                  <a:gd name="T9" fmla="*/ 277 h 277"/>
                  <a:gd name="T10" fmla="*/ 507 w 507"/>
                  <a:gd name="T11" fmla="*/ 277 h 277"/>
                  <a:gd name="T12" fmla="*/ 507 w 507"/>
                  <a:gd name="T13" fmla="*/ 98 h 277"/>
                  <a:gd name="T14" fmla="*/ 389 w 507"/>
                  <a:gd name="T15" fmla="*/ 0 h 2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277">
                    <a:moveTo>
                      <a:pt x="389" y="0"/>
                    </a:moveTo>
                    <a:cubicBezTo>
                      <a:pt x="87" y="0"/>
                      <a:pt x="87" y="0"/>
                      <a:pt x="87" y="0"/>
                    </a:cubicBezTo>
                    <a:cubicBezTo>
                      <a:pt x="39" y="0"/>
                      <a:pt x="0" y="39"/>
                      <a:pt x="0" y="87"/>
                    </a:cubicBezTo>
                    <a:cubicBezTo>
                      <a:pt x="0" y="87"/>
                      <a:pt x="0" y="87"/>
                      <a:pt x="0" y="87"/>
                    </a:cubicBezTo>
                    <a:cubicBezTo>
                      <a:pt x="0" y="277"/>
                      <a:pt x="0" y="277"/>
                      <a:pt x="0" y="277"/>
                    </a:cubicBezTo>
                    <a:cubicBezTo>
                      <a:pt x="507" y="277"/>
                      <a:pt x="507" y="277"/>
                      <a:pt x="507" y="277"/>
                    </a:cubicBezTo>
                    <a:cubicBezTo>
                      <a:pt x="507" y="98"/>
                      <a:pt x="507" y="98"/>
                      <a:pt x="507" y="98"/>
                    </a:cubicBezTo>
                    <a:lnTo>
                      <a:pt x="389" y="0"/>
                    </a:lnTo>
                    <a:close/>
                  </a:path>
                </a:pathLst>
              </a:custGeom>
              <a:solidFill>
                <a:srgbClr val="68E1F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18" name="îšliďè">
                <a:extLst>
                  <a:ext uri="{FF2B5EF4-FFF2-40B4-BE49-F238E27FC236}">
                    <a16:creationId xmlns="" xmlns:a16="http://schemas.microsoft.com/office/drawing/2014/main" id="{3F59CE2D-90F7-4731-80CE-BBD18E400153}"/>
                  </a:ext>
                </a:extLst>
              </p:cNvPr>
              <p:cNvSpPr/>
              <p:nvPr/>
            </p:nvSpPr>
            <p:spPr bwMode="auto">
              <a:xfrm>
                <a:off x="7576978" y="3082755"/>
                <a:ext cx="187304" cy="102165"/>
              </a:xfrm>
              <a:custGeom>
                <a:avLst/>
                <a:gdLst>
                  <a:gd name="T0" fmla="*/ 389 w 507"/>
                  <a:gd name="T1" fmla="*/ 0 h 277"/>
                  <a:gd name="T2" fmla="*/ 87 w 507"/>
                  <a:gd name="T3" fmla="*/ 0 h 277"/>
                  <a:gd name="T4" fmla="*/ 0 w 507"/>
                  <a:gd name="T5" fmla="*/ 87 h 277"/>
                  <a:gd name="T6" fmla="*/ 0 w 507"/>
                  <a:gd name="T7" fmla="*/ 87 h 277"/>
                  <a:gd name="T8" fmla="*/ 0 w 507"/>
                  <a:gd name="T9" fmla="*/ 277 h 277"/>
                  <a:gd name="T10" fmla="*/ 507 w 507"/>
                  <a:gd name="T11" fmla="*/ 277 h 277"/>
                  <a:gd name="T12" fmla="*/ 507 w 507"/>
                  <a:gd name="T13" fmla="*/ 98 h 277"/>
                  <a:gd name="T14" fmla="*/ 389 w 507"/>
                  <a:gd name="T15" fmla="*/ 0 h 2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277">
                    <a:moveTo>
                      <a:pt x="389" y="0"/>
                    </a:moveTo>
                    <a:cubicBezTo>
                      <a:pt x="87" y="0"/>
                      <a:pt x="87" y="0"/>
                      <a:pt x="87" y="0"/>
                    </a:cubicBezTo>
                    <a:cubicBezTo>
                      <a:pt x="39" y="0"/>
                      <a:pt x="0" y="39"/>
                      <a:pt x="0" y="87"/>
                    </a:cubicBezTo>
                    <a:cubicBezTo>
                      <a:pt x="0" y="87"/>
                      <a:pt x="0" y="87"/>
                      <a:pt x="0" y="87"/>
                    </a:cubicBezTo>
                    <a:cubicBezTo>
                      <a:pt x="0" y="277"/>
                      <a:pt x="0" y="277"/>
                      <a:pt x="0" y="277"/>
                    </a:cubicBezTo>
                    <a:cubicBezTo>
                      <a:pt x="507" y="277"/>
                      <a:pt x="507" y="277"/>
                      <a:pt x="507" y="277"/>
                    </a:cubicBezTo>
                    <a:cubicBezTo>
                      <a:pt x="507" y="98"/>
                      <a:pt x="507" y="98"/>
                      <a:pt x="507" y="98"/>
                    </a:cubicBezTo>
                    <a:lnTo>
                      <a:pt x="389" y="0"/>
                    </a:lnTo>
                    <a:close/>
                  </a:path>
                </a:pathLst>
              </a:custGeom>
              <a:solidFill>
                <a:schemeClr val="bg1">
                  <a:lumMod val="75000"/>
                </a:schemeClr>
              </a:solidFill>
              <a:ln>
                <a:noFill/>
              </a:ln>
            </p:spPr>
            <p:txBody>
              <a:bodyPr anchor="ctr"/>
              <a:lstStyle/>
              <a:p>
                <a:pPr algn="ctr"/>
                <a:endParaRPr sz="1200">
                  <a:cs typeface="+mn-ea"/>
                  <a:sym typeface="+mn-lt"/>
                </a:endParaRPr>
              </a:p>
            </p:txBody>
          </p:sp>
          <p:sp>
            <p:nvSpPr>
              <p:cNvPr id="219" name="i$ļîḑè">
                <a:extLst>
                  <a:ext uri="{FF2B5EF4-FFF2-40B4-BE49-F238E27FC236}">
                    <a16:creationId xmlns="" xmlns:a16="http://schemas.microsoft.com/office/drawing/2014/main" id="{49E66E32-4DEF-4807-B032-6095ED1C07A3}"/>
                  </a:ext>
                </a:extLst>
              </p:cNvPr>
              <p:cNvSpPr/>
              <p:nvPr/>
            </p:nvSpPr>
            <p:spPr bwMode="auto">
              <a:xfrm>
                <a:off x="7576978" y="3120307"/>
                <a:ext cx="379169" cy="265144"/>
              </a:xfrm>
              <a:custGeom>
                <a:avLst/>
                <a:gdLst>
                  <a:gd name="T0" fmla="*/ 113 w 1027"/>
                  <a:gd name="T1" fmla="*/ 0 h 719"/>
                  <a:gd name="T2" fmla="*/ 914 w 1027"/>
                  <a:gd name="T3" fmla="*/ 0 h 719"/>
                  <a:gd name="T4" fmla="*/ 1027 w 1027"/>
                  <a:gd name="T5" fmla="*/ 113 h 719"/>
                  <a:gd name="T6" fmla="*/ 1027 w 1027"/>
                  <a:gd name="T7" fmla="*/ 605 h 719"/>
                  <a:gd name="T8" fmla="*/ 914 w 1027"/>
                  <a:gd name="T9" fmla="*/ 719 h 719"/>
                  <a:gd name="T10" fmla="*/ 113 w 1027"/>
                  <a:gd name="T11" fmla="*/ 719 h 719"/>
                  <a:gd name="T12" fmla="*/ 0 w 1027"/>
                  <a:gd name="T13" fmla="*/ 605 h 719"/>
                  <a:gd name="T14" fmla="*/ 0 w 1027"/>
                  <a:gd name="T15" fmla="*/ 113 h 719"/>
                  <a:gd name="T16" fmla="*/ 113 w 1027"/>
                  <a:gd name="T17" fmla="*/ 0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27" h="719">
                    <a:moveTo>
                      <a:pt x="113" y="0"/>
                    </a:moveTo>
                    <a:cubicBezTo>
                      <a:pt x="914" y="0"/>
                      <a:pt x="914" y="0"/>
                      <a:pt x="914" y="0"/>
                    </a:cubicBezTo>
                    <a:cubicBezTo>
                      <a:pt x="977" y="0"/>
                      <a:pt x="1027" y="50"/>
                      <a:pt x="1027" y="113"/>
                    </a:cubicBezTo>
                    <a:cubicBezTo>
                      <a:pt x="1027" y="605"/>
                      <a:pt x="1027" y="605"/>
                      <a:pt x="1027" y="605"/>
                    </a:cubicBezTo>
                    <a:cubicBezTo>
                      <a:pt x="1027" y="668"/>
                      <a:pt x="977" y="719"/>
                      <a:pt x="914" y="719"/>
                    </a:cubicBezTo>
                    <a:cubicBezTo>
                      <a:pt x="113" y="719"/>
                      <a:pt x="113" y="719"/>
                      <a:pt x="113" y="719"/>
                    </a:cubicBezTo>
                    <a:cubicBezTo>
                      <a:pt x="51" y="719"/>
                      <a:pt x="0" y="668"/>
                      <a:pt x="0" y="605"/>
                    </a:cubicBezTo>
                    <a:cubicBezTo>
                      <a:pt x="0" y="113"/>
                      <a:pt x="0" y="113"/>
                      <a:pt x="0" y="113"/>
                    </a:cubicBezTo>
                    <a:cubicBezTo>
                      <a:pt x="0" y="50"/>
                      <a:pt x="51" y="0"/>
                      <a:pt x="113" y="0"/>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sz="1200">
                  <a:cs typeface="+mn-ea"/>
                  <a:sym typeface="+mn-lt"/>
                </a:endParaRPr>
              </a:p>
            </p:txBody>
          </p:sp>
          <p:sp>
            <p:nvSpPr>
              <p:cNvPr id="220" name="ísḻïďê">
                <a:extLst>
                  <a:ext uri="{FF2B5EF4-FFF2-40B4-BE49-F238E27FC236}">
                    <a16:creationId xmlns="" xmlns:a16="http://schemas.microsoft.com/office/drawing/2014/main" id="{59CE98DD-1BA6-4692-A523-3C3D4EBC7915}"/>
                  </a:ext>
                </a:extLst>
              </p:cNvPr>
              <p:cNvSpPr/>
              <p:nvPr/>
            </p:nvSpPr>
            <p:spPr bwMode="auto">
              <a:xfrm>
                <a:off x="7668958" y="3158011"/>
                <a:ext cx="189432" cy="188672"/>
              </a:xfrm>
              <a:custGeom>
                <a:avLst/>
                <a:gdLst>
                  <a:gd name="T0" fmla="*/ 1 w 513"/>
                  <a:gd name="T1" fmla="*/ 175 h 512"/>
                  <a:gd name="T2" fmla="*/ 11 w 513"/>
                  <a:gd name="T3" fmla="*/ 143 h 512"/>
                  <a:gd name="T4" fmla="*/ 40 w 513"/>
                  <a:gd name="T5" fmla="*/ 121 h 512"/>
                  <a:gd name="T6" fmla="*/ 89 w 513"/>
                  <a:gd name="T7" fmla="*/ 123 h 512"/>
                  <a:gd name="T8" fmla="*/ 121 w 513"/>
                  <a:gd name="T9" fmla="*/ 44 h 512"/>
                  <a:gd name="T10" fmla="*/ 134 w 513"/>
                  <a:gd name="T11" fmla="*/ 18 h 512"/>
                  <a:gd name="T12" fmla="*/ 202 w 513"/>
                  <a:gd name="T13" fmla="*/ 14 h 512"/>
                  <a:gd name="T14" fmla="*/ 236 w 513"/>
                  <a:gd name="T15" fmla="*/ 49 h 512"/>
                  <a:gd name="T16" fmla="*/ 318 w 513"/>
                  <a:gd name="T17" fmla="*/ 4 h 512"/>
                  <a:gd name="T18" fmla="*/ 356 w 513"/>
                  <a:gd name="T19" fmla="*/ 8 h 512"/>
                  <a:gd name="T20" fmla="*/ 389 w 513"/>
                  <a:gd name="T21" fmla="*/ 47 h 512"/>
                  <a:gd name="T22" fmla="*/ 383 w 513"/>
                  <a:gd name="T23" fmla="*/ 69 h 512"/>
                  <a:gd name="T24" fmla="*/ 467 w 513"/>
                  <a:gd name="T25" fmla="*/ 122 h 512"/>
                  <a:gd name="T26" fmla="*/ 497 w 513"/>
                  <a:gd name="T27" fmla="*/ 135 h 512"/>
                  <a:gd name="T28" fmla="*/ 500 w 513"/>
                  <a:gd name="T29" fmla="*/ 201 h 512"/>
                  <a:gd name="T30" fmla="*/ 479 w 513"/>
                  <a:gd name="T31" fmla="*/ 299 h 512"/>
                  <a:gd name="T32" fmla="*/ 503 w 513"/>
                  <a:gd name="T33" fmla="*/ 314 h 512"/>
                  <a:gd name="T34" fmla="*/ 492 w 513"/>
                  <a:gd name="T35" fmla="*/ 381 h 512"/>
                  <a:gd name="T36" fmla="*/ 423 w 513"/>
                  <a:gd name="T37" fmla="*/ 387 h 512"/>
                  <a:gd name="T38" fmla="*/ 387 w 513"/>
                  <a:gd name="T39" fmla="*/ 416 h 512"/>
                  <a:gd name="T40" fmla="*/ 390 w 513"/>
                  <a:gd name="T41" fmla="*/ 475 h 512"/>
                  <a:gd name="T42" fmla="*/ 330 w 513"/>
                  <a:gd name="T43" fmla="*/ 512 h 512"/>
                  <a:gd name="T44" fmla="*/ 309 w 513"/>
                  <a:gd name="T45" fmla="*/ 498 h 512"/>
                  <a:gd name="T46" fmla="*/ 228 w 513"/>
                  <a:gd name="T47" fmla="*/ 466 h 512"/>
                  <a:gd name="T48" fmla="*/ 185 w 513"/>
                  <a:gd name="T49" fmla="*/ 511 h 512"/>
                  <a:gd name="T50" fmla="*/ 135 w 513"/>
                  <a:gd name="T51" fmla="*/ 497 h 512"/>
                  <a:gd name="T52" fmla="*/ 113 w 513"/>
                  <a:gd name="T53" fmla="*/ 465 h 512"/>
                  <a:gd name="T54" fmla="*/ 106 w 513"/>
                  <a:gd name="T55" fmla="*/ 398 h 512"/>
                  <a:gd name="T56" fmla="*/ 46 w 513"/>
                  <a:gd name="T57" fmla="*/ 390 h 512"/>
                  <a:gd name="T58" fmla="*/ 4 w 513"/>
                  <a:gd name="T59" fmla="*/ 350 h 512"/>
                  <a:gd name="T60" fmla="*/ 0 w 513"/>
                  <a:gd name="T61" fmla="*/ 329 h 512"/>
                  <a:gd name="T62" fmla="*/ 13 w 513"/>
                  <a:gd name="T63" fmla="*/ 310 h 512"/>
                  <a:gd name="T64" fmla="*/ 42 w 513"/>
                  <a:gd name="T65" fmla="*/ 223 h 512"/>
                  <a:gd name="T66" fmla="*/ 4 w 513"/>
                  <a:gd name="T67" fmla="*/ 192 h 512"/>
                  <a:gd name="T68" fmla="*/ 375 w 513"/>
                  <a:gd name="T69" fmla="*/ 255 h 512"/>
                  <a:gd name="T70" fmla="*/ 137 w 513"/>
                  <a:gd name="T71" fmla="*/ 256 h 512"/>
                  <a:gd name="T72" fmla="*/ 375 w 513"/>
                  <a:gd name="T73" fmla="*/ 256 h 512"/>
                  <a:gd name="T74" fmla="*/ 375 w 513"/>
                  <a:gd name="T75" fmla="*/ 255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13" h="512">
                    <a:moveTo>
                      <a:pt x="1" y="183"/>
                    </a:moveTo>
                    <a:cubicBezTo>
                      <a:pt x="1" y="175"/>
                      <a:pt x="1" y="175"/>
                      <a:pt x="1" y="175"/>
                    </a:cubicBezTo>
                    <a:cubicBezTo>
                      <a:pt x="1" y="175"/>
                      <a:pt x="1" y="174"/>
                      <a:pt x="1" y="174"/>
                    </a:cubicBezTo>
                    <a:cubicBezTo>
                      <a:pt x="3" y="163"/>
                      <a:pt x="6" y="153"/>
                      <a:pt x="11" y="143"/>
                    </a:cubicBezTo>
                    <a:cubicBezTo>
                      <a:pt x="13" y="136"/>
                      <a:pt x="18" y="130"/>
                      <a:pt x="23" y="125"/>
                    </a:cubicBezTo>
                    <a:cubicBezTo>
                      <a:pt x="27" y="120"/>
                      <a:pt x="34" y="118"/>
                      <a:pt x="40" y="121"/>
                    </a:cubicBezTo>
                    <a:cubicBezTo>
                      <a:pt x="43" y="121"/>
                      <a:pt x="45" y="122"/>
                      <a:pt x="47" y="123"/>
                    </a:cubicBezTo>
                    <a:cubicBezTo>
                      <a:pt x="60" y="128"/>
                      <a:pt x="75" y="128"/>
                      <a:pt x="89" y="123"/>
                    </a:cubicBezTo>
                    <a:cubicBezTo>
                      <a:pt x="103" y="119"/>
                      <a:pt x="114" y="110"/>
                      <a:pt x="119" y="95"/>
                    </a:cubicBezTo>
                    <a:cubicBezTo>
                      <a:pt x="125" y="79"/>
                      <a:pt x="126" y="61"/>
                      <a:pt x="121" y="44"/>
                    </a:cubicBezTo>
                    <a:cubicBezTo>
                      <a:pt x="119" y="37"/>
                      <a:pt x="121" y="30"/>
                      <a:pt x="126" y="24"/>
                    </a:cubicBezTo>
                    <a:cubicBezTo>
                      <a:pt x="128" y="22"/>
                      <a:pt x="131" y="20"/>
                      <a:pt x="134" y="18"/>
                    </a:cubicBezTo>
                    <a:cubicBezTo>
                      <a:pt x="148" y="9"/>
                      <a:pt x="164" y="3"/>
                      <a:pt x="181" y="1"/>
                    </a:cubicBezTo>
                    <a:cubicBezTo>
                      <a:pt x="192" y="0"/>
                      <a:pt x="198" y="4"/>
                      <a:pt x="202" y="14"/>
                    </a:cubicBezTo>
                    <a:cubicBezTo>
                      <a:pt x="202" y="14"/>
                      <a:pt x="202" y="15"/>
                      <a:pt x="202" y="15"/>
                    </a:cubicBezTo>
                    <a:cubicBezTo>
                      <a:pt x="209" y="30"/>
                      <a:pt x="219" y="43"/>
                      <a:pt x="236" y="49"/>
                    </a:cubicBezTo>
                    <a:cubicBezTo>
                      <a:pt x="265" y="60"/>
                      <a:pt x="297" y="45"/>
                      <a:pt x="308" y="17"/>
                    </a:cubicBezTo>
                    <a:cubicBezTo>
                      <a:pt x="311" y="12"/>
                      <a:pt x="314" y="8"/>
                      <a:pt x="318" y="4"/>
                    </a:cubicBezTo>
                    <a:cubicBezTo>
                      <a:pt x="320" y="2"/>
                      <a:pt x="323" y="1"/>
                      <a:pt x="327" y="1"/>
                    </a:cubicBezTo>
                    <a:cubicBezTo>
                      <a:pt x="337" y="2"/>
                      <a:pt x="347" y="4"/>
                      <a:pt x="356" y="8"/>
                    </a:cubicBezTo>
                    <a:cubicBezTo>
                      <a:pt x="368" y="12"/>
                      <a:pt x="378" y="19"/>
                      <a:pt x="385" y="28"/>
                    </a:cubicBezTo>
                    <a:cubicBezTo>
                      <a:pt x="390" y="33"/>
                      <a:pt x="391" y="41"/>
                      <a:pt x="389" y="47"/>
                    </a:cubicBezTo>
                    <a:cubicBezTo>
                      <a:pt x="388" y="48"/>
                      <a:pt x="388" y="49"/>
                      <a:pt x="387" y="50"/>
                    </a:cubicBezTo>
                    <a:cubicBezTo>
                      <a:pt x="385" y="56"/>
                      <a:pt x="383" y="62"/>
                      <a:pt x="383" y="69"/>
                    </a:cubicBezTo>
                    <a:cubicBezTo>
                      <a:pt x="380" y="91"/>
                      <a:pt x="391" y="111"/>
                      <a:pt x="411" y="122"/>
                    </a:cubicBezTo>
                    <a:cubicBezTo>
                      <a:pt x="429" y="132"/>
                      <a:pt x="449" y="130"/>
                      <a:pt x="467" y="122"/>
                    </a:cubicBezTo>
                    <a:cubicBezTo>
                      <a:pt x="475" y="118"/>
                      <a:pt x="483" y="119"/>
                      <a:pt x="489" y="125"/>
                    </a:cubicBezTo>
                    <a:cubicBezTo>
                      <a:pt x="492" y="128"/>
                      <a:pt x="494" y="131"/>
                      <a:pt x="497" y="135"/>
                    </a:cubicBezTo>
                    <a:cubicBezTo>
                      <a:pt x="505" y="149"/>
                      <a:pt x="510" y="164"/>
                      <a:pt x="512" y="180"/>
                    </a:cubicBezTo>
                    <a:cubicBezTo>
                      <a:pt x="513" y="189"/>
                      <a:pt x="508" y="198"/>
                      <a:pt x="500" y="201"/>
                    </a:cubicBezTo>
                    <a:cubicBezTo>
                      <a:pt x="489" y="205"/>
                      <a:pt x="479" y="212"/>
                      <a:pt x="472" y="221"/>
                    </a:cubicBezTo>
                    <a:cubicBezTo>
                      <a:pt x="452" y="244"/>
                      <a:pt x="455" y="279"/>
                      <a:pt x="479" y="299"/>
                    </a:cubicBezTo>
                    <a:cubicBezTo>
                      <a:pt x="483" y="303"/>
                      <a:pt x="488" y="306"/>
                      <a:pt x="493" y="308"/>
                    </a:cubicBezTo>
                    <a:cubicBezTo>
                      <a:pt x="497" y="309"/>
                      <a:pt x="500" y="311"/>
                      <a:pt x="503" y="314"/>
                    </a:cubicBezTo>
                    <a:cubicBezTo>
                      <a:pt x="508" y="318"/>
                      <a:pt x="511" y="324"/>
                      <a:pt x="511" y="331"/>
                    </a:cubicBezTo>
                    <a:cubicBezTo>
                      <a:pt x="510" y="349"/>
                      <a:pt x="504" y="367"/>
                      <a:pt x="492" y="381"/>
                    </a:cubicBezTo>
                    <a:cubicBezTo>
                      <a:pt x="485" y="390"/>
                      <a:pt x="473" y="394"/>
                      <a:pt x="461" y="390"/>
                    </a:cubicBezTo>
                    <a:cubicBezTo>
                      <a:pt x="449" y="386"/>
                      <a:pt x="436" y="385"/>
                      <a:pt x="423" y="387"/>
                    </a:cubicBezTo>
                    <a:cubicBezTo>
                      <a:pt x="415" y="388"/>
                      <a:pt x="407" y="392"/>
                      <a:pt x="401" y="397"/>
                    </a:cubicBezTo>
                    <a:cubicBezTo>
                      <a:pt x="395" y="402"/>
                      <a:pt x="390" y="409"/>
                      <a:pt x="387" y="416"/>
                    </a:cubicBezTo>
                    <a:cubicBezTo>
                      <a:pt x="381" y="432"/>
                      <a:pt x="381" y="449"/>
                      <a:pt x="388" y="464"/>
                    </a:cubicBezTo>
                    <a:cubicBezTo>
                      <a:pt x="390" y="468"/>
                      <a:pt x="390" y="471"/>
                      <a:pt x="390" y="475"/>
                    </a:cubicBezTo>
                    <a:cubicBezTo>
                      <a:pt x="390" y="481"/>
                      <a:pt x="387" y="487"/>
                      <a:pt x="381" y="491"/>
                    </a:cubicBezTo>
                    <a:cubicBezTo>
                      <a:pt x="366" y="502"/>
                      <a:pt x="349" y="510"/>
                      <a:pt x="330" y="512"/>
                    </a:cubicBezTo>
                    <a:cubicBezTo>
                      <a:pt x="326" y="512"/>
                      <a:pt x="321" y="511"/>
                      <a:pt x="318" y="509"/>
                    </a:cubicBezTo>
                    <a:cubicBezTo>
                      <a:pt x="314" y="506"/>
                      <a:pt x="311" y="502"/>
                      <a:pt x="309" y="498"/>
                    </a:cubicBezTo>
                    <a:cubicBezTo>
                      <a:pt x="306" y="489"/>
                      <a:pt x="300" y="480"/>
                      <a:pt x="293" y="474"/>
                    </a:cubicBezTo>
                    <a:cubicBezTo>
                      <a:pt x="276" y="456"/>
                      <a:pt x="249" y="453"/>
                      <a:pt x="228" y="466"/>
                    </a:cubicBezTo>
                    <a:cubicBezTo>
                      <a:pt x="216" y="473"/>
                      <a:pt x="207" y="485"/>
                      <a:pt x="201" y="498"/>
                    </a:cubicBezTo>
                    <a:cubicBezTo>
                      <a:pt x="199" y="505"/>
                      <a:pt x="193" y="510"/>
                      <a:pt x="185" y="511"/>
                    </a:cubicBezTo>
                    <a:cubicBezTo>
                      <a:pt x="182" y="511"/>
                      <a:pt x="179" y="511"/>
                      <a:pt x="176" y="511"/>
                    </a:cubicBezTo>
                    <a:cubicBezTo>
                      <a:pt x="161" y="509"/>
                      <a:pt x="147" y="504"/>
                      <a:pt x="135" y="497"/>
                    </a:cubicBezTo>
                    <a:cubicBezTo>
                      <a:pt x="128" y="494"/>
                      <a:pt x="122" y="489"/>
                      <a:pt x="117" y="484"/>
                    </a:cubicBezTo>
                    <a:cubicBezTo>
                      <a:pt x="113" y="479"/>
                      <a:pt x="111" y="472"/>
                      <a:pt x="113" y="465"/>
                    </a:cubicBezTo>
                    <a:cubicBezTo>
                      <a:pt x="115" y="462"/>
                      <a:pt x="116" y="459"/>
                      <a:pt x="117" y="455"/>
                    </a:cubicBezTo>
                    <a:cubicBezTo>
                      <a:pt x="126" y="436"/>
                      <a:pt x="121" y="413"/>
                      <a:pt x="106" y="398"/>
                    </a:cubicBezTo>
                    <a:cubicBezTo>
                      <a:pt x="101" y="393"/>
                      <a:pt x="96" y="390"/>
                      <a:pt x="90" y="389"/>
                    </a:cubicBezTo>
                    <a:cubicBezTo>
                      <a:pt x="75" y="385"/>
                      <a:pt x="60" y="386"/>
                      <a:pt x="46" y="390"/>
                    </a:cubicBezTo>
                    <a:cubicBezTo>
                      <a:pt x="34" y="394"/>
                      <a:pt x="24" y="390"/>
                      <a:pt x="17" y="379"/>
                    </a:cubicBezTo>
                    <a:cubicBezTo>
                      <a:pt x="11" y="370"/>
                      <a:pt x="7" y="360"/>
                      <a:pt x="4" y="350"/>
                    </a:cubicBezTo>
                    <a:cubicBezTo>
                      <a:pt x="2" y="344"/>
                      <a:pt x="1" y="338"/>
                      <a:pt x="0" y="332"/>
                    </a:cubicBezTo>
                    <a:cubicBezTo>
                      <a:pt x="0" y="329"/>
                      <a:pt x="0" y="329"/>
                      <a:pt x="0" y="329"/>
                    </a:cubicBezTo>
                    <a:cubicBezTo>
                      <a:pt x="0" y="328"/>
                      <a:pt x="1" y="327"/>
                      <a:pt x="1" y="326"/>
                    </a:cubicBezTo>
                    <a:cubicBezTo>
                      <a:pt x="1" y="319"/>
                      <a:pt x="6" y="312"/>
                      <a:pt x="13" y="310"/>
                    </a:cubicBezTo>
                    <a:cubicBezTo>
                      <a:pt x="25" y="305"/>
                      <a:pt x="36" y="296"/>
                      <a:pt x="44" y="285"/>
                    </a:cubicBezTo>
                    <a:cubicBezTo>
                      <a:pt x="59" y="266"/>
                      <a:pt x="58" y="241"/>
                      <a:pt x="42" y="223"/>
                    </a:cubicBezTo>
                    <a:cubicBezTo>
                      <a:pt x="34" y="213"/>
                      <a:pt x="24" y="206"/>
                      <a:pt x="12" y="201"/>
                    </a:cubicBezTo>
                    <a:cubicBezTo>
                      <a:pt x="9" y="199"/>
                      <a:pt x="6" y="196"/>
                      <a:pt x="4" y="192"/>
                    </a:cubicBezTo>
                    <a:cubicBezTo>
                      <a:pt x="3" y="190"/>
                      <a:pt x="2" y="186"/>
                      <a:pt x="1" y="183"/>
                    </a:cubicBezTo>
                    <a:close/>
                    <a:moveTo>
                      <a:pt x="375" y="255"/>
                    </a:moveTo>
                    <a:cubicBezTo>
                      <a:pt x="375" y="190"/>
                      <a:pt x="321" y="136"/>
                      <a:pt x="256" y="137"/>
                    </a:cubicBezTo>
                    <a:cubicBezTo>
                      <a:pt x="190" y="137"/>
                      <a:pt x="136" y="190"/>
                      <a:pt x="137" y="256"/>
                    </a:cubicBezTo>
                    <a:cubicBezTo>
                      <a:pt x="137" y="322"/>
                      <a:pt x="190" y="375"/>
                      <a:pt x="256" y="375"/>
                    </a:cubicBezTo>
                    <a:cubicBezTo>
                      <a:pt x="321" y="375"/>
                      <a:pt x="375" y="322"/>
                      <a:pt x="375" y="256"/>
                    </a:cubicBezTo>
                    <a:cubicBezTo>
                      <a:pt x="375" y="256"/>
                      <a:pt x="375" y="256"/>
                      <a:pt x="375" y="256"/>
                    </a:cubicBezTo>
                    <a:lnTo>
                      <a:pt x="375" y="255"/>
                    </a:lnTo>
                    <a:close/>
                  </a:path>
                </a:pathLst>
              </a:custGeom>
              <a:solidFill>
                <a:srgbClr val="005CA2"/>
              </a:solidFill>
              <a:ln>
                <a:noFill/>
              </a:ln>
            </p:spPr>
            <p:txBody>
              <a:bodyPr anchor="ctr"/>
              <a:lstStyle/>
              <a:p>
                <a:pPr algn="ctr"/>
                <a:endParaRPr sz="1200">
                  <a:cs typeface="+mn-ea"/>
                  <a:sym typeface="+mn-lt"/>
                </a:endParaRPr>
              </a:p>
            </p:txBody>
          </p:sp>
        </p:grpSp>
      </p:grpSp>
      <p:grpSp>
        <p:nvGrpSpPr>
          <p:cNvPr id="263" name="组合 262">
            <a:extLst>
              <a:ext uri="{FF2B5EF4-FFF2-40B4-BE49-F238E27FC236}">
                <a16:creationId xmlns="" xmlns:a16="http://schemas.microsoft.com/office/drawing/2014/main" id="{6B8B28C2-FA15-47FA-B087-5E738D02C81E}"/>
              </a:ext>
            </a:extLst>
          </p:cNvPr>
          <p:cNvGrpSpPr/>
          <p:nvPr/>
        </p:nvGrpSpPr>
        <p:grpSpPr>
          <a:xfrm>
            <a:off x="1549059" y="1808253"/>
            <a:ext cx="2383553" cy="4002486"/>
            <a:chOff x="4568725" y="1859053"/>
            <a:chExt cx="2383553" cy="4002486"/>
          </a:xfrm>
        </p:grpSpPr>
        <p:sp>
          <p:nvSpPr>
            <p:cNvPr id="264" name="箭头: 环形 263">
              <a:extLst>
                <a:ext uri="{FF2B5EF4-FFF2-40B4-BE49-F238E27FC236}">
                  <a16:creationId xmlns="" xmlns:a16="http://schemas.microsoft.com/office/drawing/2014/main" id="{836D6FD0-B8DF-4B72-B14F-F6E409C73ADF}"/>
                </a:ext>
              </a:extLst>
            </p:cNvPr>
            <p:cNvSpPr/>
            <p:nvPr/>
          </p:nvSpPr>
          <p:spPr>
            <a:xfrm rot="5400000">
              <a:off x="5132152" y="1859053"/>
              <a:ext cx="1820126" cy="1820126"/>
            </a:xfrm>
            <a:prstGeom prst="circularArrow">
              <a:avLst>
                <a:gd name="adj1" fmla="val 6289"/>
                <a:gd name="adj2" fmla="val 916834"/>
                <a:gd name="adj3" fmla="val 20200474"/>
                <a:gd name="adj4" fmla="val 5130789"/>
                <a:gd name="adj5" fmla="val 10098"/>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2400">
                <a:solidFill>
                  <a:schemeClr val="tx1">
                    <a:lumMod val="65000"/>
                    <a:lumOff val="35000"/>
                  </a:schemeClr>
                </a:solidFill>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265" name="箭头: 环形 264">
              <a:extLst>
                <a:ext uri="{FF2B5EF4-FFF2-40B4-BE49-F238E27FC236}">
                  <a16:creationId xmlns="" xmlns:a16="http://schemas.microsoft.com/office/drawing/2014/main" id="{7EB0E835-A0D3-4B7A-B65E-0D3828B735BD}"/>
                </a:ext>
              </a:extLst>
            </p:cNvPr>
            <p:cNvSpPr/>
            <p:nvPr/>
          </p:nvSpPr>
          <p:spPr>
            <a:xfrm rot="16200000" flipH="1">
              <a:off x="4568725" y="3031353"/>
              <a:ext cx="1820126" cy="1820126"/>
            </a:xfrm>
            <a:prstGeom prst="circularArrow">
              <a:avLst>
                <a:gd name="adj1" fmla="val 6289"/>
                <a:gd name="adj2" fmla="val 916834"/>
                <a:gd name="adj3" fmla="val 20200474"/>
                <a:gd name="adj4" fmla="val 7617326"/>
                <a:gd name="adj5" fmla="val 10098"/>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2400">
                <a:solidFill>
                  <a:schemeClr val="tx1">
                    <a:lumMod val="65000"/>
                    <a:lumOff val="35000"/>
                  </a:schemeClr>
                </a:solidFill>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266" name="book_176227">
              <a:extLst>
                <a:ext uri="{FF2B5EF4-FFF2-40B4-BE49-F238E27FC236}">
                  <a16:creationId xmlns="" xmlns:a16="http://schemas.microsoft.com/office/drawing/2014/main" id="{DD2398B0-1651-4B4E-A66B-5E3A7572976B}"/>
                </a:ext>
              </a:extLst>
            </p:cNvPr>
            <p:cNvSpPr>
              <a:spLocks noChangeAspect="1"/>
            </p:cNvSpPr>
            <p:nvPr/>
          </p:nvSpPr>
          <p:spPr bwMode="auto">
            <a:xfrm>
              <a:off x="5806133" y="2401131"/>
              <a:ext cx="488722" cy="500134"/>
            </a:xfrm>
            <a:custGeom>
              <a:avLst/>
              <a:gdLst>
                <a:gd name="connsiteX0" fmla="*/ 350966 w 516922"/>
                <a:gd name="connsiteY0" fmla="*/ 314059 h 528992"/>
                <a:gd name="connsiteX1" fmla="*/ 316481 w 516922"/>
                <a:gd name="connsiteY1" fmla="*/ 326955 h 528992"/>
                <a:gd name="connsiteX2" fmla="*/ 316481 w 516922"/>
                <a:gd name="connsiteY2" fmla="*/ 397883 h 528992"/>
                <a:gd name="connsiteX3" fmla="*/ 385450 w 516922"/>
                <a:gd name="connsiteY3" fmla="*/ 397883 h 528992"/>
                <a:gd name="connsiteX4" fmla="*/ 400537 w 516922"/>
                <a:gd name="connsiteY4" fmla="*/ 363493 h 528992"/>
                <a:gd name="connsiteX5" fmla="*/ 385450 w 516922"/>
                <a:gd name="connsiteY5" fmla="*/ 326955 h 528992"/>
                <a:gd name="connsiteX6" fmla="*/ 350966 w 516922"/>
                <a:gd name="connsiteY6" fmla="*/ 314059 h 528992"/>
                <a:gd name="connsiteX7" fmla="*/ 350966 w 516922"/>
                <a:gd name="connsiteY7" fmla="*/ 279669 h 528992"/>
                <a:gd name="connsiteX8" fmla="*/ 409158 w 516922"/>
                <a:gd name="connsiteY8" fmla="*/ 303312 h 528992"/>
                <a:gd name="connsiteX9" fmla="*/ 424245 w 516922"/>
                <a:gd name="connsiteY9" fmla="*/ 404331 h 528992"/>
                <a:gd name="connsiteX10" fmla="*/ 516922 w 516922"/>
                <a:gd name="connsiteY10" fmla="*/ 496752 h 528992"/>
                <a:gd name="connsiteX11" fmla="*/ 484593 w 516922"/>
                <a:gd name="connsiteY11" fmla="*/ 528992 h 528992"/>
                <a:gd name="connsiteX12" fmla="*/ 391916 w 516922"/>
                <a:gd name="connsiteY12" fmla="*/ 436571 h 528992"/>
                <a:gd name="connsiteX13" fmla="*/ 350966 w 516922"/>
                <a:gd name="connsiteY13" fmla="*/ 447317 h 528992"/>
                <a:gd name="connsiteX14" fmla="*/ 290618 w 516922"/>
                <a:gd name="connsiteY14" fmla="*/ 421525 h 528992"/>
                <a:gd name="connsiteX15" fmla="*/ 266910 w 516922"/>
                <a:gd name="connsiteY15" fmla="*/ 363493 h 528992"/>
                <a:gd name="connsiteX16" fmla="*/ 290618 w 516922"/>
                <a:gd name="connsiteY16" fmla="*/ 303312 h 528992"/>
                <a:gd name="connsiteX17" fmla="*/ 350966 w 516922"/>
                <a:gd name="connsiteY17" fmla="*/ 279669 h 528992"/>
                <a:gd name="connsiteX18" fmla="*/ 71038 w 516922"/>
                <a:gd name="connsiteY18" fmla="*/ 223804 h 528992"/>
                <a:gd name="connsiteX19" fmla="*/ 307946 w 516922"/>
                <a:gd name="connsiteY19" fmla="*/ 223804 h 528992"/>
                <a:gd name="connsiteX20" fmla="*/ 307946 w 516922"/>
                <a:gd name="connsiteY20" fmla="*/ 262427 h 528992"/>
                <a:gd name="connsiteX21" fmla="*/ 71038 w 516922"/>
                <a:gd name="connsiteY21" fmla="*/ 262427 h 528992"/>
                <a:gd name="connsiteX22" fmla="*/ 71038 w 516922"/>
                <a:gd name="connsiteY22" fmla="*/ 116213 h 528992"/>
                <a:gd name="connsiteX23" fmla="*/ 307946 w 516922"/>
                <a:gd name="connsiteY23" fmla="*/ 116213 h 528992"/>
                <a:gd name="connsiteX24" fmla="*/ 307946 w 516922"/>
                <a:gd name="connsiteY24" fmla="*/ 154836 h 528992"/>
                <a:gd name="connsiteX25" fmla="*/ 71038 w 516922"/>
                <a:gd name="connsiteY25" fmla="*/ 154836 h 528992"/>
                <a:gd name="connsiteX26" fmla="*/ 47368 w 516922"/>
                <a:gd name="connsiteY26" fmla="*/ 0 h 528992"/>
                <a:gd name="connsiteX27" fmla="*/ 376791 w 516922"/>
                <a:gd name="connsiteY27" fmla="*/ 0 h 528992"/>
                <a:gd name="connsiteX28" fmla="*/ 424159 w 516922"/>
                <a:gd name="connsiteY28" fmla="*/ 47327 h 528992"/>
                <a:gd name="connsiteX29" fmla="*/ 424159 w 516922"/>
                <a:gd name="connsiteY29" fmla="*/ 273208 h 528992"/>
                <a:gd name="connsiteX30" fmla="*/ 385403 w 516922"/>
                <a:gd name="connsiteY30" fmla="*/ 255999 h 528992"/>
                <a:gd name="connsiteX31" fmla="*/ 385403 w 516922"/>
                <a:gd name="connsiteY31" fmla="*/ 47327 h 528992"/>
                <a:gd name="connsiteX32" fmla="*/ 376791 w 516922"/>
                <a:gd name="connsiteY32" fmla="*/ 36571 h 528992"/>
                <a:gd name="connsiteX33" fmla="*/ 47368 w 516922"/>
                <a:gd name="connsiteY33" fmla="*/ 36571 h 528992"/>
                <a:gd name="connsiteX34" fmla="*/ 36603 w 516922"/>
                <a:gd name="connsiteY34" fmla="*/ 47327 h 528992"/>
                <a:gd name="connsiteX35" fmla="*/ 36603 w 516922"/>
                <a:gd name="connsiteY35" fmla="*/ 458216 h 528992"/>
                <a:gd name="connsiteX36" fmla="*/ 47368 w 516922"/>
                <a:gd name="connsiteY36" fmla="*/ 466821 h 528992"/>
                <a:gd name="connsiteX37" fmla="*/ 376791 w 516922"/>
                <a:gd name="connsiteY37" fmla="*/ 466821 h 528992"/>
                <a:gd name="connsiteX38" fmla="*/ 396169 w 516922"/>
                <a:gd name="connsiteY38" fmla="*/ 466821 h 528992"/>
                <a:gd name="connsiteX39" fmla="*/ 411240 w 516922"/>
                <a:gd name="connsiteY39" fmla="*/ 484031 h 528992"/>
                <a:gd name="connsiteX40" fmla="*/ 376791 w 516922"/>
                <a:gd name="connsiteY40" fmla="*/ 505543 h 528992"/>
                <a:gd name="connsiteX41" fmla="*/ 47368 w 516922"/>
                <a:gd name="connsiteY41" fmla="*/ 505543 h 528992"/>
                <a:gd name="connsiteX42" fmla="*/ 0 w 516922"/>
                <a:gd name="connsiteY42" fmla="*/ 458216 h 528992"/>
                <a:gd name="connsiteX43" fmla="*/ 0 w 516922"/>
                <a:gd name="connsiteY43" fmla="*/ 47327 h 528992"/>
                <a:gd name="connsiteX44" fmla="*/ 47368 w 516922"/>
                <a:gd name="connsiteY44" fmla="*/ 0 h 528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516922" h="528992">
                  <a:moveTo>
                    <a:pt x="350966" y="314059"/>
                  </a:moveTo>
                  <a:cubicBezTo>
                    <a:pt x="338034" y="314059"/>
                    <a:pt x="325102" y="318357"/>
                    <a:pt x="316481" y="326955"/>
                  </a:cubicBezTo>
                  <a:cubicBezTo>
                    <a:pt x="297084" y="346299"/>
                    <a:pt x="297084" y="378539"/>
                    <a:pt x="316481" y="397883"/>
                  </a:cubicBezTo>
                  <a:cubicBezTo>
                    <a:pt x="333724" y="417227"/>
                    <a:pt x="366053" y="417227"/>
                    <a:pt x="385450" y="397883"/>
                  </a:cubicBezTo>
                  <a:cubicBezTo>
                    <a:pt x="396227" y="389285"/>
                    <a:pt x="400537" y="376389"/>
                    <a:pt x="400537" y="363493"/>
                  </a:cubicBezTo>
                  <a:cubicBezTo>
                    <a:pt x="400537" y="350597"/>
                    <a:pt x="396227" y="337701"/>
                    <a:pt x="385450" y="326955"/>
                  </a:cubicBezTo>
                  <a:cubicBezTo>
                    <a:pt x="376829" y="318357"/>
                    <a:pt x="363897" y="314059"/>
                    <a:pt x="350966" y="314059"/>
                  </a:cubicBezTo>
                  <a:close/>
                  <a:moveTo>
                    <a:pt x="350966" y="279669"/>
                  </a:moveTo>
                  <a:cubicBezTo>
                    <a:pt x="372519" y="279669"/>
                    <a:pt x="394071" y="288266"/>
                    <a:pt x="409158" y="303312"/>
                  </a:cubicBezTo>
                  <a:cubicBezTo>
                    <a:pt x="437177" y="331253"/>
                    <a:pt x="441487" y="372091"/>
                    <a:pt x="424245" y="404331"/>
                  </a:cubicBezTo>
                  <a:lnTo>
                    <a:pt x="516922" y="496752"/>
                  </a:lnTo>
                  <a:lnTo>
                    <a:pt x="484593" y="528992"/>
                  </a:lnTo>
                  <a:lnTo>
                    <a:pt x="391916" y="436571"/>
                  </a:lnTo>
                  <a:cubicBezTo>
                    <a:pt x="378984" y="443019"/>
                    <a:pt x="366053" y="447317"/>
                    <a:pt x="350966" y="447317"/>
                  </a:cubicBezTo>
                  <a:cubicBezTo>
                    <a:pt x="327258" y="447317"/>
                    <a:pt x="307860" y="438720"/>
                    <a:pt x="290618" y="421525"/>
                  </a:cubicBezTo>
                  <a:cubicBezTo>
                    <a:pt x="275531" y="406480"/>
                    <a:pt x="266910" y="384987"/>
                    <a:pt x="266910" y="363493"/>
                  </a:cubicBezTo>
                  <a:cubicBezTo>
                    <a:pt x="266910" y="339851"/>
                    <a:pt x="275531" y="320507"/>
                    <a:pt x="290618" y="303312"/>
                  </a:cubicBezTo>
                  <a:cubicBezTo>
                    <a:pt x="307860" y="288266"/>
                    <a:pt x="327258" y="279669"/>
                    <a:pt x="350966" y="279669"/>
                  </a:cubicBezTo>
                  <a:close/>
                  <a:moveTo>
                    <a:pt x="71038" y="223804"/>
                  </a:moveTo>
                  <a:lnTo>
                    <a:pt x="307946" y="223804"/>
                  </a:lnTo>
                  <a:lnTo>
                    <a:pt x="307946" y="262427"/>
                  </a:lnTo>
                  <a:lnTo>
                    <a:pt x="71038" y="262427"/>
                  </a:lnTo>
                  <a:close/>
                  <a:moveTo>
                    <a:pt x="71038" y="116213"/>
                  </a:moveTo>
                  <a:lnTo>
                    <a:pt x="307946" y="116213"/>
                  </a:lnTo>
                  <a:lnTo>
                    <a:pt x="307946" y="154836"/>
                  </a:lnTo>
                  <a:lnTo>
                    <a:pt x="71038" y="154836"/>
                  </a:lnTo>
                  <a:close/>
                  <a:moveTo>
                    <a:pt x="47368" y="0"/>
                  </a:moveTo>
                  <a:lnTo>
                    <a:pt x="376791" y="0"/>
                  </a:lnTo>
                  <a:cubicBezTo>
                    <a:pt x="402628" y="0"/>
                    <a:pt x="424159" y="21512"/>
                    <a:pt x="424159" y="47327"/>
                  </a:cubicBezTo>
                  <a:lnTo>
                    <a:pt x="424159" y="273208"/>
                  </a:lnTo>
                  <a:cubicBezTo>
                    <a:pt x="411240" y="264603"/>
                    <a:pt x="398322" y="260301"/>
                    <a:pt x="385403" y="255999"/>
                  </a:cubicBezTo>
                  <a:lnTo>
                    <a:pt x="385403" y="47327"/>
                  </a:lnTo>
                  <a:cubicBezTo>
                    <a:pt x="385403" y="40874"/>
                    <a:pt x="381097" y="36571"/>
                    <a:pt x="376791" y="36571"/>
                  </a:cubicBezTo>
                  <a:lnTo>
                    <a:pt x="47368" y="36571"/>
                  </a:lnTo>
                  <a:cubicBezTo>
                    <a:pt x="40909" y="36571"/>
                    <a:pt x="36603" y="40874"/>
                    <a:pt x="36603" y="47327"/>
                  </a:cubicBezTo>
                  <a:lnTo>
                    <a:pt x="36603" y="458216"/>
                  </a:lnTo>
                  <a:cubicBezTo>
                    <a:pt x="36603" y="462518"/>
                    <a:pt x="40909" y="466821"/>
                    <a:pt x="47368" y="466821"/>
                  </a:cubicBezTo>
                  <a:lnTo>
                    <a:pt x="376791" y="466821"/>
                  </a:lnTo>
                  <a:cubicBezTo>
                    <a:pt x="378944" y="466821"/>
                    <a:pt x="389710" y="468972"/>
                    <a:pt x="396169" y="466821"/>
                  </a:cubicBezTo>
                  <a:lnTo>
                    <a:pt x="411240" y="484031"/>
                  </a:lnTo>
                  <a:cubicBezTo>
                    <a:pt x="404781" y="501241"/>
                    <a:pt x="396169" y="505543"/>
                    <a:pt x="376791" y="505543"/>
                  </a:cubicBezTo>
                  <a:lnTo>
                    <a:pt x="47368" y="505543"/>
                  </a:lnTo>
                  <a:cubicBezTo>
                    <a:pt x="21531" y="505543"/>
                    <a:pt x="0" y="484031"/>
                    <a:pt x="0" y="458216"/>
                  </a:cubicBezTo>
                  <a:lnTo>
                    <a:pt x="0" y="47327"/>
                  </a:lnTo>
                  <a:cubicBezTo>
                    <a:pt x="0" y="21512"/>
                    <a:pt x="21531" y="0"/>
                    <a:pt x="47368" y="0"/>
                  </a:cubicBezTo>
                  <a:close/>
                </a:path>
              </a:pathLst>
            </a:custGeom>
            <a:solidFill>
              <a:srgbClr val="F2A4B3"/>
            </a:solidFill>
          </p:spPr>
          <p:txBody>
            <a:bodyPr/>
            <a:lstStyle/>
            <a:p>
              <a:endParaRPr lang="zh-CN" altLang="en-US">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267" name="book_176227">
              <a:extLst>
                <a:ext uri="{FF2B5EF4-FFF2-40B4-BE49-F238E27FC236}">
                  <a16:creationId xmlns="" xmlns:a16="http://schemas.microsoft.com/office/drawing/2014/main" id="{60AAB6DF-A5FE-44DA-921C-C9D95F895182}"/>
                </a:ext>
              </a:extLst>
            </p:cNvPr>
            <p:cNvSpPr>
              <a:spLocks noChangeAspect="1"/>
            </p:cNvSpPr>
            <p:nvPr/>
          </p:nvSpPr>
          <p:spPr bwMode="auto">
            <a:xfrm>
              <a:off x="5327067" y="3638475"/>
              <a:ext cx="400992" cy="500133"/>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485208" h="605169">
                  <a:moveTo>
                    <a:pt x="220235" y="439905"/>
                  </a:moveTo>
                  <a:cubicBezTo>
                    <a:pt x="238474" y="439905"/>
                    <a:pt x="253260" y="454659"/>
                    <a:pt x="253260" y="472859"/>
                  </a:cubicBezTo>
                  <a:cubicBezTo>
                    <a:pt x="253260" y="491059"/>
                    <a:pt x="238474" y="505813"/>
                    <a:pt x="220235" y="505813"/>
                  </a:cubicBezTo>
                  <a:cubicBezTo>
                    <a:pt x="201996" y="505813"/>
                    <a:pt x="187210" y="491059"/>
                    <a:pt x="187210" y="472859"/>
                  </a:cubicBezTo>
                  <a:cubicBezTo>
                    <a:pt x="187210" y="454659"/>
                    <a:pt x="201996" y="439905"/>
                    <a:pt x="220235" y="439905"/>
                  </a:cubicBezTo>
                  <a:close/>
                  <a:moveTo>
                    <a:pt x="128077" y="340902"/>
                  </a:moveTo>
                  <a:cubicBezTo>
                    <a:pt x="155943" y="340902"/>
                    <a:pt x="178532" y="363444"/>
                    <a:pt x="178532" y="391251"/>
                  </a:cubicBezTo>
                  <a:cubicBezTo>
                    <a:pt x="178532" y="419058"/>
                    <a:pt x="155943" y="441600"/>
                    <a:pt x="128077" y="441600"/>
                  </a:cubicBezTo>
                  <a:cubicBezTo>
                    <a:pt x="100211" y="441600"/>
                    <a:pt x="77622" y="419058"/>
                    <a:pt x="77622" y="391251"/>
                  </a:cubicBezTo>
                  <a:cubicBezTo>
                    <a:pt x="77622" y="363444"/>
                    <a:pt x="100211" y="340902"/>
                    <a:pt x="128077" y="340902"/>
                  </a:cubicBezTo>
                  <a:close/>
                  <a:moveTo>
                    <a:pt x="45549" y="290563"/>
                  </a:moveTo>
                  <a:cubicBezTo>
                    <a:pt x="41428" y="290563"/>
                    <a:pt x="39910" y="295545"/>
                    <a:pt x="39910" y="295545"/>
                  </a:cubicBezTo>
                  <a:cubicBezTo>
                    <a:pt x="31667" y="318396"/>
                    <a:pt x="28848" y="337781"/>
                    <a:pt x="28848" y="362906"/>
                  </a:cubicBezTo>
                  <a:cubicBezTo>
                    <a:pt x="28848" y="480518"/>
                    <a:pt x="124718" y="576253"/>
                    <a:pt x="242604" y="576253"/>
                  </a:cubicBezTo>
                  <a:cubicBezTo>
                    <a:pt x="360490" y="576253"/>
                    <a:pt x="456360" y="480518"/>
                    <a:pt x="456360" y="362906"/>
                  </a:cubicBezTo>
                  <a:cubicBezTo>
                    <a:pt x="456360" y="339081"/>
                    <a:pt x="452348" y="316013"/>
                    <a:pt x="444865" y="294246"/>
                  </a:cubicBezTo>
                  <a:cubicBezTo>
                    <a:pt x="444431" y="293054"/>
                    <a:pt x="443021" y="290563"/>
                    <a:pt x="437490" y="290563"/>
                  </a:cubicBezTo>
                  <a:close/>
                  <a:moveTo>
                    <a:pt x="150096" y="28807"/>
                  </a:moveTo>
                  <a:cubicBezTo>
                    <a:pt x="149336" y="28807"/>
                    <a:pt x="148577" y="29024"/>
                    <a:pt x="148577" y="30432"/>
                  </a:cubicBezTo>
                  <a:lnTo>
                    <a:pt x="148577" y="52091"/>
                  </a:lnTo>
                  <a:cubicBezTo>
                    <a:pt x="148577" y="53283"/>
                    <a:pt x="150312" y="53283"/>
                    <a:pt x="150421" y="53283"/>
                  </a:cubicBezTo>
                  <a:lnTo>
                    <a:pt x="189680" y="53283"/>
                  </a:lnTo>
                  <a:cubicBezTo>
                    <a:pt x="191741" y="53283"/>
                    <a:pt x="192825" y="54582"/>
                    <a:pt x="192825" y="55773"/>
                  </a:cubicBezTo>
                  <a:lnTo>
                    <a:pt x="192825" y="152592"/>
                  </a:lnTo>
                  <a:cubicBezTo>
                    <a:pt x="192825" y="155083"/>
                    <a:pt x="190982" y="155516"/>
                    <a:pt x="190982" y="155516"/>
                  </a:cubicBezTo>
                  <a:lnTo>
                    <a:pt x="182414" y="158115"/>
                  </a:lnTo>
                  <a:cubicBezTo>
                    <a:pt x="130032" y="173385"/>
                    <a:pt x="86760" y="208149"/>
                    <a:pt x="59756" y="252876"/>
                  </a:cubicBezTo>
                  <a:cubicBezTo>
                    <a:pt x="58563" y="254825"/>
                    <a:pt x="56720" y="258832"/>
                    <a:pt x="64203" y="258832"/>
                  </a:cubicBezTo>
                  <a:lnTo>
                    <a:pt x="422524" y="258832"/>
                  </a:lnTo>
                  <a:cubicBezTo>
                    <a:pt x="427838" y="258832"/>
                    <a:pt x="427187" y="255691"/>
                    <a:pt x="426211" y="254175"/>
                  </a:cubicBezTo>
                  <a:cubicBezTo>
                    <a:pt x="399207" y="208798"/>
                    <a:pt x="355718" y="173602"/>
                    <a:pt x="302794" y="158115"/>
                  </a:cubicBezTo>
                  <a:lnTo>
                    <a:pt x="294444" y="155624"/>
                  </a:lnTo>
                  <a:cubicBezTo>
                    <a:pt x="294444" y="155624"/>
                    <a:pt x="292383" y="155191"/>
                    <a:pt x="292383" y="151725"/>
                  </a:cubicBezTo>
                  <a:cubicBezTo>
                    <a:pt x="292600" y="137430"/>
                    <a:pt x="292383" y="79274"/>
                    <a:pt x="292383" y="57615"/>
                  </a:cubicBezTo>
                  <a:cubicBezTo>
                    <a:pt x="292383" y="55015"/>
                    <a:pt x="292708" y="53283"/>
                    <a:pt x="295745" y="53283"/>
                  </a:cubicBezTo>
                  <a:lnTo>
                    <a:pt x="335980" y="53283"/>
                  </a:lnTo>
                  <a:cubicBezTo>
                    <a:pt x="336522" y="53283"/>
                    <a:pt x="336631" y="52849"/>
                    <a:pt x="336631" y="52741"/>
                  </a:cubicBezTo>
                  <a:lnTo>
                    <a:pt x="336631" y="29999"/>
                  </a:lnTo>
                  <a:cubicBezTo>
                    <a:pt x="336631" y="29349"/>
                    <a:pt x="336522" y="28916"/>
                    <a:pt x="335872" y="28916"/>
                  </a:cubicBezTo>
                  <a:cubicBezTo>
                    <a:pt x="335872" y="28916"/>
                    <a:pt x="196621" y="28807"/>
                    <a:pt x="150096" y="28807"/>
                  </a:cubicBezTo>
                  <a:close/>
                  <a:moveTo>
                    <a:pt x="148794" y="0"/>
                  </a:moveTo>
                  <a:lnTo>
                    <a:pt x="336305" y="0"/>
                  </a:lnTo>
                  <a:cubicBezTo>
                    <a:pt x="352465" y="0"/>
                    <a:pt x="365479" y="13104"/>
                    <a:pt x="365479" y="29132"/>
                  </a:cubicBezTo>
                  <a:lnTo>
                    <a:pt x="365479" y="52958"/>
                  </a:lnTo>
                  <a:cubicBezTo>
                    <a:pt x="365479" y="69094"/>
                    <a:pt x="352465" y="82090"/>
                    <a:pt x="336305" y="82090"/>
                  </a:cubicBezTo>
                  <a:lnTo>
                    <a:pt x="321339" y="82090"/>
                  </a:lnTo>
                  <a:lnTo>
                    <a:pt x="321339" y="131257"/>
                  </a:lnTo>
                  <a:cubicBezTo>
                    <a:pt x="321339" y="133640"/>
                    <a:pt x="322749" y="134181"/>
                    <a:pt x="322749" y="134181"/>
                  </a:cubicBezTo>
                  <a:cubicBezTo>
                    <a:pt x="367865" y="149668"/>
                    <a:pt x="406798" y="178258"/>
                    <a:pt x="435863" y="216379"/>
                  </a:cubicBezTo>
                  <a:cubicBezTo>
                    <a:pt x="468181" y="258724"/>
                    <a:pt x="485208" y="309407"/>
                    <a:pt x="485208" y="362906"/>
                  </a:cubicBezTo>
                  <a:cubicBezTo>
                    <a:pt x="485208" y="496438"/>
                    <a:pt x="376432" y="605169"/>
                    <a:pt x="242604" y="605169"/>
                  </a:cubicBezTo>
                  <a:cubicBezTo>
                    <a:pt x="108776" y="605169"/>
                    <a:pt x="0" y="496438"/>
                    <a:pt x="0" y="362906"/>
                  </a:cubicBezTo>
                  <a:cubicBezTo>
                    <a:pt x="0" y="309407"/>
                    <a:pt x="17027" y="258724"/>
                    <a:pt x="49345" y="216379"/>
                  </a:cubicBezTo>
                  <a:cubicBezTo>
                    <a:pt x="78410" y="178258"/>
                    <a:pt x="116584" y="149884"/>
                    <a:pt x="161700" y="134398"/>
                  </a:cubicBezTo>
                  <a:cubicBezTo>
                    <a:pt x="161700" y="134398"/>
                    <a:pt x="163869" y="133748"/>
                    <a:pt x="163869" y="132232"/>
                  </a:cubicBezTo>
                  <a:lnTo>
                    <a:pt x="163869" y="82090"/>
                  </a:lnTo>
                  <a:lnTo>
                    <a:pt x="148794" y="82090"/>
                  </a:lnTo>
                  <a:cubicBezTo>
                    <a:pt x="132743" y="82090"/>
                    <a:pt x="119729" y="69094"/>
                    <a:pt x="119729" y="52958"/>
                  </a:cubicBezTo>
                  <a:lnTo>
                    <a:pt x="119729" y="29132"/>
                  </a:lnTo>
                  <a:cubicBezTo>
                    <a:pt x="119729" y="13104"/>
                    <a:pt x="132743" y="0"/>
                    <a:pt x="148794" y="0"/>
                  </a:cubicBezTo>
                  <a:close/>
                </a:path>
              </a:pathLst>
            </a:custGeom>
            <a:solidFill>
              <a:srgbClr val="F2A4B3"/>
            </a:solidFill>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268" name="book_176227">
              <a:extLst>
                <a:ext uri="{FF2B5EF4-FFF2-40B4-BE49-F238E27FC236}">
                  <a16:creationId xmlns="" xmlns:a16="http://schemas.microsoft.com/office/drawing/2014/main" id="{29EE741B-6C15-4CA6-B24C-F17DB95A86C8}"/>
                </a:ext>
              </a:extLst>
            </p:cNvPr>
            <p:cNvSpPr>
              <a:spLocks noChangeAspect="1"/>
            </p:cNvSpPr>
            <p:nvPr/>
          </p:nvSpPr>
          <p:spPr bwMode="auto">
            <a:xfrm>
              <a:off x="5878071" y="4841611"/>
              <a:ext cx="435858" cy="534524"/>
            </a:xfrm>
            <a:custGeom>
              <a:avLst/>
              <a:gdLst>
                <a:gd name="T0" fmla="*/ 3031 w 6644"/>
                <a:gd name="T1" fmla="*/ 409 h 8160"/>
                <a:gd name="T2" fmla="*/ 2618 w 6644"/>
                <a:gd name="T3" fmla="*/ 0 h 8160"/>
                <a:gd name="T4" fmla="*/ 2041 w 6644"/>
                <a:gd name="T5" fmla="*/ 583 h 8160"/>
                <a:gd name="T6" fmla="*/ 1515 w 6644"/>
                <a:gd name="T7" fmla="*/ 936 h 8160"/>
                <a:gd name="T8" fmla="*/ 3730 w 6644"/>
                <a:gd name="T9" fmla="*/ 936 h 8160"/>
                <a:gd name="T10" fmla="*/ 2623 w 6644"/>
                <a:gd name="T11" fmla="*/ 583 h 8160"/>
                <a:gd name="T12" fmla="*/ 2797 w 6644"/>
                <a:gd name="T13" fmla="*/ 408 h 8160"/>
                <a:gd name="T14" fmla="*/ 466 w 6644"/>
                <a:gd name="T15" fmla="*/ 7344 h 8160"/>
                <a:gd name="T16" fmla="*/ 349 w 6644"/>
                <a:gd name="T17" fmla="*/ 816 h 8160"/>
                <a:gd name="T18" fmla="*/ 1861 w 6644"/>
                <a:gd name="T19" fmla="*/ 1515 h 8160"/>
                <a:gd name="T20" fmla="*/ 3952 w 6644"/>
                <a:gd name="T21" fmla="*/ 816 h 8160"/>
                <a:gd name="T22" fmla="*/ 5245 w 6644"/>
                <a:gd name="T23" fmla="*/ 4785 h 8160"/>
                <a:gd name="T24" fmla="*/ 4663 w 6644"/>
                <a:gd name="T25" fmla="*/ 2098 h 8160"/>
                <a:gd name="T26" fmla="*/ 3270 w 6644"/>
                <a:gd name="T27" fmla="*/ 6761 h 8160"/>
                <a:gd name="T28" fmla="*/ 3613 w 6644"/>
                <a:gd name="T29" fmla="*/ 6645 h 8160"/>
                <a:gd name="T30" fmla="*/ 5129 w 6644"/>
                <a:gd name="T31" fmla="*/ 5129 h 8160"/>
                <a:gd name="T32" fmla="*/ 5012 w 6644"/>
                <a:gd name="T33" fmla="*/ 7461 h 8160"/>
                <a:gd name="T34" fmla="*/ 4247 w 6644"/>
                <a:gd name="T35" fmla="*/ 6616 h 8160"/>
                <a:gd name="T36" fmla="*/ 5771 w 6644"/>
                <a:gd name="T37" fmla="*/ 6023 h 8160"/>
                <a:gd name="T38" fmla="*/ 4080 w 6644"/>
                <a:gd name="T39" fmla="*/ 4080 h 8160"/>
                <a:gd name="T40" fmla="*/ 2098 w 6644"/>
                <a:gd name="T41" fmla="*/ 3847 h 8160"/>
                <a:gd name="T42" fmla="*/ 4196 w 6644"/>
                <a:gd name="T43" fmla="*/ 3847 h 8160"/>
                <a:gd name="T44" fmla="*/ 4080 w 6644"/>
                <a:gd name="T45" fmla="*/ 3031 h 8160"/>
                <a:gd name="T46" fmla="*/ 2098 w 6644"/>
                <a:gd name="T47" fmla="*/ 2798 h 8160"/>
                <a:gd name="T48" fmla="*/ 4196 w 6644"/>
                <a:gd name="T49" fmla="*/ 2798 h 8160"/>
                <a:gd name="T50" fmla="*/ 3497 w 6644"/>
                <a:gd name="T51" fmla="*/ 5013 h 8160"/>
                <a:gd name="T52" fmla="*/ 2098 w 6644"/>
                <a:gd name="T53" fmla="*/ 4779 h 8160"/>
                <a:gd name="T54" fmla="*/ 3613 w 6644"/>
                <a:gd name="T55" fmla="*/ 4779 h 8160"/>
                <a:gd name="T56" fmla="*/ 3264 w 6644"/>
                <a:gd name="T57" fmla="*/ 6062 h 8160"/>
                <a:gd name="T58" fmla="*/ 2098 w 6644"/>
                <a:gd name="T59" fmla="*/ 5829 h 8160"/>
                <a:gd name="T60" fmla="*/ 3380 w 6644"/>
                <a:gd name="T61" fmla="*/ 5829 h 8160"/>
                <a:gd name="T62" fmla="*/ 1875 w 6644"/>
                <a:gd name="T63" fmla="*/ 2600 h 8160"/>
                <a:gd name="T64" fmla="*/ 1298 w 6644"/>
                <a:gd name="T65" fmla="*/ 3095 h 8160"/>
                <a:gd name="T66" fmla="*/ 1164 w 6644"/>
                <a:gd name="T67" fmla="*/ 2713 h 8160"/>
                <a:gd name="T68" fmla="*/ 1866 w 6644"/>
                <a:gd name="T69" fmla="*/ 2448 h 8160"/>
                <a:gd name="T70" fmla="*/ 1445 w 6644"/>
                <a:gd name="T71" fmla="*/ 4120 h 8160"/>
                <a:gd name="T72" fmla="*/ 1030 w 6644"/>
                <a:gd name="T73" fmla="*/ 3918 h 8160"/>
                <a:gd name="T74" fmla="*/ 1353 w 6644"/>
                <a:gd name="T75" fmla="*/ 3901 h 8160"/>
                <a:gd name="T76" fmla="*/ 1875 w 6644"/>
                <a:gd name="T77" fmla="*/ 3637 h 8160"/>
                <a:gd name="T78" fmla="*/ 1365 w 6644"/>
                <a:gd name="T79" fmla="*/ 5148 h 8160"/>
                <a:gd name="T80" fmla="*/ 1013 w 6644"/>
                <a:gd name="T81" fmla="*/ 4759 h 8160"/>
                <a:gd name="T82" fmla="*/ 1714 w 6644"/>
                <a:gd name="T83" fmla="*/ 4486 h 8160"/>
                <a:gd name="T84" fmla="*/ 1875 w 6644"/>
                <a:gd name="T85" fmla="*/ 5628 h 8160"/>
                <a:gd name="T86" fmla="*/ 1298 w 6644"/>
                <a:gd name="T87" fmla="*/ 6123 h 8160"/>
                <a:gd name="T88" fmla="*/ 1164 w 6644"/>
                <a:gd name="T89" fmla="*/ 5741 h 8160"/>
                <a:gd name="T90" fmla="*/ 1866 w 6644"/>
                <a:gd name="T91" fmla="*/ 5476 h 8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644" h="8160">
                  <a:moveTo>
                    <a:pt x="3384" y="583"/>
                  </a:moveTo>
                  <a:lnTo>
                    <a:pt x="3204" y="583"/>
                  </a:lnTo>
                  <a:cubicBezTo>
                    <a:pt x="3108" y="583"/>
                    <a:pt x="3031" y="505"/>
                    <a:pt x="3031" y="409"/>
                  </a:cubicBezTo>
                  <a:lnTo>
                    <a:pt x="3031" y="403"/>
                  </a:lnTo>
                  <a:cubicBezTo>
                    <a:pt x="3031" y="181"/>
                    <a:pt x="2850" y="0"/>
                    <a:pt x="2627" y="0"/>
                  </a:cubicBezTo>
                  <a:lnTo>
                    <a:pt x="2618" y="0"/>
                  </a:lnTo>
                  <a:cubicBezTo>
                    <a:pt x="2395" y="0"/>
                    <a:pt x="2215" y="181"/>
                    <a:pt x="2215" y="403"/>
                  </a:cubicBezTo>
                  <a:lnTo>
                    <a:pt x="2215" y="409"/>
                  </a:lnTo>
                  <a:cubicBezTo>
                    <a:pt x="2215" y="505"/>
                    <a:pt x="2137" y="583"/>
                    <a:pt x="2041" y="583"/>
                  </a:cubicBezTo>
                  <a:lnTo>
                    <a:pt x="1861" y="583"/>
                  </a:lnTo>
                  <a:cubicBezTo>
                    <a:pt x="1670" y="583"/>
                    <a:pt x="1515" y="738"/>
                    <a:pt x="1515" y="929"/>
                  </a:cubicBezTo>
                  <a:lnTo>
                    <a:pt x="1515" y="936"/>
                  </a:lnTo>
                  <a:cubicBezTo>
                    <a:pt x="1515" y="1127"/>
                    <a:pt x="1670" y="1282"/>
                    <a:pt x="1861" y="1282"/>
                  </a:cubicBezTo>
                  <a:lnTo>
                    <a:pt x="3384" y="1282"/>
                  </a:lnTo>
                  <a:cubicBezTo>
                    <a:pt x="3575" y="1282"/>
                    <a:pt x="3730" y="1127"/>
                    <a:pt x="3730" y="936"/>
                  </a:cubicBezTo>
                  <a:lnTo>
                    <a:pt x="3730" y="929"/>
                  </a:lnTo>
                  <a:cubicBezTo>
                    <a:pt x="3730" y="738"/>
                    <a:pt x="3575" y="583"/>
                    <a:pt x="3384" y="583"/>
                  </a:cubicBezTo>
                  <a:close/>
                  <a:moveTo>
                    <a:pt x="2623" y="583"/>
                  </a:moveTo>
                  <a:cubicBezTo>
                    <a:pt x="2526" y="583"/>
                    <a:pt x="2448" y="505"/>
                    <a:pt x="2448" y="408"/>
                  </a:cubicBezTo>
                  <a:cubicBezTo>
                    <a:pt x="2448" y="311"/>
                    <a:pt x="2526" y="233"/>
                    <a:pt x="2623" y="233"/>
                  </a:cubicBezTo>
                  <a:cubicBezTo>
                    <a:pt x="2719" y="233"/>
                    <a:pt x="2797" y="311"/>
                    <a:pt x="2797" y="408"/>
                  </a:cubicBezTo>
                  <a:cubicBezTo>
                    <a:pt x="2797" y="505"/>
                    <a:pt x="2719" y="583"/>
                    <a:pt x="2623" y="583"/>
                  </a:cubicBezTo>
                  <a:close/>
                  <a:moveTo>
                    <a:pt x="3401" y="7344"/>
                  </a:moveTo>
                  <a:lnTo>
                    <a:pt x="466" y="7344"/>
                  </a:lnTo>
                  <a:cubicBezTo>
                    <a:pt x="208" y="7344"/>
                    <a:pt x="0" y="7135"/>
                    <a:pt x="0" y="6878"/>
                  </a:cubicBezTo>
                  <a:lnTo>
                    <a:pt x="0" y="1282"/>
                  </a:lnTo>
                  <a:cubicBezTo>
                    <a:pt x="0" y="1025"/>
                    <a:pt x="208" y="816"/>
                    <a:pt x="349" y="816"/>
                  </a:cubicBezTo>
                  <a:lnTo>
                    <a:pt x="1294" y="816"/>
                  </a:lnTo>
                  <a:cubicBezTo>
                    <a:pt x="1286" y="855"/>
                    <a:pt x="1282" y="895"/>
                    <a:pt x="1282" y="936"/>
                  </a:cubicBezTo>
                  <a:cubicBezTo>
                    <a:pt x="1282" y="1256"/>
                    <a:pt x="1542" y="1515"/>
                    <a:pt x="1861" y="1515"/>
                  </a:cubicBezTo>
                  <a:lnTo>
                    <a:pt x="3384" y="1515"/>
                  </a:lnTo>
                  <a:cubicBezTo>
                    <a:pt x="3703" y="1515"/>
                    <a:pt x="3963" y="1256"/>
                    <a:pt x="3963" y="929"/>
                  </a:cubicBezTo>
                  <a:cubicBezTo>
                    <a:pt x="3963" y="890"/>
                    <a:pt x="3959" y="853"/>
                    <a:pt x="3952" y="816"/>
                  </a:cubicBezTo>
                  <a:lnTo>
                    <a:pt x="4663" y="816"/>
                  </a:lnTo>
                  <a:cubicBezTo>
                    <a:pt x="5037" y="816"/>
                    <a:pt x="5245" y="1025"/>
                    <a:pt x="5245" y="1282"/>
                  </a:cubicBezTo>
                  <a:lnTo>
                    <a:pt x="5245" y="4785"/>
                  </a:lnTo>
                  <a:cubicBezTo>
                    <a:pt x="5207" y="4783"/>
                    <a:pt x="5168" y="4779"/>
                    <a:pt x="5129" y="4779"/>
                  </a:cubicBezTo>
                  <a:cubicBezTo>
                    <a:pt x="4968" y="4779"/>
                    <a:pt x="4812" y="4802"/>
                    <a:pt x="4663" y="4841"/>
                  </a:cubicBezTo>
                  <a:lnTo>
                    <a:pt x="4663" y="2098"/>
                  </a:lnTo>
                  <a:lnTo>
                    <a:pt x="583" y="2098"/>
                  </a:lnTo>
                  <a:lnTo>
                    <a:pt x="583" y="6761"/>
                  </a:lnTo>
                  <a:lnTo>
                    <a:pt x="3270" y="6761"/>
                  </a:lnTo>
                  <a:cubicBezTo>
                    <a:pt x="3282" y="6966"/>
                    <a:pt x="3327" y="7162"/>
                    <a:pt x="3401" y="7344"/>
                  </a:cubicBezTo>
                  <a:close/>
                  <a:moveTo>
                    <a:pt x="5129" y="5129"/>
                  </a:moveTo>
                  <a:cubicBezTo>
                    <a:pt x="4292" y="5129"/>
                    <a:pt x="3613" y="5808"/>
                    <a:pt x="3613" y="6645"/>
                  </a:cubicBezTo>
                  <a:cubicBezTo>
                    <a:pt x="3613" y="7482"/>
                    <a:pt x="4292" y="8160"/>
                    <a:pt x="5129" y="8160"/>
                  </a:cubicBezTo>
                  <a:cubicBezTo>
                    <a:pt x="5966" y="8160"/>
                    <a:pt x="6644" y="7482"/>
                    <a:pt x="6644" y="6645"/>
                  </a:cubicBezTo>
                  <a:cubicBezTo>
                    <a:pt x="6644" y="5808"/>
                    <a:pt x="5966" y="5129"/>
                    <a:pt x="5129" y="5129"/>
                  </a:cubicBezTo>
                  <a:close/>
                  <a:moveTo>
                    <a:pt x="6119" y="6333"/>
                  </a:moveTo>
                  <a:lnTo>
                    <a:pt x="5187" y="7382"/>
                  </a:lnTo>
                  <a:cubicBezTo>
                    <a:pt x="5141" y="7434"/>
                    <a:pt x="5077" y="7461"/>
                    <a:pt x="5012" y="7461"/>
                  </a:cubicBezTo>
                  <a:cubicBezTo>
                    <a:pt x="4961" y="7461"/>
                    <a:pt x="4910" y="7444"/>
                    <a:pt x="4867" y="7409"/>
                  </a:cubicBezTo>
                  <a:lnTo>
                    <a:pt x="4284" y="6943"/>
                  </a:lnTo>
                  <a:cubicBezTo>
                    <a:pt x="4183" y="6863"/>
                    <a:pt x="4167" y="6716"/>
                    <a:pt x="4247" y="6616"/>
                  </a:cubicBezTo>
                  <a:cubicBezTo>
                    <a:pt x="4328" y="6515"/>
                    <a:pt x="4475" y="6499"/>
                    <a:pt x="4575" y="6579"/>
                  </a:cubicBezTo>
                  <a:lnTo>
                    <a:pt x="4985" y="6907"/>
                  </a:lnTo>
                  <a:lnTo>
                    <a:pt x="5771" y="6023"/>
                  </a:lnTo>
                  <a:cubicBezTo>
                    <a:pt x="5856" y="5927"/>
                    <a:pt x="6003" y="5918"/>
                    <a:pt x="6100" y="6004"/>
                  </a:cubicBezTo>
                  <a:cubicBezTo>
                    <a:pt x="6196" y="6090"/>
                    <a:pt x="6205" y="6237"/>
                    <a:pt x="6119" y="6333"/>
                  </a:cubicBezTo>
                  <a:close/>
                  <a:moveTo>
                    <a:pt x="4080" y="4080"/>
                  </a:moveTo>
                  <a:lnTo>
                    <a:pt x="2215" y="4080"/>
                  </a:lnTo>
                  <a:cubicBezTo>
                    <a:pt x="2150" y="4080"/>
                    <a:pt x="2098" y="4028"/>
                    <a:pt x="2098" y="3963"/>
                  </a:cubicBezTo>
                  <a:lnTo>
                    <a:pt x="2098" y="3847"/>
                  </a:lnTo>
                  <a:cubicBezTo>
                    <a:pt x="2098" y="3782"/>
                    <a:pt x="2150" y="3730"/>
                    <a:pt x="2215" y="3730"/>
                  </a:cubicBezTo>
                  <a:lnTo>
                    <a:pt x="4080" y="3730"/>
                  </a:lnTo>
                  <a:cubicBezTo>
                    <a:pt x="4144" y="3730"/>
                    <a:pt x="4196" y="3782"/>
                    <a:pt x="4196" y="3847"/>
                  </a:cubicBezTo>
                  <a:lnTo>
                    <a:pt x="4196" y="3963"/>
                  </a:lnTo>
                  <a:cubicBezTo>
                    <a:pt x="4196" y="4028"/>
                    <a:pt x="4144" y="4080"/>
                    <a:pt x="4080" y="4080"/>
                  </a:cubicBezTo>
                  <a:close/>
                  <a:moveTo>
                    <a:pt x="4080" y="3031"/>
                  </a:moveTo>
                  <a:lnTo>
                    <a:pt x="2215" y="3031"/>
                  </a:lnTo>
                  <a:cubicBezTo>
                    <a:pt x="2150" y="3031"/>
                    <a:pt x="2098" y="2979"/>
                    <a:pt x="2098" y="2914"/>
                  </a:cubicBezTo>
                  <a:lnTo>
                    <a:pt x="2098" y="2798"/>
                  </a:lnTo>
                  <a:cubicBezTo>
                    <a:pt x="2098" y="2733"/>
                    <a:pt x="2150" y="2681"/>
                    <a:pt x="2215" y="2681"/>
                  </a:cubicBezTo>
                  <a:lnTo>
                    <a:pt x="4080" y="2681"/>
                  </a:lnTo>
                  <a:cubicBezTo>
                    <a:pt x="4144" y="2681"/>
                    <a:pt x="4196" y="2733"/>
                    <a:pt x="4196" y="2798"/>
                  </a:cubicBezTo>
                  <a:lnTo>
                    <a:pt x="4196" y="2914"/>
                  </a:lnTo>
                  <a:cubicBezTo>
                    <a:pt x="4196" y="2979"/>
                    <a:pt x="4144" y="3031"/>
                    <a:pt x="4080" y="3031"/>
                  </a:cubicBezTo>
                  <a:close/>
                  <a:moveTo>
                    <a:pt x="3497" y="5013"/>
                  </a:moveTo>
                  <a:lnTo>
                    <a:pt x="2215" y="5013"/>
                  </a:lnTo>
                  <a:cubicBezTo>
                    <a:pt x="2150" y="5013"/>
                    <a:pt x="2098" y="4960"/>
                    <a:pt x="2098" y="4896"/>
                  </a:cubicBezTo>
                  <a:lnTo>
                    <a:pt x="2098" y="4779"/>
                  </a:lnTo>
                  <a:cubicBezTo>
                    <a:pt x="2098" y="4715"/>
                    <a:pt x="2150" y="4663"/>
                    <a:pt x="2215" y="4663"/>
                  </a:cubicBezTo>
                  <a:lnTo>
                    <a:pt x="3497" y="4663"/>
                  </a:lnTo>
                  <a:cubicBezTo>
                    <a:pt x="3561" y="4663"/>
                    <a:pt x="3613" y="4715"/>
                    <a:pt x="3613" y="4779"/>
                  </a:cubicBezTo>
                  <a:lnTo>
                    <a:pt x="3613" y="4896"/>
                  </a:lnTo>
                  <a:cubicBezTo>
                    <a:pt x="3613" y="4960"/>
                    <a:pt x="3561" y="5013"/>
                    <a:pt x="3497" y="5013"/>
                  </a:cubicBezTo>
                  <a:close/>
                  <a:moveTo>
                    <a:pt x="3264" y="6062"/>
                  </a:moveTo>
                  <a:lnTo>
                    <a:pt x="2215" y="6062"/>
                  </a:lnTo>
                  <a:cubicBezTo>
                    <a:pt x="2150" y="6062"/>
                    <a:pt x="2098" y="6010"/>
                    <a:pt x="2098" y="5945"/>
                  </a:cubicBezTo>
                  <a:lnTo>
                    <a:pt x="2098" y="5829"/>
                  </a:lnTo>
                  <a:cubicBezTo>
                    <a:pt x="2098" y="5764"/>
                    <a:pt x="2150" y="5712"/>
                    <a:pt x="2215" y="5712"/>
                  </a:cubicBezTo>
                  <a:lnTo>
                    <a:pt x="3264" y="5712"/>
                  </a:lnTo>
                  <a:cubicBezTo>
                    <a:pt x="3328" y="5712"/>
                    <a:pt x="3380" y="5764"/>
                    <a:pt x="3380" y="5829"/>
                  </a:cubicBezTo>
                  <a:lnTo>
                    <a:pt x="3380" y="5945"/>
                  </a:lnTo>
                  <a:cubicBezTo>
                    <a:pt x="3380" y="6010"/>
                    <a:pt x="3328" y="6062"/>
                    <a:pt x="3264" y="6062"/>
                  </a:cubicBezTo>
                  <a:close/>
                  <a:moveTo>
                    <a:pt x="1875" y="2600"/>
                  </a:moveTo>
                  <a:lnTo>
                    <a:pt x="1445" y="3083"/>
                  </a:lnTo>
                  <a:cubicBezTo>
                    <a:pt x="1424" y="3107"/>
                    <a:pt x="1395" y="3119"/>
                    <a:pt x="1365" y="3119"/>
                  </a:cubicBezTo>
                  <a:cubicBezTo>
                    <a:pt x="1342" y="3119"/>
                    <a:pt x="1318" y="3111"/>
                    <a:pt x="1298" y="3095"/>
                  </a:cubicBezTo>
                  <a:lnTo>
                    <a:pt x="1030" y="2881"/>
                  </a:lnTo>
                  <a:cubicBezTo>
                    <a:pt x="984" y="2844"/>
                    <a:pt x="976" y="2776"/>
                    <a:pt x="1013" y="2730"/>
                  </a:cubicBezTo>
                  <a:cubicBezTo>
                    <a:pt x="1050" y="2683"/>
                    <a:pt x="1118" y="2676"/>
                    <a:pt x="1164" y="2713"/>
                  </a:cubicBezTo>
                  <a:lnTo>
                    <a:pt x="1353" y="2864"/>
                  </a:lnTo>
                  <a:lnTo>
                    <a:pt x="1714" y="2457"/>
                  </a:lnTo>
                  <a:cubicBezTo>
                    <a:pt x="1754" y="2413"/>
                    <a:pt x="1822" y="2409"/>
                    <a:pt x="1866" y="2448"/>
                  </a:cubicBezTo>
                  <a:cubicBezTo>
                    <a:pt x="1910" y="2488"/>
                    <a:pt x="1914" y="2555"/>
                    <a:pt x="1875" y="2600"/>
                  </a:cubicBezTo>
                  <a:close/>
                  <a:moveTo>
                    <a:pt x="1875" y="3637"/>
                  </a:moveTo>
                  <a:lnTo>
                    <a:pt x="1445" y="4120"/>
                  </a:lnTo>
                  <a:cubicBezTo>
                    <a:pt x="1424" y="4144"/>
                    <a:pt x="1395" y="4156"/>
                    <a:pt x="1365" y="4156"/>
                  </a:cubicBezTo>
                  <a:cubicBezTo>
                    <a:pt x="1342" y="4156"/>
                    <a:pt x="1318" y="4148"/>
                    <a:pt x="1298" y="4132"/>
                  </a:cubicBezTo>
                  <a:lnTo>
                    <a:pt x="1030" y="3918"/>
                  </a:lnTo>
                  <a:cubicBezTo>
                    <a:pt x="984" y="3881"/>
                    <a:pt x="976" y="3813"/>
                    <a:pt x="1013" y="3767"/>
                  </a:cubicBezTo>
                  <a:cubicBezTo>
                    <a:pt x="1050" y="3721"/>
                    <a:pt x="1118" y="3713"/>
                    <a:pt x="1164" y="3750"/>
                  </a:cubicBezTo>
                  <a:lnTo>
                    <a:pt x="1353" y="3901"/>
                  </a:lnTo>
                  <a:lnTo>
                    <a:pt x="1714" y="3494"/>
                  </a:lnTo>
                  <a:cubicBezTo>
                    <a:pt x="1754" y="3450"/>
                    <a:pt x="1822" y="3446"/>
                    <a:pt x="1866" y="3485"/>
                  </a:cubicBezTo>
                  <a:cubicBezTo>
                    <a:pt x="1910" y="3525"/>
                    <a:pt x="1914" y="3593"/>
                    <a:pt x="1875" y="3637"/>
                  </a:cubicBezTo>
                  <a:close/>
                  <a:moveTo>
                    <a:pt x="1875" y="4629"/>
                  </a:moveTo>
                  <a:lnTo>
                    <a:pt x="1445" y="5112"/>
                  </a:lnTo>
                  <a:cubicBezTo>
                    <a:pt x="1424" y="5136"/>
                    <a:pt x="1395" y="5148"/>
                    <a:pt x="1365" y="5148"/>
                  </a:cubicBezTo>
                  <a:cubicBezTo>
                    <a:pt x="1342" y="5148"/>
                    <a:pt x="1318" y="5140"/>
                    <a:pt x="1298" y="5124"/>
                  </a:cubicBezTo>
                  <a:lnTo>
                    <a:pt x="1030" y="4910"/>
                  </a:lnTo>
                  <a:cubicBezTo>
                    <a:pt x="984" y="4873"/>
                    <a:pt x="976" y="4805"/>
                    <a:pt x="1013" y="4759"/>
                  </a:cubicBezTo>
                  <a:cubicBezTo>
                    <a:pt x="1050" y="4712"/>
                    <a:pt x="1118" y="4705"/>
                    <a:pt x="1164" y="4742"/>
                  </a:cubicBezTo>
                  <a:lnTo>
                    <a:pt x="1353" y="4893"/>
                  </a:lnTo>
                  <a:lnTo>
                    <a:pt x="1714" y="4486"/>
                  </a:lnTo>
                  <a:cubicBezTo>
                    <a:pt x="1754" y="4442"/>
                    <a:pt x="1822" y="4438"/>
                    <a:pt x="1866" y="4477"/>
                  </a:cubicBezTo>
                  <a:cubicBezTo>
                    <a:pt x="1910" y="4517"/>
                    <a:pt x="1914" y="4584"/>
                    <a:pt x="1875" y="4629"/>
                  </a:cubicBezTo>
                  <a:close/>
                  <a:moveTo>
                    <a:pt x="1875" y="5628"/>
                  </a:moveTo>
                  <a:lnTo>
                    <a:pt x="1445" y="6111"/>
                  </a:lnTo>
                  <a:cubicBezTo>
                    <a:pt x="1424" y="6134"/>
                    <a:pt x="1395" y="6147"/>
                    <a:pt x="1365" y="6147"/>
                  </a:cubicBezTo>
                  <a:cubicBezTo>
                    <a:pt x="1342" y="6147"/>
                    <a:pt x="1318" y="6139"/>
                    <a:pt x="1298" y="6123"/>
                  </a:cubicBezTo>
                  <a:lnTo>
                    <a:pt x="1030" y="5908"/>
                  </a:lnTo>
                  <a:cubicBezTo>
                    <a:pt x="984" y="5871"/>
                    <a:pt x="976" y="5804"/>
                    <a:pt x="1013" y="5758"/>
                  </a:cubicBezTo>
                  <a:cubicBezTo>
                    <a:pt x="1050" y="5711"/>
                    <a:pt x="1118" y="5704"/>
                    <a:pt x="1164" y="5741"/>
                  </a:cubicBezTo>
                  <a:lnTo>
                    <a:pt x="1353" y="5892"/>
                  </a:lnTo>
                  <a:lnTo>
                    <a:pt x="1714" y="5485"/>
                  </a:lnTo>
                  <a:cubicBezTo>
                    <a:pt x="1754" y="5441"/>
                    <a:pt x="1822" y="5437"/>
                    <a:pt x="1866" y="5476"/>
                  </a:cubicBezTo>
                  <a:cubicBezTo>
                    <a:pt x="1910" y="5515"/>
                    <a:pt x="1914" y="5583"/>
                    <a:pt x="1875" y="5628"/>
                  </a:cubicBezTo>
                  <a:close/>
                </a:path>
              </a:pathLst>
            </a:custGeom>
            <a:solidFill>
              <a:srgbClr val="F2A4B3"/>
            </a:solidFill>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Arial" panose="020B0604020202020204" pitchFamily="34" charset="0"/>
                <a:ea typeface="Microsoft YaHei" panose="020B0503020204020204" pitchFamily="34" charset="-122"/>
                <a:cs typeface="+mn-ea"/>
                <a:sym typeface="Arial" panose="020B0604020202020204" pitchFamily="34" charset="0"/>
              </a:endParaRPr>
            </a:p>
          </p:txBody>
        </p:sp>
        <p:sp>
          <p:nvSpPr>
            <p:cNvPr id="269" name="空心弧 268">
              <a:extLst>
                <a:ext uri="{FF2B5EF4-FFF2-40B4-BE49-F238E27FC236}">
                  <a16:creationId xmlns="" xmlns:a16="http://schemas.microsoft.com/office/drawing/2014/main" id="{CAD9D83E-7166-4C2D-8E34-CFB2CBA6C4ED}"/>
                </a:ext>
              </a:extLst>
            </p:cNvPr>
            <p:cNvSpPr/>
            <p:nvPr/>
          </p:nvSpPr>
          <p:spPr>
            <a:xfrm>
              <a:off x="5283201" y="4344556"/>
              <a:ext cx="1516983" cy="1516983"/>
            </a:xfrm>
            <a:prstGeom prst="blockArc">
              <a:avLst>
                <a:gd name="adj1" fmla="val 12886880"/>
                <a:gd name="adj2" fmla="val 10720422"/>
                <a:gd name="adj3" fmla="val 781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zh-CN" altLang="en-US" sz="2400">
                <a:solidFill>
                  <a:schemeClr val="tx1">
                    <a:lumMod val="65000"/>
                    <a:lumOff val="35000"/>
                  </a:schemeClr>
                </a:solidFill>
                <a:latin typeface="Arial" panose="020B0604020202020204" pitchFamily="34" charset="0"/>
                <a:ea typeface="Microsoft YaHei" panose="020B0503020204020204" pitchFamily="34" charset="-122"/>
                <a:cs typeface="+mn-ea"/>
                <a:sym typeface="Arial" panose="020B0604020202020204" pitchFamily="34" charset="0"/>
              </a:endParaRPr>
            </a:p>
          </p:txBody>
        </p:sp>
      </p:grpSp>
    </p:spTree>
    <p:extLst>
      <p:ext uri="{BB962C8B-B14F-4D97-AF65-F5344CB8AC3E}">
        <p14:creationId xmlns:p14="http://schemas.microsoft.com/office/powerpoint/2010/main" val="21980331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LIDE.VECTOR" val="c8944528-1584-40ad-a9e4-cda4576a60d9"/>
</p:tagLst>
</file>

<file path=ppt/tags/tag10.xml><?xml version="1.0" encoding="utf-8"?>
<p:tagLst xmlns:a="http://schemas.openxmlformats.org/drawingml/2006/main" xmlns:r="http://schemas.openxmlformats.org/officeDocument/2006/relationships" xmlns:p="http://schemas.openxmlformats.org/presentationml/2006/main">
  <p:tag name="ISLIDE.VECTOR" val="a66917bf-d92d-47ab-8e48-35599b2de151"/>
</p:tagLst>
</file>

<file path=ppt/tags/tag11.xml><?xml version="1.0" encoding="utf-8"?>
<p:tagLst xmlns:a="http://schemas.openxmlformats.org/drawingml/2006/main" xmlns:r="http://schemas.openxmlformats.org/officeDocument/2006/relationships" xmlns:p="http://schemas.openxmlformats.org/presentationml/2006/main">
  <p:tag name="ISLIDE.VECTOR" val="52b2a11d-93ba-40f4-8917-fe8557e0c55e"/>
</p:tagLst>
</file>

<file path=ppt/tags/tag2.xml><?xml version="1.0" encoding="utf-8"?>
<p:tagLst xmlns:a="http://schemas.openxmlformats.org/drawingml/2006/main" xmlns:r="http://schemas.openxmlformats.org/officeDocument/2006/relationships" xmlns:p="http://schemas.openxmlformats.org/presentationml/2006/main">
  <p:tag name="ISLIDE.VECTOR" val="c2f6dca7-3c34-4945-95fd-243e31929c3d"/>
</p:tagLst>
</file>

<file path=ppt/tags/tag3.xml><?xml version="1.0" encoding="utf-8"?>
<p:tagLst xmlns:a="http://schemas.openxmlformats.org/drawingml/2006/main" xmlns:r="http://schemas.openxmlformats.org/officeDocument/2006/relationships" xmlns:p="http://schemas.openxmlformats.org/presentationml/2006/main">
  <p:tag name="ISLIDE.VECTOR" val="99254595-a50f-42c0-9957-ef108e928d85"/>
</p:tagLst>
</file>

<file path=ppt/tags/tag4.xml><?xml version="1.0" encoding="utf-8"?>
<p:tagLst xmlns:a="http://schemas.openxmlformats.org/drawingml/2006/main" xmlns:r="http://schemas.openxmlformats.org/officeDocument/2006/relationships" xmlns:p="http://schemas.openxmlformats.org/presentationml/2006/main">
  <p:tag name="ISLIDE.VECTOR" val="ea18bc02-96b1-4769-baec-1fb898c2691b"/>
</p:tagLst>
</file>

<file path=ppt/tags/tag5.xml><?xml version="1.0" encoding="utf-8"?>
<p:tagLst xmlns:a="http://schemas.openxmlformats.org/drawingml/2006/main" xmlns:r="http://schemas.openxmlformats.org/officeDocument/2006/relationships" xmlns:p="http://schemas.openxmlformats.org/presentationml/2006/main">
  <p:tag name="PA" val="v5.2.0"/>
</p:tagLst>
</file>

<file path=ppt/tags/tag6.xml><?xml version="1.0" encoding="utf-8"?>
<p:tagLst xmlns:a="http://schemas.openxmlformats.org/drawingml/2006/main" xmlns:r="http://schemas.openxmlformats.org/officeDocument/2006/relationships" xmlns:p="http://schemas.openxmlformats.org/presentationml/2006/main">
  <p:tag name="PA" val="v5.2.0"/>
</p:tagLst>
</file>

<file path=ppt/tags/tag7.xml><?xml version="1.0" encoding="utf-8"?>
<p:tagLst xmlns:a="http://schemas.openxmlformats.org/drawingml/2006/main" xmlns:r="http://schemas.openxmlformats.org/officeDocument/2006/relationships" xmlns:p="http://schemas.openxmlformats.org/presentationml/2006/main">
  <p:tag name="PA" val="v5.2.0"/>
</p:tagLst>
</file>

<file path=ppt/tags/tag8.xml><?xml version="1.0" encoding="utf-8"?>
<p:tagLst xmlns:a="http://schemas.openxmlformats.org/drawingml/2006/main" xmlns:r="http://schemas.openxmlformats.org/officeDocument/2006/relationships" xmlns:p="http://schemas.openxmlformats.org/presentationml/2006/main">
  <p:tag name="PA" val="v5.2.0"/>
</p:tagLst>
</file>

<file path=ppt/tags/tag9.xml><?xml version="1.0" encoding="utf-8"?>
<p:tagLst xmlns:a="http://schemas.openxmlformats.org/drawingml/2006/main" xmlns:r="http://schemas.openxmlformats.org/officeDocument/2006/relationships" xmlns:p="http://schemas.openxmlformats.org/presentationml/2006/main">
  <p:tag name="ISLIDE.VECTOR" val="79d1541a-6bcb-469d-8cb2-bf24aeea1424"/>
</p:tagLst>
</file>

<file path=ppt/theme/theme1.xml><?xml version="1.0" encoding="utf-8"?>
<a:theme xmlns:a="http://schemas.openxmlformats.org/drawingml/2006/main" name="Office 主题​​">
  <a:themeElements>
    <a:clrScheme name="自定义 4">
      <a:dk1>
        <a:sysClr val="windowText" lastClr="000000"/>
      </a:dk1>
      <a:lt1>
        <a:sysClr val="window" lastClr="FFFFFF"/>
      </a:lt1>
      <a:dk2>
        <a:srgbClr val="44546A"/>
      </a:dk2>
      <a:lt2>
        <a:srgbClr val="E7E6E6"/>
      </a:lt2>
      <a:accent1>
        <a:srgbClr val="3553A0"/>
      </a:accent1>
      <a:accent2>
        <a:srgbClr val="83B3DB"/>
      </a:accent2>
      <a:accent3>
        <a:srgbClr val="9DD8D7"/>
      </a:accent3>
      <a:accent4>
        <a:srgbClr val="4E4E7B"/>
      </a:accent4>
      <a:accent5>
        <a:srgbClr val="F7CAD4"/>
      </a:accent5>
      <a:accent6>
        <a:srgbClr val="F5D696"/>
      </a:accent6>
      <a:hlink>
        <a:srgbClr val="0563C1"/>
      </a:hlink>
      <a:folHlink>
        <a:srgbClr val="954F72"/>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568</TotalTime>
  <Words>532</Words>
  <Application>Microsoft Office PowerPoint</Application>
  <PresentationFormat>宽屏</PresentationFormat>
  <Paragraphs>151</Paragraphs>
  <Slides>13</Slides>
  <Notes>2</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13</vt:i4>
      </vt:variant>
    </vt:vector>
  </HeadingPairs>
  <TitlesOfParts>
    <vt:vector size="31" baseType="lpstr">
      <vt:lpstr>Meiryo</vt:lpstr>
      <vt:lpstr>Montserrat SemiBold</vt:lpstr>
      <vt:lpstr>等线</vt:lpstr>
      <vt:lpstr>庞门正道标题体</vt:lpstr>
      <vt:lpstr>宋体</vt:lpstr>
      <vt:lpstr>微软雅黑</vt:lpstr>
      <vt:lpstr>微软雅黑</vt:lpstr>
      <vt:lpstr>微软雅黑 Light</vt:lpstr>
      <vt:lpstr>Agency FB</vt:lpstr>
      <vt:lpstr>Arial</vt:lpstr>
      <vt:lpstr>Calibri</vt:lpstr>
      <vt:lpstr>Calibri Light</vt:lpstr>
      <vt:lpstr>Helvetica</vt:lpstr>
      <vt:lpstr>Impact</vt:lpstr>
      <vt:lpstr>Segoe UI</vt:lpstr>
      <vt:lpstr>Segoe UI Light</vt:lpstr>
      <vt:lpstr>Office 主题​​</vt:lpstr>
      <vt:lpstr>Office Theme</vt:lpstr>
      <vt:lpstr>PowerPoint 演示文稿</vt:lpstr>
      <vt:lpstr>PowerPoint 演示文稿</vt:lpstr>
      <vt:lpstr>PowerPoint 演示文稿</vt:lpstr>
      <vt:lpstr>章节题目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71</cp:revision>
  <dcterms:created xsi:type="dcterms:W3CDTF">2019-09-10T13:52:49Z</dcterms:created>
  <dcterms:modified xsi:type="dcterms:W3CDTF">2023-02-25T03:34:56Z</dcterms:modified>
</cp:coreProperties>
</file>