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58" r:id="rId4"/>
    <p:sldId id="259" r:id="rId5"/>
    <p:sldId id="257" r:id="rId6"/>
    <p:sldId id="260" r:id="rId7"/>
    <p:sldId id="261" r:id="rId8"/>
    <p:sldId id="262" r:id="rId9"/>
    <p:sldId id="263" r:id="rId10"/>
    <p:sldId id="266" r:id="rId11"/>
    <p:sldId id="264" r:id="rId12"/>
    <p:sldId id="265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7" r:id="rId22"/>
    <p:sldId id="275" r:id="rId23"/>
    <p:sldId id="276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7E3"/>
    <a:srgbClr val="AAAA6C"/>
    <a:srgbClr val="6A9B00"/>
    <a:srgbClr val="5B6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9" autoAdjust="0"/>
    <p:restoredTop sz="96314" autoAdjust="0"/>
  </p:normalViewPr>
  <p:slideViewPr>
    <p:cSldViewPr snapToGrid="0" showGuides="1">
      <p:cViewPr varScale="1">
        <p:scale>
          <a:sx n="106" d="100"/>
          <a:sy n="106" d="100"/>
        </p:scale>
        <p:origin x="34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DCDAE-A442-42C8-B623-850065BCDAF4}" type="datetimeFigureOut">
              <a:rPr lang="zh-CN" altLang="en-US" smtClean="0"/>
              <a:t>2023/2/25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8BA63-9781-4F96-922C-F4C2F972C0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43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657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35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884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159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012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139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74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843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7792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919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363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156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757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038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4151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3951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9468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6692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9362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2745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784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416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303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650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514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562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01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B6720BA-1196-429D-A242-0C82E0D0B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81BE474A-A543-49EF-B2B4-0A6ACB4F4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43755CB-25FD-4846-9A9B-095E44CC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10B2-18C8-4FD9-AF5F-116D30810733}" type="datetimeFigureOut">
              <a:rPr lang="zh-CN" altLang="en-US" smtClean="0"/>
              <a:t>2023/2/25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45C8355-DDB9-4C8A-8CA3-6B26D479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B17C4D0-B617-451B-8B52-9FBC654D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D5A6-3FB8-4A18-894E-C80E3C153E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57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F7CBDA4-030D-4436-8648-89D69DFAA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FCC456E9-BE2A-482B-9F5C-D40C99ADE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39A70E8-FCCC-4638-860C-192CE4F51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10B2-18C8-4FD9-AF5F-116D30810733}" type="datetimeFigureOut">
              <a:rPr lang="zh-CN" altLang="en-US" smtClean="0"/>
              <a:t>2023/2/25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07B47C8-EA12-4F89-9E5D-654BFD197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BE7DCB7-8CDF-4325-A7EF-7832A3414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D5A6-3FB8-4A18-894E-C80E3C153E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83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4FD5BCB5-C1AE-479C-80D2-E08D7761F6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10513D1-16B1-4611-980C-4C5601031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21CFA70-5B79-4D17-A5E4-F68D7079C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10B2-18C8-4FD9-AF5F-116D30810733}" type="datetimeFigureOut">
              <a:rPr lang="zh-CN" altLang="en-US" smtClean="0"/>
              <a:t>2023/2/25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AFCA742-BE1B-4612-B7EF-560964CB1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3819CE4-6580-4E27-8441-FDECE71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D5A6-3FB8-4A18-894E-C80E3C153E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332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56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12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83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5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53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109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01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1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19A86BE-8194-4978-B26C-1F8044CFF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1826CFC-6C63-4698-B7FF-A0D24E1B1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4EFB2AB-30D3-4E7F-B623-FA6075733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10B2-18C8-4FD9-AF5F-116D30810733}" type="datetimeFigureOut">
              <a:rPr lang="zh-CN" altLang="en-US" smtClean="0"/>
              <a:t>2023/2/25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04CF6C8-5355-4500-92EF-16FF9CDC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FE8FD44-AECF-47F9-901F-56829602D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D5A6-3FB8-4A18-894E-C80E3C153E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14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67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8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6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6D0C4C9-0FDD-4351-9EDE-99BD4D60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2735BCC-E742-42E6-B9CA-E9E9D40F8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29A4C30-5CD8-418F-82A8-AB7215101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10B2-18C8-4FD9-AF5F-116D30810733}" type="datetimeFigureOut">
              <a:rPr lang="zh-CN" altLang="en-US" smtClean="0"/>
              <a:t>2023/2/25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499313E-E5C7-4EA0-89C6-3107FAC1F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BD9A3DF-5D87-4B7D-B733-042C8179D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D5A6-3FB8-4A18-894E-C80E3C153E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64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9913EA3-3994-4353-9F28-14D7059BB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585AA66-BD43-40B6-B4EA-1B63C56CA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FAE9B477-CBB2-4700-82FA-96A3F7E9C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6C8EF90-C22A-4110-8A1B-9DC7E7C56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10B2-18C8-4FD9-AF5F-116D30810733}" type="datetimeFigureOut">
              <a:rPr lang="zh-CN" altLang="en-US" smtClean="0"/>
              <a:t>2023/2/25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C28436C-433D-4CB0-A460-208F45AFB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5851045-0DF1-4390-972C-F82BD85FE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D5A6-3FB8-4A18-894E-C80E3C153E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70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26826A6-868C-4136-9F2C-4F1E44213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137B670-58D0-4D8E-AD23-7C3C1EB56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8F20DEA-7475-4B78-BEFB-0BE5387E1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534FE3D-EBCD-4EC8-A7D3-F881C4FBD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6DAC5F0-FE05-481B-B72C-DE238DD993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1DA878F-66BA-41D5-9B36-D7DAEFB0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10B2-18C8-4FD9-AF5F-116D30810733}" type="datetimeFigureOut">
              <a:rPr lang="zh-CN" altLang="en-US" smtClean="0"/>
              <a:t>2023/2/25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493C6A57-E852-40EA-A143-69A20648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E2435443-8AA7-40D8-84C8-2C0F70084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D5A6-3FB8-4A18-894E-C80E3C153E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0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B14EB94-519C-4C38-A955-B1873A46B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7DF9211D-0033-4266-B91B-88161BCBE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10B2-18C8-4FD9-AF5F-116D30810733}" type="datetimeFigureOut">
              <a:rPr lang="zh-CN" altLang="en-US" smtClean="0"/>
              <a:t>2023/2/25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24F7B962-44E3-4DB7-A61B-8FB83F0D8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5ED48564-80DC-4D45-A032-2946ECDD0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D5A6-3FB8-4A18-894E-C80E3C153E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23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0419C2D-A692-4889-B219-96F38E0F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10B2-18C8-4FD9-AF5F-116D30810733}" type="datetimeFigureOut">
              <a:rPr lang="zh-CN" altLang="en-US" smtClean="0"/>
              <a:t>2023/2/25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AA8EC31-4BBF-4764-B891-76853BB0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5D83255-1246-4200-B240-341BE0DB1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D5A6-3FB8-4A18-894E-C80E3C153E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6A431AF-444C-4DEB-A9D5-4DB3AC98B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0EFB33F-D52F-4913-80FF-CCD20C0D6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255469D-E16C-415E-9EB3-BE6409414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6A49EDF-D5D0-435B-8D84-F80305F63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10B2-18C8-4FD9-AF5F-116D30810733}" type="datetimeFigureOut">
              <a:rPr lang="zh-CN" altLang="en-US" smtClean="0"/>
              <a:t>2023/2/25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2E6E02C-D9A8-49AF-B187-E843C40C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88BC9D9-9071-469F-AB30-17CB6E86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D5A6-3FB8-4A18-894E-C80E3C153E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94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C3F43A1-A8AC-4F95-9B89-0954C3B72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EA13DC8-100F-4281-9BB3-7EB8F16208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EF1A8E6-E4D0-4A7B-A0F4-3EB09EA16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4C4BA12-4504-42DB-9E53-EC7068CFB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10B2-18C8-4FD9-AF5F-116D30810733}" type="datetimeFigureOut">
              <a:rPr lang="zh-CN" altLang="en-US" smtClean="0"/>
              <a:t>2023/2/25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6B7F795-04BB-429A-8DF4-67945A1A7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413ACC4-14C0-4BFD-93E9-684635D9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D5A6-3FB8-4A18-894E-C80E3C153E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88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D9AC090A-3794-466E-86D3-4DB12261E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3E6EED7-61F0-4B04-93D8-42001BD99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AC2B078-ADBC-4AE6-A9F7-5137C9B3F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D10B2-18C8-4FD9-AF5F-116D30810733}" type="datetimeFigureOut">
              <a:rPr lang="zh-CN" altLang="en-US" smtClean="0"/>
              <a:t>2023/2/25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2328C8D-01E1-42BA-95BC-4AD12230E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0C2FE5C-23F6-4151-B885-CA4BE01E0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9D5A6-3FB8-4A18-894E-C80E3C153E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93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6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2.png"/><Relationship Id="rId2" Type="http://schemas.openxmlformats.org/officeDocument/2006/relationships/tags" Target="../tags/tag3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notesSlide" Target="../notesSlides/notesSlide1.xml"/><Relationship Id="rId10" Type="http://schemas.openxmlformats.org/officeDocument/2006/relationships/tags" Target="../tags/tag11.xml"/><Relationship Id="rId19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13" Type="http://schemas.openxmlformats.org/officeDocument/2006/relationships/image" Target="../media/image9.png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8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1.png"/><Relationship Id="rId5" Type="http://schemas.openxmlformats.org/officeDocument/2006/relationships/tags" Target="../tags/tag32.xml"/><Relationship Id="rId10" Type="http://schemas.openxmlformats.org/officeDocument/2006/relationships/image" Target="../media/image3.png"/><Relationship Id="rId4" Type="http://schemas.openxmlformats.org/officeDocument/2006/relationships/tags" Target="../tags/tag31.xml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13" Type="http://schemas.openxmlformats.org/officeDocument/2006/relationships/image" Target="../media/image9.png"/><Relationship Id="rId3" Type="http://schemas.openxmlformats.org/officeDocument/2006/relationships/tags" Target="../tags/tag36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8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1.png"/><Relationship Id="rId5" Type="http://schemas.openxmlformats.org/officeDocument/2006/relationships/tags" Target="../tags/tag38.xml"/><Relationship Id="rId10" Type="http://schemas.openxmlformats.org/officeDocument/2006/relationships/image" Target="../media/image3.png"/><Relationship Id="rId4" Type="http://schemas.openxmlformats.org/officeDocument/2006/relationships/tags" Target="../tags/tag37.xml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1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2.png"/><Relationship Id="rId2" Type="http://schemas.openxmlformats.org/officeDocument/2006/relationships/tags" Target="../tags/tag41.xml"/><Relationship Id="rId16" Type="http://schemas.openxmlformats.org/officeDocument/2006/relationships/image" Target="../media/image33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3.png"/><Relationship Id="rId5" Type="http://schemas.openxmlformats.org/officeDocument/2006/relationships/tags" Target="../tags/tag44.xml"/><Relationship Id="rId15" Type="http://schemas.openxmlformats.org/officeDocument/2006/relationships/image" Target="../media/image5.png"/><Relationship Id="rId10" Type="http://schemas.openxmlformats.org/officeDocument/2006/relationships/notesSlide" Target="../notesSlides/notesSlide26.xml"/><Relationship Id="rId4" Type="http://schemas.openxmlformats.org/officeDocument/2006/relationships/tags" Target="../tags/tag43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9.png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8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1.png"/><Relationship Id="rId5" Type="http://schemas.openxmlformats.org/officeDocument/2006/relationships/tags" Target="../tags/tag20.xml"/><Relationship Id="rId10" Type="http://schemas.openxmlformats.org/officeDocument/2006/relationships/image" Target="../media/image3.png"/><Relationship Id="rId4" Type="http://schemas.openxmlformats.org/officeDocument/2006/relationships/tags" Target="../tags/tag19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image" Target="../media/image9.png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8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1.png"/><Relationship Id="rId5" Type="http://schemas.openxmlformats.org/officeDocument/2006/relationships/tags" Target="../tags/tag26.xml"/><Relationship Id="rId10" Type="http://schemas.openxmlformats.org/officeDocument/2006/relationships/image" Target="../media/image3.png"/><Relationship Id="rId4" Type="http://schemas.openxmlformats.org/officeDocument/2006/relationships/tags" Target="../tags/tag25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_图片 8">
            <a:extLst>
              <a:ext uri="{FF2B5EF4-FFF2-40B4-BE49-F238E27FC236}">
                <a16:creationId xmlns:a16="http://schemas.microsoft.com/office/drawing/2014/main" xmlns="" id="{C77E394E-19FD-44EC-BC74-2DFD89A53D2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812631" y="1419726"/>
            <a:ext cx="12192000" cy="685800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xmlns="" id="{2F9487BB-2FEE-4B15-A800-7CEF5FE4618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6096000" y="1792705"/>
            <a:ext cx="6493043" cy="5065295"/>
          </a:xfrm>
          <a:prstGeom prst="rect">
            <a:avLst/>
          </a:prstGeom>
        </p:spPr>
      </p:pic>
      <p:sp>
        <p:nvSpPr>
          <p:cNvPr id="28" name="PA_库_椭圆 27">
            <a:extLst>
              <a:ext uri="{FF2B5EF4-FFF2-40B4-BE49-F238E27FC236}">
                <a16:creationId xmlns:a16="http://schemas.microsoft.com/office/drawing/2014/main" xmlns="" id="{5C76316D-25D0-4469-A4D5-444F1AE6BBD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096000" y="433137"/>
            <a:ext cx="4026140" cy="4026140"/>
          </a:xfrm>
          <a:prstGeom prst="ellipse">
            <a:avLst/>
          </a:prstGeom>
          <a:solidFill>
            <a:srgbClr val="AAA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A_图片 12">
            <a:extLst>
              <a:ext uri="{FF2B5EF4-FFF2-40B4-BE49-F238E27FC236}">
                <a16:creationId xmlns:a16="http://schemas.microsoft.com/office/drawing/2014/main" xmlns="" id="{D1302C4A-97A4-47DA-B542-B7FBCC9C058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85" y="-629401"/>
            <a:ext cx="14484410" cy="8147480"/>
          </a:xfrm>
          <a:prstGeom prst="rect">
            <a:avLst/>
          </a:prstGeom>
        </p:spPr>
      </p:pic>
      <p:pic>
        <p:nvPicPr>
          <p:cNvPr id="6" name="PA_图片 5">
            <a:extLst>
              <a:ext uri="{FF2B5EF4-FFF2-40B4-BE49-F238E27FC236}">
                <a16:creationId xmlns:a16="http://schemas.microsoft.com/office/drawing/2014/main" xmlns="" id="{A68B627D-A1E1-4C53-B1CF-BC9B50D397F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397043" y="1792705"/>
            <a:ext cx="6493043" cy="5065295"/>
          </a:xfrm>
          <a:prstGeom prst="rect">
            <a:avLst/>
          </a:prstGeom>
        </p:spPr>
      </p:pic>
      <p:pic>
        <p:nvPicPr>
          <p:cNvPr id="11" name="PA_图片 10">
            <a:extLst>
              <a:ext uri="{FF2B5EF4-FFF2-40B4-BE49-F238E27FC236}">
                <a16:creationId xmlns:a16="http://schemas.microsoft.com/office/drawing/2014/main" xmlns="" id="{48EA6A12-38DB-4F66-80A8-F4600D02F12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7" t="28496" r="44121" b="35356"/>
          <a:stretch/>
        </p:blipFill>
        <p:spPr>
          <a:xfrm>
            <a:off x="4808622" y="2473289"/>
            <a:ext cx="1700464" cy="1328690"/>
          </a:xfrm>
          <a:prstGeom prst="rect">
            <a:avLst/>
          </a:prstGeom>
        </p:spPr>
      </p:pic>
      <p:pic>
        <p:nvPicPr>
          <p:cNvPr id="15" name="PA_图片 14">
            <a:extLst>
              <a:ext uri="{FF2B5EF4-FFF2-40B4-BE49-F238E27FC236}">
                <a16:creationId xmlns:a16="http://schemas.microsoft.com/office/drawing/2014/main" xmlns="" id="{98745932-B8FE-4195-AA58-2A9C4A78A01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8" t="35789" r="43947" b="32456"/>
          <a:stretch/>
        </p:blipFill>
        <p:spPr>
          <a:xfrm>
            <a:off x="4372341" y="1462637"/>
            <a:ext cx="1198752" cy="1381024"/>
          </a:xfrm>
          <a:prstGeom prst="rect">
            <a:avLst/>
          </a:prstGeom>
        </p:spPr>
      </p:pic>
      <p:pic>
        <p:nvPicPr>
          <p:cNvPr id="16" name="PA_图片 15">
            <a:extLst>
              <a:ext uri="{FF2B5EF4-FFF2-40B4-BE49-F238E27FC236}">
                <a16:creationId xmlns:a16="http://schemas.microsoft.com/office/drawing/2014/main" xmlns="" id="{92140AF8-E5BD-4AEB-BEF2-20FC96340BA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747" y="-1822784"/>
            <a:ext cx="12192000" cy="6858000"/>
          </a:xfrm>
          <a:prstGeom prst="rect">
            <a:avLst/>
          </a:prstGeom>
        </p:spPr>
      </p:pic>
      <p:sp>
        <p:nvSpPr>
          <p:cNvPr id="18" name="PA_文本框 17">
            <a:extLst>
              <a:ext uri="{FF2B5EF4-FFF2-40B4-BE49-F238E27FC236}">
                <a16:creationId xmlns:a16="http://schemas.microsoft.com/office/drawing/2014/main" xmlns="" id="{26DE338F-0B02-4D26-8C7B-880E6AC9FE9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513568" y="252357"/>
            <a:ext cx="195438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dirty="0">
                <a:solidFill>
                  <a:schemeClr val="bg1"/>
                </a:solidFill>
                <a:latin typeface="康煕字典體(Demo)" pitchFamily="2" charset="-120"/>
                <a:ea typeface="康煕字典體(Demo)" pitchFamily="2" charset="-120"/>
              </a:rPr>
              <a:t>荷</a:t>
            </a:r>
          </a:p>
        </p:txBody>
      </p:sp>
      <p:sp>
        <p:nvSpPr>
          <p:cNvPr id="22" name="PA_库_文本框 21">
            <a:extLst>
              <a:ext uri="{FF2B5EF4-FFF2-40B4-BE49-F238E27FC236}">
                <a16:creationId xmlns:a16="http://schemas.microsoft.com/office/drawing/2014/main" xmlns="" id="{B00527CF-52B0-4C66-9B59-7B9B07E0DE79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815650" y="1530270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康煕字典體(Demo)" pitchFamily="2" charset="-120"/>
                <a:ea typeface="康煕字典體(Demo)" pitchFamily="2" charset="-120"/>
              </a:rPr>
              <a:t>塘</a:t>
            </a:r>
          </a:p>
        </p:txBody>
      </p:sp>
      <p:sp>
        <p:nvSpPr>
          <p:cNvPr id="23" name="PA_库_文本框 22">
            <a:extLst>
              <a:ext uri="{FF2B5EF4-FFF2-40B4-BE49-F238E27FC236}">
                <a16:creationId xmlns:a16="http://schemas.microsoft.com/office/drawing/2014/main" xmlns="" id="{541249CF-BE03-4DEC-840C-561F43A7462C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7118242" y="2428066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solidFill>
                  <a:schemeClr val="bg1"/>
                </a:solidFill>
                <a:latin typeface="康煕字典體(Demo)" pitchFamily="2" charset="-120"/>
                <a:ea typeface="康煕字典體(Demo)" pitchFamily="2" charset="-120"/>
              </a:rPr>
              <a:t>月</a:t>
            </a:r>
          </a:p>
        </p:txBody>
      </p:sp>
      <p:sp>
        <p:nvSpPr>
          <p:cNvPr id="24" name="PA_库_文本框 23">
            <a:extLst>
              <a:ext uri="{FF2B5EF4-FFF2-40B4-BE49-F238E27FC236}">
                <a16:creationId xmlns:a16="http://schemas.microsoft.com/office/drawing/2014/main" xmlns="" id="{3DADCCF4-9541-4D1B-924D-132ED90DAD38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661253" y="2778009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solidFill>
                  <a:schemeClr val="bg1"/>
                </a:solidFill>
                <a:latin typeface="康煕字典體(Demo)" pitchFamily="2" charset="-120"/>
                <a:ea typeface="康煕字典體(Demo)" pitchFamily="2" charset="-120"/>
              </a:rPr>
              <a:t>色</a:t>
            </a:r>
          </a:p>
        </p:txBody>
      </p:sp>
      <p:sp>
        <p:nvSpPr>
          <p:cNvPr id="27" name="PA_库_文本框 26">
            <a:extLst>
              <a:ext uri="{FF2B5EF4-FFF2-40B4-BE49-F238E27FC236}">
                <a16:creationId xmlns:a16="http://schemas.microsoft.com/office/drawing/2014/main" xmlns="" id="{696745E6-401F-48B4-9C4A-8426CE8DDDBF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6559099" y="2315100"/>
            <a:ext cx="800219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向夏日的美好致敬</a:t>
            </a:r>
            <a:endParaRPr lang="en-US" altLang="zh-CN" sz="2000" dirty="0">
              <a:solidFill>
                <a:srgbClr val="5B6A0E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r>
              <a:rPr lang="zh-CN" altLang="en-US" sz="2000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还原生活热情本色</a:t>
            </a:r>
          </a:p>
        </p:txBody>
      </p:sp>
    </p:spTree>
    <p:extLst>
      <p:ext uri="{BB962C8B-B14F-4D97-AF65-F5344CB8AC3E}">
        <p14:creationId xmlns:p14="http://schemas.microsoft.com/office/powerpoint/2010/main" val="281658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ccel="30000" decel="26000" autoRev="1" fill="hold" grpId="2" nodeType="withEffect" nodePh="1">
                                  <p:stCondLst>
                                    <p:cond delay="19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utoUpdateAnimBg="0"/>
      <p:bldP spid="28" grpId="1" autoUpdateAnimBg="0"/>
      <p:bldP spid="28" grpId="2" autoUpdateAnimBg="0"/>
      <p:bldP spid="18" grpId="0"/>
      <p:bldP spid="22" grpId="0" autoUpdateAnimBg="0"/>
      <p:bldP spid="23" grpId="0" autoUpdateAnimBg="0"/>
      <p:bldP spid="24" grpId="0" autoUpdateAnimBg="0"/>
      <p:bldP spid="2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924C16D-18F9-400D-B730-3B0176F414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397043" y="1792705"/>
            <a:ext cx="6493043" cy="50652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84312B6-DDA3-4608-99BF-383500D7AA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6096000" y="1792705"/>
            <a:ext cx="6493043" cy="506529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900342C1-17AC-42B4-AC97-E10AF53A8F26}"/>
              </a:ext>
            </a:extLst>
          </p:cNvPr>
          <p:cNvSpPr txBox="1"/>
          <p:nvPr/>
        </p:nvSpPr>
        <p:spPr>
          <a:xfrm>
            <a:off x="9998018" y="1659711"/>
            <a:ext cx="593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9600">
                <a:gradFill flip="none" rotWithShape="1">
                  <a:gsLst>
                    <a:gs pos="0">
                      <a:srgbClr val="C78D4D"/>
                    </a:gs>
                    <a:gs pos="36000">
                      <a:srgbClr val="D8BE8C"/>
                    </a:gs>
                    <a:gs pos="61000">
                      <a:srgbClr val="D8BE8C"/>
                    </a:gs>
                    <a:gs pos="98000">
                      <a:srgbClr val="C78D4D"/>
                    </a:gs>
                  </a:gsLst>
                  <a:lin ang="16200000" scaled="1"/>
                  <a:tileRect/>
                </a:gradFill>
                <a:latin typeface="叶根友行书(繁)" panose="02010601030101010101" pitchFamily="2" charset="-122"/>
                <a:ea typeface="叶根友行书(繁)" panose="02010601030101010101" pitchFamily="2" charset="-122"/>
              </a:defRPr>
            </a:lvl1pPr>
          </a:lstStyle>
          <a:p>
            <a:r>
              <a:rPr lang="zh-CN" altLang="en-US" sz="2800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云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C2606892-9F2B-4ACC-9CAE-72F1CA52E262}"/>
              </a:ext>
            </a:extLst>
          </p:cNvPr>
          <p:cNvSpPr txBox="1"/>
          <p:nvPr/>
        </p:nvSpPr>
        <p:spPr>
          <a:xfrm>
            <a:off x="10027319" y="1897092"/>
            <a:ext cx="908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9600">
                <a:gradFill flip="none" rotWithShape="1">
                  <a:gsLst>
                    <a:gs pos="0">
                      <a:srgbClr val="C78D4D"/>
                    </a:gs>
                    <a:gs pos="36000">
                      <a:srgbClr val="D8BE8C"/>
                    </a:gs>
                    <a:gs pos="61000">
                      <a:srgbClr val="D8BE8C"/>
                    </a:gs>
                    <a:gs pos="98000">
                      <a:srgbClr val="C78D4D"/>
                    </a:gs>
                  </a:gsLst>
                  <a:lin ang="16200000" scaled="1"/>
                  <a:tileRect/>
                </a:gradFill>
                <a:latin typeface="叶根友行书(繁)" panose="02010601030101010101" pitchFamily="2" charset="-122"/>
                <a:ea typeface="叶根友行书(繁)" panose="02010601030101010101" pitchFamily="2" charset="-122"/>
              </a:defRPr>
            </a:lvl1pPr>
          </a:lstStyle>
          <a:p>
            <a:r>
              <a:rPr lang="zh-CN" altLang="en-US" sz="5400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想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9330388B-0A2E-4840-802E-1E15F0AF5E5F}"/>
              </a:ext>
            </a:extLst>
          </p:cNvPr>
          <p:cNvSpPr txBox="1"/>
          <p:nvPr/>
        </p:nvSpPr>
        <p:spPr>
          <a:xfrm>
            <a:off x="10112908" y="2662390"/>
            <a:ext cx="908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9600">
                <a:gradFill flip="none" rotWithShape="1">
                  <a:gsLst>
                    <a:gs pos="0">
                      <a:srgbClr val="C78D4D"/>
                    </a:gs>
                    <a:gs pos="36000">
                      <a:srgbClr val="D8BE8C"/>
                    </a:gs>
                    <a:gs pos="61000">
                      <a:srgbClr val="D8BE8C"/>
                    </a:gs>
                    <a:gs pos="98000">
                      <a:srgbClr val="C78D4D"/>
                    </a:gs>
                  </a:gsLst>
                  <a:lin ang="16200000" scaled="1"/>
                  <a:tileRect/>
                </a:gradFill>
                <a:latin typeface="叶根友行书(繁)" panose="02010601030101010101" pitchFamily="2" charset="-122"/>
                <a:ea typeface="叶根友行书(繁)" panose="02010601030101010101" pitchFamily="2" charset="-122"/>
              </a:defRPr>
            </a:lvl1pPr>
          </a:lstStyle>
          <a:p>
            <a:r>
              <a:rPr lang="zh-CN" altLang="en-US" sz="2800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衣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3BEB6C02-2E54-4ED1-80C3-75C68589A12B}"/>
              </a:ext>
            </a:extLst>
          </p:cNvPr>
          <p:cNvSpPr txBox="1"/>
          <p:nvPr/>
        </p:nvSpPr>
        <p:spPr>
          <a:xfrm>
            <a:off x="10116401" y="3056847"/>
            <a:ext cx="73161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9600">
                <a:gradFill flip="none" rotWithShape="1">
                  <a:gsLst>
                    <a:gs pos="0">
                      <a:srgbClr val="C78D4D"/>
                    </a:gs>
                    <a:gs pos="36000">
                      <a:srgbClr val="D8BE8C"/>
                    </a:gs>
                    <a:gs pos="61000">
                      <a:srgbClr val="D8BE8C"/>
                    </a:gs>
                    <a:gs pos="98000">
                      <a:srgbClr val="C78D4D"/>
                    </a:gs>
                  </a:gsLst>
                  <a:lin ang="16200000" scaled="1"/>
                  <a:tileRect/>
                </a:gradFill>
                <a:latin typeface="叶根友行书(繁)" panose="02010601030101010101" pitchFamily="2" charset="-122"/>
                <a:ea typeface="叶根友行书(繁)" panose="02010601030101010101" pitchFamily="2" charset="-122"/>
              </a:defRPr>
            </a:lvl1pPr>
          </a:lstStyle>
          <a:p>
            <a:r>
              <a:rPr lang="zh-CN" altLang="en-US" sz="2800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裳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71D8CB0-5ACA-494E-B73C-2631327439C9}"/>
              </a:ext>
            </a:extLst>
          </p:cNvPr>
          <p:cNvSpPr txBox="1"/>
          <p:nvPr/>
        </p:nvSpPr>
        <p:spPr>
          <a:xfrm>
            <a:off x="9939824" y="3376573"/>
            <a:ext cx="90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9600">
                <a:gradFill flip="none" rotWithShape="1">
                  <a:gsLst>
                    <a:gs pos="0">
                      <a:srgbClr val="C78D4D"/>
                    </a:gs>
                    <a:gs pos="36000">
                      <a:srgbClr val="D8BE8C"/>
                    </a:gs>
                    <a:gs pos="61000">
                      <a:srgbClr val="D8BE8C"/>
                    </a:gs>
                    <a:gs pos="98000">
                      <a:srgbClr val="C78D4D"/>
                    </a:gs>
                  </a:gsLst>
                  <a:lin ang="16200000" scaled="1"/>
                  <a:tileRect/>
                </a:gradFill>
                <a:latin typeface="叶根友行书(繁)" panose="02010601030101010101" pitchFamily="2" charset="-122"/>
                <a:ea typeface="叶根友行书(繁)" panose="02010601030101010101" pitchFamily="2" charset="-122"/>
              </a:defRPr>
            </a:lvl1pPr>
          </a:lstStyle>
          <a:p>
            <a:r>
              <a:rPr lang="zh-CN" altLang="en-US" sz="3600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花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5D47EA90-E201-4DE2-8B22-88CF75697342}"/>
              </a:ext>
            </a:extLst>
          </p:cNvPr>
          <p:cNvSpPr txBox="1"/>
          <p:nvPr/>
        </p:nvSpPr>
        <p:spPr>
          <a:xfrm>
            <a:off x="10130024" y="3811353"/>
            <a:ext cx="90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9600">
                <a:gradFill flip="none" rotWithShape="1">
                  <a:gsLst>
                    <a:gs pos="0">
                      <a:srgbClr val="C78D4D"/>
                    </a:gs>
                    <a:gs pos="36000">
                      <a:srgbClr val="D8BE8C"/>
                    </a:gs>
                    <a:gs pos="61000">
                      <a:srgbClr val="D8BE8C"/>
                    </a:gs>
                    <a:gs pos="98000">
                      <a:srgbClr val="C78D4D"/>
                    </a:gs>
                  </a:gsLst>
                  <a:lin ang="16200000" scaled="1"/>
                  <a:tileRect/>
                </a:gradFill>
                <a:latin typeface="叶根友行书(繁)" panose="02010601030101010101" pitchFamily="2" charset="-122"/>
                <a:ea typeface="叶根友行书(繁)" panose="02010601030101010101" pitchFamily="2" charset="-122"/>
              </a:defRPr>
            </a:lvl1pPr>
          </a:lstStyle>
          <a:p>
            <a:r>
              <a:rPr lang="zh-CN" altLang="en-US" sz="3600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相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DFFD16E8-EFF6-4E66-8EE7-CA3FD20E91A3}"/>
              </a:ext>
            </a:extLst>
          </p:cNvPr>
          <p:cNvSpPr txBox="1"/>
          <p:nvPr/>
        </p:nvSpPr>
        <p:spPr>
          <a:xfrm>
            <a:off x="10274657" y="4303935"/>
            <a:ext cx="90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9600">
                <a:gradFill flip="none" rotWithShape="1">
                  <a:gsLst>
                    <a:gs pos="0">
                      <a:srgbClr val="C78D4D"/>
                    </a:gs>
                    <a:gs pos="36000">
                      <a:srgbClr val="D8BE8C"/>
                    </a:gs>
                    <a:gs pos="61000">
                      <a:srgbClr val="D8BE8C"/>
                    </a:gs>
                    <a:gs pos="98000">
                      <a:srgbClr val="C78D4D"/>
                    </a:gs>
                  </a:gsLst>
                  <a:lin ang="16200000" scaled="1"/>
                  <a:tileRect/>
                </a:gradFill>
                <a:latin typeface="叶根友行书(繁)" panose="02010601030101010101" pitchFamily="2" charset="-122"/>
                <a:ea typeface="叶根友行书(繁)" panose="02010601030101010101" pitchFamily="2" charset="-122"/>
              </a:defRPr>
            </a:lvl1pPr>
          </a:lstStyle>
          <a:p>
            <a:r>
              <a:rPr lang="zh-CN" altLang="en-US" sz="2400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容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D84404C9-AA2D-4002-BD08-FA324ED4FE19}"/>
              </a:ext>
            </a:extLst>
          </p:cNvPr>
          <p:cNvSpPr/>
          <p:nvPr/>
        </p:nvSpPr>
        <p:spPr>
          <a:xfrm>
            <a:off x="4530570" y="2453468"/>
            <a:ext cx="4755148" cy="221166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云想衣裳花相容，春风拂槛露华浓。若非群玉山头见，会向瑶台月下逢。一枝秾艳露凝香，云雨巫山枉断肠。借问汉宫谁得似，可怜飞燕倚新妆。名花倾国两相欢，长得君王带笑看。解释春风无限恨，沉香亭北倚阑干。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xmlns="" id="{1F3D4537-18C1-4A7E-B53E-A8CDCB784CC8}"/>
              </a:ext>
            </a:extLst>
          </p:cNvPr>
          <p:cNvSpPr/>
          <p:nvPr/>
        </p:nvSpPr>
        <p:spPr>
          <a:xfrm>
            <a:off x="9599039" y="1739360"/>
            <a:ext cx="678914" cy="678914"/>
          </a:xfrm>
          <a:prstGeom prst="ellipse">
            <a:avLst/>
          </a:prstGeom>
          <a:noFill/>
          <a:ln>
            <a:solidFill>
              <a:srgbClr val="AAA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5B6A0E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169D8559-5E83-4800-BA3F-BF825AF6EECB}"/>
              </a:ext>
            </a:extLst>
          </p:cNvPr>
          <p:cNvSpPr/>
          <p:nvPr/>
        </p:nvSpPr>
        <p:spPr>
          <a:xfrm>
            <a:off x="9561377" y="1701698"/>
            <a:ext cx="754239" cy="754239"/>
          </a:xfrm>
          <a:prstGeom prst="ellipse">
            <a:avLst/>
          </a:prstGeom>
          <a:noFill/>
          <a:ln>
            <a:solidFill>
              <a:srgbClr val="AAA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5B6A0E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xmlns="" id="{0E1A8366-5A0B-49B2-A9F1-E3210A6B7A41}"/>
              </a:ext>
            </a:extLst>
          </p:cNvPr>
          <p:cNvSpPr/>
          <p:nvPr/>
        </p:nvSpPr>
        <p:spPr>
          <a:xfrm>
            <a:off x="9685246" y="1825567"/>
            <a:ext cx="506500" cy="506500"/>
          </a:xfrm>
          <a:prstGeom prst="ellipse">
            <a:avLst/>
          </a:prstGeom>
          <a:noFill/>
          <a:ln>
            <a:solidFill>
              <a:srgbClr val="AAA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5B6A0E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xmlns="" id="{8797CA61-47DA-499B-969D-735A2AC66792}"/>
              </a:ext>
            </a:extLst>
          </p:cNvPr>
          <p:cNvSpPr/>
          <p:nvPr/>
        </p:nvSpPr>
        <p:spPr>
          <a:xfrm>
            <a:off x="9728208" y="1868529"/>
            <a:ext cx="420576" cy="420576"/>
          </a:xfrm>
          <a:prstGeom prst="ellipse">
            <a:avLst/>
          </a:prstGeom>
          <a:noFill/>
          <a:ln>
            <a:solidFill>
              <a:srgbClr val="AAA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5B6A0E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xmlns="" id="{D1466904-9AA5-42DE-8702-24EC3330A0F7}"/>
              </a:ext>
            </a:extLst>
          </p:cNvPr>
          <p:cNvSpPr/>
          <p:nvPr/>
        </p:nvSpPr>
        <p:spPr>
          <a:xfrm>
            <a:off x="9636773" y="1777094"/>
            <a:ext cx="603447" cy="603447"/>
          </a:xfrm>
          <a:prstGeom prst="ellipse">
            <a:avLst/>
          </a:prstGeom>
          <a:noFill/>
          <a:ln>
            <a:solidFill>
              <a:srgbClr val="AAA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5B6A0E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xmlns="" id="{6885A54A-2F85-4DD6-9E2A-1BFCFE1DBC2E}"/>
              </a:ext>
            </a:extLst>
          </p:cNvPr>
          <p:cNvSpPr/>
          <p:nvPr/>
        </p:nvSpPr>
        <p:spPr>
          <a:xfrm>
            <a:off x="10236360" y="3120513"/>
            <a:ext cx="678914" cy="678914"/>
          </a:xfrm>
          <a:prstGeom prst="ellipse">
            <a:avLst/>
          </a:prstGeom>
          <a:noFill/>
          <a:ln>
            <a:solidFill>
              <a:srgbClr val="AAA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5B6A0E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xmlns="" id="{2CD63FED-862F-4FDA-96AF-D1B0D973F329}"/>
              </a:ext>
            </a:extLst>
          </p:cNvPr>
          <p:cNvSpPr/>
          <p:nvPr/>
        </p:nvSpPr>
        <p:spPr>
          <a:xfrm>
            <a:off x="10198698" y="3082851"/>
            <a:ext cx="754239" cy="754239"/>
          </a:xfrm>
          <a:prstGeom prst="ellipse">
            <a:avLst/>
          </a:prstGeom>
          <a:noFill/>
          <a:ln>
            <a:solidFill>
              <a:srgbClr val="AAA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5B6A0E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xmlns="" id="{FC1D4DC5-08BC-46F3-96AE-F59DB665B107}"/>
              </a:ext>
            </a:extLst>
          </p:cNvPr>
          <p:cNvSpPr/>
          <p:nvPr/>
        </p:nvSpPr>
        <p:spPr>
          <a:xfrm>
            <a:off x="10322567" y="3206720"/>
            <a:ext cx="506500" cy="506500"/>
          </a:xfrm>
          <a:prstGeom prst="ellipse">
            <a:avLst/>
          </a:prstGeom>
          <a:noFill/>
          <a:ln>
            <a:solidFill>
              <a:srgbClr val="AAA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5B6A0E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F693167A-52F4-4E2F-A317-46A64285A6BA}"/>
              </a:ext>
            </a:extLst>
          </p:cNvPr>
          <p:cNvSpPr/>
          <p:nvPr/>
        </p:nvSpPr>
        <p:spPr>
          <a:xfrm>
            <a:off x="10365529" y="3249682"/>
            <a:ext cx="420576" cy="420576"/>
          </a:xfrm>
          <a:prstGeom prst="ellipse">
            <a:avLst/>
          </a:prstGeom>
          <a:noFill/>
          <a:ln>
            <a:solidFill>
              <a:srgbClr val="AAA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5B6A0E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F9DC95CF-2E31-4A5E-A958-0042558EE6D6}"/>
              </a:ext>
            </a:extLst>
          </p:cNvPr>
          <p:cNvSpPr/>
          <p:nvPr/>
        </p:nvSpPr>
        <p:spPr>
          <a:xfrm>
            <a:off x="10274094" y="3158247"/>
            <a:ext cx="603447" cy="603447"/>
          </a:xfrm>
          <a:prstGeom prst="ellipse">
            <a:avLst/>
          </a:prstGeom>
          <a:noFill/>
          <a:ln>
            <a:solidFill>
              <a:srgbClr val="AAA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5B6A0E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xmlns="" id="{4E320DA9-222F-42F6-8155-FF3ACBD98750}"/>
              </a:ext>
            </a:extLst>
          </p:cNvPr>
          <p:cNvSpPr/>
          <p:nvPr/>
        </p:nvSpPr>
        <p:spPr>
          <a:xfrm>
            <a:off x="9958843" y="4366850"/>
            <a:ext cx="678914" cy="678914"/>
          </a:xfrm>
          <a:prstGeom prst="ellipse">
            <a:avLst/>
          </a:prstGeom>
          <a:noFill/>
          <a:ln>
            <a:solidFill>
              <a:srgbClr val="AAA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5B6A0E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691CA046-531A-4C0E-9A41-E4098E8180DA}"/>
              </a:ext>
            </a:extLst>
          </p:cNvPr>
          <p:cNvSpPr/>
          <p:nvPr/>
        </p:nvSpPr>
        <p:spPr>
          <a:xfrm>
            <a:off x="9921181" y="4329188"/>
            <a:ext cx="754239" cy="754239"/>
          </a:xfrm>
          <a:prstGeom prst="ellipse">
            <a:avLst/>
          </a:prstGeom>
          <a:noFill/>
          <a:ln>
            <a:solidFill>
              <a:srgbClr val="AAA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5B6A0E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xmlns="" id="{C5BAB41A-3B18-40F4-A4E6-0DCEE793EE37}"/>
              </a:ext>
            </a:extLst>
          </p:cNvPr>
          <p:cNvSpPr/>
          <p:nvPr/>
        </p:nvSpPr>
        <p:spPr>
          <a:xfrm>
            <a:off x="10045050" y="4453057"/>
            <a:ext cx="506500" cy="506500"/>
          </a:xfrm>
          <a:prstGeom prst="ellipse">
            <a:avLst/>
          </a:prstGeom>
          <a:noFill/>
          <a:ln>
            <a:solidFill>
              <a:srgbClr val="AAA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5B6A0E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xmlns="" id="{42846895-9DFD-41E4-B139-19499BACA418}"/>
              </a:ext>
            </a:extLst>
          </p:cNvPr>
          <p:cNvSpPr/>
          <p:nvPr/>
        </p:nvSpPr>
        <p:spPr>
          <a:xfrm>
            <a:off x="10088012" y="4496019"/>
            <a:ext cx="420576" cy="420576"/>
          </a:xfrm>
          <a:prstGeom prst="ellipse">
            <a:avLst/>
          </a:prstGeom>
          <a:noFill/>
          <a:ln>
            <a:solidFill>
              <a:srgbClr val="AAA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5B6A0E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xmlns="" id="{F9FD5051-D256-479D-A263-DE517984351E}"/>
              </a:ext>
            </a:extLst>
          </p:cNvPr>
          <p:cNvSpPr/>
          <p:nvPr/>
        </p:nvSpPr>
        <p:spPr>
          <a:xfrm>
            <a:off x="9996577" y="4404584"/>
            <a:ext cx="603447" cy="603447"/>
          </a:xfrm>
          <a:prstGeom prst="ellipse">
            <a:avLst/>
          </a:prstGeom>
          <a:noFill/>
          <a:ln>
            <a:solidFill>
              <a:srgbClr val="AAA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5B6A0E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A9913BB-1A5D-4991-B1DE-2B33FE2C2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388" y="425577"/>
            <a:ext cx="626745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9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30000" decel="26000" autoRev="1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3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accel="30000" decel="26000" autoRev="1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3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accel="30000" decel="26000" autoRev="1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ccel="30000" decel="26000" autoRev="1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3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mph" presetSubtype="0" accel="30000" decel="26000" autoRev="1" fill="hold" grpId="2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3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mph" presetSubtype="0" accel="30000" decel="26000" autoRev="1" fill="hold" grpId="2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3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mph" presetSubtype="0" accel="30000" decel="26000" autoRev="1" fill="hold" grpId="2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3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accel="30000" decel="26000" autoRev="1" fill="hold" grpId="2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3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mph" presetSubtype="0" accel="30000" decel="26000" autoRev="1" fill="hold" grpId="2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53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3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mph" presetSubtype="0" accel="30000" decel="26000" autoRev="1" fill="hold" grpId="2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66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ccel="30000" decel="26000" autoRev="1" fill="hold" grpId="2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79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3" nodeType="withEffect">
                                  <p:stCondLst>
                                    <p:cond delay="3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6" presetClass="emph" presetSubtype="0" accel="30000" decel="26000" autoRev="1" fill="hold" grpId="2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9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6" presetClass="emph" presetSubtype="0" accel="30000" decel="26000" autoRev="1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205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3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ccel="30000" decel="26000" autoRev="1" fill="hold" grpId="2" nodeType="withEffect">
                                  <p:stCondLst>
                                    <p:cond delay="3200"/>
                                  </p:stCondLst>
                                  <p:childTnLst>
                                    <p:animScale>
                                      <p:cBhvr>
                                        <p:cTn id="218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3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6" presetClass="emph" presetSubtype="0" accel="30000" decel="26000" autoRev="1" fill="hold" grpId="2" nodeType="withEffect">
                                  <p:stCondLst>
                                    <p:cond delay="3300"/>
                                  </p:stCondLst>
                                  <p:childTnLst>
                                    <p:animScale>
                                      <p:cBhvr>
                                        <p:cTn id="231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3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7" presetClass="entr" presetSubtype="2" fill="hold" grpId="0" nodeType="withEffect">
                                  <p:stCondLst>
                                    <p:cond delay="4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8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B1FAAD8-85EF-4765-8AA3-85697B054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732" y="303663"/>
            <a:ext cx="5715000" cy="5715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924C16D-18F9-400D-B730-3B0176F414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397043" y="1792705"/>
            <a:ext cx="6493043" cy="50652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84312B6-DDA3-4608-99BF-383500D7AA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6096000" y="1792705"/>
            <a:ext cx="6493043" cy="506529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5C6F18AE-937F-4A8A-B3EF-115B3CF015B4}"/>
              </a:ext>
            </a:extLst>
          </p:cNvPr>
          <p:cNvSpPr/>
          <p:nvPr/>
        </p:nvSpPr>
        <p:spPr>
          <a:xfrm>
            <a:off x="4669536" y="647139"/>
            <a:ext cx="2852928" cy="5371524"/>
          </a:xfrm>
          <a:prstGeom prst="rect">
            <a:avLst/>
          </a:prstGeom>
          <a:solidFill>
            <a:schemeClr val="bg1">
              <a:alpha val="76000"/>
            </a:schemeClr>
          </a:solidFill>
          <a:ln w="53975" cmpd="tri">
            <a:solidFill>
              <a:srgbClr val="826C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5B6A0E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EACD5A64-E24E-43C1-B538-0E8C11C1964D}"/>
              </a:ext>
            </a:extLst>
          </p:cNvPr>
          <p:cNvSpPr txBox="1"/>
          <p:nvPr/>
        </p:nvSpPr>
        <p:spPr>
          <a:xfrm>
            <a:off x="7308801" y="1624155"/>
            <a:ext cx="530352" cy="3046988"/>
          </a:xfrm>
          <a:prstGeom prst="rect">
            <a:avLst/>
          </a:prstGeom>
          <a:solidFill>
            <a:srgbClr val="AAAA6C"/>
          </a:solidFill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2800">
                <a:solidFill>
                  <a:srgbClr val="2C3B5A"/>
                </a:solidFill>
                <a:latin typeface="方正魏碑简体" panose="03000509000000000000" pitchFamily="65" charset="-122"/>
                <a:ea typeface="方正魏碑简体" panose="03000509000000000000" pitchFamily="65" charset="-122"/>
              </a:defRPr>
            </a:lvl1pPr>
          </a:lstStyle>
          <a:p>
            <a:r>
              <a:rPr lang="zh-CN" altLang="en-US" sz="3200" spc="300" dirty="0">
                <a:solidFill>
                  <a:schemeClr val="bg1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输入您的标题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BCC1F138-70AE-46B5-AE4E-01338E396C0F}"/>
              </a:ext>
            </a:extLst>
          </p:cNvPr>
          <p:cNvSpPr/>
          <p:nvPr/>
        </p:nvSpPr>
        <p:spPr>
          <a:xfrm>
            <a:off x="4772561" y="1275164"/>
            <a:ext cx="2646878" cy="26823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spc="600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云想衣裳花相容，春风拂槛露华浓。若非群玉山头见，会向瑶台月下逢。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7F93F4EA-7A0C-4B43-B8B0-B8D0E27F359D}"/>
              </a:ext>
            </a:extLst>
          </p:cNvPr>
          <p:cNvSpPr/>
          <p:nvPr/>
        </p:nvSpPr>
        <p:spPr>
          <a:xfrm>
            <a:off x="5115292" y="4619492"/>
            <a:ext cx="1961416" cy="63094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en-US" altLang="zh-CN" sz="2000" spc="600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《</a:t>
            </a:r>
            <a:r>
              <a:rPr lang="zh-CN" altLang="en-US" sz="2000" spc="600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荷花调词</a:t>
            </a:r>
            <a:r>
              <a:rPr lang="en-US" altLang="zh-CN" sz="2000" spc="600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》</a:t>
            </a:r>
            <a:endParaRPr lang="zh-CN" altLang="en-US" sz="2000" spc="600" dirty="0">
              <a:solidFill>
                <a:srgbClr val="5B6A0E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AB8A60E6-D325-42EF-BE4E-80B00D6BFC8E}"/>
              </a:ext>
            </a:extLst>
          </p:cNvPr>
          <p:cNvSpPr/>
          <p:nvPr/>
        </p:nvSpPr>
        <p:spPr>
          <a:xfrm>
            <a:off x="6039695" y="5191354"/>
            <a:ext cx="1140038" cy="38856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sz="1100" spc="300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唐</a:t>
            </a:r>
            <a:r>
              <a:rPr lang="en-US" altLang="zh-CN" sz="1100" spc="300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·</a:t>
            </a:r>
            <a:r>
              <a:rPr lang="zh-CN" altLang="en-US" sz="1100" spc="300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李白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57A9BE92-43A2-4F6D-A66D-603E616EAE29}"/>
              </a:ext>
            </a:extLst>
          </p:cNvPr>
          <p:cNvCxnSpPr/>
          <p:nvPr/>
        </p:nvCxnSpPr>
        <p:spPr>
          <a:xfrm>
            <a:off x="5966301" y="5440981"/>
            <a:ext cx="121155" cy="0"/>
          </a:xfrm>
          <a:prstGeom prst="line">
            <a:avLst/>
          </a:prstGeom>
          <a:ln w="12700">
            <a:solidFill>
              <a:srgbClr val="44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0952EAAA-6111-46B5-8E59-9077509141DD}"/>
              </a:ext>
            </a:extLst>
          </p:cNvPr>
          <p:cNvSpPr/>
          <p:nvPr/>
        </p:nvSpPr>
        <p:spPr>
          <a:xfrm>
            <a:off x="1317493" y="2580061"/>
            <a:ext cx="1846659" cy="286092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水墨主题请在此输入文字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 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水墨主题请在此输入文字  水墨主题请在此输入文字水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墨主题请在此输入文字  水墨主题请在此输入文字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 水墨主题请在此输入文字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F219E120-DC0E-48C2-9FC4-4B4FE6FAE036}"/>
              </a:ext>
            </a:extLst>
          </p:cNvPr>
          <p:cNvSpPr/>
          <p:nvPr/>
        </p:nvSpPr>
        <p:spPr>
          <a:xfrm>
            <a:off x="10262484" y="2343646"/>
            <a:ext cx="777380" cy="3227832"/>
          </a:xfrm>
          <a:prstGeom prst="rect">
            <a:avLst/>
          </a:prstGeom>
          <a:solidFill>
            <a:schemeClr val="bg1"/>
          </a:solidFill>
          <a:ln>
            <a:solidFill>
              <a:srgbClr val="AAA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5">
            <a:extLst>
              <a:ext uri="{FF2B5EF4-FFF2-40B4-BE49-F238E27FC236}">
                <a16:creationId xmlns:a16="http://schemas.microsoft.com/office/drawing/2014/main" xmlns="" id="{7BC4F17C-AEA9-4AF5-A336-AB34C9A311C0}"/>
              </a:ext>
            </a:extLst>
          </p:cNvPr>
          <p:cNvSpPr txBox="1"/>
          <p:nvPr/>
        </p:nvSpPr>
        <p:spPr>
          <a:xfrm>
            <a:off x="10362812" y="2757703"/>
            <a:ext cx="677052" cy="2554517"/>
          </a:xfrm>
          <a:prstGeom prst="rect">
            <a:avLst/>
          </a:prstGeom>
          <a:noFill/>
          <a:ln>
            <a:noFill/>
          </a:ln>
        </p:spPr>
        <p:txBody>
          <a:bodyPr vert="eaVert" wrap="none" lIns="91412" tIns="45706" rIns="91412" bIns="45706" rtlCol="0">
            <a:spAutoFit/>
          </a:bodyPr>
          <a:lstStyle/>
          <a:p>
            <a:r>
              <a:rPr lang="zh-CN" altLang="en-US" sz="3200" dirty="0">
                <a:solidFill>
                  <a:srgbClr val="AAAA6C"/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添加优美标题</a:t>
            </a:r>
          </a:p>
        </p:txBody>
      </p:sp>
    </p:spTree>
    <p:extLst>
      <p:ext uri="{BB962C8B-B14F-4D97-AF65-F5344CB8AC3E}">
        <p14:creationId xmlns:p14="http://schemas.microsoft.com/office/powerpoint/2010/main" val="121820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1D4D5A6-F159-4F76-9595-666E2313A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698" y="317889"/>
            <a:ext cx="4774603" cy="622222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924C16D-18F9-400D-B730-3B0176F414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397043" y="1792705"/>
            <a:ext cx="6493043" cy="50652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84312B6-DDA3-4608-99BF-383500D7AA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6096000" y="1792705"/>
            <a:ext cx="6493043" cy="506529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238032E4-CDD2-49C9-900A-13C0D0AA1414}"/>
              </a:ext>
            </a:extLst>
          </p:cNvPr>
          <p:cNvSpPr txBox="1"/>
          <p:nvPr/>
        </p:nvSpPr>
        <p:spPr>
          <a:xfrm>
            <a:off x="3945007" y="3831888"/>
            <a:ext cx="507831" cy="6309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21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标题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43224A43-7640-4AE7-994C-5BEC745FC119}"/>
              </a:ext>
            </a:extLst>
          </p:cNvPr>
          <p:cNvSpPr txBox="1"/>
          <p:nvPr/>
        </p:nvSpPr>
        <p:spPr>
          <a:xfrm>
            <a:off x="1959849" y="3856334"/>
            <a:ext cx="2031325" cy="12464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输入文字  水墨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主题请在此输入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文字  水墨主题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请在此输入文字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输入文字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2E12FD0C-8E1E-45DE-BC29-4A7D99F928EE}"/>
              </a:ext>
            </a:extLst>
          </p:cNvPr>
          <p:cNvSpPr txBox="1"/>
          <p:nvPr/>
        </p:nvSpPr>
        <p:spPr>
          <a:xfrm>
            <a:off x="9980249" y="4440245"/>
            <a:ext cx="507831" cy="6309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21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标题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C62A4AF7-DC10-43A1-8D91-10C1864F1332}"/>
              </a:ext>
            </a:extLst>
          </p:cNvPr>
          <p:cNvSpPr txBox="1"/>
          <p:nvPr/>
        </p:nvSpPr>
        <p:spPr>
          <a:xfrm>
            <a:off x="7995091" y="4464691"/>
            <a:ext cx="2031325" cy="12464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输入文字  水墨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主题请在此输入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文字  水墨主题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请在此输入文字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输入文字 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81705BE-65E1-4558-B45F-FC703F67CB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401" y="2393309"/>
            <a:ext cx="2122480" cy="212248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E2A2FFCE-8816-49CF-99AB-3C054255C0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548" y="1792705"/>
            <a:ext cx="2122480" cy="21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1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924C16D-18F9-400D-B730-3B0176F414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397043" y="1792705"/>
            <a:ext cx="6493043" cy="50652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84312B6-DDA3-4608-99BF-383500D7AA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6096000" y="1792705"/>
            <a:ext cx="6493043" cy="506529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7425B11E-CD25-43F0-AB0D-EDFD59FD7DDA}"/>
              </a:ext>
            </a:extLst>
          </p:cNvPr>
          <p:cNvSpPr/>
          <p:nvPr/>
        </p:nvSpPr>
        <p:spPr>
          <a:xfrm>
            <a:off x="5197492" y="1915287"/>
            <a:ext cx="1846659" cy="286092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水墨主题请在此输入文字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 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水墨主题请在此输入文字  水墨主题请在此输入文字水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墨主题请在此输入文字  水墨主题请在此输入文字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 水墨主题请在此输入文字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0CDF39B-458A-4022-BF1E-CA6CCD8743F8}"/>
              </a:ext>
            </a:extLst>
          </p:cNvPr>
          <p:cNvSpPr txBox="1"/>
          <p:nvPr/>
        </p:nvSpPr>
        <p:spPr>
          <a:xfrm>
            <a:off x="9896634" y="3168794"/>
            <a:ext cx="507831" cy="6309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21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标题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8BF85E5-8F82-4733-BDDE-1AA8A7E1E8EB}"/>
              </a:ext>
            </a:extLst>
          </p:cNvPr>
          <p:cNvSpPr txBox="1"/>
          <p:nvPr/>
        </p:nvSpPr>
        <p:spPr>
          <a:xfrm>
            <a:off x="3914346" y="3144728"/>
            <a:ext cx="507831" cy="6309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21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标题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8F2E4737-849C-4115-BBF5-91D9CE268039}"/>
              </a:ext>
            </a:extLst>
          </p:cNvPr>
          <p:cNvSpPr txBox="1"/>
          <p:nvPr/>
        </p:nvSpPr>
        <p:spPr>
          <a:xfrm>
            <a:off x="7833512" y="3173556"/>
            <a:ext cx="2031325" cy="12464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输入文字  水墨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主题请在此输入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文字  水墨主题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请在此输入文字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输入文字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359D76A-3120-4309-89B2-2B74DD73F604}"/>
              </a:ext>
            </a:extLst>
          </p:cNvPr>
          <p:cNvSpPr txBox="1"/>
          <p:nvPr/>
        </p:nvSpPr>
        <p:spPr>
          <a:xfrm>
            <a:off x="1929188" y="3169174"/>
            <a:ext cx="2031325" cy="12464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输入文字  水墨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主题请在此输入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文字  水墨主题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请在此输入文字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输入文字 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0FCDF6D6-718F-4521-B844-B9EF456D28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42" y="-982639"/>
            <a:ext cx="4800697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BE7AA7D-CBA0-4988-B027-E85412C9B1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04658" cy="600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2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924C16D-18F9-400D-B730-3B0176F414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397043" y="1792705"/>
            <a:ext cx="6493043" cy="50652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84312B6-DDA3-4608-99BF-383500D7AA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6096000" y="1792705"/>
            <a:ext cx="6493043" cy="5065295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98DAD2A9-307A-41C5-B0E9-608882393759}"/>
              </a:ext>
            </a:extLst>
          </p:cNvPr>
          <p:cNvCxnSpPr/>
          <p:nvPr/>
        </p:nvCxnSpPr>
        <p:spPr>
          <a:xfrm>
            <a:off x="1387908" y="2171323"/>
            <a:ext cx="6776897" cy="0"/>
          </a:xfrm>
          <a:prstGeom prst="line">
            <a:avLst/>
          </a:prstGeom>
          <a:ln w="28575">
            <a:solidFill>
              <a:srgbClr val="AAA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59">
            <a:extLst>
              <a:ext uri="{FF2B5EF4-FFF2-40B4-BE49-F238E27FC236}">
                <a16:creationId xmlns:a16="http://schemas.microsoft.com/office/drawing/2014/main" xmlns="" id="{237B6126-334D-4CA6-B554-72CB2F035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CC2F6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743" y="1643409"/>
            <a:ext cx="1152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A296C291-B1C9-40A3-9664-CD25CA5393F2}"/>
              </a:ext>
            </a:extLst>
          </p:cNvPr>
          <p:cNvSpPr txBox="1"/>
          <p:nvPr/>
        </p:nvSpPr>
        <p:spPr>
          <a:xfrm>
            <a:off x="5318669" y="1725642"/>
            <a:ext cx="804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壹</a:t>
            </a:r>
          </a:p>
        </p:txBody>
      </p:sp>
      <p:pic>
        <p:nvPicPr>
          <p:cNvPr id="10" name="图片 59">
            <a:extLst>
              <a:ext uri="{FF2B5EF4-FFF2-40B4-BE49-F238E27FC236}">
                <a16:creationId xmlns:a16="http://schemas.microsoft.com/office/drawing/2014/main" xmlns="" id="{D541BCC7-765F-4910-84FC-0C70813DD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CC2F6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06" y="1659720"/>
            <a:ext cx="1152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09092C96-ACA6-4366-9F25-C00969F18672}"/>
              </a:ext>
            </a:extLst>
          </p:cNvPr>
          <p:cNvSpPr txBox="1"/>
          <p:nvPr/>
        </p:nvSpPr>
        <p:spPr>
          <a:xfrm>
            <a:off x="3346532" y="1741953"/>
            <a:ext cx="804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贰</a:t>
            </a:r>
          </a:p>
        </p:txBody>
      </p:sp>
      <p:pic>
        <p:nvPicPr>
          <p:cNvPr id="12" name="图片 59">
            <a:extLst>
              <a:ext uri="{FF2B5EF4-FFF2-40B4-BE49-F238E27FC236}">
                <a16:creationId xmlns:a16="http://schemas.microsoft.com/office/drawing/2014/main" xmlns="" id="{8B8DC556-FDED-440F-BED8-D754F82A5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CC2F6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469" y="1625349"/>
            <a:ext cx="1152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21E89075-E62B-4D50-A9E9-CCDC19F072C7}"/>
              </a:ext>
            </a:extLst>
          </p:cNvPr>
          <p:cNvSpPr txBox="1"/>
          <p:nvPr/>
        </p:nvSpPr>
        <p:spPr>
          <a:xfrm>
            <a:off x="1374395" y="1707582"/>
            <a:ext cx="804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叁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F31F3366-400F-405F-8FC7-DF98C0CC30FC}"/>
              </a:ext>
            </a:extLst>
          </p:cNvPr>
          <p:cNvSpPr/>
          <p:nvPr/>
        </p:nvSpPr>
        <p:spPr>
          <a:xfrm>
            <a:off x="5213173" y="2924453"/>
            <a:ext cx="1015663" cy="295953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请插入您的文本内容，请插入您的文本内容，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请插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5E12D147-0634-4DA7-B41E-164C57601E74}"/>
              </a:ext>
            </a:extLst>
          </p:cNvPr>
          <p:cNvSpPr/>
          <p:nvPr/>
        </p:nvSpPr>
        <p:spPr>
          <a:xfrm>
            <a:off x="3263741" y="2922058"/>
            <a:ext cx="1015663" cy="295953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请插入您的文本内容，请插入您的文本内容，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请插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E7F66938-1936-4FC1-A065-7621A522EE89}"/>
              </a:ext>
            </a:extLst>
          </p:cNvPr>
          <p:cNvSpPr/>
          <p:nvPr/>
        </p:nvSpPr>
        <p:spPr>
          <a:xfrm>
            <a:off x="1200469" y="2922058"/>
            <a:ext cx="1015663" cy="295953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请插入您的文本内容，请插入您的文本内容，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请插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51C828A-524E-45CC-8469-0205C9C15B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878" y="-314925"/>
            <a:ext cx="8650242" cy="647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3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5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E99FC49E-3E95-47FB-B4DB-F91A9759362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6096000" y="1792705"/>
            <a:ext cx="6493043" cy="5065295"/>
          </a:xfrm>
          <a:prstGeom prst="rect">
            <a:avLst/>
          </a:prstGeom>
        </p:spPr>
      </p:pic>
      <p:sp>
        <p:nvSpPr>
          <p:cNvPr id="28" name="PA_库_椭圆 27">
            <a:extLst>
              <a:ext uri="{FF2B5EF4-FFF2-40B4-BE49-F238E27FC236}">
                <a16:creationId xmlns:a16="http://schemas.microsoft.com/office/drawing/2014/main" xmlns="" id="{5C76316D-25D0-4469-A4D5-444F1AE6BBD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2577659" y="433137"/>
            <a:ext cx="4101618" cy="4026140"/>
          </a:xfrm>
          <a:prstGeom prst="ellipse">
            <a:avLst/>
          </a:prstGeom>
          <a:solidFill>
            <a:srgbClr val="AAA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D1302C4A-97A4-47DA-B542-B7FBCC9C05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6876" y="-629401"/>
            <a:ext cx="14755949" cy="81474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68B627D-A1E1-4C53-B1CF-BC9B50D397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9977647" y="1792705"/>
            <a:ext cx="6614768" cy="50652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F9487BB-2FEE-4B15-A800-7CEF5FE4618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489197" y="1792705"/>
            <a:ext cx="6614768" cy="50652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77E394E-19FD-44EC-BC74-2DFD89A53D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77" y="1167923"/>
            <a:ext cx="15713505" cy="867619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8EA6A12-38DB-4F66-80A8-F4600D02F12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7" t="28496" r="44121" b="35356"/>
          <a:stretch/>
        </p:blipFill>
        <p:spPr>
          <a:xfrm flipH="1">
            <a:off x="6847419" y="1325196"/>
            <a:ext cx="1732343" cy="132869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98745932-B8FE-4195-AA58-2A9C4A78A01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8" t="35789" r="43947" b="32456"/>
          <a:stretch/>
        </p:blipFill>
        <p:spPr>
          <a:xfrm flipH="1">
            <a:off x="8410192" y="1530270"/>
            <a:ext cx="1221225" cy="13810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92140AF8-E5BD-4AEB-BEF2-20FC96340B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060772" y="-1822784"/>
            <a:ext cx="12420563" cy="6858000"/>
          </a:xfrm>
          <a:prstGeom prst="rect">
            <a:avLst/>
          </a:prstGeom>
        </p:spPr>
      </p:pic>
      <p:sp>
        <p:nvSpPr>
          <p:cNvPr id="18" name="PA_库_文本框 17">
            <a:extLst>
              <a:ext uri="{FF2B5EF4-FFF2-40B4-BE49-F238E27FC236}">
                <a16:creationId xmlns:a16="http://schemas.microsoft.com/office/drawing/2014/main" xmlns="" id="{26DE338F-0B02-4D26-8C7B-880E6AC9FE9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 flipH="1">
            <a:off x="4262861" y="252357"/>
            <a:ext cx="195438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dirty="0">
                <a:solidFill>
                  <a:schemeClr val="bg1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第</a:t>
            </a:r>
          </a:p>
        </p:txBody>
      </p:sp>
      <p:sp>
        <p:nvSpPr>
          <p:cNvPr id="22" name="PA_库_文本框 21">
            <a:extLst>
              <a:ext uri="{FF2B5EF4-FFF2-40B4-BE49-F238E27FC236}">
                <a16:creationId xmlns:a16="http://schemas.microsoft.com/office/drawing/2014/main" xmlns="" id="{B00527CF-52B0-4C66-9B59-7B9B07E0DE7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 flipH="1">
            <a:off x="3646362" y="1276877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叁</a:t>
            </a:r>
          </a:p>
        </p:txBody>
      </p:sp>
      <p:sp>
        <p:nvSpPr>
          <p:cNvPr id="23" name="PA_库_文本框 22">
            <a:extLst>
              <a:ext uri="{FF2B5EF4-FFF2-40B4-BE49-F238E27FC236}">
                <a16:creationId xmlns:a16="http://schemas.microsoft.com/office/drawing/2014/main" xmlns="" id="{541249CF-BE03-4DEC-840C-561F43A7462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flipH="1">
            <a:off x="4300073" y="2428066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solidFill>
                  <a:schemeClr val="bg1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部</a:t>
            </a:r>
          </a:p>
        </p:txBody>
      </p:sp>
      <p:sp>
        <p:nvSpPr>
          <p:cNvPr id="24" name="PA_库_文本框 23">
            <a:extLst>
              <a:ext uri="{FF2B5EF4-FFF2-40B4-BE49-F238E27FC236}">
                <a16:creationId xmlns:a16="http://schemas.microsoft.com/office/drawing/2014/main" xmlns="" id="{3DADCCF4-9541-4D1B-924D-132ED90DAD3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 flipH="1">
            <a:off x="3096360" y="2778009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solidFill>
                  <a:schemeClr val="bg1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分</a:t>
            </a:r>
          </a:p>
        </p:txBody>
      </p:sp>
      <p:sp>
        <p:nvSpPr>
          <p:cNvPr id="27" name="PA_库_文本框 26">
            <a:extLst>
              <a:ext uri="{FF2B5EF4-FFF2-40B4-BE49-F238E27FC236}">
                <a16:creationId xmlns:a16="http://schemas.microsoft.com/office/drawing/2014/main" xmlns="" id="{696745E6-401F-48B4-9C4A-8426CE8DDDB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 flipH="1">
            <a:off x="5392276" y="2315100"/>
            <a:ext cx="815221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向夏日的美好致敬</a:t>
            </a:r>
            <a:endParaRPr lang="en-US" altLang="zh-CN" sz="2000" dirty="0">
              <a:solidFill>
                <a:srgbClr val="5B6A0E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r>
              <a:rPr lang="zh-CN" altLang="en-US" sz="2000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还原生活热情本色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D314C673-69A6-4398-9041-087E199EB28E}"/>
              </a:ext>
            </a:extLst>
          </p:cNvPr>
          <p:cNvCxnSpPr/>
          <p:nvPr/>
        </p:nvCxnSpPr>
        <p:spPr>
          <a:xfrm>
            <a:off x="-5061857" y="-2098972"/>
            <a:ext cx="0" cy="1469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xmlns="" id="{71659128-1DC3-4F0C-BC39-48CF0AC79D6A}"/>
              </a:ext>
            </a:extLst>
          </p:cNvPr>
          <p:cNvCxnSpPr/>
          <p:nvPr/>
        </p:nvCxnSpPr>
        <p:spPr>
          <a:xfrm>
            <a:off x="21090782" y="-482429"/>
            <a:ext cx="0" cy="1469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51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accel="30000" decel="26000" autoRev="1" fill="hold" grpId="2" nodeType="withEffect" nodePh="1">
                                  <p:stCondLst>
                                    <p:cond delay="190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utoUpdateAnimBg="0"/>
      <p:bldP spid="28" grpId="1" autoUpdateAnimBg="0"/>
      <p:bldP spid="28" grpId="2" autoUpdateAnimBg="0"/>
      <p:bldP spid="18" grpId="0" autoUpdateAnimBg="0"/>
      <p:bldP spid="18" grpId="1" autoUpdateAnimBg="0"/>
      <p:bldP spid="18" grpId="2" autoUpdateAnimBg="0"/>
      <p:bldP spid="22" grpId="0" autoUpdateAnimBg="0"/>
      <p:bldP spid="22" grpId="1" autoUpdateAnimBg="0"/>
      <p:bldP spid="22" grpId="2" autoUpdateAnimBg="0"/>
      <p:bldP spid="23" grpId="0" autoUpdateAnimBg="0"/>
      <p:bldP spid="23" grpId="1" autoUpdateAnimBg="0"/>
      <p:bldP spid="23" grpId="2" autoUpdateAnimBg="0"/>
      <p:bldP spid="24" grpId="0" autoUpdateAnimBg="0"/>
      <p:bldP spid="24" grpId="1" autoUpdateAnimBg="0"/>
      <p:bldP spid="24" grpId="2" autoUpdateAnimBg="0"/>
      <p:bldP spid="27" grpId="0" autoUpdateAnimBg="0"/>
      <p:bldP spid="27" grpId="1" autoUpdateAnimBg="0"/>
      <p:bldP spid="27" grpId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A5D7DC5-87DB-40C7-91DC-A0006DF44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5916" y="-132855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924C16D-18F9-400D-B730-3B0176F414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397043" y="1792705"/>
            <a:ext cx="6493043" cy="50652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8DEE5C9-FD72-49C7-9325-F6D52797C9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127" y="1122389"/>
            <a:ext cx="9773541" cy="549761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84312B6-DDA3-4608-99BF-383500D7AA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6096000" y="1792705"/>
            <a:ext cx="6493043" cy="506529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5502C656-3FFE-4D7D-B96C-70F23689D7D8}"/>
              </a:ext>
            </a:extLst>
          </p:cNvPr>
          <p:cNvSpPr/>
          <p:nvPr/>
        </p:nvSpPr>
        <p:spPr>
          <a:xfrm>
            <a:off x="9849851" y="2131714"/>
            <a:ext cx="1923604" cy="305178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这里是你的精彩文本，尽情添加。这里是你的精彩文本，尽情添加。这里是你的精彩文本，尽情添加。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56683EAD-FABE-4C14-B251-E28FA9DF0E6A}"/>
              </a:ext>
            </a:extLst>
          </p:cNvPr>
          <p:cNvSpPr/>
          <p:nvPr/>
        </p:nvSpPr>
        <p:spPr>
          <a:xfrm>
            <a:off x="7700032" y="2131714"/>
            <a:ext cx="1923604" cy="305178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这里是你的精彩文本，尽情添加。这里是你的精彩文本，尽情添加。这里是你的精彩文本，尽情添加。</a:t>
            </a:r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616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924C16D-18F9-400D-B730-3B0176F414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397043" y="1792705"/>
            <a:ext cx="6493043" cy="50652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84312B6-DDA3-4608-99BF-383500D7AA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6096000" y="1792705"/>
            <a:ext cx="6493043" cy="5065295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9406D0CC-AAF2-4C75-AA1D-82F1BEBA4B63}"/>
              </a:ext>
            </a:extLst>
          </p:cNvPr>
          <p:cNvGrpSpPr/>
          <p:nvPr/>
        </p:nvGrpSpPr>
        <p:grpSpPr>
          <a:xfrm>
            <a:off x="4180507" y="1355393"/>
            <a:ext cx="619760" cy="619760"/>
            <a:chOff x="1473200" y="1259840"/>
            <a:chExt cx="619760" cy="61976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ADB97008-1494-4B55-B0BB-5505EDE7A6EF}"/>
                </a:ext>
              </a:extLst>
            </p:cNvPr>
            <p:cNvSpPr/>
            <p:nvPr/>
          </p:nvSpPr>
          <p:spPr>
            <a:xfrm>
              <a:off x="1508760" y="1295400"/>
              <a:ext cx="548640" cy="548640"/>
            </a:xfrm>
            <a:prstGeom prst="rect">
              <a:avLst/>
            </a:prstGeom>
            <a:solidFill>
              <a:srgbClr val="AAAA6C"/>
            </a:solidFill>
            <a:ln>
              <a:solidFill>
                <a:srgbClr val="AAA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2F445251-0CA3-4F5F-8E90-63D07221CA89}"/>
                </a:ext>
              </a:extLst>
            </p:cNvPr>
            <p:cNvSpPr/>
            <p:nvPr/>
          </p:nvSpPr>
          <p:spPr>
            <a:xfrm>
              <a:off x="1473200" y="1259840"/>
              <a:ext cx="619760" cy="619760"/>
            </a:xfrm>
            <a:prstGeom prst="rect">
              <a:avLst/>
            </a:prstGeom>
            <a:noFill/>
            <a:ln>
              <a:solidFill>
                <a:srgbClr val="AAA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24F08435-411A-4669-A4CA-D5A47DD569BC}"/>
              </a:ext>
            </a:extLst>
          </p:cNvPr>
          <p:cNvGrpSpPr/>
          <p:nvPr/>
        </p:nvGrpSpPr>
        <p:grpSpPr>
          <a:xfrm>
            <a:off x="4180507" y="3964791"/>
            <a:ext cx="619760" cy="619760"/>
            <a:chOff x="1473200" y="1259840"/>
            <a:chExt cx="619760" cy="61976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37B62BD3-80BA-42FF-8993-77648857EFD7}"/>
                </a:ext>
              </a:extLst>
            </p:cNvPr>
            <p:cNvSpPr/>
            <p:nvPr/>
          </p:nvSpPr>
          <p:spPr>
            <a:xfrm>
              <a:off x="1508760" y="1295400"/>
              <a:ext cx="548640" cy="548640"/>
            </a:xfrm>
            <a:prstGeom prst="rect">
              <a:avLst/>
            </a:prstGeom>
            <a:solidFill>
              <a:srgbClr val="AAAA6C"/>
            </a:solidFill>
            <a:ln>
              <a:solidFill>
                <a:srgbClr val="AAA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6F69630D-9809-4B70-ADD3-E106B4D1A0E4}"/>
                </a:ext>
              </a:extLst>
            </p:cNvPr>
            <p:cNvSpPr/>
            <p:nvPr/>
          </p:nvSpPr>
          <p:spPr>
            <a:xfrm>
              <a:off x="1473200" y="1259840"/>
              <a:ext cx="619760" cy="619760"/>
            </a:xfrm>
            <a:prstGeom prst="rect">
              <a:avLst/>
            </a:prstGeom>
            <a:noFill/>
            <a:ln>
              <a:solidFill>
                <a:srgbClr val="AAA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56CE044D-E8EB-4051-8FD1-2DEC23861AEB}"/>
              </a:ext>
            </a:extLst>
          </p:cNvPr>
          <p:cNvSpPr txBox="1"/>
          <p:nvPr/>
        </p:nvSpPr>
        <p:spPr>
          <a:xfrm>
            <a:off x="894207" y="1766486"/>
            <a:ext cx="3157747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请在此处添加您的文本请在此处添加您的文本请在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此处添加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5F438CD5-5B0A-45C2-BE79-ED9A70007753}"/>
              </a:ext>
            </a:extLst>
          </p:cNvPr>
          <p:cNvSpPr txBox="1"/>
          <p:nvPr/>
        </p:nvSpPr>
        <p:spPr>
          <a:xfrm>
            <a:off x="2722592" y="1301529"/>
            <a:ext cx="166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添加文本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1F152ACB-6E5E-4AB4-95CE-C5E351A75B0E}"/>
              </a:ext>
            </a:extLst>
          </p:cNvPr>
          <p:cNvSpPr txBox="1"/>
          <p:nvPr/>
        </p:nvSpPr>
        <p:spPr>
          <a:xfrm>
            <a:off x="939672" y="4332736"/>
            <a:ext cx="3077561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请在此处添加您的文本请在此处添加您的文本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请在此处添加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9EB36F99-22AD-4FD4-8431-E8111D6BA655}"/>
              </a:ext>
            </a:extLst>
          </p:cNvPr>
          <p:cNvSpPr txBox="1"/>
          <p:nvPr/>
        </p:nvSpPr>
        <p:spPr>
          <a:xfrm>
            <a:off x="2687032" y="3867779"/>
            <a:ext cx="166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添加文本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D6FA3105-AC6C-498C-94C4-15AF1819D443}"/>
              </a:ext>
            </a:extLst>
          </p:cNvPr>
          <p:cNvGrpSpPr/>
          <p:nvPr/>
        </p:nvGrpSpPr>
        <p:grpSpPr>
          <a:xfrm>
            <a:off x="7297437" y="2113978"/>
            <a:ext cx="619760" cy="619760"/>
            <a:chOff x="1473200" y="1259840"/>
            <a:chExt cx="619760" cy="619760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8F2C3755-31D0-4B57-9465-B81DA2D99CF5}"/>
                </a:ext>
              </a:extLst>
            </p:cNvPr>
            <p:cNvSpPr/>
            <p:nvPr/>
          </p:nvSpPr>
          <p:spPr>
            <a:xfrm>
              <a:off x="1508760" y="1295400"/>
              <a:ext cx="548640" cy="548640"/>
            </a:xfrm>
            <a:prstGeom prst="rect">
              <a:avLst/>
            </a:prstGeom>
            <a:solidFill>
              <a:srgbClr val="AAAA6C"/>
            </a:solidFill>
            <a:ln>
              <a:solidFill>
                <a:srgbClr val="AAA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0ACD8DEF-DDAA-45A5-A8D4-726AF7298578}"/>
                </a:ext>
              </a:extLst>
            </p:cNvPr>
            <p:cNvSpPr/>
            <p:nvPr/>
          </p:nvSpPr>
          <p:spPr>
            <a:xfrm>
              <a:off x="1473200" y="1259840"/>
              <a:ext cx="619760" cy="619760"/>
            </a:xfrm>
            <a:prstGeom prst="rect">
              <a:avLst/>
            </a:prstGeom>
            <a:noFill/>
            <a:ln>
              <a:solidFill>
                <a:srgbClr val="AAA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B2C528AB-64E8-4CA4-AADA-4AD2CFB82E68}"/>
              </a:ext>
            </a:extLst>
          </p:cNvPr>
          <p:cNvGrpSpPr/>
          <p:nvPr/>
        </p:nvGrpSpPr>
        <p:grpSpPr>
          <a:xfrm>
            <a:off x="7297437" y="4723376"/>
            <a:ext cx="619760" cy="619760"/>
            <a:chOff x="1473200" y="1259840"/>
            <a:chExt cx="619760" cy="619760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F2A73D10-AC9F-4255-8F8F-4A16560B1FE5}"/>
                </a:ext>
              </a:extLst>
            </p:cNvPr>
            <p:cNvSpPr/>
            <p:nvPr/>
          </p:nvSpPr>
          <p:spPr>
            <a:xfrm>
              <a:off x="1508760" y="1295400"/>
              <a:ext cx="548640" cy="548640"/>
            </a:xfrm>
            <a:prstGeom prst="rect">
              <a:avLst/>
            </a:prstGeom>
            <a:solidFill>
              <a:srgbClr val="AAAA6C"/>
            </a:solidFill>
            <a:ln>
              <a:solidFill>
                <a:srgbClr val="AAA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3D3AE6EA-A31D-4E67-9FEA-4AEEA228A2DB}"/>
                </a:ext>
              </a:extLst>
            </p:cNvPr>
            <p:cNvSpPr/>
            <p:nvPr/>
          </p:nvSpPr>
          <p:spPr>
            <a:xfrm>
              <a:off x="1473200" y="1259840"/>
              <a:ext cx="619760" cy="619760"/>
            </a:xfrm>
            <a:prstGeom prst="rect">
              <a:avLst/>
            </a:prstGeom>
            <a:noFill/>
            <a:ln>
              <a:solidFill>
                <a:srgbClr val="AAA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298B8325-7536-4689-B692-84F3CBD1F2D5}"/>
              </a:ext>
            </a:extLst>
          </p:cNvPr>
          <p:cNvSpPr txBox="1"/>
          <p:nvPr/>
        </p:nvSpPr>
        <p:spPr>
          <a:xfrm>
            <a:off x="7988317" y="2580449"/>
            <a:ext cx="3157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请在此处添加您的文本请在此处添加您的文本请在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此处添加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ACFBAC27-DDA6-4ECA-9D3B-A5AC9590C38D}"/>
              </a:ext>
            </a:extLst>
          </p:cNvPr>
          <p:cNvSpPr txBox="1"/>
          <p:nvPr/>
        </p:nvSpPr>
        <p:spPr>
          <a:xfrm>
            <a:off x="7988317" y="2078418"/>
            <a:ext cx="166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添加文本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DDFE98F4-D71B-48DB-B9FF-47F22AAD3BCD}"/>
              </a:ext>
            </a:extLst>
          </p:cNvPr>
          <p:cNvSpPr txBox="1"/>
          <p:nvPr/>
        </p:nvSpPr>
        <p:spPr>
          <a:xfrm>
            <a:off x="7952757" y="5146699"/>
            <a:ext cx="3077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请在此处添加您的文本请在此处添加您的文本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请在此处添加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E5947866-68CF-4085-8CF7-29FC5CE6F9AC}"/>
              </a:ext>
            </a:extLst>
          </p:cNvPr>
          <p:cNvSpPr txBox="1"/>
          <p:nvPr/>
        </p:nvSpPr>
        <p:spPr>
          <a:xfrm>
            <a:off x="7952757" y="4644668"/>
            <a:ext cx="166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添加文本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054A0C12-7BA1-400E-9D5D-266A8BC1996A}"/>
              </a:ext>
            </a:extLst>
          </p:cNvPr>
          <p:cNvSpPr txBox="1"/>
          <p:nvPr/>
        </p:nvSpPr>
        <p:spPr>
          <a:xfrm>
            <a:off x="4216067" y="1380813"/>
            <a:ext cx="53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壹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3412ED48-B964-4728-8F0E-A662BAF588DA}"/>
              </a:ext>
            </a:extLst>
          </p:cNvPr>
          <p:cNvSpPr txBox="1"/>
          <p:nvPr/>
        </p:nvSpPr>
        <p:spPr>
          <a:xfrm>
            <a:off x="4215232" y="4025771"/>
            <a:ext cx="53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贰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4348FA39-FB59-48AD-B4B0-0CCC6E056AAD}"/>
              </a:ext>
            </a:extLst>
          </p:cNvPr>
          <p:cNvSpPr txBox="1"/>
          <p:nvPr/>
        </p:nvSpPr>
        <p:spPr>
          <a:xfrm>
            <a:off x="7332997" y="2139398"/>
            <a:ext cx="53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叁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98A6C24F-8EC2-413D-9E27-3C86CDA5C23D}"/>
              </a:ext>
            </a:extLst>
          </p:cNvPr>
          <p:cNvSpPr txBox="1"/>
          <p:nvPr/>
        </p:nvSpPr>
        <p:spPr>
          <a:xfrm>
            <a:off x="7332162" y="4784356"/>
            <a:ext cx="53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肆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4488E62-4AD7-4D24-A80B-7E368DD9CB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39" y="17555"/>
            <a:ext cx="5143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0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1EA54BB4-8D9A-437F-98E7-AA5A91FF0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161" y="-2282643"/>
            <a:ext cx="4908555" cy="654191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924C16D-18F9-400D-B730-3B0176F414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397043" y="1792705"/>
            <a:ext cx="6493043" cy="50652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84312B6-DDA3-4608-99BF-383500D7AA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6096000" y="1792705"/>
            <a:ext cx="6493043" cy="506529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81ADE0E0-D76B-45DD-AACE-20FBA971E799}"/>
              </a:ext>
            </a:extLst>
          </p:cNvPr>
          <p:cNvSpPr/>
          <p:nvPr/>
        </p:nvSpPr>
        <p:spPr>
          <a:xfrm>
            <a:off x="6804612" y="2175615"/>
            <a:ext cx="1548172" cy="3780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8480646B-2639-453E-AE52-B9FCE9A28A39}"/>
              </a:ext>
            </a:extLst>
          </p:cNvPr>
          <p:cNvSpPr/>
          <p:nvPr/>
        </p:nvSpPr>
        <p:spPr>
          <a:xfrm>
            <a:off x="6822163" y="2175615"/>
            <a:ext cx="1548172" cy="531676"/>
          </a:xfrm>
          <a:prstGeom prst="rect">
            <a:avLst/>
          </a:prstGeom>
          <a:solidFill>
            <a:srgbClr val="AAA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BDCDD8F9-705F-483C-B427-51BB8E383A82}"/>
              </a:ext>
            </a:extLst>
          </p:cNvPr>
          <p:cNvGrpSpPr/>
          <p:nvPr/>
        </p:nvGrpSpPr>
        <p:grpSpPr>
          <a:xfrm>
            <a:off x="7056640" y="3039711"/>
            <a:ext cx="1117101" cy="2516073"/>
            <a:chOff x="7025195" y="1709678"/>
            <a:chExt cx="1489468" cy="3354764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BD117256-5872-4EB0-A253-D4ADEEAC0D10}"/>
                </a:ext>
              </a:extLst>
            </p:cNvPr>
            <p:cNvSpPr txBox="1"/>
            <p:nvPr/>
          </p:nvSpPr>
          <p:spPr>
            <a:xfrm>
              <a:off x="7981183" y="1709678"/>
              <a:ext cx="533480" cy="2038165"/>
            </a:xfrm>
            <a:prstGeom prst="rect">
              <a:avLst/>
            </a:prstGeom>
            <a:noFill/>
            <a:ln>
              <a:solidFill>
                <a:srgbClr val="AAAA6C"/>
              </a:solidFill>
            </a:ln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4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rgbClr val="AAAA6C"/>
                  </a:solidFill>
                  <a:latin typeface="文悦古典明朝体 (非商业使用) W5" pitchFamily="50" charset="-122"/>
                  <a:ea typeface="文悦古典明朝体 (非商业使用) W5" pitchFamily="50" charset="-122"/>
                </a:rPr>
                <a:t>请在这里输入标题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27648F1D-DA7F-4076-AC5E-8FE7B9F68D1A}"/>
                </a:ext>
              </a:extLst>
            </p:cNvPr>
            <p:cNvSpPr txBox="1"/>
            <p:nvPr/>
          </p:nvSpPr>
          <p:spPr>
            <a:xfrm>
              <a:off x="7025195" y="1709678"/>
              <a:ext cx="615553" cy="335476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水墨主题请在此输入文字  水墨主题请在此输入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文字  水墨主题请在此输入文字 水墨主题请在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7E24DF19-AE23-457B-8C26-6EBF259B5D4E}"/>
              </a:ext>
            </a:extLst>
          </p:cNvPr>
          <p:cNvSpPr/>
          <p:nvPr/>
        </p:nvSpPr>
        <p:spPr>
          <a:xfrm>
            <a:off x="8832595" y="2175615"/>
            <a:ext cx="1548172" cy="3780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EAA0F29D-E6C0-477C-A891-5CE3B4BB3D9E}"/>
              </a:ext>
            </a:extLst>
          </p:cNvPr>
          <p:cNvSpPr/>
          <p:nvPr/>
        </p:nvSpPr>
        <p:spPr>
          <a:xfrm>
            <a:off x="8850146" y="2175615"/>
            <a:ext cx="1548172" cy="531676"/>
          </a:xfrm>
          <a:prstGeom prst="rect">
            <a:avLst/>
          </a:prstGeom>
          <a:solidFill>
            <a:srgbClr val="AAA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6F007FB5-F323-46F4-8BB9-AB2B3354EB7D}"/>
              </a:ext>
            </a:extLst>
          </p:cNvPr>
          <p:cNvGrpSpPr/>
          <p:nvPr/>
        </p:nvGrpSpPr>
        <p:grpSpPr>
          <a:xfrm>
            <a:off x="9084623" y="3039711"/>
            <a:ext cx="1117101" cy="2516073"/>
            <a:chOff x="7025195" y="1709678"/>
            <a:chExt cx="1489468" cy="3354764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CC41B399-84B5-4D2F-BCE8-B49B034014A9}"/>
                </a:ext>
              </a:extLst>
            </p:cNvPr>
            <p:cNvSpPr txBox="1"/>
            <p:nvPr/>
          </p:nvSpPr>
          <p:spPr>
            <a:xfrm>
              <a:off x="7981183" y="1709678"/>
              <a:ext cx="533480" cy="2038165"/>
            </a:xfrm>
            <a:prstGeom prst="rect">
              <a:avLst/>
            </a:prstGeom>
            <a:noFill/>
            <a:ln>
              <a:solidFill>
                <a:srgbClr val="AAAA6C"/>
              </a:solidFill>
            </a:ln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4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rgbClr val="AAAA6C"/>
                  </a:solidFill>
                  <a:latin typeface="文悦古典明朝体 (非商业使用) W5" pitchFamily="50" charset="-122"/>
                  <a:ea typeface="文悦古典明朝体 (非商业使用) W5" pitchFamily="50" charset="-122"/>
                </a:rPr>
                <a:t>请在这里输入标题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62C141B4-747A-4C31-969D-2F76F3AF3A51}"/>
                </a:ext>
              </a:extLst>
            </p:cNvPr>
            <p:cNvSpPr txBox="1"/>
            <p:nvPr/>
          </p:nvSpPr>
          <p:spPr>
            <a:xfrm>
              <a:off x="7025195" y="1709678"/>
              <a:ext cx="615553" cy="335476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水墨主题请在此输入文字  水墨主题请在此输入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文字  水墨主题请在此输入文字 水墨主题请在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F4A0725-1BC6-4E7F-B56D-38A2A5BFCB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82" y="-721709"/>
            <a:ext cx="4798118" cy="68580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56FDD5A2-2E04-4CF1-AF11-DD4AC8489B5F}"/>
              </a:ext>
            </a:extLst>
          </p:cNvPr>
          <p:cNvSpPr/>
          <p:nvPr/>
        </p:nvSpPr>
        <p:spPr>
          <a:xfrm>
            <a:off x="1717464" y="2175615"/>
            <a:ext cx="1548172" cy="3780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72BADF78-3DAA-473B-869D-B7D179E7B9E5}"/>
              </a:ext>
            </a:extLst>
          </p:cNvPr>
          <p:cNvSpPr/>
          <p:nvPr/>
        </p:nvSpPr>
        <p:spPr>
          <a:xfrm>
            <a:off x="1735015" y="2175615"/>
            <a:ext cx="1548172" cy="531676"/>
          </a:xfrm>
          <a:prstGeom prst="rect">
            <a:avLst/>
          </a:prstGeom>
          <a:solidFill>
            <a:srgbClr val="AAA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717B54D1-18A7-4942-A8ED-FEEA5092CC33}"/>
              </a:ext>
            </a:extLst>
          </p:cNvPr>
          <p:cNvGrpSpPr/>
          <p:nvPr/>
        </p:nvGrpSpPr>
        <p:grpSpPr>
          <a:xfrm>
            <a:off x="1969492" y="3039711"/>
            <a:ext cx="1117101" cy="2516073"/>
            <a:chOff x="7025195" y="1709678"/>
            <a:chExt cx="1489468" cy="3354764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AE1E753E-FE32-4F68-A6AE-E70CF3065A72}"/>
                </a:ext>
              </a:extLst>
            </p:cNvPr>
            <p:cNvSpPr txBox="1"/>
            <p:nvPr/>
          </p:nvSpPr>
          <p:spPr>
            <a:xfrm>
              <a:off x="7981183" y="1709678"/>
              <a:ext cx="533480" cy="2038165"/>
            </a:xfrm>
            <a:prstGeom prst="rect">
              <a:avLst/>
            </a:prstGeom>
            <a:noFill/>
            <a:ln>
              <a:solidFill>
                <a:srgbClr val="AAAA6C"/>
              </a:solidFill>
            </a:ln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4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rgbClr val="AAAA6C"/>
                  </a:solidFill>
                  <a:latin typeface="文悦古典明朝体 (非商业使用) W5" pitchFamily="50" charset="-122"/>
                  <a:ea typeface="文悦古典明朝体 (非商业使用) W5" pitchFamily="50" charset="-122"/>
                </a:rPr>
                <a:t>请在这里输入标题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54163046-0918-4286-BFFD-E74600D707B1}"/>
                </a:ext>
              </a:extLst>
            </p:cNvPr>
            <p:cNvSpPr txBox="1"/>
            <p:nvPr/>
          </p:nvSpPr>
          <p:spPr>
            <a:xfrm>
              <a:off x="7025195" y="1709678"/>
              <a:ext cx="615553" cy="335476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水墨主题请在此输入文字  水墨主题请在此输入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文字  水墨主题请在此输入文字 水墨主题请在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D59F850D-A9AD-4299-A416-7A10D4FDA3C7}"/>
              </a:ext>
            </a:extLst>
          </p:cNvPr>
          <p:cNvSpPr/>
          <p:nvPr/>
        </p:nvSpPr>
        <p:spPr>
          <a:xfrm>
            <a:off x="3745447" y="2175615"/>
            <a:ext cx="1548172" cy="3780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5760E574-5657-4A59-9945-488D21568283}"/>
              </a:ext>
            </a:extLst>
          </p:cNvPr>
          <p:cNvSpPr/>
          <p:nvPr/>
        </p:nvSpPr>
        <p:spPr>
          <a:xfrm>
            <a:off x="3762998" y="2175615"/>
            <a:ext cx="1548172" cy="531676"/>
          </a:xfrm>
          <a:prstGeom prst="rect">
            <a:avLst/>
          </a:prstGeom>
          <a:solidFill>
            <a:srgbClr val="AAA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03D415A2-EE1A-4A26-85DA-E0B1529EC93C}"/>
              </a:ext>
            </a:extLst>
          </p:cNvPr>
          <p:cNvGrpSpPr/>
          <p:nvPr/>
        </p:nvGrpSpPr>
        <p:grpSpPr>
          <a:xfrm>
            <a:off x="3997475" y="3039711"/>
            <a:ext cx="1117101" cy="2516073"/>
            <a:chOff x="7025195" y="1709678"/>
            <a:chExt cx="1489468" cy="3354764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181F54ED-488C-4ED0-B7A0-2D1A80857AF4}"/>
                </a:ext>
              </a:extLst>
            </p:cNvPr>
            <p:cNvSpPr txBox="1"/>
            <p:nvPr/>
          </p:nvSpPr>
          <p:spPr>
            <a:xfrm>
              <a:off x="7981183" y="1709678"/>
              <a:ext cx="533480" cy="2038165"/>
            </a:xfrm>
            <a:prstGeom prst="rect">
              <a:avLst/>
            </a:prstGeom>
            <a:noFill/>
            <a:ln>
              <a:solidFill>
                <a:srgbClr val="AAAA6C"/>
              </a:solidFill>
            </a:ln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4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rgbClr val="AAAA6C"/>
                  </a:solidFill>
                  <a:latin typeface="文悦古典明朝体 (非商业使用) W5" pitchFamily="50" charset="-122"/>
                  <a:ea typeface="文悦古典明朝体 (非商业使用) W5" pitchFamily="50" charset="-122"/>
                </a:rPr>
                <a:t>请在这里输入标题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144746E2-2285-41A2-AE0E-2E2EC18B1D01}"/>
                </a:ext>
              </a:extLst>
            </p:cNvPr>
            <p:cNvSpPr txBox="1"/>
            <p:nvPr/>
          </p:nvSpPr>
          <p:spPr>
            <a:xfrm>
              <a:off x="7025195" y="1709678"/>
              <a:ext cx="615553" cy="335476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水墨主题请在此输入文字  水墨主题请在此输入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文字  水墨主题请在此输入文字 水墨主题请在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5FE009A3-5CA0-4A24-BCD1-4957A249423F}"/>
              </a:ext>
            </a:extLst>
          </p:cNvPr>
          <p:cNvGrpSpPr/>
          <p:nvPr/>
        </p:nvGrpSpPr>
        <p:grpSpPr>
          <a:xfrm>
            <a:off x="4541328" y="444687"/>
            <a:ext cx="3166533" cy="799914"/>
            <a:chOff x="6959771" y="1043152"/>
            <a:chExt cx="4186947" cy="799914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="" id="{1BF3CC1F-1C36-443A-9C93-0C417CFA991B}"/>
                </a:ext>
              </a:extLst>
            </p:cNvPr>
            <p:cNvSpPr txBox="1"/>
            <p:nvPr/>
          </p:nvSpPr>
          <p:spPr>
            <a:xfrm>
              <a:off x="6959771" y="1043152"/>
              <a:ext cx="4186947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rgbClr val="5B6A0E"/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点击输入您的标题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CF49661C-9C1D-4529-8C3C-C3F91DF7663A}"/>
                </a:ext>
              </a:extLst>
            </p:cNvPr>
            <p:cNvSpPr txBox="1"/>
            <p:nvPr/>
          </p:nvSpPr>
          <p:spPr>
            <a:xfrm flipH="1">
              <a:off x="7560234" y="1566067"/>
              <a:ext cx="2978751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algn="r">
                <a:defRPr sz="8000" b="1">
                  <a:gradFill flip="none" rotWithShape="1">
                    <a:gsLst>
                      <a:gs pos="0">
                        <a:srgbClr val="E51C3E"/>
                      </a:gs>
                      <a:gs pos="30000">
                        <a:srgbClr val="F18C64"/>
                      </a:gs>
                      <a:gs pos="83000">
                        <a:srgbClr val="F7C477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造字工房悦黑体验版常规体" pitchFamily="50" charset="-122"/>
                  <a:ea typeface="造字工房悦黑体验版常规体" pitchFamily="50" charset="-122"/>
                </a:defRPr>
              </a:lvl1pPr>
            </a:lstStyle>
            <a:p>
              <a:pPr algn="dist"/>
              <a:r>
                <a:rPr lang="en-US" altLang="zh-CN" sz="1200" dirty="0">
                  <a:solidFill>
                    <a:srgbClr val="5B6A0E"/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ADD  YOUR TITLE HERE        </a:t>
              </a:r>
              <a:endParaRPr lang="zh-CN" altLang="en-US" sz="1200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xmlns="" id="{00C5825E-5221-4FB8-9AE6-271D71666ADD}"/>
                </a:ext>
              </a:extLst>
            </p:cNvPr>
            <p:cNvCxnSpPr/>
            <p:nvPr/>
          </p:nvCxnSpPr>
          <p:spPr>
            <a:xfrm>
              <a:off x="10614643" y="1719955"/>
              <a:ext cx="296205" cy="0"/>
            </a:xfrm>
            <a:prstGeom prst="line">
              <a:avLst/>
            </a:prstGeom>
            <a:ln>
              <a:solidFill>
                <a:srgbClr val="826C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BD9DE61C-C6C0-48B4-B08C-E8F938A36FF8}"/>
                </a:ext>
              </a:extLst>
            </p:cNvPr>
            <p:cNvCxnSpPr/>
            <p:nvPr/>
          </p:nvCxnSpPr>
          <p:spPr>
            <a:xfrm>
              <a:off x="7188371" y="1719955"/>
              <a:ext cx="296205" cy="0"/>
            </a:xfrm>
            <a:prstGeom prst="line">
              <a:avLst/>
            </a:prstGeom>
            <a:ln>
              <a:solidFill>
                <a:srgbClr val="826C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18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6" grpId="0" animBg="1"/>
      <p:bldP spid="17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924C16D-18F9-400D-B730-3B0176F414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397043" y="1792705"/>
            <a:ext cx="6493043" cy="50652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84312B6-DDA3-4608-99BF-383500D7AA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6096000" y="1792705"/>
            <a:ext cx="6493043" cy="506529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9813E1F4-2A1A-4075-97CB-44F073725E5D}"/>
              </a:ext>
            </a:extLst>
          </p:cNvPr>
          <p:cNvSpPr txBox="1"/>
          <p:nvPr/>
        </p:nvSpPr>
        <p:spPr>
          <a:xfrm>
            <a:off x="1132141" y="2127925"/>
            <a:ext cx="4385816" cy="3249746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千古回首杏雨西湖边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纸伞朦胧间洒下阴影一片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眉眼低垂微敛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风声掠过指尖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素衣映湖中月 水光潋滟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把盏笑谈世间 酒色荷浅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琴音何处寄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流星泯灭光阴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琉璃月下冰冷的空气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檐下花灯熟悉记忆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风动烛火似已熄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怀念忘川夜空中流萤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16DD477-B702-4563-9064-A8E76BE460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59" y="571500"/>
            <a:ext cx="5715000" cy="571500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B2EEFDC7-7C04-44E0-9158-D5353CE96409}"/>
              </a:ext>
            </a:extLst>
          </p:cNvPr>
          <p:cNvGrpSpPr/>
          <p:nvPr/>
        </p:nvGrpSpPr>
        <p:grpSpPr>
          <a:xfrm>
            <a:off x="4541328" y="444687"/>
            <a:ext cx="3166533" cy="799914"/>
            <a:chOff x="6959771" y="1043152"/>
            <a:chExt cx="4186947" cy="799914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8B227D87-6A5B-4D1D-9006-E4C12D5ACA9F}"/>
                </a:ext>
              </a:extLst>
            </p:cNvPr>
            <p:cNvSpPr txBox="1"/>
            <p:nvPr/>
          </p:nvSpPr>
          <p:spPr>
            <a:xfrm>
              <a:off x="6959771" y="1043152"/>
              <a:ext cx="4186947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rgbClr val="5B6A0E"/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点击输入您的标题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B729ADD2-1471-4C6B-999C-6AA30F204CB9}"/>
                </a:ext>
              </a:extLst>
            </p:cNvPr>
            <p:cNvSpPr txBox="1"/>
            <p:nvPr/>
          </p:nvSpPr>
          <p:spPr>
            <a:xfrm flipH="1">
              <a:off x="7560234" y="1566067"/>
              <a:ext cx="2978751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algn="r">
                <a:defRPr sz="8000" b="1">
                  <a:gradFill flip="none" rotWithShape="1">
                    <a:gsLst>
                      <a:gs pos="0">
                        <a:srgbClr val="E51C3E"/>
                      </a:gs>
                      <a:gs pos="30000">
                        <a:srgbClr val="F18C64"/>
                      </a:gs>
                      <a:gs pos="83000">
                        <a:srgbClr val="F7C477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造字工房悦黑体验版常规体" pitchFamily="50" charset="-122"/>
                  <a:ea typeface="造字工房悦黑体验版常规体" pitchFamily="50" charset="-122"/>
                </a:defRPr>
              </a:lvl1pPr>
            </a:lstStyle>
            <a:p>
              <a:pPr algn="dist"/>
              <a:r>
                <a:rPr lang="en-US" altLang="zh-CN" sz="1200" dirty="0">
                  <a:solidFill>
                    <a:srgbClr val="5B6A0E"/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ADD  YOUR TITLE HERE        </a:t>
              </a:r>
              <a:endParaRPr lang="zh-CN" altLang="en-US" sz="1200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xmlns="" id="{761FF838-F773-4349-9477-DA052DB929B7}"/>
                </a:ext>
              </a:extLst>
            </p:cNvPr>
            <p:cNvCxnSpPr/>
            <p:nvPr/>
          </p:nvCxnSpPr>
          <p:spPr>
            <a:xfrm>
              <a:off x="10614643" y="1719955"/>
              <a:ext cx="296205" cy="0"/>
            </a:xfrm>
            <a:prstGeom prst="line">
              <a:avLst/>
            </a:prstGeom>
            <a:ln>
              <a:solidFill>
                <a:srgbClr val="826C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xmlns="" id="{1DE202E1-C32B-4F99-A33B-38241DE6CF7C}"/>
                </a:ext>
              </a:extLst>
            </p:cNvPr>
            <p:cNvCxnSpPr/>
            <p:nvPr/>
          </p:nvCxnSpPr>
          <p:spPr>
            <a:xfrm>
              <a:off x="7188371" y="1719955"/>
              <a:ext cx="296205" cy="0"/>
            </a:xfrm>
            <a:prstGeom prst="line">
              <a:avLst/>
            </a:prstGeom>
            <a:ln>
              <a:solidFill>
                <a:srgbClr val="826C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531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D1302C4A-97A4-47DA-B542-B7FBCC9C0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85" y="-629401"/>
            <a:ext cx="14484410" cy="81474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68B627D-A1E1-4C53-B1CF-BC9B50D397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397043" y="1792705"/>
            <a:ext cx="6493043" cy="50652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F9487BB-2FEE-4B15-A800-7CEF5FE461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6096000" y="1792705"/>
            <a:ext cx="6493043" cy="506529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98745932-B8FE-4195-AA58-2A9C4A78A0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8" t="35789" r="43947" b="32456"/>
          <a:stretch/>
        </p:blipFill>
        <p:spPr>
          <a:xfrm>
            <a:off x="1483801" y="1892111"/>
            <a:ext cx="1528699" cy="176114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92140AF8-E5BD-4AEB-BEF2-20FC96340B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747" y="-1822784"/>
            <a:ext cx="12192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8EA6A12-38DB-4F66-80A8-F4600D02F12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7" t="28496" r="44121" b="35356"/>
          <a:stretch/>
        </p:blipFill>
        <p:spPr>
          <a:xfrm rot="11811627">
            <a:off x="9562698" y="160803"/>
            <a:ext cx="1254044" cy="97987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915CFF1A-51DA-4CF0-B132-87F23DEF567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8" t="35789" r="43947" b="32456"/>
          <a:stretch/>
        </p:blipFill>
        <p:spPr>
          <a:xfrm>
            <a:off x="2725863" y="1892111"/>
            <a:ext cx="1528699" cy="176114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85B77E6F-97A6-434B-9D09-D20C09C919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8" t="35789" r="43947" b="32456"/>
          <a:stretch/>
        </p:blipFill>
        <p:spPr>
          <a:xfrm>
            <a:off x="4106041" y="1892111"/>
            <a:ext cx="1528699" cy="176114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56FA6D7-7339-46DF-8631-D9F6B1274B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8" t="35789" r="43947" b="32456"/>
          <a:stretch/>
        </p:blipFill>
        <p:spPr>
          <a:xfrm>
            <a:off x="5348103" y="1892111"/>
            <a:ext cx="1528699" cy="176114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73CE657D-4CFB-41D0-818A-47523409BE06}"/>
              </a:ext>
            </a:extLst>
          </p:cNvPr>
          <p:cNvGrpSpPr/>
          <p:nvPr/>
        </p:nvGrpSpPr>
        <p:grpSpPr>
          <a:xfrm>
            <a:off x="1750322" y="2646198"/>
            <a:ext cx="740674" cy="753666"/>
            <a:chOff x="2981694" y="1450923"/>
            <a:chExt cx="633448" cy="63344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3EAA008F-73A7-4659-9B98-B79D7C817DBA}"/>
                </a:ext>
              </a:extLst>
            </p:cNvPr>
            <p:cNvSpPr/>
            <p:nvPr/>
          </p:nvSpPr>
          <p:spPr>
            <a:xfrm>
              <a:off x="3013623" y="1488975"/>
              <a:ext cx="568339" cy="5683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文悦古典明朝体 (非商业使用) W5" pitchFamily="50" charset="-122"/>
                  <a:ea typeface="文悦古典明朝体 (非商业使用) W5" pitchFamily="50" charset="-122"/>
                </a:rPr>
                <a:t>壹</a:t>
              </a: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F1B46688-246A-4EF8-87FA-16FBCBF58B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1694" y="1450923"/>
              <a:ext cx="633448" cy="633448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文悦古典明朝体 (非商业使用) W5" pitchFamily="50" charset="-122"/>
                  <a:ea typeface="文悦古典明朝体 (非商业使用) W5" pitchFamily="50" charset="-122"/>
                </a:rPr>
                <a:t>壹</a:t>
              </a: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9C8168E4-EAA4-4653-9200-72303BF8A552}"/>
              </a:ext>
            </a:extLst>
          </p:cNvPr>
          <p:cNvSpPr txBox="1"/>
          <p:nvPr/>
        </p:nvSpPr>
        <p:spPr>
          <a:xfrm>
            <a:off x="1904484" y="3477222"/>
            <a:ext cx="430887" cy="22682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spc="188" dirty="0">
                <a:solidFill>
                  <a:schemeClr val="tx1">
                    <a:lumMod val="65000"/>
                    <a:lumOff val="3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单击此处输入标题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C3ADFEBD-8D1C-40A3-B517-340E97A7667B}"/>
              </a:ext>
            </a:extLst>
          </p:cNvPr>
          <p:cNvGrpSpPr/>
          <p:nvPr/>
        </p:nvGrpSpPr>
        <p:grpSpPr>
          <a:xfrm>
            <a:off x="2959078" y="2594157"/>
            <a:ext cx="740674" cy="753666"/>
            <a:chOff x="2969924" y="1456132"/>
            <a:chExt cx="633448" cy="63344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xmlns="" id="{29499669-9462-41C7-A19E-9048519411B0}"/>
                </a:ext>
              </a:extLst>
            </p:cNvPr>
            <p:cNvSpPr/>
            <p:nvPr/>
          </p:nvSpPr>
          <p:spPr>
            <a:xfrm>
              <a:off x="3013623" y="1488975"/>
              <a:ext cx="568339" cy="5683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文悦古典明朝体 (非商业使用) W5" pitchFamily="50" charset="-122"/>
                  <a:ea typeface="文悦古典明朝体 (非商业使用) W5" pitchFamily="50" charset="-122"/>
                </a:rPr>
                <a:t>贰</a:t>
              </a: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xmlns="" id="{B324A64B-D51F-473E-926F-8758C7DC4B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69924" y="1456132"/>
              <a:ext cx="633448" cy="633448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文悦古典明朝体 (非商业使用) W5" pitchFamily="50" charset="-122"/>
                  <a:ea typeface="文悦古典明朝体 (非商业使用) W5" pitchFamily="50" charset="-122"/>
                </a:rPr>
                <a:t>贰</a:t>
              </a: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DFA80223-0FE4-4FA3-BCCF-DB12156757EF}"/>
              </a:ext>
            </a:extLst>
          </p:cNvPr>
          <p:cNvSpPr txBox="1"/>
          <p:nvPr/>
        </p:nvSpPr>
        <p:spPr>
          <a:xfrm>
            <a:off x="3127002" y="3418984"/>
            <a:ext cx="430887" cy="22682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spc="188" dirty="0">
                <a:solidFill>
                  <a:schemeClr val="tx1">
                    <a:lumMod val="65000"/>
                    <a:lumOff val="3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单击此处输入标题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1C0F81A4-0D9B-44E5-B0BE-08F778BEA100}"/>
              </a:ext>
            </a:extLst>
          </p:cNvPr>
          <p:cNvGrpSpPr/>
          <p:nvPr/>
        </p:nvGrpSpPr>
        <p:grpSpPr>
          <a:xfrm>
            <a:off x="4321069" y="2594156"/>
            <a:ext cx="740674" cy="753666"/>
            <a:chOff x="2977389" y="1456110"/>
            <a:chExt cx="633448" cy="63344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xmlns="" id="{2D9C31AE-B3B6-4838-AAAC-825B1A177E0C}"/>
                </a:ext>
              </a:extLst>
            </p:cNvPr>
            <p:cNvSpPr/>
            <p:nvPr/>
          </p:nvSpPr>
          <p:spPr>
            <a:xfrm>
              <a:off x="3013623" y="1488975"/>
              <a:ext cx="568339" cy="5683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文悦古典明朝体 (非商业使用) W5" pitchFamily="50" charset="-122"/>
                  <a:ea typeface="文悦古典明朝体 (非商业使用) W5" pitchFamily="50" charset="-122"/>
                </a:rPr>
                <a:t>叁</a:t>
              </a: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xmlns="" id="{04790F67-ACCD-4953-99FF-AF40A32803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7389" y="1456110"/>
              <a:ext cx="633448" cy="633448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文悦古典明朝体 (非商业使用) W5" pitchFamily="50" charset="-122"/>
                  <a:ea typeface="文悦古典明朝体 (非商业使用) W5" pitchFamily="50" charset="-122"/>
                </a:rPr>
                <a:t>叁</a:t>
              </a: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9E934DA4-70DA-435E-9283-C36BB834A0DD}"/>
              </a:ext>
            </a:extLst>
          </p:cNvPr>
          <p:cNvSpPr txBox="1"/>
          <p:nvPr/>
        </p:nvSpPr>
        <p:spPr>
          <a:xfrm>
            <a:off x="4480265" y="3472850"/>
            <a:ext cx="430887" cy="22682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spc="188" dirty="0">
                <a:solidFill>
                  <a:schemeClr val="tx1">
                    <a:lumMod val="65000"/>
                    <a:lumOff val="3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单击此处输入标题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F716B289-4E3E-49DA-B31E-377B2DC7F394}"/>
              </a:ext>
            </a:extLst>
          </p:cNvPr>
          <p:cNvGrpSpPr/>
          <p:nvPr/>
        </p:nvGrpSpPr>
        <p:grpSpPr>
          <a:xfrm>
            <a:off x="5637164" y="2594158"/>
            <a:ext cx="740674" cy="753666"/>
            <a:chOff x="2977565" y="1459807"/>
            <a:chExt cx="633448" cy="63344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xmlns="" id="{2421CD4F-C061-42E8-BEC5-C870EA6056C6}"/>
                </a:ext>
              </a:extLst>
            </p:cNvPr>
            <p:cNvSpPr/>
            <p:nvPr/>
          </p:nvSpPr>
          <p:spPr>
            <a:xfrm>
              <a:off x="3013623" y="1488975"/>
              <a:ext cx="568339" cy="5683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文悦古典明朝体 (非商业使用) W5" pitchFamily="50" charset="-122"/>
                  <a:ea typeface="文悦古典明朝体 (非商业使用) W5" pitchFamily="50" charset="-122"/>
                </a:rPr>
                <a:t>肆</a:t>
              </a: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xmlns="" id="{8FC117D9-2F0A-494D-8EBF-BFAC4DBF32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7565" y="1459807"/>
              <a:ext cx="633448" cy="633448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文悦古典明朝体 (非商业使用) W5" pitchFamily="50" charset="-122"/>
                  <a:ea typeface="文悦古典明朝体 (非商业使用) W5" pitchFamily="50" charset="-122"/>
                </a:rPr>
                <a:t>肆</a:t>
              </a: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76B4F9E4-7062-4EE0-9FBD-DE44B2D03018}"/>
              </a:ext>
            </a:extLst>
          </p:cNvPr>
          <p:cNvSpPr txBox="1"/>
          <p:nvPr/>
        </p:nvSpPr>
        <p:spPr>
          <a:xfrm>
            <a:off x="5796154" y="3414612"/>
            <a:ext cx="430887" cy="22682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spc="188" dirty="0">
                <a:solidFill>
                  <a:schemeClr val="tx1">
                    <a:lumMod val="65000"/>
                    <a:lumOff val="3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单击此处输入标题</a:t>
            </a:r>
          </a:p>
        </p:txBody>
      </p:sp>
      <p:grpSp>
        <p:nvGrpSpPr>
          <p:cNvPr id="34" name="PA_库_组合 2">
            <a:extLst>
              <a:ext uri="{FF2B5EF4-FFF2-40B4-BE49-F238E27FC236}">
                <a16:creationId xmlns:a16="http://schemas.microsoft.com/office/drawing/2014/main" xmlns="" id="{D75BF442-2EF8-4367-A0AD-6D1A5BB182A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880659" y="2042239"/>
            <a:ext cx="1243311" cy="2839173"/>
            <a:chOff x="5333952" y="0"/>
            <a:chExt cx="1524096" cy="3480362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xmlns="" id="{906D9733-AA93-46AF-B9AA-1BB2EDEA202F}"/>
                </a:ext>
              </a:extLst>
            </p:cNvPr>
            <p:cNvGrpSpPr/>
            <p:nvPr/>
          </p:nvGrpSpPr>
          <p:grpSpPr>
            <a:xfrm>
              <a:off x="5333952" y="0"/>
              <a:ext cx="1524096" cy="3480362"/>
              <a:chOff x="2840875" y="1419750"/>
              <a:chExt cx="1212479" cy="398718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xmlns="" id="{F00E9360-EF80-4F36-8C65-30AC4190AAF8}"/>
                  </a:ext>
                </a:extLst>
              </p:cNvPr>
              <p:cNvSpPr/>
              <p:nvPr/>
            </p:nvSpPr>
            <p:spPr>
              <a:xfrm>
                <a:off x="2840875" y="1419750"/>
                <a:ext cx="1212479" cy="3987187"/>
              </a:xfrm>
              <a:prstGeom prst="rect">
                <a:avLst/>
              </a:prstGeom>
              <a:solidFill>
                <a:srgbClr val="FE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5B6A0E"/>
                  </a:solidFill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xmlns="" id="{2C1D0B25-BC61-4070-8288-620F1AF6855A}"/>
                  </a:ext>
                </a:extLst>
              </p:cNvPr>
              <p:cNvSpPr/>
              <p:nvPr/>
            </p:nvSpPr>
            <p:spPr>
              <a:xfrm>
                <a:off x="2892735" y="1479102"/>
                <a:ext cx="1100048" cy="3874419"/>
              </a:xfrm>
              <a:prstGeom prst="rect">
                <a:avLst/>
              </a:prstGeom>
              <a:noFill/>
              <a:ln>
                <a:solidFill>
                  <a:srgbClr val="5B6A0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5B6A0E"/>
                  </a:solidFill>
                </a:endParaRPr>
              </a:p>
            </p:txBody>
          </p:sp>
        </p:grp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xmlns="" id="{A948E077-34FC-4AAE-8453-75B19F3E0F95}"/>
                </a:ext>
              </a:extLst>
            </p:cNvPr>
            <p:cNvSpPr txBox="1"/>
            <p:nvPr/>
          </p:nvSpPr>
          <p:spPr>
            <a:xfrm>
              <a:off x="5463476" y="263742"/>
              <a:ext cx="1245037" cy="2716898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rgbClr val="5B6A0E"/>
                  </a:solidFill>
                  <a:latin typeface="文悦古典明朝体 (非商业使用) W5" pitchFamily="50" charset="-122"/>
                  <a:ea typeface="文悦古典明朝体 (非商业使用) W5" pitchFamily="50" charset="-122"/>
                </a:rPr>
                <a:t>目录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330859" y="606582"/>
            <a:ext cx="1796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F6F7E3"/>
                </a:solidFill>
              </a:rPr>
              <a:t>https://www.ypppt.com/</a:t>
            </a:r>
            <a:endParaRPr lang="zh-CN" altLang="en-US" sz="1100" dirty="0">
              <a:solidFill>
                <a:srgbClr val="F6F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2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9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E99FC49E-3E95-47FB-B4DB-F91A9759362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6096000" y="1792705"/>
            <a:ext cx="6493043" cy="5065295"/>
          </a:xfrm>
          <a:prstGeom prst="rect">
            <a:avLst/>
          </a:prstGeom>
        </p:spPr>
      </p:pic>
      <p:sp>
        <p:nvSpPr>
          <p:cNvPr id="28" name="PA_库_椭圆 27">
            <a:extLst>
              <a:ext uri="{FF2B5EF4-FFF2-40B4-BE49-F238E27FC236}">
                <a16:creationId xmlns:a16="http://schemas.microsoft.com/office/drawing/2014/main" xmlns="" id="{5C76316D-25D0-4469-A4D5-444F1AE6BBD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2577659" y="433137"/>
            <a:ext cx="4101618" cy="4026140"/>
          </a:xfrm>
          <a:prstGeom prst="ellipse">
            <a:avLst/>
          </a:prstGeom>
          <a:solidFill>
            <a:srgbClr val="AAA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D1302C4A-97A4-47DA-B542-B7FBCC9C05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6876" y="-629401"/>
            <a:ext cx="14755949" cy="81474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68B627D-A1E1-4C53-B1CF-BC9B50D397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9977647" y="1792705"/>
            <a:ext cx="6614768" cy="50652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F9487BB-2FEE-4B15-A800-7CEF5FE4618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489197" y="1792705"/>
            <a:ext cx="6614768" cy="50652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77E394E-19FD-44EC-BC74-2DFD89A53D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77" y="1167923"/>
            <a:ext cx="15713505" cy="867619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8EA6A12-38DB-4F66-80A8-F4600D02F12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7" t="28496" r="44121" b="35356"/>
          <a:stretch/>
        </p:blipFill>
        <p:spPr>
          <a:xfrm flipH="1">
            <a:off x="6847419" y="1325196"/>
            <a:ext cx="1732343" cy="132869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98745932-B8FE-4195-AA58-2A9C4A78A01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8" t="35789" r="43947" b="32456"/>
          <a:stretch/>
        </p:blipFill>
        <p:spPr>
          <a:xfrm flipH="1">
            <a:off x="8410192" y="1530270"/>
            <a:ext cx="1221225" cy="13810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92140AF8-E5BD-4AEB-BEF2-20FC96340B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060772" y="-1822784"/>
            <a:ext cx="12420563" cy="6858000"/>
          </a:xfrm>
          <a:prstGeom prst="rect">
            <a:avLst/>
          </a:prstGeom>
        </p:spPr>
      </p:pic>
      <p:sp>
        <p:nvSpPr>
          <p:cNvPr id="18" name="PA_库_文本框 17">
            <a:extLst>
              <a:ext uri="{FF2B5EF4-FFF2-40B4-BE49-F238E27FC236}">
                <a16:creationId xmlns:a16="http://schemas.microsoft.com/office/drawing/2014/main" xmlns="" id="{26DE338F-0B02-4D26-8C7B-880E6AC9FE9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 flipH="1">
            <a:off x="4262861" y="252357"/>
            <a:ext cx="195438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dirty="0">
                <a:solidFill>
                  <a:schemeClr val="bg1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第</a:t>
            </a:r>
          </a:p>
        </p:txBody>
      </p:sp>
      <p:sp>
        <p:nvSpPr>
          <p:cNvPr id="22" name="PA_库_文本框 21">
            <a:extLst>
              <a:ext uri="{FF2B5EF4-FFF2-40B4-BE49-F238E27FC236}">
                <a16:creationId xmlns:a16="http://schemas.microsoft.com/office/drawing/2014/main" xmlns="" id="{B00527CF-52B0-4C66-9B59-7B9B07E0DE7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 flipH="1">
            <a:off x="3646362" y="1276877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肆</a:t>
            </a:r>
          </a:p>
        </p:txBody>
      </p:sp>
      <p:sp>
        <p:nvSpPr>
          <p:cNvPr id="23" name="PA_库_文本框 22">
            <a:extLst>
              <a:ext uri="{FF2B5EF4-FFF2-40B4-BE49-F238E27FC236}">
                <a16:creationId xmlns:a16="http://schemas.microsoft.com/office/drawing/2014/main" xmlns="" id="{541249CF-BE03-4DEC-840C-561F43A7462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flipH="1">
            <a:off x="4300073" y="2428066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solidFill>
                  <a:schemeClr val="bg1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部</a:t>
            </a:r>
          </a:p>
        </p:txBody>
      </p:sp>
      <p:sp>
        <p:nvSpPr>
          <p:cNvPr id="24" name="PA_库_文本框 23">
            <a:extLst>
              <a:ext uri="{FF2B5EF4-FFF2-40B4-BE49-F238E27FC236}">
                <a16:creationId xmlns:a16="http://schemas.microsoft.com/office/drawing/2014/main" xmlns="" id="{3DADCCF4-9541-4D1B-924D-132ED90DAD3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 flipH="1">
            <a:off x="3096360" y="2778009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solidFill>
                  <a:schemeClr val="bg1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分</a:t>
            </a:r>
          </a:p>
        </p:txBody>
      </p:sp>
      <p:sp>
        <p:nvSpPr>
          <p:cNvPr id="27" name="PA_库_文本框 26">
            <a:extLst>
              <a:ext uri="{FF2B5EF4-FFF2-40B4-BE49-F238E27FC236}">
                <a16:creationId xmlns:a16="http://schemas.microsoft.com/office/drawing/2014/main" xmlns="" id="{696745E6-401F-48B4-9C4A-8426CE8DDDB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 flipH="1">
            <a:off x="5392276" y="2315100"/>
            <a:ext cx="815221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向夏日的美好致敬</a:t>
            </a:r>
            <a:endParaRPr lang="en-US" altLang="zh-CN" sz="2000" dirty="0">
              <a:solidFill>
                <a:srgbClr val="5B6A0E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r>
              <a:rPr lang="zh-CN" altLang="en-US" sz="2000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还原生活热情本色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D314C673-69A6-4398-9041-087E199EB28E}"/>
              </a:ext>
            </a:extLst>
          </p:cNvPr>
          <p:cNvCxnSpPr/>
          <p:nvPr/>
        </p:nvCxnSpPr>
        <p:spPr>
          <a:xfrm>
            <a:off x="-5061857" y="-2098972"/>
            <a:ext cx="0" cy="1469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xmlns="" id="{71659128-1DC3-4F0C-BC39-48CF0AC79D6A}"/>
              </a:ext>
            </a:extLst>
          </p:cNvPr>
          <p:cNvCxnSpPr/>
          <p:nvPr/>
        </p:nvCxnSpPr>
        <p:spPr>
          <a:xfrm>
            <a:off x="21090782" y="-482429"/>
            <a:ext cx="0" cy="1469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98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accel="30000" decel="26000" autoRev="1" fill="hold" grpId="2" nodeType="withEffect" nodePh="1">
                                  <p:stCondLst>
                                    <p:cond delay="190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utoUpdateAnimBg="0"/>
      <p:bldP spid="28" grpId="1" autoUpdateAnimBg="0"/>
      <p:bldP spid="28" grpId="2" autoUpdateAnimBg="0"/>
      <p:bldP spid="18" grpId="0" autoUpdateAnimBg="0"/>
      <p:bldP spid="18" grpId="1" autoUpdateAnimBg="0"/>
      <p:bldP spid="18" grpId="2" autoUpdateAnimBg="0"/>
      <p:bldP spid="22" grpId="0" autoUpdateAnimBg="0"/>
      <p:bldP spid="22" grpId="1" autoUpdateAnimBg="0"/>
      <p:bldP spid="22" grpId="2" autoUpdateAnimBg="0"/>
      <p:bldP spid="23" grpId="0" autoUpdateAnimBg="0"/>
      <p:bldP spid="23" grpId="1" autoUpdateAnimBg="0"/>
      <p:bldP spid="23" grpId="2" autoUpdateAnimBg="0"/>
      <p:bldP spid="24" grpId="0" autoUpdateAnimBg="0"/>
      <p:bldP spid="24" grpId="1" autoUpdateAnimBg="0"/>
      <p:bldP spid="24" grpId="2" autoUpdateAnimBg="0"/>
      <p:bldP spid="27" grpId="0" autoUpdateAnimBg="0"/>
      <p:bldP spid="27" grpId="1" autoUpdateAnimBg="0"/>
      <p:bldP spid="27" grpId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924C16D-18F9-400D-B730-3B0176F414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397043" y="1792705"/>
            <a:ext cx="6493043" cy="50652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84312B6-DDA3-4608-99BF-383500D7AA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6096000" y="1792705"/>
            <a:ext cx="6493043" cy="5065295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xmlns="" id="{41CA8D8B-670D-4EA5-80FB-F7A0521D36D6}"/>
              </a:ext>
            </a:extLst>
          </p:cNvPr>
          <p:cNvSpPr/>
          <p:nvPr/>
        </p:nvSpPr>
        <p:spPr>
          <a:xfrm>
            <a:off x="6687542" y="1253465"/>
            <a:ext cx="4313237" cy="4313237"/>
          </a:xfrm>
          <a:prstGeom prst="ellipse">
            <a:avLst/>
          </a:prstGeom>
          <a:noFill/>
          <a:ln>
            <a:solidFill>
              <a:srgbClr val="687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A6750648-5E18-4EB2-A0D9-1F9EFD7A99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9874" y="1437730"/>
            <a:ext cx="1231644" cy="123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4">
            <a:extLst>
              <a:ext uri="{FF2B5EF4-FFF2-40B4-BE49-F238E27FC236}">
                <a16:creationId xmlns:a16="http://schemas.microsoft.com/office/drawing/2014/main" xmlns="" id="{70B715D3-3F48-4245-B55A-7B2A18E21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4893" y="2051809"/>
            <a:ext cx="1344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[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文本贰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]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8C7CCE06-E54A-44E7-9889-DF236C210A1A}"/>
              </a:ext>
            </a:extLst>
          </p:cNvPr>
          <p:cNvSpPr/>
          <p:nvPr/>
        </p:nvSpPr>
        <p:spPr>
          <a:xfrm>
            <a:off x="7858260" y="2561844"/>
            <a:ext cx="2829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ker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</a:t>
            </a:r>
            <a:endParaRPr lang="en-US" altLang="zh-CN" sz="1600" kern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44">
            <a:extLst>
              <a:ext uri="{FF2B5EF4-FFF2-40B4-BE49-F238E27FC236}">
                <a16:creationId xmlns:a16="http://schemas.microsoft.com/office/drawing/2014/main" xmlns="" id="{F101170D-357E-40A5-992F-C89F3F121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4893" y="3392841"/>
            <a:ext cx="1344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[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文本肆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]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E25CC8CB-0BE7-4FFF-A086-588915988C91}"/>
              </a:ext>
            </a:extLst>
          </p:cNvPr>
          <p:cNvSpPr/>
          <p:nvPr/>
        </p:nvSpPr>
        <p:spPr>
          <a:xfrm>
            <a:off x="7858260" y="3902876"/>
            <a:ext cx="2829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ker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</a:t>
            </a:r>
            <a:endParaRPr lang="en-US" altLang="zh-CN" sz="1600" kern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8D66B9D-CABA-4FB9-986A-8FD6C0A159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6" y="295275"/>
            <a:ext cx="626745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6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924C16D-18F9-400D-B730-3B0176F414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397043" y="1792705"/>
            <a:ext cx="6493043" cy="50652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84312B6-DDA3-4608-99BF-383500D7AA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6096000" y="1792705"/>
            <a:ext cx="6493043" cy="506529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DF15DFAB-9C75-4212-99EF-FE03810C70B3}"/>
              </a:ext>
            </a:extLst>
          </p:cNvPr>
          <p:cNvSpPr/>
          <p:nvPr/>
        </p:nvSpPr>
        <p:spPr>
          <a:xfrm>
            <a:off x="385460" y="2882096"/>
            <a:ext cx="11507067" cy="1180618"/>
          </a:xfrm>
          <a:prstGeom prst="rect">
            <a:avLst/>
          </a:prstGeom>
          <a:solidFill>
            <a:srgbClr val="AAA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BC61C09-CD00-4C9A-9E59-4D636173F7CA}"/>
              </a:ext>
            </a:extLst>
          </p:cNvPr>
          <p:cNvSpPr txBox="1"/>
          <p:nvPr/>
        </p:nvSpPr>
        <p:spPr>
          <a:xfrm>
            <a:off x="1174766" y="3105834"/>
            <a:ext cx="2158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>
                <a:solidFill>
                  <a:schemeClr val="bg1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【</a:t>
            </a:r>
            <a:r>
              <a:rPr lang="zh-CN" altLang="en-US" sz="3600">
                <a:solidFill>
                  <a:schemeClr val="bg1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中国风</a:t>
            </a:r>
            <a:r>
              <a:rPr lang="en-US" altLang="zh-CN" sz="3600">
                <a:solidFill>
                  <a:schemeClr val="bg1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】</a:t>
            </a:r>
            <a:endParaRPr lang="zh-CN" altLang="en-US" sz="3600">
              <a:solidFill>
                <a:schemeClr val="bg1"/>
              </a:solidFill>
              <a:latin typeface="李旭科书法" panose="02000603000000000000" pitchFamily="2" charset="-122"/>
              <a:ea typeface="李旭科书法" panose="02000603000000000000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CA43CFF6-FFAE-46D6-9644-CDF3BBA60FCC}"/>
              </a:ext>
            </a:extLst>
          </p:cNvPr>
          <p:cNvSpPr/>
          <p:nvPr/>
        </p:nvSpPr>
        <p:spPr>
          <a:xfrm>
            <a:off x="8107124" y="2489647"/>
            <a:ext cx="2486835" cy="2525036"/>
          </a:xfrm>
          <a:prstGeom prst="rect">
            <a:avLst/>
          </a:prstGeom>
          <a:effectLst/>
        </p:spPr>
        <p:txBody>
          <a:bodyPr vert="eaVert"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这里是你的精彩本，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尽情添加。这里是你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的精彩文本，尽情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添加。这里是你的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精彩文本，尽情加。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这里是你的精彩文本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尽情添加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0D2EFE6-7578-454E-A27E-1A79A7612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827" y="544773"/>
            <a:ext cx="6096000" cy="6096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2E04084B-D4B8-4143-BB04-AEEED62C77D3}"/>
              </a:ext>
            </a:extLst>
          </p:cNvPr>
          <p:cNvGrpSpPr/>
          <p:nvPr/>
        </p:nvGrpSpPr>
        <p:grpSpPr>
          <a:xfrm>
            <a:off x="4541328" y="444687"/>
            <a:ext cx="3166533" cy="799914"/>
            <a:chOff x="6959771" y="1043152"/>
            <a:chExt cx="4186947" cy="799914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8D08933C-CBB1-4C2A-82CB-0E1BAE7D032A}"/>
                </a:ext>
              </a:extLst>
            </p:cNvPr>
            <p:cNvSpPr txBox="1"/>
            <p:nvPr/>
          </p:nvSpPr>
          <p:spPr>
            <a:xfrm>
              <a:off x="6959771" y="1043152"/>
              <a:ext cx="4186947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rgbClr val="5B6A0E"/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点击输入您的标题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FEE69B7A-7AD6-4CE5-9E96-09A72F20F122}"/>
                </a:ext>
              </a:extLst>
            </p:cNvPr>
            <p:cNvSpPr txBox="1"/>
            <p:nvPr/>
          </p:nvSpPr>
          <p:spPr>
            <a:xfrm flipH="1">
              <a:off x="7560234" y="1566067"/>
              <a:ext cx="2978751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algn="r">
                <a:defRPr sz="8000" b="1">
                  <a:gradFill flip="none" rotWithShape="1">
                    <a:gsLst>
                      <a:gs pos="0">
                        <a:srgbClr val="E51C3E"/>
                      </a:gs>
                      <a:gs pos="30000">
                        <a:srgbClr val="F18C64"/>
                      </a:gs>
                      <a:gs pos="83000">
                        <a:srgbClr val="F7C477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造字工房悦黑体验版常规体" pitchFamily="50" charset="-122"/>
                  <a:ea typeface="造字工房悦黑体验版常规体" pitchFamily="50" charset="-122"/>
                </a:defRPr>
              </a:lvl1pPr>
            </a:lstStyle>
            <a:p>
              <a:pPr algn="dist"/>
              <a:r>
                <a:rPr lang="en-US" altLang="zh-CN" sz="1200" dirty="0">
                  <a:solidFill>
                    <a:srgbClr val="5B6A0E"/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ADD  YOUR TITLE HERE        </a:t>
              </a:r>
              <a:endParaRPr lang="zh-CN" altLang="en-US" sz="1200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xmlns="" id="{64B0110D-E5F9-4D40-8538-279D165A4EFE}"/>
                </a:ext>
              </a:extLst>
            </p:cNvPr>
            <p:cNvCxnSpPr/>
            <p:nvPr/>
          </p:nvCxnSpPr>
          <p:spPr>
            <a:xfrm>
              <a:off x="10614643" y="1719955"/>
              <a:ext cx="296205" cy="0"/>
            </a:xfrm>
            <a:prstGeom prst="line">
              <a:avLst/>
            </a:prstGeom>
            <a:ln>
              <a:solidFill>
                <a:srgbClr val="826C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15118E6F-EB14-418A-9B76-1AAE0513482D}"/>
                </a:ext>
              </a:extLst>
            </p:cNvPr>
            <p:cNvCxnSpPr/>
            <p:nvPr/>
          </p:nvCxnSpPr>
          <p:spPr>
            <a:xfrm>
              <a:off x="7188371" y="1719955"/>
              <a:ext cx="296205" cy="0"/>
            </a:xfrm>
            <a:prstGeom prst="line">
              <a:avLst/>
            </a:prstGeom>
            <a:ln>
              <a:solidFill>
                <a:srgbClr val="826C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606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924C16D-18F9-400D-B730-3B0176F414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397043" y="1792705"/>
            <a:ext cx="6493043" cy="50652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84312B6-DDA3-4608-99BF-383500D7AA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6096000" y="1792705"/>
            <a:ext cx="6493043" cy="50652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5A8132D-B9CF-4A9A-808B-A87DC6B8E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3175">
            <a:off x="4443654" y="2827411"/>
            <a:ext cx="3364483" cy="336448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C79FF4EF-7801-423F-99E5-40E1E640AF99}"/>
              </a:ext>
            </a:extLst>
          </p:cNvPr>
          <p:cNvSpPr txBox="1"/>
          <p:nvPr/>
        </p:nvSpPr>
        <p:spPr>
          <a:xfrm>
            <a:off x="5820696" y="1908326"/>
            <a:ext cx="944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solidFill>
                  <a:srgbClr val="AAAA6C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花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93E8C413-B446-47F6-AA3E-94CA7D18340A}"/>
              </a:ext>
            </a:extLst>
          </p:cNvPr>
          <p:cNvSpPr txBox="1"/>
          <p:nvPr/>
        </p:nvSpPr>
        <p:spPr>
          <a:xfrm>
            <a:off x="5653653" y="1501709"/>
            <a:ext cx="944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AAAA6C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荷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01BEBA00-4F1B-425F-AF09-E9976EB25257}"/>
              </a:ext>
            </a:extLst>
          </p:cNvPr>
          <p:cNvSpPr/>
          <p:nvPr/>
        </p:nvSpPr>
        <p:spPr>
          <a:xfrm>
            <a:off x="5731323" y="3086685"/>
            <a:ext cx="562986" cy="562986"/>
          </a:xfrm>
          <a:prstGeom prst="rect">
            <a:avLst/>
          </a:prstGeom>
          <a:solidFill>
            <a:srgbClr val="E4D2AE"/>
          </a:solidFill>
          <a:ln>
            <a:solidFill>
              <a:srgbClr val="826C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AAAA6C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4E27B2C2-5D2B-4A43-96EB-3E4094C619DA}"/>
              </a:ext>
            </a:extLst>
          </p:cNvPr>
          <p:cNvSpPr/>
          <p:nvPr/>
        </p:nvSpPr>
        <p:spPr>
          <a:xfrm>
            <a:off x="5581929" y="3056896"/>
            <a:ext cx="861774" cy="7676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>
                <a:solidFill>
                  <a:srgbClr val="AAAA6C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说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AE1DC5BF-357D-45EB-A3E9-12899217B2F5}"/>
              </a:ext>
            </a:extLst>
          </p:cNvPr>
          <p:cNvSpPr/>
          <p:nvPr/>
        </p:nvSpPr>
        <p:spPr>
          <a:xfrm>
            <a:off x="7425616" y="2277658"/>
            <a:ext cx="2440279" cy="228428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200" dirty="0">
                <a:solidFill>
                  <a:srgbClr val="AAAA6C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云想衣裳花相容，春风拂槛露华浓。若非群玉山头见，会向瑶台月下逢。一枝秾艳露凝香，云雨巫山枉断肠。借问汉宫谁得似，可怜飞燕倚新妆。名花倾国两相欢，长得君王带笑看。解释春风无限恨，沉香亭北倚阑干。莲之爱，同予者何人</a:t>
            </a:r>
            <a:r>
              <a:rPr lang="en-US" altLang="zh-CN" sz="1200" dirty="0">
                <a:solidFill>
                  <a:srgbClr val="AAAA6C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?</a:t>
            </a:r>
            <a:r>
              <a:rPr lang="zh-CN" altLang="en-US" sz="1200" dirty="0">
                <a:solidFill>
                  <a:srgbClr val="AAAA6C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牡丹之爱，宜乎众矣！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52415282-4141-44F1-97BD-8F6E0EF37AA6}"/>
              </a:ext>
            </a:extLst>
          </p:cNvPr>
          <p:cNvSpPr/>
          <p:nvPr/>
        </p:nvSpPr>
        <p:spPr>
          <a:xfrm>
            <a:off x="7425616" y="1908326"/>
            <a:ext cx="2991592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dirty="0">
                <a:solidFill>
                  <a:srgbClr val="AAAA6C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此处添加二级标题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FEC3A6EA-4290-4FF5-A1BB-2DCB92CB9DAC}"/>
              </a:ext>
            </a:extLst>
          </p:cNvPr>
          <p:cNvSpPr/>
          <p:nvPr/>
        </p:nvSpPr>
        <p:spPr>
          <a:xfrm>
            <a:off x="2385897" y="3727168"/>
            <a:ext cx="2588024" cy="22729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200" dirty="0">
                <a:solidFill>
                  <a:srgbClr val="AAAA6C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云想衣裳花相容，春风拂槛露华浓。若非群玉山头见，会向瑶台月下逢。一枝秾艳露凝香，云雨巫山枉断肠。借问汉宫谁得似，可怜飞燕倚新妆。名花倾国两相欢，长得君王带笑看。解释春风无限恨，沉香亭北倚阑干。莲之爱，同予者何人</a:t>
            </a:r>
            <a:r>
              <a:rPr lang="en-US" altLang="zh-CN" sz="1200" dirty="0">
                <a:solidFill>
                  <a:srgbClr val="AAAA6C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?</a:t>
            </a:r>
            <a:r>
              <a:rPr lang="zh-CN" altLang="en-US" sz="1200" dirty="0">
                <a:solidFill>
                  <a:srgbClr val="AAAA6C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牡丹之爱，宜乎众矣！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D757D77D-4C92-4DA1-88EC-F0801BB24D47}"/>
              </a:ext>
            </a:extLst>
          </p:cNvPr>
          <p:cNvSpPr/>
          <p:nvPr/>
        </p:nvSpPr>
        <p:spPr>
          <a:xfrm>
            <a:off x="2350082" y="3357836"/>
            <a:ext cx="2075071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dirty="0">
                <a:solidFill>
                  <a:srgbClr val="AAAA6C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此处添加二级标题</a:t>
            </a:r>
          </a:p>
        </p:txBody>
      </p:sp>
    </p:spTree>
    <p:extLst>
      <p:ext uri="{BB962C8B-B14F-4D97-AF65-F5344CB8AC3E}">
        <p14:creationId xmlns:p14="http://schemas.microsoft.com/office/powerpoint/2010/main" val="374980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924C16D-18F9-400D-B730-3B0176F414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397043" y="1792705"/>
            <a:ext cx="6493043" cy="50652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84312B6-DDA3-4608-99BF-383500D7AA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6096000" y="1792705"/>
            <a:ext cx="6493043" cy="5065295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8157E5A6-2289-456B-BC27-7984D5536B80}"/>
              </a:ext>
            </a:extLst>
          </p:cNvPr>
          <p:cNvGrpSpPr/>
          <p:nvPr/>
        </p:nvGrpSpPr>
        <p:grpSpPr>
          <a:xfrm>
            <a:off x="4462817" y="679241"/>
            <a:ext cx="3242302" cy="5283782"/>
            <a:chOff x="4462817" y="1057110"/>
            <a:chExt cx="3242302" cy="528378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16ED25CB-07CD-4047-A456-F706896F7D7C}"/>
                </a:ext>
              </a:extLst>
            </p:cNvPr>
            <p:cNvGrpSpPr/>
            <p:nvPr/>
          </p:nvGrpSpPr>
          <p:grpSpPr>
            <a:xfrm>
              <a:off x="4462817" y="4985979"/>
              <a:ext cx="3242300" cy="1354913"/>
              <a:chOff x="4748364" y="4224026"/>
              <a:chExt cx="2728278" cy="1354913"/>
            </a:xfrm>
          </p:grpSpPr>
          <p:sp>
            <p:nvSpPr>
              <p:cNvPr id="9" name="任意多边形 6">
                <a:extLst>
                  <a:ext uri="{FF2B5EF4-FFF2-40B4-BE49-F238E27FC236}">
                    <a16:creationId xmlns:a16="http://schemas.microsoft.com/office/drawing/2014/main" xmlns="" id="{06541068-2823-46EF-BE9E-C2ED546F62E7}"/>
                  </a:ext>
                </a:extLst>
              </p:cNvPr>
              <p:cNvSpPr/>
              <p:nvPr/>
            </p:nvSpPr>
            <p:spPr>
              <a:xfrm flipH="1">
                <a:off x="4768611" y="4224026"/>
                <a:ext cx="2708031" cy="1354913"/>
              </a:xfrm>
              <a:custGeom>
                <a:avLst/>
                <a:gdLst>
                  <a:gd name="connsiteX0" fmla="*/ 1239106 w 2478212"/>
                  <a:gd name="connsiteY0" fmla="*/ 0 h 1354913"/>
                  <a:gd name="connsiteX1" fmla="*/ 0 w 2478212"/>
                  <a:gd name="connsiteY1" fmla="*/ 13975 h 1354913"/>
                  <a:gd name="connsiteX2" fmla="*/ 0 w 2478212"/>
                  <a:gd name="connsiteY2" fmla="*/ 732733 h 1354913"/>
                  <a:gd name="connsiteX3" fmla="*/ 34389 w 2478212"/>
                  <a:gd name="connsiteY3" fmla="*/ 769068 h 1354913"/>
                  <a:gd name="connsiteX4" fmla="*/ 159747 w 2478212"/>
                  <a:gd name="connsiteY4" fmla="*/ 883245 h 1354913"/>
                  <a:gd name="connsiteX5" fmla="*/ 367977 w 2478212"/>
                  <a:gd name="connsiteY5" fmla="*/ 910406 h 1354913"/>
                  <a:gd name="connsiteX6" fmla="*/ 567153 w 2478212"/>
                  <a:gd name="connsiteY6" fmla="*/ 1154849 h 1354913"/>
                  <a:gd name="connsiteX7" fmla="*/ 911185 w 2478212"/>
                  <a:gd name="connsiteY7" fmla="*/ 1182010 h 1354913"/>
                  <a:gd name="connsiteX8" fmla="*/ 1216738 w 2478212"/>
                  <a:gd name="connsiteY8" fmla="*/ 1329693 h 1354913"/>
                  <a:gd name="connsiteX9" fmla="*/ 1239106 w 2478212"/>
                  <a:gd name="connsiteY9" fmla="*/ 1354913 h 1354913"/>
                  <a:gd name="connsiteX10" fmla="*/ 1261474 w 2478212"/>
                  <a:gd name="connsiteY10" fmla="*/ 1329693 h 1354913"/>
                  <a:gd name="connsiteX11" fmla="*/ 1567027 w 2478212"/>
                  <a:gd name="connsiteY11" fmla="*/ 1182010 h 1354913"/>
                  <a:gd name="connsiteX12" fmla="*/ 1911059 w 2478212"/>
                  <a:gd name="connsiteY12" fmla="*/ 1154849 h 1354913"/>
                  <a:gd name="connsiteX13" fmla="*/ 2110235 w 2478212"/>
                  <a:gd name="connsiteY13" fmla="*/ 910406 h 1354913"/>
                  <a:gd name="connsiteX14" fmla="*/ 2318465 w 2478212"/>
                  <a:gd name="connsiteY14" fmla="*/ 883245 h 1354913"/>
                  <a:gd name="connsiteX15" fmla="*/ 2443823 w 2478212"/>
                  <a:gd name="connsiteY15" fmla="*/ 769068 h 1354913"/>
                  <a:gd name="connsiteX16" fmla="*/ 2478212 w 2478212"/>
                  <a:gd name="connsiteY16" fmla="*/ 732733 h 1354913"/>
                  <a:gd name="connsiteX17" fmla="*/ 2478212 w 2478212"/>
                  <a:gd name="connsiteY17" fmla="*/ 13975 h 135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478212" h="1354913">
                    <a:moveTo>
                      <a:pt x="1239106" y="0"/>
                    </a:moveTo>
                    <a:lnTo>
                      <a:pt x="0" y="13975"/>
                    </a:lnTo>
                    <a:lnTo>
                      <a:pt x="0" y="732733"/>
                    </a:lnTo>
                    <a:lnTo>
                      <a:pt x="34389" y="769068"/>
                    </a:lnTo>
                    <a:cubicBezTo>
                      <a:pt x="69903" y="809636"/>
                      <a:pt x="102280" y="851459"/>
                      <a:pt x="159747" y="883245"/>
                    </a:cubicBezTo>
                    <a:cubicBezTo>
                      <a:pt x="224696" y="919062"/>
                      <a:pt x="298567" y="901352"/>
                      <a:pt x="367977" y="910406"/>
                    </a:cubicBezTo>
                    <a:cubicBezTo>
                      <a:pt x="434369" y="991887"/>
                      <a:pt x="433854" y="1077828"/>
                      <a:pt x="567153" y="1154849"/>
                    </a:cubicBezTo>
                    <a:cubicBezTo>
                      <a:pt x="686290" y="1199587"/>
                      <a:pt x="796508" y="1172956"/>
                      <a:pt x="911185" y="1182010"/>
                    </a:cubicBezTo>
                    <a:cubicBezTo>
                      <a:pt x="1015361" y="1194058"/>
                      <a:pt x="1144140" y="1258243"/>
                      <a:pt x="1216738" y="1329693"/>
                    </a:cubicBezTo>
                    <a:lnTo>
                      <a:pt x="1239106" y="1354913"/>
                    </a:lnTo>
                    <a:lnTo>
                      <a:pt x="1261474" y="1329693"/>
                    </a:lnTo>
                    <a:cubicBezTo>
                      <a:pt x="1334072" y="1258243"/>
                      <a:pt x="1462851" y="1194058"/>
                      <a:pt x="1567027" y="1182010"/>
                    </a:cubicBezTo>
                    <a:cubicBezTo>
                      <a:pt x="1681704" y="1172956"/>
                      <a:pt x="1791922" y="1199587"/>
                      <a:pt x="1911059" y="1154849"/>
                    </a:cubicBezTo>
                    <a:cubicBezTo>
                      <a:pt x="2044358" y="1077828"/>
                      <a:pt x="2043843" y="991887"/>
                      <a:pt x="2110235" y="910406"/>
                    </a:cubicBezTo>
                    <a:cubicBezTo>
                      <a:pt x="2179645" y="901352"/>
                      <a:pt x="2253516" y="919062"/>
                      <a:pt x="2318465" y="883245"/>
                    </a:cubicBezTo>
                    <a:cubicBezTo>
                      <a:pt x="2375932" y="851459"/>
                      <a:pt x="2408309" y="809636"/>
                      <a:pt x="2443823" y="769068"/>
                    </a:cubicBezTo>
                    <a:lnTo>
                      <a:pt x="2478212" y="732733"/>
                    </a:lnTo>
                    <a:lnTo>
                      <a:pt x="2478212" y="13975"/>
                    </a:lnTo>
                    <a:close/>
                  </a:path>
                </a:pathLst>
              </a:custGeom>
              <a:solidFill>
                <a:srgbClr val="D2AD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李旭科书法 v1.4" panose="02000603000000000000" pitchFamily="2" charset="-122"/>
                  <a:ea typeface="李旭科书法 v1.4" panose="02000603000000000000" pitchFamily="2" charset="-122"/>
                </a:endParaRPr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767FE9A9-1796-400A-9DF2-25494249B0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rcRect l="40139" t="23540" r="40548" b="31832"/>
              <a:stretch>
                <a:fillRect/>
              </a:stretch>
            </p:blipFill>
            <p:spPr>
              <a:xfrm>
                <a:off x="4748364" y="4224026"/>
                <a:ext cx="2708031" cy="1354913"/>
              </a:xfrm>
              <a:custGeom>
                <a:avLst/>
                <a:gdLst>
                  <a:gd name="connsiteX0" fmla="*/ 1354016 w 2708031"/>
                  <a:gd name="connsiteY0" fmla="*/ 0 h 1354913"/>
                  <a:gd name="connsiteX1" fmla="*/ 2708031 w 2708031"/>
                  <a:gd name="connsiteY1" fmla="*/ 13975 h 1354913"/>
                  <a:gd name="connsiteX2" fmla="*/ 2708031 w 2708031"/>
                  <a:gd name="connsiteY2" fmla="*/ 732733 h 1354913"/>
                  <a:gd name="connsiteX3" fmla="*/ 2670453 w 2708031"/>
                  <a:gd name="connsiteY3" fmla="*/ 769068 h 1354913"/>
                  <a:gd name="connsiteX4" fmla="*/ 2533470 w 2708031"/>
                  <a:gd name="connsiteY4" fmla="*/ 883245 h 1354913"/>
                  <a:gd name="connsiteX5" fmla="*/ 2305930 w 2708031"/>
                  <a:gd name="connsiteY5" fmla="*/ 910406 h 1354913"/>
                  <a:gd name="connsiteX6" fmla="*/ 2088283 w 2708031"/>
                  <a:gd name="connsiteY6" fmla="*/ 1154849 h 1354913"/>
                  <a:gd name="connsiteX7" fmla="*/ 1712347 w 2708031"/>
                  <a:gd name="connsiteY7" fmla="*/ 1182010 h 1354913"/>
                  <a:gd name="connsiteX8" fmla="*/ 1378458 w 2708031"/>
                  <a:gd name="connsiteY8" fmla="*/ 1329693 h 1354913"/>
                  <a:gd name="connsiteX9" fmla="*/ 1354016 w 2708031"/>
                  <a:gd name="connsiteY9" fmla="*/ 1354913 h 1354913"/>
                  <a:gd name="connsiteX10" fmla="*/ 1329573 w 2708031"/>
                  <a:gd name="connsiteY10" fmla="*/ 1329693 h 1354913"/>
                  <a:gd name="connsiteX11" fmla="*/ 995685 w 2708031"/>
                  <a:gd name="connsiteY11" fmla="*/ 1182010 h 1354913"/>
                  <a:gd name="connsiteX12" fmla="*/ 619749 w 2708031"/>
                  <a:gd name="connsiteY12" fmla="*/ 1154849 h 1354913"/>
                  <a:gd name="connsiteX13" fmla="*/ 402102 w 2708031"/>
                  <a:gd name="connsiteY13" fmla="*/ 910406 h 1354913"/>
                  <a:gd name="connsiteX14" fmla="*/ 174561 w 2708031"/>
                  <a:gd name="connsiteY14" fmla="*/ 883245 h 1354913"/>
                  <a:gd name="connsiteX15" fmla="*/ 37578 w 2708031"/>
                  <a:gd name="connsiteY15" fmla="*/ 769068 h 1354913"/>
                  <a:gd name="connsiteX16" fmla="*/ 0 w 2708031"/>
                  <a:gd name="connsiteY16" fmla="*/ 732733 h 1354913"/>
                  <a:gd name="connsiteX17" fmla="*/ 0 w 2708031"/>
                  <a:gd name="connsiteY17" fmla="*/ 13975 h 1354913"/>
                  <a:gd name="connsiteX18" fmla="*/ 1354016 w 2708031"/>
                  <a:gd name="connsiteY18" fmla="*/ 0 h 135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708031" h="1354913">
                    <a:moveTo>
                      <a:pt x="1354016" y="0"/>
                    </a:moveTo>
                    <a:lnTo>
                      <a:pt x="2708031" y="13975"/>
                    </a:lnTo>
                    <a:lnTo>
                      <a:pt x="2708031" y="732733"/>
                    </a:lnTo>
                    <a:lnTo>
                      <a:pt x="2670453" y="769068"/>
                    </a:lnTo>
                    <a:cubicBezTo>
                      <a:pt x="2631646" y="809636"/>
                      <a:pt x="2596266" y="851459"/>
                      <a:pt x="2533470" y="883245"/>
                    </a:cubicBezTo>
                    <a:cubicBezTo>
                      <a:pt x="2462498" y="919062"/>
                      <a:pt x="2381776" y="901352"/>
                      <a:pt x="2305930" y="910406"/>
                    </a:cubicBezTo>
                    <a:cubicBezTo>
                      <a:pt x="2233381" y="991887"/>
                      <a:pt x="2233943" y="1077828"/>
                      <a:pt x="2088283" y="1154849"/>
                    </a:cubicBezTo>
                    <a:cubicBezTo>
                      <a:pt x="1958098" y="1199587"/>
                      <a:pt x="1837658" y="1172956"/>
                      <a:pt x="1712347" y="1182010"/>
                    </a:cubicBezTo>
                    <a:cubicBezTo>
                      <a:pt x="1598510" y="1194058"/>
                      <a:pt x="1457788" y="1258243"/>
                      <a:pt x="1378458" y="1329693"/>
                    </a:cubicBezTo>
                    <a:lnTo>
                      <a:pt x="1354016" y="1354913"/>
                    </a:lnTo>
                    <a:lnTo>
                      <a:pt x="1329573" y="1329693"/>
                    </a:lnTo>
                    <a:cubicBezTo>
                      <a:pt x="1250243" y="1258243"/>
                      <a:pt x="1109522" y="1194058"/>
                      <a:pt x="995685" y="1182010"/>
                    </a:cubicBezTo>
                    <a:cubicBezTo>
                      <a:pt x="870373" y="1172956"/>
                      <a:pt x="749934" y="1199587"/>
                      <a:pt x="619749" y="1154849"/>
                    </a:cubicBezTo>
                    <a:cubicBezTo>
                      <a:pt x="474088" y="1077828"/>
                      <a:pt x="474651" y="991887"/>
                      <a:pt x="402102" y="910406"/>
                    </a:cubicBezTo>
                    <a:cubicBezTo>
                      <a:pt x="326255" y="901352"/>
                      <a:pt x="245533" y="919062"/>
                      <a:pt x="174561" y="883245"/>
                    </a:cubicBezTo>
                    <a:cubicBezTo>
                      <a:pt x="111765" y="851459"/>
                      <a:pt x="76386" y="809636"/>
                      <a:pt x="37578" y="769068"/>
                    </a:cubicBezTo>
                    <a:lnTo>
                      <a:pt x="0" y="732733"/>
                    </a:lnTo>
                    <a:lnTo>
                      <a:pt x="0" y="13975"/>
                    </a:lnTo>
                    <a:lnTo>
                      <a:pt x="1354016" y="0"/>
                    </a:lnTo>
                    <a:close/>
                  </a:path>
                </a:pathLst>
              </a:custGeom>
              <a:solidFill>
                <a:srgbClr val="AAAA6C"/>
              </a:solidFill>
            </p:spPr>
          </p:pic>
        </p:grp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12282E0D-2829-49FF-8474-8EAF5C92AC7C}"/>
                </a:ext>
              </a:extLst>
            </p:cNvPr>
            <p:cNvSpPr/>
            <p:nvPr/>
          </p:nvSpPr>
          <p:spPr>
            <a:xfrm>
              <a:off x="4486880" y="1057110"/>
              <a:ext cx="3218239" cy="3972090"/>
            </a:xfrm>
            <a:prstGeom prst="rect">
              <a:avLst/>
            </a:prstGeom>
            <a:solidFill>
              <a:srgbClr val="AAAA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8568980A-4BB4-4714-AD32-0FE10B1FE512}"/>
              </a:ext>
            </a:extLst>
          </p:cNvPr>
          <p:cNvGrpSpPr/>
          <p:nvPr/>
        </p:nvGrpSpPr>
        <p:grpSpPr>
          <a:xfrm>
            <a:off x="5280069" y="1152257"/>
            <a:ext cx="1654630" cy="1654630"/>
            <a:chOff x="5280069" y="2150615"/>
            <a:chExt cx="1654630" cy="1654630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xmlns="" id="{82DCA3F9-15B9-44BD-92A5-A0936FA7C2D3}"/>
                </a:ext>
              </a:extLst>
            </p:cNvPr>
            <p:cNvSpPr/>
            <p:nvPr/>
          </p:nvSpPr>
          <p:spPr>
            <a:xfrm>
              <a:off x="5280069" y="2150615"/>
              <a:ext cx="1654630" cy="1654630"/>
            </a:xfrm>
            <a:prstGeom prst="ellipse">
              <a:avLst/>
            </a:prstGeom>
            <a:solidFill>
              <a:srgbClr val="AAAA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13E5B703-FBF8-473B-A2A6-E8B8D2D79D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7384" y="2257930"/>
              <a:ext cx="1440000" cy="1440000"/>
            </a:xfrm>
            <a:prstGeom prst="ellipse">
              <a:avLst/>
            </a:prstGeom>
            <a:solidFill>
              <a:srgbClr val="F7F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E3B3B6D2-EB45-4DDA-A3C7-2BE0016DCA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59384" y="2329930"/>
              <a:ext cx="1296000" cy="1296000"/>
            </a:xfrm>
            <a:prstGeom prst="ellipse">
              <a:avLst/>
            </a:prstGeom>
            <a:solidFill>
              <a:srgbClr val="AAAA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</p:grpSp>
      <p:sp>
        <p:nvSpPr>
          <p:cNvPr id="16" name="文本框 22">
            <a:extLst>
              <a:ext uri="{FF2B5EF4-FFF2-40B4-BE49-F238E27FC236}">
                <a16:creationId xmlns:a16="http://schemas.microsoft.com/office/drawing/2014/main" xmlns="" id="{AC4E3226-2FD4-4C2F-9CD0-ADCB5F37A4D2}"/>
              </a:ext>
            </a:extLst>
          </p:cNvPr>
          <p:cNvSpPr txBox="1"/>
          <p:nvPr/>
        </p:nvSpPr>
        <p:spPr>
          <a:xfrm>
            <a:off x="4736767" y="3014305"/>
            <a:ext cx="2741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输入您的标题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B78613EB-3901-49A4-BFE9-B26BC04AE998}"/>
              </a:ext>
            </a:extLst>
          </p:cNvPr>
          <p:cNvSpPr/>
          <p:nvPr/>
        </p:nvSpPr>
        <p:spPr>
          <a:xfrm>
            <a:off x="4297847" y="3832339"/>
            <a:ext cx="3619072" cy="79893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300" dirty="0">
                <a:solidFill>
                  <a:schemeClr val="bg1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若非群玉山头见，</a:t>
            </a:r>
            <a:endParaRPr lang="en-US" altLang="zh-CN" sz="1600" spc="300" dirty="0">
              <a:solidFill>
                <a:schemeClr val="bg1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spc="300" dirty="0">
                <a:solidFill>
                  <a:schemeClr val="bg1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会向瑶台月下逢。</a:t>
            </a:r>
            <a:endParaRPr lang="en-US" altLang="zh-CN" sz="1600" spc="300" dirty="0">
              <a:solidFill>
                <a:schemeClr val="bg1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214AB8E9-E925-4B65-B9A5-9DEB02E5D2DB}"/>
              </a:ext>
            </a:extLst>
          </p:cNvPr>
          <p:cNvCxnSpPr/>
          <p:nvPr/>
        </p:nvCxnSpPr>
        <p:spPr>
          <a:xfrm>
            <a:off x="5925633" y="3628264"/>
            <a:ext cx="3635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21">
            <a:extLst>
              <a:ext uri="{FF2B5EF4-FFF2-40B4-BE49-F238E27FC236}">
                <a16:creationId xmlns:a16="http://schemas.microsoft.com/office/drawing/2014/main" xmlns="" id="{AD0862B0-003A-4D16-A69C-D42D7A74A185}"/>
              </a:ext>
            </a:extLst>
          </p:cNvPr>
          <p:cNvSpPr txBox="1"/>
          <p:nvPr/>
        </p:nvSpPr>
        <p:spPr>
          <a:xfrm>
            <a:off x="5347270" y="994448"/>
            <a:ext cx="1480114" cy="186204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dirty="0">
                <a:solidFill>
                  <a:schemeClr val="bg1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荷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07BD21D-DAF8-4FB6-9C6E-FBD5E28111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64" y="121478"/>
            <a:ext cx="1612143" cy="3457133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48ECDC38-7DE1-4DC1-9001-E4F0CA9361E8}"/>
              </a:ext>
            </a:extLst>
          </p:cNvPr>
          <p:cNvSpPr/>
          <p:nvPr/>
        </p:nvSpPr>
        <p:spPr>
          <a:xfrm>
            <a:off x="984781" y="3864720"/>
            <a:ext cx="2075071" cy="199593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200" dirty="0">
                <a:solidFill>
                  <a:srgbClr val="AAAA6C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云想衣裳花相容，春风拂槛露华浓。若非群玉山头见，会向瑶台月下逢。一枝秾艳露凝香，云雨巫山枉断肠。借问汉宫谁得似，可怜飞燕倚新妆。名花倾国两相欢，长得君王带笑看。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8EC3D948-75F0-4328-8ED8-88E4B5E78DD9}"/>
              </a:ext>
            </a:extLst>
          </p:cNvPr>
          <p:cNvSpPr/>
          <p:nvPr/>
        </p:nvSpPr>
        <p:spPr>
          <a:xfrm>
            <a:off x="984781" y="3495388"/>
            <a:ext cx="2075071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dirty="0">
                <a:solidFill>
                  <a:srgbClr val="AAAA6C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此处添加二级标题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E2DB674E-EF89-492D-873B-6D75F6EAB969}"/>
              </a:ext>
            </a:extLst>
          </p:cNvPr>
          <p:cNvSpPr/>
          <p:nvPr/>
        </p:nvSpPr>
        <p:spPr>
          <a:xfrm>
            <a:off x="9249845" y="1713709"/>
            <a:ext cx="2075071" cy="199593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200" dirty="0">
                <a:solidFill>
                  <a:srgbClr val="AAAA6C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云想衣裳花相容，春风拂槛露华浓。若非群玉山头见，会向瑶台月下逢。一枝秾艳露凝香，云雨巫山枉断肠。借问汉宫谁得似，可怜飞燕倚新妆。名花倾国两相欢，长得君王带笑看。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F647056C-6A9C-44C0-8F5F-1DDE893B2CE4}"/>
              </a:ext>
            </a:extLst>
          </p:cNvPr>
          <p:cNvSpPr/>
          <p:nvPr/>
        </p:nvSpPr>
        <p:spPr>
          <a:xfrm>
            <a:off x="9249845" y="1344377"/>
            <a:ext cx="2075071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dirty="0">
                <a:solidFill>
                  <a:srgbClr val="AAAA6C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此处添加二级标题</a:t>
            </a:r>
          </a:p>
        </p:txBody>
      </p:sp>
    </p:spTree>
    <p:extLst>
      <p:ext uri="{BB962C8B-B14F-4D97-AF65-F5344CB8AC3E}">
        <p14:creationId xmlns:p14="http://schemas.microsoft.com/office/powerpoint/2010/main" val="158608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924C16D-18F9-400D-B730-3B0176F414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397043" y="1792705"/>
            <a:ext cx="6493043" cy="50652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84312B6-DDA3-4608-99BF-383500D7AA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6096000" y="1792705"/>
            <a:ext cx="6493043" cy="5065295"/>
          </a:xfrm>
          <a:prstGeom prst="rect">
            <a:avLst/>
          </a:prstGeom>
        </p:spPr>
      </p:pic>
      <p:sp>
        <p:nvSpPr>
          <p:cNvPr id="6" name="任意多边形 3">
            <a:extLst>
              <a:ext uri="{FF2B5EF4-FFF2-40B4-BE49-F238E27FC236}">
                <a16:creationId xmlns:a16="http://schemas.microsoft.com/office/drawing/2014/main" xmlns="" id="{C1E94AD8-8037-4BCD-A7DF-E65B184C3228}"/>
              </a:ext>
            </a:extLst>
          </p:cNvPr>
          <p:cNvSpPr/>
          <p:nvPr/>
        </p:nvSpPr>
        <p:spPr>
          <a:xfrm>
            <a:off x="4286381" y="1119713"/>
            <a:ext cx="939800" cy="4399200"/>
          </a:xfrm>
          <a:custGeom>
            <a:avLst/>
            <a:gdLst>
              <a:gd name="connsiteX0" fmla="*/ 475743 w 939800"/>
              <a:gd name="connsiteY0" fmla="*/ 0 h 4399200"/>
              <a:gd name="connsiteX1" fmla="*/ 918314 w 939800"/>
              <a:gd name="connsiteY1" fmla="*/ 44688 h 4399200"/>
              <a:gd name="connsiteX2" fmla="*/ 939800 w 939800"/>
              <a:gd name="connsiteY2" fmla="*/ 50222 h 4399200"/>
              <a:gd name="connsiteX3" fmla="*/ 939800 w 939800"/>
              <a:gd name="connsiteY3" fmla="*/ 4348978 h 4399200"/>
              <a:gd name="connsiteX4" fmla="*/ 918314 w 939800"/>
              <a:gd name="connsiteY4" fmla="*/ 4354512 h 4399200"/>
              <a:gd name="connsiteX5" fmla="*/ 475743 w 939800"/>
              <a:gd name="connsiteY5" fmla="*/ 4399200 h 4399200"/>
              <a:gd name="connsiteX6" fmla="*/ 33173 w 939800"/>
              <a:gd name="connsiteY6" fmla="*/ 4354512 h 4399200"/>
              <a:gd name="connsiteX7" fmla="*/ 0 w 939800"/>
              <a:gd name="connsiteY7" fmla="*/ 4345969 h 4399200"/>
              <a:gd name="connsiteX8" fmla="*/ 0 w 939800"/>
              <a:gd name="connsiteY8" fmla="*/ 53232 h 4399200"/>
              <a:gd name="connsiteX9" fmla="*/ 33173 w 939800"/>
              <a:gd name="connsiteY9" fmla="*/ 44688 h 4399200"/>
              <a:gd name="connsiteX10" fmla="*/ 475743 w 939800"/>
              <a:gd name="connsiteY10" fmla="*/ 0 h 439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9800" h="4399200">
                <a:moveTo>
                  <a:pt x="475743" y="0"/>
                </a:moveTo>
                <a:cubicBezTo>
                  <a:pt x="627345" y="0"/>
                  <a:pt x="775359" y="15388"/>
                  <a:pt x="918314" y="44688"/>
                </a:cubicBezTo>
                <a:lnTo>
                  <a:pt x="939800" y="50222"/>
                </a:lnTo>
                <a:lnTo>
                  <a:pt x="939800" y="4348978"/>
                </a:lnTo>
                <a:lnTo>
                  <a:pt x="918314" y="4354512"/>
                </a:lnTo>
                <a:cubicBezTo>
                  <a:pt x="775359" y="4383813"/>
                  <a:pt x="627345" y="4399200"/>
                  <a:pt x="475743" y="4399200"/>
                </a:cubicBezTo>
                <a:cubicBezTo>
                  <a:pt x="324141" y="4399200"/>
                  <a:pt x="176127" y="4383813"/>
                  <a:pt x="33173" y="4354512"/>
                </a:cubicBezTo>
                <a:lnTo>
                  <a:pt x="0" y="4345969"/>
                </a:lnTo>
                <a:lnTo>
                  <a:pt x="0" y="53232"/>
                </a:lnTo>
                <a:lnTo>
                  <a:pt x="33173" y="44688"/>
                </a:lnTo>
                <a:cubicBezTo>
                  <a:pt x="176127" y="15388"/>
                  <a:pt x="324141" y="0"/>
                  <a:pt x="475743" y="0"/>
                </a:cubicBezTo>
                <a:close/>
              </a:path>
            </a:pathLst>
          </a:custGeom>
          <a:solidFill>
            <a:srgbClr val="AAA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tx1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7" name="弧形 6">
            <a:extLst>
              <a:ext uri="{FF2B5EF4-FFF2-40B4-BE49-F238E27FC236}">
                <a16:creationId xmlns:a16="http://schemas.microsoft.com/office/drawing/2014/main" xmlns="" id="{96AB69BE-45B4-42A1-B27E-E709D7C10E9A}"/>
              </a:ext>
            </a:extLst>
          </p:cNvPr>
          <p:cNvSpPr/>
          <p:nvPr/>
        </p:nvSpPr>
        <p:spPr>
          <a:xfrm>
            <a:off x="2555967" y="1118999"/>
            <a:ext cx="4400628" cy="4400628"/>
          </a:xfrm>
          <a:prstGeom prst="arc">
            <a:avLst>
              <a:gd name="adj1" fmla="val 2764883"/>
              <a:gd name="adj2" fmla="val 18904100"/>
            </a:avLst>
          </a:prstGeom>
          <a:ln>
            <a:solidFill>
              <a:srgbClr val="AAA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5D9199DC-F96D-4EB3-9C7B-79B19A85910D}"/>
              </a:ext>
            </a:extLst>
          </p:cNvPr>
          <p:cNvSpPr txBox="1"/>
          <p:nvPr/>
        </p:nvSpPr>
        <p:spPr>
          <a:xfrm>
            <a:off x="4552775" y="2177651"/>
            <a:ext cx="944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花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0AB3D88-E666-4D5B-8FC1-B70DABFB71EF}"/>
              </a:ext>
            </a:extLst>
          </p:cNvPr>
          <p:cNvSpPr txBox="1"/>
          <p:nvPr/>
        </p:nvSpPr>
        <p:spPr>
          <a:xfrm>
            <a:off x="4264275" y="1854551"/>
            <a:ext cx="908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9600">
                <a:gradFill flip="none" rotWithShape="1">
                  <a:gsLst>
                    <a:gs pos="0">
                      <a:srgbClr val="C78D4D"/>
                    </a:gs>
                    <a:gs pos="36000">
                      <a:srgbClr val="D8BE8C"/>
                    </a:gs>
                    <a:gs pos="61000">
                      <a:srgbClr val="D8BE8C"/>
                    </a:gs>
                    <a:gs pos="98000">
                      <a:srgbClr val="C78D4D"/>
                    </a:gs>
                  </a:gsLst>
                  <a:lin ang="16200000" scaled="1"/>
                  <a:tileRect/>
                </a:gradFill>
                <a:latin typeface="叶根友行书(繁)" panose="02010601030101010101" pitchFamily="2" charset="-122"/>
                <a:ea typeface="叶根友行书(繁)" panose="02010601030101010101" pitchFamily="2" charset="-122"/>
              </a:defRPr>
            </a:lvl1pPr>
          </a:lstStyle>
          <a:p>
            <a:r>
              <a:rPr lang="zh-CN" altLang="en-US" sz="5400" dirty="0">
                <a:solidFill>
                  <a:schemeClr val="tx1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荷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0721923B-1E5B-45EA-BA88-7FA425E852D5}"/>
              </a:ext>
            </a:extLst>
          </p:cNvPr>
          <p:cNvSpPr txBox="1"/>
          <p:nvPr/>
        </p:nvSpPr>
        <p:spPr>
          <a:xfrm>
            <a:off x="4331271" y="3213897"/>
            <a:ext cx="832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9600">
                <a:gradFill flip="none" rotWithShape="1">
                  <a:gsLst>
                    <a:gs pos="0">
                      <a:srgbClr val="C78D4D"/>
                    </a:gs>
                    <a:gs pos="36000">
                      <a:srgbClr val="D8BE8C"/>
                    </a:gs>
                    <a:gs pos="61000">
                      <a:srgbClr val="D8BE8C"/>
                    </a:gs>
                    <a:gs pos="98000">
                      <a:srgbClr val="C78D4D"/>
                    </a:gs>
                  </a:gsLst>
                  <a:lin ang="16200000" scaled="1"/>
                  <a:tileRect/>
                </a:gradFill>
                <a:latin typeface="叶根友行书(繁)" panose="02010601030101010101" pitchFamily="2" charset="-122"/>
                <a:ea typeface="叶根友行书(繁)" panose="02010601030101010101" pitchFamily="2" charset="-122"/>
              </a:defRPr>
            </a:lvl1pPr>
          </a:lstStyle>
          <a:p>
            <a:r>
              <a:rPr lang="zh-CN" altLang="en-US" sz="6000" dirty="0">
                <a:solidFill>
                  <a:schemeClr val="tx1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说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17A8799C-4A69-4A4A-906A-2D15FBB78A5D}"/>
              </a:ext>
            </a:extLst>
          </p:cNvPr>
          <p:cNvSpPr/>
          <p:nvPr/>
        </p:nvSpPr>
        <p:spPr>
          <a:xfrm>
            <a:off x="6549219" y="1912956"/>
            <a:ext cx="2991592" cy="88793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AAAA6C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云想衣裳花相容，春风拂槛露华浓。若非群玉山头见，会向瑶台月下逢。一枝秾艳露凝香，云雨巫山枉断肠。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E9FB211D-D920-4E6E-829F-996A89D79897}"/>
              </a:ext>
            </a:extLst>
          </p:cNvPr>
          <p:cNvSpPr/>
          <p:nvPr/>
        </p:nvSpPr>
        <p:spPr>
          <a:xfrm>
            <a:off x="6549219" y="1543624"/>
            <a:ext cx="2991592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dirty="0">
                <a:solidFill>
                  <a:srgbClr val="AAAA6C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请在此处添加二级标题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C2CFB546-FF7D-418F-A375-8C515BCB3CBD}"/>
              </a:ext>
            </a:extLst>
          </p:cNvPr>
          <p:cNvSpPr/>
          <p:nvPr/>
        </p:nvSpPr>
        <p:spPr>
          <a:xfrm>
            <a:off x="6549219" y="5053559"/>
            <a:ext cx="2137790" cy="144193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云想衣裳花相容，春风拂槛露华浓。若非群玉山头见，会向瑶台月下逢。一枝秾艳露凝香，云雨巫山枉断肠。借问汉宫谁得似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BB7A4B5B-AFBD-4848-997E-988ADD935504}"/>
              </a:ext>
            </a:extLst>
          </p:cNvPr>
          <p:cNvSpPr/>
          <p:nvPr/>
        </p:nvSpPr>
        <p:spPr>
          <a:xfrm>
            <a:off x="6549219" y="4684227"/>
            <a:ext cx="2991592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dirty="0">
                <a:solidFill>
                  <a:srgbClr val="AAAA6C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请在此处添加二级标题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32BD0123-7CE4-41E9-A173-DF8482C7620C}"/>
              </a:ext>
            </a:extLst>
          </p:cNvPr>
          <p:cNvSpPr/>
          <p:nvPr/>
        </p:nvSpPr>
        <p:spPr>
          <a:xfrm>
            <a:off x="7191213" y="3483257"/>
            <a:ext cx="3155945" cy="88793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AAAA6C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云想衣裳花相容，春风拂槛露华浓。若非群玉山头见，会向瑶台月下逢。一枝秾艳露凝香，云雨巫山枉断肠。借问汉宫谁得似，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DD0C186B-AADC-4029-A195-02D8C012A1E2}"/>
              </a:ext>
            </a:extLst>
          </p:cNvPr>
          <p:cNvSpPr/>
          <p:nvPr/>
        </p:nvSpPr>
        <p:spPr>
          <a:xfrm>
            <a:off x="7191213" y="3113925"/>
            <a:ext cx="2991592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dirty="0">
                <a:solidFill>
                  <a:srgbClr val="AAAA6C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请在此处添加二级标题</a:t>
            </a:r>
          </a:p>
        </p:txBody>
      </p:sp>
      <p:sp>
        <p:nvSpPr>
          <p:cNvPr id="17" name="光">
            <a:extLst>
              <a:ext uri="{FF2B5EF4-FFF2-40B4-BE49-F238E27FC236}">
                <a16:creationId xmlns:a16="http://schemas.microsoft.com/office/drawing/2014/main" xmlns="" id="{B77F33E3-7617-433C-B776-C9F1B75098AB}"/>
              </a:ext>
            </a:extLst>
          </p:cNvPr>
          <p:cNvSpPr/>
          <p:nvPr/>
        </p:nvSpPr>
        <p:spPr>
          <a:xfrm>
            <a:off x="6149857" y="1562066"/>
            <a:ext cx="399362" cy="401352"/>
          </a:xfrm>
          <a:prstGeom prst="ellipse">
            <a:avLst/>
          </a:prstGeom>
          <a:gradFill flip="none" rotWithShape="1">
            <a:gsLst>
              <a:gs pos="28000">
                <a:srgbClr val="AAAA6C"/>
              </a:gs>
              <a:gs pos="0">
                <a:schemeClr val="bg1"/>
              </a:gs>
              <a:gs pos="70000">
                <a:srgbClr val="D8BE8C">
                  <a:alpha val="14000"/>
                </a:srgbClr>
              </a:gs>
              <a:gs pos="100000">
                <a:srgbClr val="D8BE8C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AAAA6C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18" name="光">
            <a:extLst>
              <a:ext uri="{FF2B5EF4-FFF2-40B4-BE49-F238E27FC236}">
                <a16:creationId xmlns:a16="http://schemas.microsoft.com/office/drawing/2014/main" xmlns="" id="{8D328065-C48C-4F81-90AC-CD0A9BB62DC3}"/>
              </a:ext>
            </a:extLst>
          </p:cNvPr>
          <p:cNvSpPr/>
          <p:nvPr/>
        </p:nvSpPr>
        <p:spPr>
          <a:xfrm>
            <a:off x="6149857" y="4685324"/>
            <a:ext cx="399362" cy="401352"/>
          </a:xfrm>
          <a:prstGeom prst="ellipse">
            <a:avLst/>
          </a:prstGeom>
          <a:gradFill flip="none" rotWithShape="1">
            <a:gsLst>
              <a:gs pos="28000">
                <a:srgbClr val="AAAA6C"/>
              </a:gs>
              <a:gs pos="0">
                <a:schemeClr val="bg1"/>
              </a:gs>
              <a:gs pos="70000">
                <a:srgbClr val="D8BE8C">
                  <a:alpha val="14000"/>
                </a:srgbClr>
              </a:gs>
              <a:gs pos="100000">
                <a:srgbClr val="D8BE8C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AAAA6C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19" name="光">
            <a:extLst>
              <a:ext uri="{FF2B5EF4-FFF2-40B4-BE49-F238E27FC236}">
                <a16:creationId xmlns:a16="http://schemas.microsoft.com/office/drawing/2014/main" xmlns="" id="{4B419F81-BEF4-441E-816B-84147FF52F3A}"/>
              </a:ext>
            </a:extLst>
          </p:cNvPr>
          <p:cNvSpPr/>
          <p:nvPr/>
        </p:nvSpPr>
        <p:spPr>
          <a:xfrm>
            <a:off x="6776192" y="3122598"/>
            <a:ext cx="399362" cy="401352"/>
          </a:xfrm>
          <a:prstGeom prst="ellipse">
            <a:avLst/>
          </a:prstGeom>
          <a:gradFill flip="none" rotWithShape="1">
            <a:gsLst>
              <a:gs pos="28000">
                <a:srgbClr val="AAAA6C"/>
              </a:gs>
              <a:gs pos="0">
                <a:schemeClr val="bg1"/>
              </a:gs>
              <a:gs pos="70000">
                <a:srgbClr val="D8BE8C">
                  <a:alpha val="14000"/>
                </a:srgbClr>
              </a:gs>
              <a:gs pos="100000">
                <a:srgbClr val="D8BE8C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AAAA6C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8F4EFE58-5847-49F9-AE87-7D934EE984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44" y="2839727"/>
            <a:ext cx="2203917" cy="24400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745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8" presetClass="path" presetSubtype="0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599 0.46019 C -0.1039 0.61899 -0.28789 0.58149 -0.31315 0.22639 C -0.30494 -0.05162 -0.16497 -0.08912 -0.13685 -0.09652 C -0.0957 -0.10162 -0.03164 -0.05532 -3.125E-6 -0.00092 " pathEditMode="relative" rAng="0" ptsTypes="AAAA">
                                      <p:cBhvr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5" y="-2340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7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8" presetClass="path" presetSubtype="0" accel="50000" decel="5000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0.05144 -0.22847 C -0.00209 -0.12708 -0.00313 -0.10671 0.00195 0.00949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1189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7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8" presetClass="path" presetSubtype="0" accel="50000" decel="5000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5339 -0.21852 C 0.04909 -0.06667 0.03164 -0.04838 -0.00013 0.00046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1094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7" presetClass="entr" presetSubtype="8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8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9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4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900"/>
                            </p:stCondLst>
                            <p:childTnLst>
                              <p:par>
                                <p:cTn id="79" presetID="6" presetClass="emph" presetSubtype="0" accel="30000" decel="26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A_库_椭圆 27">
            <a:extLst>
              <a:ext uri="{FF2B5EF4-FFF2-40B4-BE49-F238E27FC236}">
                <a16:creationId xmlns:a16="http://schemas.microsoft.com/office/drawing/2014/main" xmlns="" id="{5C76316D-25D0-4469-A4D5-444F1AE6BBD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096000" y="433137"/>
            <a:ext cx="4026140" cy="4026140"/>
          </a:xfrm>
          <a:prstGeom prst="ellipse">
            <a:avLst/>
          </a:prstGeom>
          <a:solidFill>
            <a:srgbClr val="AAA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A_图片 12">
            <a:extLst>
              <a:ext uri="{FF2B5EF4-FFF2-40B4-BE49-F238E27FC236}">
                <a16:creationId xmlns:a16="http://schemas.microsoft.com/office/drawing/2014/main" xmlns="" id="{D1302C4A-97A4-47DA-B542-B7FBCC9C058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85" y="-629401"/>
            <a:ext cx="14484410" cy="8147480"/>
          </a:xfrm>
          <a:prstGeom prst="rect">
            <a:avLst/>
          </a:prstGeom>
        </p:spPr>
      </p:pic>
      <p:pic>
        <p:nvPicPr>
          <p:cNvPr id="6" name="PA_图片 5">
            <a:extLst>
              <a:ext uri="{FF2B5EF4-FFF2-40B4-BE49-F238E27FC236}">
                <a16:creationId xmlns:a16="http://schemas.microsoft.com/office/drawing/2014/main" xmlns="" id="{A68B627D-A1E1-4C53-B1CF-BC9B50D397F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397043" y="1792705"/>
            <a:ext cx="6493043" cy="5065295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xmlns="" id="{2F9487BB-2FEE-4B15-A800-7CEF5FE4618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6096000" y="1792705"/>
            <a:ext cx="6493043" cy="5065295"/>
          </a:xfrm>
          <a:prstGeom prst="rect">
            <a:avLst/>
          </a:prstGeom>
        </p:spPr>
      </p:pic>
      <p:pic>
        <p:nvPicPr>
          <p:cNvPr id="9" name="PA_图片 8">
            <a:extLst>
              <a:ext uri="{FF2B5EF4-FFF2-40B4-BE49-F238E27FC236}">
                <a16:creationId xmlns:a16="http://schemas.microsoft.com/office/drawing/2014/main" xmlns="" id="{C77E394E-19FD-44EC-BC74-2DFD89A53D2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812631" y="1419726"/>
            <a:ext cx="12192000" cy="6858000"/>
          </a:xfrm>
          <a:prstGeom prst="rect">
            <a:avLst/>
          </a:prstGeom>
        </p:spPr>
      </p:pic>
      <p:pic>
        <p:nvPicPr>
          <p:cNvPr id="11" name="PA_图片 10">
            <a:extLst>
              <a:ext uri="{FF2B5EF4-FFF2-40B4-BE49-F238E27FC236}">
                <a16:creationId xmlns:a16="http://schemas.microsoft.com/office/drawing/2014/main" xmlns="" id="{48EA6A12-38DB-4F66-80A8-F4600D02F12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7" t="28496" r="44121" b="35356"/>
          <a:stretch/>
        </p:blipFill>
        <p:spPr>
          <a:xfrm>
            <a:off x="4808622" y="2473289"/>
            <a:ext cx="1700464" cy="1328690"/>
          </a:xfrm>
          <a:prstGeom prst="rect">
            <a:avLst/>
          </a:prstGeom>
        </p:spPr>
      </p:pic>
      <p:pic>
        <p:nvPicPr>
          <p:cNvPr id="15" name="PA_图片 14">
            <a:extLst>
              <a:ext uri="{FF2B5EF4-FFF2-40B4-BE49-F238E27FC236}">
                <a16:creationId xmlns:a16="http://schemas.microsoft.com/office/drawing/2014/main" xmlns="" id="{98745932-B8FE-4195-AA58-2A9C4A78A01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8" t="35789" r="43947" b="32456"/>
          <a:stretch/>
        </p:blipFill>
        <p:spPr>
          <a:xfrm>
            <a:off x="4372341" y="1462637"/>
            <a:ext cx="1198752" cy="1381024"/>
          </a:xfrm>
          <a:prstGeom prst="rect">
            <a:avLst/>
          </a:prstGeom>
        </p:spPr>
      </p:pic>
      <p:pic>
        <p:nvPicPr>
          <p:cNvPr id="16" name="PA_图片 15">
            <a:extLst>
              <a:ext uri="{FF2B5EF4-FFF2-40B4-BE49-F238E27FC236}">
                <a16:creationId xmlns:a16="http://schemas.microsoft.com/office/drawing/2014/main" xmlns="" id="{92140AF8-E5BD-4AEB-BEF2-20FC96340BA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747" y="-1822784"/>
            <a:ext cx="12192000" cy="68580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6356686" y="231536"/>
            <a:ext cx="3938053" cy="4709900"/>
            <a:chOff x="3119128" y="610153"/>
            <a:chExt cx="3938053" cy="4709900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85"/>
            <a:stretch/>
          </p:blipFill>
          <p:spPr bwMode="auto">
            <a:xfrm>
              <a:off x="3823065" y="610153"/>
              <a:ext cx="2016210" cy="470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0" name="组合 19"/>
            <p:cNvGrpSpPr/>
            <p:nvPr/>
          </p:nvGrpSpPr>
          <p:grpSpPr>
            <a:xfrm>
              <a:off x="3119128" y="2281906"/>
              <a:ext cx="1352009" cy="683197"/>
              <a:chOff x="915735" y="1477422"/>
              <a:chExt cx="1352009" cy="683197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1164031" y="1477422"/>
                <a:ext cx="1103713" cy="252841"/>
                <a:chOff x="-164379" y="2115819"/>
                <a:chExt cx="4132029" cy="946576"/>
              </a:xfrm>
            </p:grpSpPr>
            <p:grpSp>
              <p:nvGrpSpPr>
                <p:cNvPr id="58" name="组合 57"/>
                <p:cNvGrpSpPr/>
                <p:nvPr/>
              </p:nvGrpSpPr>
              <p:grpSpPr>
                <a:xfrm>
                  <a:off x="-164379" y="2115819"/>
                  <a:ext cx="2833724" cy="473287"/>
                  <a:chOff x="-8578756" y="1524000"/>
                  <a:chExt cx="7847236" cy="1310640"/>
                </a:xfrm>
              </p:grpSpPr>
              <p:sp>
                <p:nvSpPr>
                  <p:cNvPr id="63" name="弧形 62"/>
                  <p:cNvSpPr/>
                  <p:nvPr/>
                </p:nvSpPr>
                <p:spPr>
                  <a:xfrm>
                    <a:off x="-2042160" y="1524000"/>
                    <a:ext cx="1310640" cy="1310640"/>
                  </a:xfrm>
                  <a:prstGeom prst="arc">
                    <a:avLst>
                      <a:gd name="adj1" fmla="val 16200000"/>
                      <a:gd name="adj2" fmla="val 5400000"/>
                    </a:avLst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64" name="直接连接符 63"/>
                  <p:cNvCxnSpPr>
                    <a:cxnSpLocks/>
                    <a:stCxn id="63" idx="0"/>
                  </p:cNvCxnSpPr>
                  <p:nvPr/>
                </p:nvCxnSpPr>
                <p:spPr>
                  <a:xfrm flipH="1">
                    <a:off x="-8578756" y="1524000"/>
                    <a:ext cx="7191915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直接连接符 64"/>
                  <p:cNvCxnSpPr/>
                  <p:nvPr/>
                </p:nvCxnSpPr>
                <p:spPr>
                  <a:xfrm flipH="1">
                    <a:off x="-2971800" y="2834640"/>
                    <a:ext cx="158496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" name="弧形 65"/>
                  <p:cNvSpPr/>
                  <p:nvPr/>
                </p:nvSpPr>
                <p:spPr>
                  <a:xfrm>
                    <a:off x="-2255791" y="1524000"/>
                    <a:ext cx="1310641" cy="1310640"/>
                  </a:xfrm>
                  <a:prstGeom prst="arc">
                    <a:avLst>
                      <a:gd name="adj1" fmla="val 16200000"/>
                      <a:gd name="adj2" fmla="val 5400000"/>
                    </a:avLst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9" name="组合 58"/>
                <p:cNvGrpSpPr/>
                <p:nvPr/>
              </p:nvGrpSpPr>
              <p:grpSpPr>
                <a:xfrm flipH="1" flipV="1">
                  <a:off x="1601698" y="2589108"/>
                  <a:ext cx="2365952" cy="473287"/>
                  <a:chOff x="-7283387" y="1524000"/>
                  <a:chExt cx="6551867" cy="1310640"/>
                </a:xfrm>
              </p:grpSpPr>
              <p:sp>
                <p:nvSpPr>
                  <p:cNvPr id="60" name="弧形 59"/>
                  <p:cNvSpPr/>
                  <p:nvPr/>
                </p:nvSpPr>
                <p:spPr>
                  <a:xfrm>
                    <a:off x="-2042160" y="1524000"/>
                    <a:ext cx="1310640" cy="1310640"/>
                  </a:xfrm>
                  <a:prstGeom prst="arc">
                    <a:avLst>
                      <a:gd name="adj1" fmla="val 16200000"/>
                      <a:gd name="adj2" fmla="val 5400000"/>
                    </a:avLst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61" name="直接连接符 60"/>
                  <p:cNvCxnSpPr>
                    <a:cxnSpLocks/>
                    <a:stCxn id="60" idx="0"/>
                  </p:cNvCxnSpPr>
                  <p:nvPr/>
                </p:nvCxnSpPr>
                <p:spPr>
                  <a:xfrm flipH="1" flipV="1">
                    <a:off x="-7283387" y="1524001"/>
                    <a:ext cx="5896546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直接连接符 61"/>
                  <p:cNvCxnSpPr/>
                  <p:nvPr/>
                </p:nvCxnSpPr>
                <p:spPr>
                  <a:xfrm flipH="1">
                    <a:off x="-2971800" y="2834640"/>
                    <a:ext cx="158496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" name="组合 47"/>
              <p:cNvGrpSpPr/>
              <p:nvPr/>
            </p:nvGrpSpPr>
            <p:grpSpPr>
              <a:xfrm flipV="1">
                <a:off x="915735" y="1907778"/>
                <a:ext cx="1103713" cy="252841"/>
                <a:chOff x="-164379" y="2115819"/>
                <a:chExt cx="4132029" cy="946576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-164379" y="2115819"/>
                  <a:ext cx="2833724" cy="473287"/>
                  <a:chOff x="-8578756" y="1524000"/>
                  <a:chExt cx="7847236" cy="1310640"/>
                </a:xfrm>
              </p:grpSpPr>
              <p:sp>
                <p:nvSpPr>
                  <p:cNvPr id="54" name="弧形 53"/>
                  <p:cNvSpPr/>
                  <p:nvPr/>
                </p:nvSpPr>
                <p:spPr>
                  <a:xfrm>
                    <a:off x="-2042160" y="1524000"/>
                    <a:ext cx="1310640" cy="1310640"/>
                  </a:xfrm>
                  <a:prstGeom prst="arc">
                    <a:avLst>
                      <a:gd name="adj1" fmla="val 16200000"/>
                      <a:gd name="adj2" fmla="val 5400000"/>
                    </a:avLst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55" name="直接连接符 54"/>
                  <p:cNvCxnSpPr>
                    <a:cxnSpLocks/>
                    <a:stCxn id="54" idx="0"/>
                  </p:cNvCxnSpPr>
                  <p:nvPr/>
                </p:nvCxnSpPr>
                <p:spPr>
                  <a:xfrm flipH="1">
                    <a:off x="-8578756" y="1524000"/>
                    <a:ext cx="7191915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直接连接符 55"/>
                  <p:cNvCxnSpPr/>
                  <p:nvPr/>
                </p:nvCxnSpPr>
                <p:spPr>
                  <a:xfrm flipH="1">
                    <a:off x="-2971800" y="2834640"/>
                    <a:ext cx="158496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" name="弧形 56"/>
                  <p:cNvSpPr/>
                  <p:nvPr/>
                </p:nvSpPr>
                <p:spPr>
                  <a:xfrm>
                    <a:off x="-2255791" y="1524000"/>
                    <a:ext cx="1310641" cy="1310640"/>
                  </a:xfrm>
                  <a:prstGeom prst="arc">
                    <a:avLst>
                      <a:gd name="adj1" fmla="val 16200000"/>
                      <a:gd name="adj2" fmla="val 5400000"/>
                    </a:avLst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0" name="组合 49"/>
                <p:cNvGrpSpPr/>
                <p:nvPr/>
              </p:nvGrpSpPr>
              <p:grpSpPr>
                <a:xfrm flipH="1" flipV="1">
                  <a:off x="1601698" y="2589108"/>
                  <a:ext cx="2365952" cy="473287"/>
                  <a:chOff x="-7283387" y="1524000"/>
                  <a:chExt cx="6551867" cy="1310640"/>
                </a:xfrm>
              </p:grpSpPr>
              <p:sp>
                <p:nvSpPr>
                  <p:cNvPr id="51" name="弧形 50"/>
                  <p:cNvSpPr/>
                  <p:nvPr/>
                </p:nvSpPr>
                <p:spPr>
                  <a:xfrm>
                    <a:off x="-2042160" y="1524000"/>
                    <a:ext cx="1310640" cy="1310640"/>
                  </a:xfrm>
                  <a:prstGeom prst="arc">
                    <a:avLst>
                      <a:gd name="adj1" fmla="val 16200000"/>
                      <a:gd name="adj2" fmla="val 5400000"/>
                    </a:avLst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52" name="直接连接符 51"/>
                  <p:cNvCxnSpPr>
                    <a:cxnSpLocks/>
                    <a:stCxn id="51" idx="0"/>
                  </p:cNvCxnSpPr>
                  <p:nvPr/>
                </p:nvCxnSpPr>
                <p:spPr>
                  <a:xfrm flipH="1" flipV="1">
                    <a:off x="-7283387" y="1524001"/>
                    <a:ext cx="5896546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直接连接符 52"/>
                  <p:cNvCxnSpPr/>
                  <p:nvPr/>
                </p:nvCxnSpPr>
                <p:spPr>
                  <a:xfrm flipH="1">
                    <a:off x="-2971800" y="2834640"/>
                    <a:ext cx="158496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1" name="组合 20"/>
            <p:cNvGrpSpPr/>
            <p:nvPr/>
          </p:nvGrpSpPr>
          <p:grpSpPr>
            <a:xfrm>
              <a:off x="5263225" y="4003424"/>
              <a:ext cx="1793956" cy="719341"/>
              <a:chOff x="3210092" y="3198940"/>
              <a:chExt cx="1793956" cy="719341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3371463" y="3198940"/>
                <a:ext cx="1632585" cy="373996"/>
                <a:chOff x="-164379" y="2115819"/>
                <a:chExt cx="4132029" cy="946576"/>
              </a:xfrm>
            </p:grpSpPr>
            <p:grpSp>
              <p:nvGrpSpPr>
                <p:cNvPr id="38" name="组合 37"/>
                <p:cNvGrpSpPr/>
                <p:nvPr/>
              </p:nvGrpSpPr>
              <p:grpSpPr>
                <a:xfrm>
                  <a:off x="-164379" y="2115819"/>
                  <a:ext cx="2833724" cy="473287"/>
                  <a:chOff x="-8578756" y="1524000"/>
                  <a:chExt cx="7847236" cy="1310640"/>
                </a:xfrm>
              </p:grpSpPr>
              <p:sp>
                <p:nvSpPr>
                  <p:cNvPr id="43" name="弧形 42"/>
                  <p:cNvSpPr/>
                  <p:nvPr/>
                </p:nvSpPr>
                <p:spPr>
                  <a:xfrm>
                    <a:off x="-2042160" y="1524000"/>
                    <a:ext cx="1310640" cy="1310640"/>
                  </a:xfrm>
                  <a:prstGeom prst="arc">
                    <a:avLst>
                      <a:gd name="adj1" fmla="val 16200000"/>
                      <a:gd name="adj2" fmla="val 5400000"/>
                    </a:avLst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44" name="直接连接符 43"/>
                  <p:cNvCxnSpPr>
                    <a:cxnSpLocks/>
                    <a:stCxn id="43" idx="0"/>
                  </p:cNvCxnSpPr>
                  <p:nvPr/>
                </p:nvCxnSpPr>
                <p:spPr>
                  <a:xfrm flipH="1">
                    <a:off x="-8578756" y="1524000"/>
                    <a:ext cx="7191915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直接连接符 44"/>
                  <p:cNvCxnSpPr/>
                  <p:nvPr/>
                </p:nvCxnSpPr>
                <p:spPr>
                  <a:xfrm flipH="1">
                    <a:off x="-2971800" y="2834640"/>
                    <a:ext cx="158496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" name="弧形 45"/>
                  <p:cNvSpPr/>
                  <p:nvPr/>
                </p:nvSpPr>
                <p:spPr>
                  <a:xfrm>
                    <a:off x="-2255791" y="1524000"/>
                    <a:ext cx="1310641" cy="1310640"/>
                  </a:xfrm>
                  <a:prstGeom prst="arc">
                    <a:avLst>
                      <a:gd name="adj1" fmla="val 16200000"/>
                      <a:gd name="adj2" fmla="val 5400000"/>
                    </a:avLst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9" name="组合 38"/>
                <p:cNvGrpSpPr/>
                <p:nvPr/>
              </p:nvGrpSpPr>
              <p:grpSpPr>
                <a:xfrm flipH="1" flipV="1">
                  <a:off x="1601698" y="2589108"/>
                  <a:ext cx="2365952" cy="473287"/>
                  <a:chOff x="-7283387" y="1524000"/>
                  <a:chExt cx="6551867" cy="1310640"/>
                </a:xfrm>
              </p:grpSpPr>
              <p:sp>
                <p:nvSpPr>
                  <p:cNvPr id="40" name="弧形 39"/>
                  <p:cNvSpPr/>
                  <p:nvPr/>
                </p:nvSpPr>
                <p:spPr>
                  <a:xfrm>
                    <a:off x="-2042160" y="1524000"/>
                    <a:ext cx="1310640" cy="1310640"/>
                  </a:xfrm>
                  <a:prstGeom prst="arc">
                    <a:avLst>
                      <a:gd name="adj1" fmla="val 16200000"/>
                      <a:gd name="adj2" fmla="val 5400000"/>
                    </a:avLst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41" name="直接连接符 40"/>
                  <p:cNvCxnSpPr>
                    <a:cxnSpLocks/>
                    <a:stCxn id="40" idx="0"/>
                  </p:cNvCxnSpPr>
                  <p:nvPr/>
                </p:nvCxnSpPr>
                <p:spPr>
                  <a:xfrm flipH="1" flipV="1">
                    <a:off x="-7283387" y="1524001"/>
                    <a:ext cx="5896546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直接连接符 41"/>
                  <p:cNvCxnSpPr/>
                  <p:nvPr/>
                </p:nvCxnSpPr>
                <p:spPr>
                  <a:xfrm flipH="1">
                    <a:off x="-2971800" y="2834640"/>
                    <a:ext cx="158496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6" name="组合 25"/>
              <p:cNvGrpSpPr/>
              <p:nvPr/>
            </p:nvGrpSpPr>
            <p:grpSpPr>
              <a:xfrm flipV="1">
                <a:off x="3210092" y="3665440"/>
                <a:ext cx="1103713" cy="252841"/>
                <a:chOff x="-164379" y="2115819"/>
                <a:chExt cx="4132029" cy="946576"/>
              </a:xfrm>
            </p:grpSpPr>
            <p:grpSp>
              <p:nvGrpSpPr>
                <p:cNvPr id="29" name="组合 28"/>
                <p:cNvGrpSpPr/>
                <p:nvPr/>
              </p:nvGrpSpPr>
              <p:grpSpPr>
                <a:xfrm>
                  <a:off x="-164379" y="2115819"/>
                  <a:ext cx="2833724" cy="473287"/>
                  <a:chOff x="-8578756" y="1524000"/>
                  <a:chExt cx="7847236" cy="1310640"/>
                </a:xfrm>
              </p:grpSpPr>
              <p:sp>
                <p:nvSpPr>
                  <p:cNvPr id="34" name="弧形 33"/>
                  <p:cNvSpPr/>
                  <p:nvPr/>
                </p:nvSpPr>
                <p:spPr>
                  <a:xfrm>
                    <a:off x="-2042160" y="1524000"/>
                    <a:ext cx="1310640" cy="1310640"/>
                  </a:xfrm>
                  <a:prstGeom prst="arc">
                    <a:avLst>
                      <a:gd name="adj1" fmla="val 16200000"/>
                      <a:gd name="adj2" fmla="val 5400000"/>
                    </a:avLst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35" name="直接连接符 34"/>
                  <p:cNvCxnSpPr>
                    <a:cxnSpLocks/>
                    <a:stCxn id="34" idx="0"/>
                  </p:cNvCxnSpPr>
                  <p:nvPr/>
                </p:nvCxnSpPr>
                <p:spPr>
                  <a:xfrm flipH="1">
                    <a:off x="-8578756" y="1524000"/>
                    <a:ext cx="7191915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直接连接符 35"/>
                  <p:cNvCxnSpPr/>
                  <p:nvPr/>
                </p:nvCxnSpPr>
                <p:spPr>
                  <a:xfrm flipH="1">
                    <a:off x="-2971800" y="2834640"/>
                    <a:ext cx="158496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弧形 36"/>
                  <p:cNvSpPr/>
                  <p:nvPr/>
                </p:nvSpPr>
                <p:spPr>
                  <a:xfrm>
                    <a:off x="-2255791" y="1524000"/>
                    <a:ext cx="1310641" cy="1310640"/>
                  </a:xfrm>
                  <a:prstGeom prst="arc">
                    <a:avLst>
                      <a:gd name="adj1" fmla="val 16200000"/>
                      <a:gd name="adj2" fmla="val 5400000"/>
                    </a:avLst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0" name="组合 29"/>
                <p:cNvGrpSpPr/>
                <p:nvPr/>
              </p:nvGrpSpPr>
              <p:grpSpPr>
                <a:xfrm flipH="1" flipV="1">
                  <a:off x="1601698" y="2589108"/>
                  <a:ext cx="2365952" cy="473287"/>
                  <a:chOff x="-7283387" y="1524000"/>
                  <a:chExt cx="6551867" cy="1310640"/>
                </a:xfrm>
              </p:grpSpPr>
              <p:sp>
                <p:nvSpPr>
                  <p:cNvPr id="31" name="弧形 30"/>
                  <p:cNvSpPr/>
                  <p:nvPr/>
                </p:nvSpPr>
                <p:spPr>
                  <a:xfrm>
                    <a:off x="-2042160" y="1524000"/>
                    <a:ext cx="1310640" cy="1310640"/>
                  </a:xfrm>
                  <a:prstGeom prst="arc">
                    <a:avLst>
                      <a:gd name="adj1" fmla="val 16200000"/>
                      <a:gd name="adj2" fmla="val 5400000"/>
                    </a:avLst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32" name="直接连接符 31"/>
                  <p:cNvCxnSpPr>
                    <a:cxnSpLocks/>
                    <a:stCxn id="31" idx="0"/>
                  </p:cNvCxnSpPr>
                  <p:nvPr/>
                </p:nvCxnSpPr>
                <p:spPr>
                  <a:xfrm flipH="1" flipV="1">
                    <a:off x="-7283387" y="1524001"/>
                    <a:ext cx="5896546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直接连接符 32"/>
                  <p:cNvCxnSpPr/>
                  <p:nvPr/>
                </p:nvCxnSpPr>
                <p:spPr>
                  <a:xfrm flipH="1">
                    <a:off x="-2971800" y="2834640"/>
                    <a:ext cx="158496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18237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30000" decel="26000" autoRev="1" fill="hold" grpId="2" nodeType="withEffect" nodePh="1">
                                  <p:stCondLst>
                                    <p:cond delay="19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utoUpdateAnimBg="0"/>
      <p:bldP spid="28" grpId="1" autoUpdateAnimBg="0"/>
      <p:bldP spid="28" grpId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088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E99FC49E-3E95-47FB-B4DB-F91A9759362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6096000" y="1792705"/>
            <a:ext cx="6493043" cy="5065295"/>
          </a:xfrm>
          <a:prstGeom prst="rect">
            <a:avLst/>
          </a:prstGeom>
        </p:spPr>
      </p:pic>
      <p:sp>
        <p:nvSpPr>
          <p:cNvPr id="28" name="PA_库_椭圆 27">
            <a:extLst>
              <a:ext uri="{FF2B5EF4-FFF2-40B4-BE49-F238E27FC236}">
                <a16:creationId xmlns:a16="http://schemas.microsoft.com/office/drawing/2014/main" xmlns="" id="{5C76316D-25D0-4469-A4D5-444F1AE6BBD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2577659" y="433137"/>
            <a:ext cx="4101618" cy="4026140"/>
          </a:xfrm>
          <a:prstGeom prst="ellipse">
            <a:avLst/>
          </a:prstGeom>
          <a:solidFill>
            <a:srgbClr val="AAA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D1302C4A-97A4-47DA-B542-B7FBCC9C05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6876" y="-629401"/>
            <a:ext cx="14755949" cy="81474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68B627D-A1E1-4C53-B1CF-BC9B50D397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9977647" y="1792705"/>
            <a:ext cx="6614768" cy="50652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F9487BB-2FEE-4B15-A800-7CEF5FE4618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489197" y="1792705"/>
            <a:ext cx="6614768" cy="50652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77E394E-19FD-44EC-BC74-2DFD89A53D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77" y="1167923"/>
            <a:ext cx="15713505" cy="867619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8EA6A12-38DB-4F66-80A8-F4600D02F12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7" t="28496" r="44121" b="35356"/>
          <a:stretch/>
        </p:blipFill>
        <p:spPr>
          <a:xfrm flipH="1">
            <a:off x="6847419" y="1325196"/>
            <a:ext cx="1732343" cy="132869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98745932-B8FE-4195-AA58-2A9C4A78A01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8" t="35789" r="43947" b="32456"/>
          <a:stretch/>
        </p:blipFill>
        <p:spPr>
          <a:xfrm flipH="1">
            <a:off x="8410192" y="1530270"/>
            <a:ext cx="1221225" cy="13810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92140AF8-E5BD-4AEB-BEF2-20FC96340B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060772" y="-1822784"/>
            <a:ext cx="12420563" cy="6858000"/>
          </a:xfrm>
          <a:prstGeom prst="rect">
            <a:avLst/>
          </a:prstGeom>
        </p:spPr>
      </p:pic>
      <p:sp>
        <p:nvSpPr>
          <p:cNvPr id="18" name="PA_库_文本框 17">
            <a:extLst>
              <a:ext uri="{FF2B5EF4-FFF2-40B4-BE49-F238E27FC236}">
                <a16:creationId xmlns:a16="http://schemas.microsoft.com/office/drawing/2014/main" xmlns="" id="{26DE338F-0B02-4D26-8C7B-880E6AC9FE9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 flipH="1">
            <a:off x="4262861" y="252357"/>
            <a:ext cx="195438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dirty="0">
                <a:solidFill>
                  <a:schemeClr val="bg1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第</a:t>
            </a:r>
          </a:p>
        </p:txBody>
      </p:sp>
      <p:sp>
        <p:nvSpPr>
          <p:cNvPr id="22" name="PA_库_文本框 21">
            <a:extLst>
              <a:ext uri="{FF2B5EF4-FFF2-40B4-BE49-F238E27FC236}">
                <a16:creationId xmlns:a16="http://schemas.microsoft.com/office/drawing/2014/main" xmlns="" id="{B00527CF-52B0-4C66-9B59-7B9B07E0DE7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 flipH="1">
            <a:off x="3646362" y="1276877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壹</a:t>
            </a:r>
          </a:p>
        </p:txBody>
      </p:sp>
      <p:sp>
        <p:nvSpPr>
          <p:cNvPr id="23" name="PA_库_文本框 22">
            <a:extLst>
              <a:ext uri="{FF2B5EF4-FFF2-40B4-BE49-F238E27FC236}">
                <a16:creationId xmlns:a16="http://schemas.microsoft.com/office/drawing/2014/main" xmlns="" id="{541249CF-BE03-4DEC-840C-561F43A7462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flipH="1">
            <a:off x="4300073" y="2428066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solidFill>
                  <a:schemeClr val="bg1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部</a:t>
            </a:r>
          </a:p>
        </p:txBody>
      </p:sp>
      <p:sp>
        <p:nvSpPr>
          <p:cNvPr id="24" name="PA_库_文本框 23">
            <a:extLst>
              <a:ext uri="{FF2B5EF4-FFF2-40B4-BE49-F238E27FC236}">
                <a16:creationId xmlns:a16="http://schemas.microsoft.com/office/drawing/2014/main" xmlns="" id="{3DADCCF4-9541-4D1B-924D-132ED90DAD3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 flipH="1">
            <a:off x="3096360" y="2778009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solidFill>
                  <a:schemeClr val="bg1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分</a:t>
            </a:r>
          </a:p>
        </p:txBody>
      </p:sp>
      <p:sp>
        <p:nvSpPr>
          <p:cNvPr id="27" name="PA_库_文本框 26">
            <a:extLst>
              <a:ext uri="{FF2B5EF4-FFF2-40B4-BE49-F238E27FC236}">
                <a16:creationId xmlns:a16="http://schemas.microsoft.com/office/drawing/2014/main" xmlns="" id="{696745E6-401F-48B4-9C4A-8426CE8DDDB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 flipH="1">
            <a:off x="5392276" y="2315100"/>
            <a:ext cx="815221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向夏日的美好致敬</a:t>
            </a:r>
            <a:endParaRPr lang="en-US" altLang="zh-CN" sz="2000" dirty="0">
              <a:solidFill>
                <a:srgbClr val="5B6A0E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r>
              <a:rPr lang="zh-CN" altLang="en-US" sz="2000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还原生活热情本色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D314C673-69A6-4398-9041-087E199EB28E}"/>
              </a:ext>
            </a:extLst>
          </p:cNvPr>
          <p:cNvCxnSpPr/>
          <p:nvPr/>
        </p:nvCxnSpPr>
        <p:spPr>
          <a:xfrm>
            <a:off x="-5061857" y="-2098972"/>
            <a:ext cx="0" cy="1469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xmlns="" id="{71659128-1DC3-4F0C-BC39-48CF0AC79D6A}"/>
              </a:ext>
            </a:extLst>
          </p:cNvPr>
          <p:cNvCxnSpPr/>
          <p:nvPr/>
        </p:nvCxnSpPr>
        <p:spPr>
          <a:xfrm>
            <a:off x="21090782" y="-482429"/>
            <a:ext cx="0" cy="1469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06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accel="30000" decel="26000" autoRev="1" fill="hold" grpId="2" nodeType="withEffect" nodePh="1">
                                  <p:stCondLst>
                                    <p:cond delay="190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utoUpdateAnimBg="0"/>
      <p:bldP spid="28" grpId="1" autoUpdateAnimBg="0"/>
      <p:bldP spid="28" grpId="2" autoUpdateAnimBg="0"/>
      <p:bldP spid="18" grpId="0" autoUpdateAnimBg="0"/>
      <p:bldP spid="18" grpId="1" autoUpdateAnimBg="0"/>
      <p:bldP spid="18" grpId="2" autoUpdateAnimBg="0"/>
      <p:bldP spid="22" grpId="0" autoUpdateAnimBg="0"/>
      <p:bldP spid="22" grpId="1" autoUpdateAnimBg="0"/>
      <p:bldP spid="22" grpId="2" autoUpdateAnimBg="0"/>
      <p:bldP spid="23" grpId="0" autoUpdateAnimBg="0"/>
      <p:bldP spid="23" grpId="1" autoUpdateAnimBg="0"/>
      <p:bldP spid="23" grpId="2" autoUpdateAnimBg="0"/>
      <p:bldP spid="24" grpId="0" autoUpdateAnimBg="0"/>
      <p:bldP spid="24" grpId="1" autoUpdateAnimBg="0"/>
      <p:bldP spid="24" grpId="2" autoUpdateAnimBg="0"/>
      <p:bldP spid="27" grpId="0" autoUpdateAnimBg="0"/>
      <p:bldP spid="27" grpId="1" autoUpdateAnimBg="0"/>
      <p:bldP spid="27" grpId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D37370C-B9E7-437B-9437-60E18227C7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6096000" y="1792705"/>
            <a:ext cx="6493043" cy="50652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718BB741-B010-4C67-B63B-18B162CDF0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6" y="157135"/>
            <a:ext cx="4800697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7E570BB6-36C5-49AA-ABDE-A6D83E9C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397043" y="1792705"/>
            <a:ext cx="6493043" cy="506529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3CB4B47-FF9F-45EC-947A-8384FDE62927}"/>
              </a:ext>
            </a:extLst>
          </p:cNvPr>
          <p:cNvSpPr/>
          <p:nvPr/>
        </p:nvSpPr>
        <p:spPr>
          <a:xfrm>
            <a:off x="2310150" y="2109651"/>
            <a:ext cx="553998" cy="1420271"/>
          </a:xfrm>
          <a:prstGeom prst="rect">
            <a:avLst/>
          </a:prstGeom>
        </p:spPr>
        <p:txBody>
          <a:bodyPr vert="eaVert" wrap="square" anchor="ctr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添加标题</a:t>
            </a:r>
          </a:p>
        </p:txBody>
      </p:sp>
      <p:sp>
        <p:nvSpPr>
          <p:cNvPr id="5" name="任意多边形 42">
            <a:extLst>
              <a:ext uri="{FF2B5EF4-FFF2-40B4-BE49-F238E27FC236}">
                <a16:creationId xmlns:a16="http://schemas.microsoft.com/office/drawing/2014/main" xmlns="" id="{4DE5CDD7-7AD9-41E4-8CB3-55A8EF47D6FE}"/>
              </a:ext>
            </a:extLst>
          </p:cNvPr>
          <p:cNvSpPr>
            <a:spLocks/>
          </p:cNvSpPr>
          <p:nvPr/>
        </p:nvSpPr>
        <p:spPr bwMode="auto">
          <a:xfrm rot="10800000">
            <a:off x="2090663" y="3529922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AAAA6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6" name="任意多边形 43">
            <a:extLst>
              <a:ext uri="{FF2B5EF4-FFF2-40B4-BE49-F238E27FC236}">
                <a16:creationId xmlns:a16="http://schemas.microsoft.com/office/drawing/2014/main" xmlns="" id="{B5C7AFA4-7AE0-4AF1-A4AC-171F53C1103F}"/>
              </a:ext>
            </a:extLst>
          </p:cNvPr>
          <p:cNvSpPr>
            <a:spLocks/>
          </p:cNvSpPr>
          <p:nvPr/>
        </p:nvSpPr>
        <p:spPr bwMode="auto">
          <a:xfrm flipH="1">
            <a:off x="2098116" y="1877853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AAAA6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D511D5DB-E7ED-4A76-B1BD-A3C03E49491C}"/>
              </a:ext>
            </a:extLst>
          </p:cNvPr>
          <p:cNvSpPr/>
          <p:nvPr/>
        </p:nvSpPr>
        <p:spPr>
          <a:xfrm>
            <a:off x="1216382" y="1877853"/>
            <a:ext cx="923330" cy="328014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请插入您的文本内容，请插入您的文本内容，请插入您的文本内容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3FF07FD2-4000-46CB-941D-7450F60FF73D}"/>
              </a:ext>
            </a:extLst>
          </p:cNvPr>
          <p:cNvSpPr/>
          <p:nvPr/>
        </p:nvSpPr>
        <p:spPr>
          <a:xfrm>
            <a:off x="4372547" y="2109651"/>
            <a:ext cx="553998" cy="1420271"/>
          </a:xfrm>
          <a:prstGeom prst="rect">
            <a:avLst/>
          </a:prstGeom>
        </p:spPr>
        <p:txBody>
          <a:bodyPr vert="eaVert" wrap="square" anchor="ctr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添加标题</a:t>
            </a:r>
          </a:p>
        </p:txBody>
      </p:sp>
      <p:sp>
        <p:nvSpPr>
          <p:cNvPr id="9" name="任意多边形 46">
            <a:extLst>
              <a:ext uri="{FF2B5EF4-FFF2-40B4-BE49-F238E27FC236}">
                <a16:creationId xmlns:a16="http://schemas.microsoft.com/office/drawing/2014/main" xmlns="" id="{303A726A-2ECD-4739-AFA3-4A6B8E996F0E}"/>
              </a:ext>
            </a:extLst>
          </p:cNvPr>
          <p:cNvSpPr>
            <a:spLocks/>
          </p:cNvSpPr>
          <p:nvPr/>
        </p:nvSpPr>
        <p:spPr bwMode="auto">
          <a:xfrm rot="10800000">
            <a:off x="4181065" y="3529922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AAAA6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0" name="任意多边形 47">
            <a:extLst>
              <a:ext uri="{FF2B5EF4-FFF2-40B4-BE49-F238E27FC236}">
                <a16:creationId xmlns:a16="http://schemas.microsoft.com/office/drawing/2014/main" xmlns="" id="{9F5768BF-94DA-4B28-A9E7-D893A4AC19FF}"/>
              </a:ext>
            </a:extLst>
          </p:cNvPr>
          <p:cNvSpPr>
            <a:spLocks/>
          </p:cNvSpPr>
          <p:nvPr/>
        </p:nvSpPr>
        <p:spPr bwMode="auto">
          <a:xfrm flipH="1">
            <a:off x="4188518" y="1877853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AAAA6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31D264E-8CCA-4E3D-8437-B9160714B7B6}"/>
              </a:ext>
            </a:extLst>
          </p:cNvPr>
          <p:cNvSpPr/>
          <p:nvPr/>
        </p:nvSpPr>
        <p:spPr>
          <a:xfrm>
            <a:off x="2937452" y="1877853"/>
            <a:ext cx="1292662" cy="328014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请插入您的文本内容，请插入您的文本内容，请插入您的文本内容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ECE21F4D-0291-4A02-AD43-E828A221627D}"/>
              </a:ext>
            </a:extLst>
          </p:cNvPr>
          <p:cNvSpPr/>
          <p:nvPr/>
        </p:nvSpPr>
        <p:spPr>
          <a:xfrm>
            <a:off x="8488121" y="2049966"/>
            <a:ext cx="553998" cy="1420271"/>
          </a:xfrm>
          <a:prstGeom prst="rect">
            <a:avLst/>
          </a:prstGeom>
        </p:spPr>
        <p:txBody>
          <a:bodyPr vert="eaVert" wrap="square" anchor="ctr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添加标题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sp>
        <p:nvSpPr>
          <p:cNvPr id="13" name="任意多边形 54">
            <a:extLst>
              <a:ext uri="{FF2B5EF4-FFF2-40B4-BE49-F238E27FC236}">
                <a16:creationId xmlns:a16="http://schemas.microsoft.com/office/drawing/2014/main" xmlns="" id="{2550EDD7-745F-483A-AC65-F11CD5E170A6}"/>
              </a:ext>
            </a:extLst>
          </p:cNvPr>
          <p:cNvSpPr>
            <a:spLocks/>
          </p:cNvSpPr>
          <p:nvPr/>
        </p:nvSpPr>
        <p:spPr bwMode="auto">
          <a:xfrm rot="10800000">
            <a:off x="8267285" y="3470237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AAAA6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4" name="任意多边形 55">
            <a:extLst>
              <a:ext uri="{FF2B5EF4-FFF2-40B4-BE49-F238E27FC236}">
                <a16:creationId xmlns:a16="http://schemas.microsoft.com/office/drawing/2014/main" xmlns="" id="{AFA6CD16-D5B4-4AAF-95DD-D7C5E970D274}"/>
              </a:ext>
            </a:extLst>
          </p:cNvPr>
          <p:cNvSpPr>
            <a:spLocks/>
          </p:cNvSpPr>
          <p:nvPr/>
        </p:nvSpPr>
        <p:spPr bwMode="auto">
          <a:xfrm flipH="1">
            <a:off x="8274738" y="1818168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AAAA6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86ADEAA1-C254-4CAB-B84D-077AABE8EADA}"/>
              </a:ext>
            </a:extLst>
          </p:cNvPr>
          <p:cNvSpPr/>
          <p:nvPr/>
        </p:nvSpPr>
        <p:spPr>
          <a:xfrm>
            <a:off x="7393004" y="1818168"/>
            <a:ext cx="923330" cy="328014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请插入您的文本内容，请插入您的文本内容，请插入您的文本内容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FA53F51E-B0A5-4CAD-BCB6-462E3687EDA8}"/>
              </a:ext>
            </a:extLst>
          </p:cNvPr>
          <p:cNvSpPr/>
          <p:nvPr/>
        </p:nvSpPr>
        <p:spPr>
          <a:xfrm>
            <a:off x="10588519" y="2049966"/>
            <a:ext cx="553998" cy="1420271"/>
          </a:xfrm>
          <a:prstGeom prst="rect">
            <a:avLst/>
          </a:prstGeom>
        </p:spPr>
        <p:txBody>
          <a:bodyPr vert="eaVert" wrap="square" anchor="ctr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添加标题</a:t>
            </a:r>
          </a:p>
        </p:txBody>
      </p:sp>
      <p:sp>
        <p:nvSpPr>
          <p:cNvPr id="17" name="任意多边形 58">
            <a:extLst>
              <a:ext uri="{FF2B5EF4-FFF2-40B4-BE49-F238E27FC236}">
                <a16:creationId xmlns:a16="http://schemas.microsoft.com/office/drawing/2014/main" xmlns="" id="{C806D8A1-C340-4E64-BC86-2EDFE7BD5626}"/>
              </a:ext>
            </a:extLst>
          </p:cNvPr>
          <p:cNvSpPr>
            <a:spLocks/>
          </p:cNvSpPr>
          <p:nvPr/>
        </p:nvSpPr>
        <p:spPr bwMode="auto">
          <a:xfrm rot="10800000">
            <a:off x="10357687" y="3470237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AAAA6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8" name="任意多边形 59">
            <a:extLst>
              <a:ext uri="{FF2B5EF4-FFF2-40B4-BE49-F238E27FC236}">
                <a16:creationId xmlns:a16="http://schemas.microsoft.com/office/drawing/2014/main" xmlns="" id="{041BF9CD-9470-482A-BD07-24809620D740}"/>
              </a:ext>
            </a:extLst>
          </p:cNvPr>
          <p:cNvSpPr>
            <a:spLocks/>
          </p:cNvSpPr>
          <p:nvPr/>
        </p:nvSpPr>
        <p:spPr bwMode="auto">
          <a:xfrm flipH="1">
            <a:off x="10365140" y="1818168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AAAA6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70FC7CC2-C078-480B-820B-40C60820674D}"/>
              </a:ext>
            </a:extLst>
          </p:cNvPr>
          <p:cNvSpPr/>
          <p:nvPr/>
        </p:nvSpPr>
        <p:spPr>
          <a:xfrm>
            <a:off x="9114074" y="1818168"/>
            <a:ext cx="1292662" cy="328014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请插入您的文本内容，请插入您的文本内容，请插入您的文本内容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BB06D12F-4FF4-4BEC-94B9-0859A9E377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36751" y="2830961"/>
            <a:ext cx="5049224" cy="5049224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5841CF73-5516-4E55-86C6-5B19D779FF86}"/>
              </a:ext>
            </a:extLst>
          </p:cNvPr>
          <p:cNvGrpSpPr/>
          <p:nvPr/>
        </p:nvGrpSpPr>
        <p:grpSpPr>
          <a:xfrm>
            <a:off x="4541328" y="444687"/>
            <a:ext cx="3166533" cy="799914"/>
            <a:chOff x="6959771" y="1043152"/>
            <a:chExt cx="4186947" cy="799914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xmlns="" id="{A17B3DAB-209C-413D-A25C-3ED5A7331FF4}"/>
                </a:ext>
              </a:extLst>
            </p:cNvPr>
            <p:cNvSpPr txBox="1"/>
            <p:nvPr/>
          </p:nvSpPr>
          <p:spPr>
            <a:xfrm>
              <a:off x="6959771" y="1043152"/>
              <a:ext cx="4186947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rgbClr val="5B6A0E"/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点击输入您的标题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xmlns="" id="{2114CC0F-9E01-4D1C-8273-663249D22C4E}"/>
                </a:ext>
              </a:extLst>
            </p:cNvPr>
            <p:cNvSpPr txBox="1"/>
            <p:nvPr/>
          </p:nvSpPr>
          <p:spPr>
            <a:xfrm flipH="1">
              <a:off x="7560234" y="1566067"/>
              <a:ext cx="2978751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algn="r">
                <a:defRPr sz="8000" b="1">
                  <a:gradFill flip="none" rotWithShape="1">
                    <a:gsLst>
                      <a:gs pos="0">
                        <a:srgbClr val="E51C3E"/>
                      </a:gs>
                      <a:gs pos="30000">
                        <a:srgbClr val="F18C64"/>
                      </a:gs>
                      <a:gs pos="83000">
                        <a:srgbClr val="F7C477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造字工房悦黑体验版常规体" pitchFamily="50" charset="-122"/>
                  <a:ea typeface="造字工房悦黑体验版常规体" pitchFamily="50" charset="-122"/>
                </a:defRPr>
              </a:lvl1pPr>
            </a:lstStyle>
            <a:p>
              <a:pPr algn="dist"/>
              <a:r>
                <a:rPr lang="en-US" altLang="zh-CN" sz="1200" dirty="0">
                  <a:solidFill>
                    <a:srgbClr val="5B6A0E"/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ADD  YOUR TITLE HERE        </a:t>
              </a:r>
              <a:endParaRPr lang="zh-CN" altLang="en-US" sz="1200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xmlns="" id="{0B13BF4D-0177-4B8F-8663-4A95AFFCAA7D}"/>
                </a:ext>
              </a:extLst>
            </p:cNvPr>
            <p:cNvCxnSpPr/>
            <p:nvPr/>
          </p:nvCxnSpPr>
          <p:spPr>
            <a:xfrm>
              <a:off x="10614643" y="1719955"/>
              <a:ext cx="296205" cy="0"/>
            </a:xfrm>
            <a:prstGeom prst="line">
              <a:avLst/>
            </a:prstGeom>
            <a:ln>
              <a:solidFill>
                <a:srgbClr val="826C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xmlns="" id="{37AB9A6C-DE1D-4324-81F4-68B9069AD0C2}"/>
                </a:ext>
              </a:extLst>
            </p:cNvPr>
            <p:cNvCxnSpPr/>
            <p:nvPr/>
          </p:nvCxnSpPr>
          <p:spPr>
            <a:xfrm>
              <a:off x="7188371" y="1719955"/>
              <a:ext cx="296205" cy="0"/>
            </a:xfrm>
            <a:prstGeom prst="line">
              <a:avLst/>
            </a:prstGeom>
            <a:ln>
              <a:solidFill>
                <a:srgbClr val="826C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02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21C15B77-C932-4D81-902A-233F261F4C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6868" y="349880"/>
            <a:ext cx="8650242" cy="647396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2CF73C6A-824F-442B-BE9E-692C5AEE30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24" y="-34155"/>
            <a:ext cx="12192000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7E570BB6-36C5-49AA-ABDE-A6D83E9C6D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397043" y="1792705"/>
            <a:ext cx="6493043" cy="506529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F6B0D004-2A29-4AD1-8F97-5C1720E4AEA8}"/>
              </a:ext>
            </a:extLst>
          </p:cNvPr>
          <p:cNvSpPr txBox="1"/>
          <p:nvPr/>
        </p:nvSpPr>
        <p:spPr>
          <a:xfrm>
            <a:off x="3867065" y="2800578"/>
            <a:ext cx="738664" cy="2862322"/>
          </a:xfrm>
          <a:prstGeom prst="rect">
            <a:avLst/>
          </a:prstGeom>
          <a:noFill/>
          <a:ln>
            <a:solidFill>
              <a:srgbClr val="5B6A0E"/>
            </a:solidFill>
          </a:ln>
        </p:spPr>
        <p:txBody>
          <a:bodyPr vert="eaVert" wrap="none" rtlCol="0">
            <a:spAutoFit/>
          </a:bodyPr>
          <a:lstStyle/>
          <a:p>
            <a:r>
              <a:rPr lang="zh-CN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这里输入标题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D37370C-B9E7-437B-9437-60E18227C7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6096000" y="1792705"/>
            <a:ext cx="6493043" cy="5065295"/>
          </a:xfrm>
          <a:prstGeom prst="rect">
            <a:avLst/>
          </a:prstGeom>
        </p:spPr>
      </p:pic>
      <p:sp>
        <p:nvSpPr>
          <p:cNvPr id="5" name="TextBox 20">
            <a:extLst>
              <a:ext uri="{FF2B5EF4-FFF2-40B4-BE49-F238E27FC236}">
                <a16:creationId xmlns:a16="http://schemas.microsoft.com/office/drawing/2014/main" xmlns="" id="{76B348FA-DB07-4B75-8EB4-FC804D62473E}"/>
              </a:ext>
            </a:extLst>
          </p:cNvPr>
          <p:cNvSpPr txBox="1"/>
          <p:nvPr/>
        </p:nvSpPr>
        <p:spPr>
          <a:xfrm>
            <a:off x="5356668" y="4090322"/>
            <a:ext cx="5078313" cy="15725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秋风起兮白云飞，草木黄落兮雁南归。</a:t>
            </a:r>
            <a:b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</a:b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兰有秀兮菊有芳，怀佳人兮不能忘。</a:t>
            </a:r>
            <a:b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</a:b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泛楼船兮济汾河，横中流兮扬素波。</a:t>
            </a:r>
            <a:b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</a:b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箫鼓鸣兮发棹歌，欢说极兮哀情多。</a:t>
            </a:r>
            <a:b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</a:b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少壮几时兮奈老何！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3F2125A9-561E-41FF-811F-4F0DA6911368}"/>
              </a:ext>
            </a:extLst>
          </p:cNvPr>
          <p:cNvCxnSpPr/>
          <p:nvPr/>
        </p:nvCxnSpPr>
        <p:spPr>
          <a:xfrm>
            <a:off x="5426426" y="4133864"/>
            <a:ext cx="0" cy="15290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45CAC586-A508-4F30-AA65-E57EAD102D18}"/>
              </a:ext>
            </a:extLst>
          </p:cNvPr>
          <p:cNvCxnSpPr/>
          <p:nvPr/>
        </p:nvCxnSpPr>
        <p:spPr>
          <a:xfrm>
            <a:off x="5926492" y="4133864"/>
            <a:ext cx="0" cy="13215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0BD28D5F-9D29-40B9-A73D-8D9DB3ECE28C}"/>
              </a:ext>
            </a:extLst>
          </p:cNvPr>
          <p:cNvCxnSpPr/>
          <p:nvPr/>
        </p:nvCxnSpPr>
        <p:spPr>
          <a:xfrm>
            <a:off x="6497996" y="4133864"/>
            <a:ext cx="0" cy="13215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46F73AF6-4086-425B-8B9B-6442A819CFE3}"/>
              </a:ext>
            </a:extLst>
          </p:cNvPr>
          <p:cNvCxnSpPr/>
          <p:nvPr/>
        </p:nvCxnSpPr>
        <p:spPr>
          <a:xfrm>
            <a:off x="7069500" y="4133864"/>
            <a:ext cx="0" cy="12897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E3F70903-A4C6-4403-ADFA-BCA06F8FEB60}"/>
              </a:ext>
            </a:extLst>
          </p:cNvPr>
          <p:cNvCxnSpPr/>
          <p:nvPr/>
        </p:nvCxnSpPr>
        <p:spPr>
          <a:xfrm>
            <a:off x="7641004" y="4133864"/>
            <a:ext cx="0" cy="12897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5D521B52-8FDE-47F8-B240-F090290FCD6D}"/>
              </a:ext>
            </a:extLst>
          </p:cNvPr>
          <p:cNvCxnSpPr/>
          <p:nvPr/>
        </p:nvCxnSpPr>
        <p:spPr>
          <a:xfrm>
            <a:off x="8212508" y="4133864"/>
            <a:ext cx="0" cy="12897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F15B8B18-CF11-445C-ADD6-8052F56AB410}"/>
              </a:ext>
            </a:extLst>
          </p:cNvPr>
          <p:cNvCxnSpPr/>
          <p:nvPr/>
        </p:nvCxnSpPr>
        <p:spPr>
          <a:xfrm>
            <a:off x="8717835" y="4133864"/>
            <a:ext cx="0" cy="12897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289D31D9-F138-4D90-BE8F-B58B7866D91B}"/>
              </a:ext>
            </a:extLst>
          </p:cNvPr>
          <p:cNvCxnSpPr/>
          <p:nvPr/>
        </p:nvCxnSpPr>
        <p:spPr>
          <a:xfrm>
            <a:off x="9212640" y="4133864"/>
            <a:ext cx="0" cy="15290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xmlns="" id="{6E83F37D-C2F7-4909-9190-CB9DB9C38D4B}"/>
              </a:ext>
            </a:extLst>
          </p:cNvPr>
          <p:cNvCxnSpPr/>
          <p:nvPr/>
        </p:nvCxnSpPr>
        <p:spPr>
          <a:xfrm>
            <a:off x="9784144" y="4133864"/>
            <a:ext cx="0" cy="13215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E6A36338-671C-4860-89F2-8D6A4C8D73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28" y="-114050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8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25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924C16D-18F9-400D-B730-3B0176F414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397043" y="1792705"/>
            <a:ext cx="6493043" cy="50652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84312B6-DDA3-4608-99BF-383500D7AA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6096000" y="1792705"/>
            <a:ext cx="6493043" cy="506529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3F28795B-FE21-4764-B581-4E0E844C38F8}"/>
              </a:ext>
            </a:extLst>
          </p:cNvPr>
          <p:cNvSpPr/>
          <p:nvPr/>
        </p:nvSpPr>
        <p:spPr>
          <a:xfrm>
            <a:off x="2244953" y="1610037"/>
            <a:ext cx="885825" cy="800347"/>
          </a:xfrm>
          <a:prstGeom prst="rect">
            <a:avLst/>
          </a:prstGeom>
          <a:noFill/>
          <a:ln>
            <a:solidFill>
              <a:srgbClr val="5B6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标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C438151C-96C4-4938-8302-A5EE62741BDF}"/>
              </a:ext>
            </a:extLst>
          </p:cNvPr>
          <p:cNvSpPr/>
          <p:nvPr/>
        </p:nvSpPr>
        <p:spPr>
          <a:xfrm>
            <a:off x="3850131" y="1610037"/>
            <a:ext cx="885825" cy="800347"/>
          </a:xfrm>
          <a:prstGeom prst="rect">
            <a:avLst/>
          </a:prstGeom>
          <a:noFill/>
          <a:ln>
            <a:solidFill>
              <a:srgbClr val="5B6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题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016BF907-13C5-42F0-895E-D65620B0A7FB}"/>
              </a:ext>
            </a:extLst>
          </p:cNvPr>
          <p:cNvSpPr/>
          <p:nvPr/>
        </p:nvSpPr>
        <p:spPr>
          <a:xfrm>
            <a:off x="7428308" y="1610037"/>
            <a:ext cx="885825" cy="800347"/>
          </a:xfrm>
          <a:prstGeom prst="rect">
            <a:avLst/>
          </a:prstGeom>
          <a:noFill/>
          <a:ln>
            <a:solidFill>
              <a:srgbClr val="5B6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文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62A72D52-EB29-4AE3-96D0-AE8B5D53E64B}"/>
              </a:ext>
            </a:extLst>
          </p:cNvPr>
          <p:cNvSpPr/>
          <p:nvPr/>
        </p:nvSpPr>
        <p:spPr>
          <a:xfrm>
            <a:off x="9033487" y="1610037"/>
            <a:ext cx="885825" cy="800347"/>
          </a:xfrm>
          <a:prstGeom prst="rect">
            <a:avLst/>
          </a:prstGeom>
          <a:noFill/>
          <a:ln>
            <a:solidFill>
              <a:srgbClr val="5B6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字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2D8A86D7-49AB-4DD8-8171-E827DDCC6545}"/>
              </a:ext>
            </a:extLst>
          </p:cNvPr>
          <p:cNvGrpSpPr/>
          <p:nvPr/>
        </p:nvGrpSpPr>
        <p:grpSpPr>
          <a:xfrm>
            <a:off x="3801097" y="2580790"/>
            <a:ext cx="1062474" cy="2779711"/>
            <a:chOff x="9032796" y="1709678"/>
            <a:chExt cx="1416632" cy="3706281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C440BD64-FDBB-49A5-969E-1F5480CBD991}"/>
                </a:ext>
              </a:extLst>
            </p:cNvPr>
            <p:cNvSpPr txBox="1"/>
            <p:nvPr/>
          </p:nvSpPr>
          <p:spPr>
            <a:xfrm>
              <a:off x="9915948" y="1709678"/>
              <a:ext cx="533480" cy="203816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2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rgbClr val="5B6A0E"/>
                  </a:solidFill>
                  <a:latin typeface="文悦古典明朝体 (非商业使用) W5" pitchFamily="50" charset="-122"/>
                  <a:ea typeface="文悦古典明朝体 (非商业使用) W5" pitchFamily="50" charset="-122"/>
                </a:rPr>
                <a:t>请在这里输入标题</a:t>
              </a: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xmlns="" id="{AB08A4F4-28EB-4942-99FF-560CF3112276}"/>
                </a:ext>
              </a:extLst>
            </p:cNvPr>
            <p:cNvCxnSpPr/>
            <p:nvPr/>
          </p:nvCxnSpPr>
          <p:spPr>
            <a:xfrm>
              <a:off x="9827680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A3F305AB-17C3-4554-A51C-0A14C953A9C0}"/>
                </a:ext>
              </a:extLst>
            </p:cNvPr>
            <p:cNvSpPr txBox="1"/>
            <p:nvPr/>
          </p:nvSpPr>
          <p:spPr>
            <a:xfrm>
              <a:off x="9032796" y="1709678"/>
              <a:ext cx="615553" cy="335476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水墨主题请在此输入文字  水墨主题请在此输入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文字  水墨主题请在此输入文字 水墨主题请在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A244478F-B14B-4E54-A8E2-06144E17A7BC}"/>
              </a:ext>
            </a:extLst>
          </p:cNvPr>
          <p:cNvGrpSpPr/>
          <p:nvPr/>
        </p:nvGrpSpPr>
        <p:grpSpPr>
          <a:xfrm>
            <a:off x="2171020" y="2580790"/>
            <a:ext cx="1117101" cy="2779711"/>
            <a:chOff x="7025195" y="1709678"/>
            <a:chExt cx="1489468" cy="3706281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EA48B075-1869-43F8-AC4C-7BD512B43C65}"/>
                </a:ext>
              </a:extLst>
            </p:cNvPr>
            <p:cNvSpPr txBox="1"/>
            <p:nvPr/>
          </p:nvSpPr>
          <p:spPr>
            <a:xfrm>
              <a:off x="7981183" y="1709678"/>
              <a:ext cx="533480" cy="203816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4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rgbClr val="5B6A0E"/>
                  </a:solidFill>
                  <a:latin typeface="文悦古典明朝体 (非商业使用) W5" pitchFamily="50" charset="-122"/>
                  <a:ea typeface="文悦古典明朝体 (非商业使用) W5" pitchFamily="50" charset="-122"/>
                </a:rPr>
                <a:t>请在这里输入标题</a:t>
              </a: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0AEC7DA2-D9E4-4679-A1DA-5E5B07AEA4C8}"/>
                </a:ext>
              </a:extLst>
            </p:cNvPr>
            <p:cNvCxnSpPr/>
            <p:nvPr/>
          </p:nvCxnSpPr>
          <p:spPr>
            <a:xfrm>
              <a:off x="7820079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E03DF1B1-7F30-4847-BCB8-0A0ACC94120E}"/>
                </a:ext>
              </a:extLst>
            </p:cNvPr>
            <p:cNvSpPr txBox="1"/>
            <p:nvPr/>
          </p:nvSpPr>
          <p:spPr>
            <a:xfrm>
              <a:off x="7025195" y="1709678"/>
              <a:ext cx="615553" cy="335476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水墨主题请在此输入文字  水墨主题请在此输入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文字  水墨主题请在此输入文字 水墨主题请在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8535D656-A68F-4A66-B388-F7A24BD0DB5C}"/>
              </a:ext>
            </a:extLst>
          </p:cNvPr>
          <p:cNvGrpSpPr/>
          <p:nvPr/>
        </p:nvGrpSpPr>
        <p:grpSpPr>
          <a:xfrm>
            <a:off x="7345014" y="2580790"/>
            <a:ext cx="1062474" cy="2779711"/>
            <a:chOff x="9032796" y="1709678"/>
            <a:chExt cx="1416632" cy="3706281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7456A72F-1BFF-47C2-B87F-253728DB756B}"/>
                </a:ext>
              </a:extLst>
            </p:cNvPr>
            <p:cNvSpPr txBox="1"/>
            <p:nvPr/>
          </p:nvSpPr>
          <p:spPr>
            <a:xfrm>
              <a:off x="9915948" y="1709678"/>
              <a:ext cx="533480" cy="203816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2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rgbClr val="5B6A0E"/>
                  </a:solidFill>
                  <a:latin typeface="文悦古典明朝体 (非商业使用) W5" pitchFamily="50" charset="-122"/>
                  <a:ea typeface="文悦古典明朝体 (非商业使用) W5" pitchFamily="50" charset="-122"/>
                </a:rPr>
                <a:t>请在这里输入标题</a:t>
              </a: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xmlns="" id="{E86B0498-F4DF-4335-9228-0A3E33D7A6CF}"/>
                </a:ext>
              </a:extLst>
            </p:cNvPr>
            <p:cNvCxnSpPr/>
            <p:nvPr/>
          </p:nvCxnSpPr>
          <p:spPr>
            <a:xfrm>
              <a:off x="9827680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7B4CC24C-7807-4455-A3DF-F6253A6F58B4}"/>
                </a:ext>
              </a:extLst>
            </p:cNvPr>
            <p:cNvSpPr txBox="1"/>
            <p:nvPr/>
          </p:nvSpPr>
          <p:spPr>
            <a:xfrm>
              <a:off x="9032796" y="1709678"/>
              <a:ext cx="615553" cy="335476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水墨主题请在此输入文字  水墨主题请在此输入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  <a:p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文字  水墨主题请在此输入文字 水墨主题请在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A25EC371-9020-4BDD-82A8-259B0E0FD01C}"/>
              </a:ext>
            </a:extLst>
          </p:cNvPr>
          <p:cNvGrpSpPr/>
          <p:nvPr/>
        </p:nvGrpSpPr>
        <p:grpSpPr>
          <a:xfrm>
            <a:off x="8989975" y="2580790"/>
            <a:ext cx="1062474" cy="2779711"/>
            <a:chOff x="9032796" y="1709678"/>
            <a:chExt cx="1416632" cy="3706281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F454FD7A-EE65-493C-BD5B-3E2C2689C603}"/>
                </a:ext>
              </a:extLst>
            </p:cNvPr>
            <p:cNvSpPr txBox="1"/>
            <p:nvPr/>
          </p:nvSpPr>
          <p:spPr>
            <a:xfrm>
              <a:off x="9915948" y="1709678"/>
              <a:ext cx="533480" cy="203816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2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rgbClr val="5B6A0E"/>
                  </a:solidFill>
                  <a:latin typeface="文悦古典明朝体 (非商业使用) W5" pitchFamily="50" charset="-122"/>
                  <a:ea typeface="文悦古典明朝体 (非商业使用) W5" pitchFamily="50" charset="-122"/>
                </a:rPr>
                <a:t>请在这里输入标题</a:t>
              </a: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="" id="{3CD586EF-E7FE-4238-852B-803048E76614}"/>
                </a:ext>
              </a:extLst>
            </p:cNvPr>
            <p:cNvCxnSpPr/>
            <p:nvPr/>
          </p:nvCxnSpPr>
          <p:spPr>
            <a:xfrm>
              <a:off x="9827680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17C776F2-0392-4E17-94B0-950AB587BB6C}"/>
                </a:ext>
              </a:extLst>
            </p:cNvPr>
            <p:cNvSpPr txBox="1"/>
            <p:nvPr/>
          </p:nvSpPr>
          <p:spPr>
            <a:xfrm>
              <a:off x="9032796" y="1709678"/>
              <a:ext cx="615553" cy="335476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水墨主题请在此输入文字  水墨主题请在此输入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  <a:p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文字  水墨主题请在此输入文字 水墨主题请在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526759A8-A319-4E57-B799-654B1BF38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370" y="0"/>
            <a:ext cx="3223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9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924C16D-18F9-400D-B730-3B0176F414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397043" y="1792705"/>
            <a:ext cx="6493043" cy="50652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84312B6-DDA3-4608-99BF-383500D7AA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6096000" y="1792705"/>
            <a:ext cx="6493043" cy="506529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B5672CF2-FC32-4286-AD89-A5FB92BCF5B5}"/>
              </a:ext>
            </a:extLst>
          </p:cNvPr>
          <p:cNvSpPr/>
          <p:nvPr/>
        </p:nvSpPr>
        <p:spPr>
          <a:xfrm>
            <a:off x="4662804" y="855766"/>
            <a:ext cx="2979174" cy="5132438"/>
          </a:xfrm>
          <a:prstGeom prst="rect">
            <a:avLst/>
          </a:prstGeom>
          <a:solidFill>
            <a:srgbClr val="AAAA6C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D0A81304-CEDE-4FD0-8549-3890B7C0C13B}"/>
              </a:ext>
            </a:extLst>
          </p:cNvPr>
          <p:cNvGrpSpPr/>
          <p:nvPr/>
        </p:nvGrpSpPr>
        <p:grpSpPr>
          <a:xfrm>
            <a:off x="4737232" y="1277539"/>
            <a:ext cx="2815262" cy="1983701"/>
            <a:chOff x="4751750" y="2730887"/>
            <a:chExt cx="2815262" cy="1983701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BCE7C240-FA6C-405C-BA71-912B2EFD49A8}"/>
                </a:ext>
              </a:extLst>
            </p:cNvPr>
            <p:cNvGrpSpPr/>
            <p:nvPr/>
          </p:nvGrpSpPr>
          <p:grpSpPr>
            <a:xfrm>
              <a:off x="4751750" y="2730887"/>
              <a:ext cx="2815262" cy="753386"/>
              <a:chOff x="7188371" y="1129437"/>
              <a:chExt cx="3722478" cy="753386"/>
            </a:xfrm>
          </p:grpSpPr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xmlns="" id="{6300FBC4-3A6A-486A-9125-19B7B9A391BA}"/>
                  </a:ext>
                </a:extLst>
              </p:cNvPr>
              <p:cNvSpPr txBox="1"/>
              <p:nvPr/>
            </p:nvSpPr>
            <p:spPr>
              <a:xfrm>
                <a:off x="7317543" y="1129437"/>
                <a:ext cx="3470623" cy="40011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dist"/>
                <a:r>
                  <a:rPr lang="zh-CN" altLang="en-US" sz="2000" dirty="0">
                    <a:solidFill>
                      <a:schemeClr val="bg1"/>
                    </a:solidFill>
                    <a:latin typeface="李旭科书法 v1.4" panose="02000603000000000000" pitchFamily="2" charset="-122"/>
                    <a:ea typeface="李旭科书法 v1.4" panose="02000603000000000000" pitchFamily="2" charset="-122"/>
                  </a:rPr>
                  <a:t>点击输入您的标题</a:t>
                </a: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="" id="{791066B2-24DE-4DC8-88B2-D1BEE23F34A5}"/>
                  </a:ext>
                </a:extLst>
              </p:cNvPr>
              <p:cNvSpPr txBox="1"/>
              <p:nvPr/>
            </p:nvSpPr>
            <p:spPr>
              <a:xfrm flipH="1">
                <a:off x="7563479" y="1605824"/>
                <a:ext cx="2978751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 algn="r">
                  <a:defRPr sz="8000" b="1">
                    <a:gradFill flip="none" rotWithShape="1">
                      <a:gsLst>
                        <a:gs pos="0">
                          <a:srgbClr val="E51C3E"/>
                        </a:gs>
                        <a:gs pos="30000">
                          <a:srgbClr val="F18C64"/>
                        </a:gs>
                        <a:gs pos="83000">
                          <a:srgbClr val="F7C477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atin typeface="造字工房悦黑体验版常规体" pitchFamily="50" charset="-122"/>
                    <a:ea typeface="造字工房悦黑体验版常规体" pitchFamily="50" charset="-122"/>
                  </a:defRPr>
                </a:lvl1pPr>
              </a:lstStyle>
              <a:p>
                <a:pPr algn="dist"/>
                <a:r>
                  <a:rPr lang="en-US" altLang="zh-CN" sz="1200" dirty="0">
                    <a:solidFill>
                      <a:schemeClr val="bg1"/>
                    </a:solidFill>
                    <a:latin typeface="李旭科书法 v1.4" panose="02000603000000000000" pitchFamily="2" charset="-122"/>
                    <a:ea typeface="李旭科书法 v1.4" panose="02000603000000000000" pitchFamily="2" charset="-122"/>
                  </a:rPr>
                  <a:t>ADD  YOUR TITLE HERE        </a:t>
                </a:r>
                <a:endParaRPr lang="zh-CN" altLang="en-US" sz="1200" dirty="0">
                  <a:solidFill>
                    <a:schemeClr val="bg1"/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endParaRPr>
              </a:p>
            </p:txBody>
          </p: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xmlns="" id="{88ADABFB-8218-43D9-8DD6-ABE08D717053}"/>
                  </a:ext>
                </a:extLst>
              </p:cNvPr>
              <p:cNvCxnSpPr/>
              <p:nvPr/>
            </p:nvCxnSpPr>
            <p:spPr>
              <a:xfrm>
                <a:off x="10614644" y="1759712"/>
                <a:ext cx="29620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xmlns="" id="{C9E6AC41-9ED8-44EC-AF41-B9C1F35C2B3A}"/>
                  </a:ext>
                </a:extLst>
              </p:cNvPr>
              <p:cNvCxnSpPr/>
              <p:nvPr/>
            </p:nvCxnSpPr>
            <p:spPr>
              <a:xfrm>
                <a:off x="7188371" y="1759712"/>
                <a:ext cx="29620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3A500B14-5BA4-4BAD-B6F3-3358DB9DD60E}"/>
                </a:ext>
              </a:extLst>
            </p:cNvPr>
            <p:cNvSpPr/>
            <p:nvPr/>
          </p:nvSpPr>
          <p:spPr>
            <a:xfrm>
              <a:off x="4836760" y="3835116"/>
              <a:ext cx="2591505" cy="87947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云想衣裳花相容，春风拂槛露华浓。若非群玉山头见，会向瑶台月下逢。一枝秾艳露凝香，云雨巫山枉断肠。借问汉宫谁得似</a:t>
              </a: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13B2B1FD-8563-440F-BF83-94F55AB774D4}"/>
                </a:ext>
              </a:extLst>
            </p:cNvPr>
            <p:cNvCxnSpPr/>
            <p:nvPr/>
          </p:nvCxnSpPr>
          <p:spPr>
            <a:xfrm>
              <a:off x="5939554" y="3656926"/>
              <a:ext cx="385918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2F02A2D4-A5CA-470E-9011-AA4F82DF71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84" y="2349893"/>
            <a:ext cx="2443415" cy="3665123"/>
          </a:xfrm>
          <a:prstGeom prst="rect">
            <a:avLst/>
          </a:prstGeom>
        </p:spPr>
      </p:pic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5C471042-14F6-464D-A4B7-503D66223142}"/>
              </a:ext>
            </a:extLst>
          </p:cNvPr>
          <p:cNvSpPr/>
          <p:nvPr/>
        </p:nvSpPr>
        <p:spPr>
          <a:xfrm>
            <a:off x="1173862" y="862781"/>
            <a:ext cx="2979174" cy="5132438"/>
          </a:xfrm>
          <a:prstGeom prst="rect">
            <a:avLst/>
          </a:prstGeom>
          <a:solidFill>
            <a:srgbClr val="AAAA6C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xmlns="" id="{8B68E5DF-7167-45AB-8D36-B8C1A80A3D99}"/>
              </a:ext>
            </a:extLst>
          </p:cNvPr>
          <p:cNvGrpSpPr/>
          <p:nvPr/>
        </p:nvGrpSpPr>
        <p:grpSpPr>
          <a:xfrm>
            <a:off x="1248290" y="1284554"/>
            <a:ext cx="2815262" cy="1983701"/>
            <a:chOff x="4751750" y="2730887"/>
            <a:chExt cx="2815262" cy="1983701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xmlns="" id="{E0872AD8-88D7-4FB4-A235-C133C555B823}"/>
                </a:ext>
              </a:extLst>
            </p:cNvPr>
            <p:cNvGrpSpPr/>
            <p:nvPr/>
          </p:nvGrpSpPr>
          <p:grpSpPr>
            <a:xfrm>
              <a:off x="4751750" y="2730887"/>
              <a:ext cx="2815262" cy="753386"/>
              <a:chOff x="7188371" y="1129437"/>
              <a:chExt cx="3722478" cy="753386"/>
            </a:xfrm>
          </p:grpSpPr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xmlns="" id="{3330857C-39EA-4BFE-9A0A-02FF171AD229}"/>
                  </a:ext>
                </a:extLst>
              </p:cNvPr>
              <p:cNvSpPr txBox="1"/>
              <p:nvPr/>
            </p:nvSpPr>
            <p:spPr>
              <a:xfrm>
                <a:off x="7317543" y="1129437"/>
                <a:ext cx="3470623" cy="40011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dist"/>
                <a:r>
                  <a:rPr lang="zh-CN" altLang="en-US" sz="2000" dirty="0">
                    <a:solidFill>
                      <a:schemeClr val="bg1"/>
                    </a:solidFill>
                    <a:latin typeface="李旭科书法 v1.4" panose="02000603000000000000" pitchFamily="2" charset="-122"/>
                    <a:ea typeface="李旭科书法 v1.4" panose="02000603000000000000" pitchFamily="2" charset="-122"/>
                  </a:rPr>
                  <a:t>点击输入您的标题</a:t>
                </a:r>
              </a:p>
            </p:txBody>
          </p:sp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xmlns="" id="{9976EA96-1DF9-4281-BAA6-883DE2A5A0B2}"/>
                  </a:ext>
                </a:extLst>
              </p:cNvPr>
              <p:cNvSpPr txBox="1"/>
              <p:nvPr/>
            </p:nvSpPr>
            <p:spPr>
              <a:xfrm flipH="1">
                <a:off x="7563479" y="1605824"/>
                <a:ext cx="2978751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 algn="r">
                  <a:defRPr sz="8000" b="1">
                    <a:gradFill flip="none" rotWithShape="1">
                      <a:gsLst>
                        <a:gs pos="0">
                          <a:srgbClr val="E51C3E"/>
                        </a:gs>
                        <a:gs pos="30000">
                          <a:srgbClr val="F18C64"/>
                        </a:gs>
                        <a:gs pos="83000">
                          <a:srgbClr val="F7C477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atin typeface="造字工房悦黑体验版常规体" pitchFamily="50" charset="-122"/>
                    <a:ea typeface="造字工房悦黑体验版常规体" pitchFamily="50" charset="-122"/>
                  </a:defRPr>
                </a:lvl1pPr>
              </a:lstStyle>
              <a:p>
                <a:pPr algn="dist"/>
                <a:r>
                  <a:rPr lang="en-US" altLang="zh-CN" sz="1200" dirty="0">
                    <a:solidFill>
                      <a:schemeClr val="bg1"/>
                    </a:solidFill>
                    <a:latin typeface="李旭科书法 v1.4" panose="02000603000000000000" pitchFamily="2" charset="-122"/>
                    <a:ea typeface="李旭科书法 v1.4" panose="02000603000000000000" pitchFamily="2" charset="-122"/>
                  </a:rPr>
                  <a:t>ADD  YOUR TITLE HERE        </a:t>
                </a:r>
                <a:endParaRPr lang="zh-CN" altLang="en-US" sz="1200" dirty="0">
                  <a:solidFill>
                    <a:schemeClr val="bg1"/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endParaRPr>
              </a:p>
            </p:txBody>
          </p: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xmlns="" id="{C478DCAE-5261-4E31-992B-AFC20D1E26EC}"/>
                  </a:ext>
                </a:extLst>
              </p:cNvPr>
              <p:cNvCxnSpPr/>
              <p:nvPr/>
            </p:nvCxnSpPr>
            <p:spPr>
              <a:xfrm>
                <a:off x="10614644" y="1759712"/>
                <a:ext cx="29620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xmlns="" id="{9F368B08-78FE-46E4-A0F0-F05BD8C8CFD1}"/>
                  </a:ext>
                </a:extLst>
              </p:cNvPr>
              <p:cNvCxnSpPr/>
              <p:nvPr/>
            </p:nvCxnSpPr>
            <p:spPr>
              <a:xfrm>
                <a:off x="7188371" y="1759712"/>
                <a:ext cx="29620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xmlns="" id="{7533239A-92B9-4811-A0C0-A34CB17C0729}"/>
                </a:ext>
              </a:extLst>
            </p:cNvPr>
            <p:cNvSpPr/>
            <p:nvPr/>
          </p:nvSpPr>
          <p:spPr>
            <a:xfrm>
              <a:off x="4836760" y="3835116"/>
              <a:ext cx="2591505" cy="87947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云想衣裳花相容，春风拂槛露华浓。若非群玉山头见，会向瑶台月下逢。一枝秾艳露凝香，云雨巫山枉断肠。借问汉宫谁得似</a:t>
              </a:r>
            </a:p>
          </p:txBody>
        </p: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xmlns="" id="{6384E976-E32A-4E94-9BAA-95D5CDA5A4C7}"/>
                </a:ext>
              </a:extLst>
            </p:cNvPr>
            <p:cNvCxnSpPr/>
            <p:nvPr/>
          </p:nvCxnSpPr>
          <p:spPr>
            <a:xfrm>
              <a:off x="5939554" y="3656926"/>
              <a:ext cx="385918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4C974587-7CD6-4C65-AB02-D439EDD81A20}"/>
              </a:ext>
            </a:extLst>
          </p:cNvPr>
          <p:cNvSpPr/>
          <p:nvPr/>
        </p:nvSpPr>
        <p:spPr>
          <a:xfrm>
            <a:off x="8165024" y="882578"/>
            <a:ext cx="2979174" cy="5132438"/>
          </a:xfrm>
          <a:prstGeom prst="rect">
            <a:avLst/>
          </a:prstGeom>
          <a:solidFill>
            <a:srgbClr val="AAAA6C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xmlns="" id="{DDA6A598-8789-4C4A-919D-C62AFA18F8F0}"/>
              </a:ext>
            </a:extLst>
          </p:cNvPr>
          <p:cNvGrpSpPr/>
          <p:nvPr/>
        </p:nvGrpSpPr>
        <p:grpSpPr>
          <a:xfrm>
            <a:off x="8239452" y="1304351"/>
            <a:ext cx="2815262" cy="1983701"/>
            <a:chOff x="4751750" y="2730887"/>
            <a:chExt cx="2815262" cy="1983701"/>
          </a:xfrm>
        </p:grpSpPr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xmlns="" id="{63E50B85-768C-4908-9436-068AE2C7CDCB}"/>
                </a:ext>
              </a:extLst>
            </p:cNvPr>
            <p:cNvGrpSpPr/>
            <p:nvPr/>
          </p:nvGrpSpPr>
          <p:grpSpPr>
            <a:xfrm>
              <a:off x="4751750" y="2730887"/>
              <a:ext cx="2815262" cy="753386"/>
              <a:chOff x="7188371" y="1129437"/>
              <a:chExt cx="3722478" cy="753386"/>
            </a:xfrm>
          </p:grpSpPr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xmlns="" id="{8B084843-7D5B-4B52-A979-7670FC6482E8}"/>
                  </a:ext>
                </a:extLst>
              </p:cNvPr>
              <p:cNvSpPr txBox="1"/>
              <p:nvPr/>
            </p:nvSpPr>
            <p:spPr>
              <a:xfrm>
                <a:off x="7317543" y="1129437"/>
                <a:ext cx="3470623" cy="40011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dist"/>
                <a:r>
                  <a:rPr lang="zh-CN" altLang="en-US" sz="2000" dirty="0">
                    <a:solidFill>
                      <a:schemeClr val="bg1"/>
                    </a:solidFill>
                    <a:latin typeface="李旭科书法 v1.4" panose="02000603000000000000" pitchFamily="2" charset="-122"/>
                    <a:ea typeface="李旭科书法 v1.4" panose="02000603000000000000" pitchFamily="2" charset="-122"/>
                  </a:rPr>
                  <a:t>点击输入您的标题</a:t>
                </a:r>
              </a:p>
            </p:txBody>
          </p:sp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xmlns="" id="{8D74ED3B-4BB1-4CE6-8A83-9B32792A979A}"/>
                  </a:ext>
                </a:extLst>
              </p:cNvPr>
              <p:cNvSpPr txBox="1"/>
              <p:nvPr/>
            </p:nvSpPr>
            <p:spPr>
              <a:xfrm flipH="1">
                <a:off x="7563479" y="1605824"/>
                <a:ext cx="2978751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 algn="r">
                  <a:defRPr sz="8000" b="1">
                    <a:gradFill flip="none" rotWithShape="1">
                      <a:gsLst>
                        <a:gs pos="0">
                          <a:srgbClr val="E51C3E"/>
                        </a:gs>
                        <a:gs pos="30000">
                          <a:srgbClr val="F18C64"/>
                        </a:gs>
                        <a:gs pos="83000">
                          <a:srgbClr val="F7C477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atin typeface="造字工房悦黑体验版常规体" pitchFamily="50" charset="-122"/>
                    <a:ea typeface="造字工房悦黑体验版常规体" pitchFamily="50" charset="-122"/>
                  </a:defRPr>
                </a:lvl1pPr>
              </a:lstStyle>
              <a:p>
                <a:pPr algn="dist"/>
                <a:r>
                  <a:rPr lang="en-US" altLang="zh-CN" sz="1200" dirty="0">
                    <a:solidFill>
                      <a:schemeClr val="bg1"/>
                    </a:solidFill>
                    <a:latin typeface="李旭科书法 v1.4" panose="02000603000000000000" pitchFamily="2" charset="-122"/>
                    <a:ea typeface="李旭科书法 v1.4" panose="02000603000000000000" pitchFamily="2" charset="-122"/>
                  </a:rPr>
                  <a:t>ADD  YOUR TITLE HERE        </a:t>
                </a:r>
                <a:endParaRPr lang="zh-CN" altLang="en-US" sz="1200" dirty="0">
                  <a:solidFill>
                    <a:schemeClr val="bg1"/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endParaRPr>
              </a:p>
            </p:txBody>
          </p: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xmlns="" id="{4F6BD919-0A76-4B8C-A427-D5F1E312CD82}"/>
                  </a:ext>
                </a:extLst>
              </p:cNvPr>
              <p:cNvCxnSpPr/>
              <p:nvPr/>
            </p:nvCxnSpPr>
            <p:spPr>
              <a:xfrm>
                <a:off x="10614644" y="1759712"/>
                <a:ext cx="29620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xmlns="" id="{AAFA209D-107B-4681-9B2D-3334383D3150}"/>
                  </a:ext>
                </a:extLst>
              </p:cNvPr>
              <p:cNvCxnSpPr/>
              <p:nvPr/>
            </p:nvCxnSpPr>
            <p:spPr>
              <a:xfrm>
                <a:off x="7188371" y="1759712"/>
                <a:ext cx="29620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xmlns="" id="{E4EAF4D8-6257-49B1-A230-AB3F905D7218}"/>
                </a:ext>
              </a:extLst>
            </p:cNvPr>
            <p:cNvSpPr/>
            <p:nvPr/>
          </p:nvSpPr>
          <p:spPr>
            <a:xfrm>
              <a:off x="4836760" y="3835116"/>
              <a:ext cx="2591505" cy="87947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云想衣裳花相容，春风拂槛露华浓。若非群玉山头见，会向瑶台月下逢。一枝秾艳露凝香，云雨巫山枉断肠。借问汉宫谁得似</a:t>
              </a:r>
            </a:p>
          </p:txBody>
        </p: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xmlns="" id="{122D49A7-5006-42C3-9941-B168E4D2B4FD}"/>
                </a:ext>
              </a:extLst>
            </p:cNvPr>
            <p:cNvCxnSpPr/>
            <p:nvPr/>
          </p:nvCxnSpPr>
          <p:spPr>
            <a:xfrm>
              <a:off x="5939554" y="3656926"/>
              <a:ext cx="385918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图片 60">
            <a:extLst>
              <a:ext uri="{FF2B5EF4-FFF2-40B4-BE49-F238E27FC236}">
                <a16:creationId xmlns:a16="http://schemas.microsoft.com/office/drawing/2014/main" xmlns="" id="{116FBB59-F206-4BFA-A5A3-9C371BE480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6" y="2998502"/>
            <a:ext cx="1950816" cy="3028481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xmlns="" id="{85DCEAF0-A6E5-4CF9-96BA-9E76DFE047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46" y="2172793"/>
            <a:ext cx="3987821" cy="483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4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2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924C16D-18F9-400D-B730-3B0176F414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397043" y="1792705"/>
            <a:ext cx="6493043" cy="50652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84312B6-DDA3-4608-99BF-383500D7AA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6096000" y="1792705"/>
            <a:ext cx="6493043" cy="5065295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xmlns="" id="{984CDD00-5041-4197-81B6-A23AB97CDD06}"/>
              </a:ext>
            </a:extLst>
          </p:cNvPr>
          <p:cNvSpPr/>
          <p:nvPr/>
        </p:nvSpPr>
        <p:spPr>
          <a:xfrm>
            <a:off x="3637697" y="2466178"/>
            <a:ext cx="5012783" cy="2224993"/>
          </a:xfrm>
          <a:prstGeom prst="ellipse">
            <a:avLst/>
          </a:prstGeom>
          <a:noFill/>
          <a:ln>
            <a:solidFill>
              <a:srgbClr val="D8BE8C">
                <a:alpha val="2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5B6A0E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D91B2B53-8143-40C8-8FF2-3D582624676A}"/>
              </a:ext>
            </a:extLst>
          </p:cNvPr>
          <p:cNvSpPr/>
          <p:nvPr/>
        </p:nvSpPr>
        <p:spPr>
          <a:xfrm>
            <a:off x="4709255" y="2807005"/>
            <a:ext cx="2879703" cy="894213"/>
          </a:xfrm>
          <a:prstGeom prst="ellipse">
            <a:avLst/>
          </a:prstGeom>
          <a:noFill/>
          <a:ln>
            <a:solidFill>
              <a:srgbClr val="D8BE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5B6A0E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136B1805-A6B0-46C9-8BE2-75E6EEFCB9F6}"/>
              </a:ext>
            </a:extLst>
          </p:cNvPr>
          <p:cNvSpPr/>
          <p:nvPr/>
        </p:nvSpPr>
        <p:spPr>
          <a:xfrm>
            <a:off x="4364672" y="2663251"/>
            <a:ext cx="3606800" cy="1328179"/>
          </a:xfrm>
          <a:prstGeom prst="ellipse">
            <a:avLst/>
          </a:prstGeom>
          <a:noFill/>
          <a:ln>
            <a:solidFill>
              <a:srgbClr val="D8BE8C">
                <a:alpha val="5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5B6A0E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35686F79-E67A-4E03-9B03-ED3CA08CAEBE}"/>
              </a:ext>
            </a:extLst>
          </p:cNvPr>
          <p:cNvGrpSpPr/>
          <p:nvPr/>
        </p:nvGrpSpPr>
        <p:grpSpPr>
          <a:xfrm rot="235028">
            <a:off x="5144000" y="2429291"/>
            <a:ext cx="1922323" cy="1102864"/>
            <a:chOff x="1030288" y="283731"/>
            <a:chExt cx="9763126" cy="5601241"/>
          </a:xfrm>
          <a:gradFill>
            <a:gsLst>
              <a:gs pos="0">
                <a:srgbClr val="AAAA6C"/>
              </a:gs>
              <a:gs pos="64000">
                <a:srgbClr val="5B6A0E"/>
              </a:gs>
              <a:gs pos="100000">
                <a:srgbClr val="6A9B00"/>
              </a:gs>
            </a:gsLst>
            <a:lin ang="5400000" scaled="1"/>
          </a:gradFill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xmlns="" id="{781997AF-AC11-41AA-9E5A-39CBB840F414}"/>
                </a:ext>
              </a:extLst>
            </p:cNvPr>
            <p:cNvSpPr/>
            <p:nvPr/>
          </p:nvSpPr>
          <p:spPr bwMode="auto">
            <a:xfrm rot="18859373" flipH="1">
              <a:off x="4409753" y="1079122"/>
              <a:ext cx="1962701" cy="3308949"/>
            </a:xfrm>
            <a:custGeom>
              <a:avLst/>
              <a:gdLst>
                <a:gd name="T0" fmla="*/ 712 w 817"/>
                <a:gd name="T1" fmla="*/ 1150 h 1222"/>
                <a:gd name="T2" fmla="*/ 25 w 817"/>
                <a:gd name="T3" fmla="*/ 440 h 1222"/>
                <a:gd name="T4" fmla="*/ 46 w 817"/>
                <a:gd name="T5" fmla="*/ 211 h 1222"/>
                <a:gd name="T6" fmla="*/ 45 w 817"/>
                <a:gd name="T7" fmla="*/ 35 h 1222"/>
                <a:gd name="T8" fmla="*/ 230 w 817"/>
                <a:gd name="T9" fmla="*/ 92 h 1222"/>
                <a:gd name="T10" fmla="*/ 783 w 817"/>
                <a:gd name="T11" fmla="*/ 1073 h 1222"/>
                <a:gd name="T12" fmla="*/ 712 w 817"/>
                <a:gd name="T13" fmla="*/ 1150 h 1222"/>
                <a:gd name="connsiteX0" fmla="*/ 9319 w 10252"/>
                <a:gd name="connsiteY0" fmla="*/ 9216 h 9376"/>
                <a:gd name="connsiteX1" fmla="*/ 910 w 10252"/>
                <a:gd name="connsiteY1" fmla="*/ 3406 h 9376"/>
                <a:gd name="connsiteX2" fmla="*/ 608 w 10252"/>
                <a:gd name="connsiteY2" fmla="*/ 1366 h 9376"/>
                <a:gd name="connsiteX3" fmla="*/ 1155 w 10252"/>
                <a:gd name="connsiteY3" fmla="*/ 91 h 9376"/>
                <a:gd name="connsiteX4" fmla="*/ 3419 w 10252"/>
                <a:gd name="connsiteY4" fmla="*/ 558 h 9376"/>
                <a:gd name="connsiteX5" fmla="*/ 10188 w 10252"/>
                <a:gd name="connsiteY5" fmla="*/ 8586 h 9376"/>
                <a:gd name="connsiteX6" fmla="*/ 9319 w 10252"/>
                <a:gd name="connsiteY6" fmla="*/ 9216 h 9376"/>
                <a:gd name="connsiteX0-1" fmla="*/ 8821 w 9731"/>
                <a:gd name="connsiteY0-2" fmla="*/ 9829 h 10000"/>
                <a:gd name="connsiteX1-3" fmla="*/ 619 w 9731"/>
                <a:gd name="connsiteY1-4" fmla="*/ 3633 h 10000"/>
                <a:gd name="connsiteX2-5" fmla="*/ 858 w 9731"/>
                <a:gd name="connsiteY2-6" fmla="*/ 97 h 10000"/>
                <a:gd name="connsiteX3-7" fmla="*/ 3066 w 9731"/>
                <a:gd name="connsiteY3-8" fmla="*/ 595 h 10000"/>
                <a:gd name="connsiteX4-9" fmla="*/ 9669 w 9731"/>
                <a:gd name="connsiteY4-10" fmla="*/ 9157 h 10000"/>
                <a:gd name="connsiteX5-11" fmla="*/ 8821 w 9731"/>
                <a:gd name="connsiteY5-12" fmla="*/ 9829 h 10000"/>
                <a:gd name="connsiteX0-13" fmla="*/ 8519 w 9454"/>
                <a:gd name="connsiteY0-14" fmla="*/ 9829 h 10000"/>
                <a:gd name="connsiteX1-15" fmla="*/ 1023 w 9454"/>
                <a:gd name="connsiteY1-16" fmla="*/ 4740 h 10000"/>
                <a:gd name="connsiteX2-17" fmla="*/ 336 w 9454"/>
                <a:gd name="connsiteY2-18" fmla="*/ 97 h 10000"/>
                <a:gd name="connsiteX3-19" fmla="*/ 2605 w 9454"/>
                <a:gd name="connsiteY3-20" fmla="*/ 595 h 10000"/>
                <a:gd name="connsiteX4-21" fmla="*/ 9390 w 9454"/>
                <a:gd name="connsiteY4-22" fmla="*/ 9157 h 10000"/>
                <a:gd name="connsiteX5-23" fmla="*/ 8519 w 9454"/>
                <a:gd name="connsiteY5-24" fmla="*/ 9829 h 10000"/>
                <a:gd name="connsiteX0-25" fmla="*/ 8749 w 9737"/>
                <a:gd name="connsiteY0-26" fmla="*/ 10189 h 10360"/>
                <a:gd name="connsiteX1-27" fmla="*/ 820 w 9737"/>
                <a:gd name="connsiteY1-28" fmla="*/ 5100 h 10360"/>
                <a:gd name="connsiteX2-29" fmla="*/ 554 w 9737"/>
                <a:gd name="connsiteY2-30" fmla="*/ 413 h 10360"/>
                <a:gd name="connsiteX3-31" fmla="*/ 2493 w 9737"/>
                <a:gd name="connsiteY3-32" fmla="*/ 955 h 10360"/>
                <a:gd name="connsiteX4-33" fmla="*/ 9670 w 9737"/>
                <a:gd name="connsiteY4-34" fmla="*/ 9517 h 10360"/>
                <a:gd name="connsiteX5-35" fmla="*/ 8749 w 9737"/>
                <a:gd name="connsiteY5-36" fmla="*/ 10189 h 10360"/>
                <a:gd name="connsiteX0-37" fmla="*/ 8985 w 10000"/>
                <a:gd name="connsiteY0-38" fmla="*/ 9436 h 9601"/>
                <a:gd name="connsiteX1-39" fmla="*/ 842 w 10000"/>
                <a:gd name="connsiteY1-40" fmla="*/ 4524 h 9601"/>
                <a:gd name="connsiteX2-41" fmla="*/ 569 w 10000"/>
                <a:gd name="connsiteY2-42" fmla="*/ 0 h 9601"/>
                <a:gd name="connsiteX3-43" fmla="*/ 9931 w 10000"/>
                <a:gd name="connsiteY3-44" fmla="*/ 8787 h 9601"/>
                <a:gd name="connsiteX4-45" fmla="*/ 8985 w 10000"/>
                <a:gd name="connsiteY4-46" fmla="*/ 9436 h 9601"/>
                <a:gd name="connsiteX0-47" fmla="*/ 8985 w 10000"/>
                <a:gd name="connsiteY0-48" fmla="*/ 9828 h 10000"/>
                <a:gd name="connsiteX1-49" fmla="*/ 842 w 10000"/>
                <a:gd name="connsiteY1-50" fmla="*/ 4712 h 10000"/>
                <a:gd name="connsiteX2-51" fmla="*/ 569 w 10000"/>
                <a:gd name="connsiteY2-52" fmla="*/ 0 h 10000"/>
                <a:gd name="connsiteX3-53" fmla="*/ 9931 w 10000"/>
                <a:gd name="connsiteY3-54" fmla="*/ 9152 h 10000"/>
                <a:gd name="connsiteX4-55" fmla="*/ 8985 w 10000"/>
                <a:gd name="connsiteY4-56" fmla="*/ 9828 h 10000"/>
                <a:gd name="connsiteX0-57" fmla="*/ 8985 w 10000"/>
                <a:gd name="connsiteY0-58" fmla="*/ 9828 h 10000"/>
                <a:gd name="connsiteX1-59" fmla="*/ 842 w 10000"/>
                <a:gd name="connsiteY1-60" fmla="*/ 4712 h 10000"/>
                <a:gd name="connsiteX2-61" fmla="*/ 569 w 10000"/>
                <a:gd name="connsiteY2-62" fmla="*/ 0 h 10000"/>
                <a:gd name="connsiteX3-63" fmla="*/ 9931 w 10000"/>
                <a:gd name="connsiteY3-64" fmla="*/ 9152 h 10000"/>
                <a:gd name="connsiteX4-65" fmla="*/ 8985 w 10000"/>
                <a:gd name="connsiteY4-66" fmla="*/ 9828 h 10000"/>
                <a:gd name="connsiteX0-67" fmla="*/ 8985 w 10000"/>
                <a:gd name="connsiteY0-68" fmla="*/ 9828 h 10000"/>
                <a:gd name="connsiteX1-69" fmla="*/ 842 w 10000"/>
                <a:gd name="connsiteY1-70" fmla="*/ 4712 h 10000"/>
                <a:gd name="connsiteX2-71" fmla="*/ 569 w 10000"/>
                <a:gd name="connsiteY2-72" fmla="*/ 0 h 10000"/>
                <a:gd name="connsiteX3-73" fmla="*/ 9931 w 10000"/>
                <a:gd name="connsiteY3-74" fmla="*/ 9152 h 10000"/>
                <a:gd name="connsiteX4-75" fmla="*/ 8985 w 10000"/>
                <a:gd name="connsiteY4-76" fmla="*/ 9828 h 10000"/>
                <a:gd name="connsiteX0-77" fmla="*/ 9154 w 10169"/>
                <a:gd name="connsiteY0-78" fmla="*/ 9828 h 10000"/>
                <a:gd name="connsiteX1-79" fmla="*/ 1011 w 10169"/>
                <a:gd name="connsiteY1-80" fmla="*/ 4712 h 10000"/>
                <a:gd name="connsiteX2-81" fmla="*/ 738 w 10169"/>
                <a:gd name="connsiteY2-82" fmla="*/ 0 h 10000"/>
                <a:gd name="connsiteX3-83" fmla="*/ 10100 w 10169"/>
                <a:gd name="connsiteY3-84" fmla="*/ 9152 h 10000"/>
                <a:gd name="connsiteX4-85" fmla="*/ 9154 w 10169"/>
                <a:gd name="connsiteY4-86" fmla="*/ 9828 h 10000"/>
                <a:gd name="connsiteX0-87" fmla="*/ 9154 w 10169"/>
                <a:gd name="connsiteY0-88" fmla="*/ 9828 h 10000"/>
                <a:gd name="connsiteX1-89" fmla="*/ 1011 w 10169"/>
                <a:gd name="connsiteY1-90" fmla="*/ 4712 h 10000"/>
                <a:gd name="connsiteX2-91" fmla="*/ 738 w 10169"/>
                <a:gd name="connsiteY2-92" fmla="*/ 0 h 10000"/>
                <a:gd name="connsiteX3-93" fmla="*/ 10100 w 10169"/>
                <a:gd name="connsiteY3-94" fmla="*/ 9152 h 10000"/>
                <a:gd name="connsiteX4-95" fmla="*/ 9154 w 10169"/>
                <a:gd name="connsiteY4-96" fmla="*/ 9828 h 10000"/>
                <a:gd name="connsiteX0-97" fmla="*/ 9154 w 10169"/>
                <a:gd name="connsiteY0-98" fmla="*/ 9828 h 10000"/>
                <a:gd name="connsiteX1-99" fmla="*/ 1011 w 10169"/>
                <a:gd name="connsiteY1-100" fmla="*/ 4712 h 10000"/>
                <a:gd name="connsiteX2-101" fmla="*/ 738 w 10169"/>
                <a:gd name="connsiteY2-102" fmla="*/ 0 h 10000"/>
                <a:gd name="connsiteX3-103" fmla="*/ 10100 w 10169"/>
                <a:gd name="connsiteY3-104" fmla="*/ 9152 h 10000"/>
                <a:gd name="connsiteX4-105" fmla="*/ 9154 w 10169"/>
                <a:gd name="connsiteY4-106" fmla="*/ 9828 h 10000"/>
                <a:gd name="connsiteX0-107" fmla="*/ 8972 w 9987"/>
                <a:gd name="connsiteY0-108" fmla="*/ 9883 h 10055"/>
                <a:gd name="connsiteX1-109" fmla="*/ 829 w 9987"/>
                <a:gd name="connsiteY1-110" fmla="*/ 4767 h 10055"/>
                <a:gd name="connsiteX2-111" fmla="*/ 556 w 9987"/>
                <a:gd name="connsiteY2-112" fmla="*/ 55 h 10055"/>
                <a:gd name="connsiteX3-113" fmla="*/ 3330 w 9987"/>
                <a:gd name="connsiteY3-114" fmla="*/ 2630 h 10055"/>
                <a:gd name="connsiteX4-115" fmla="*/ 9918 w 9987"/>
                <a:gd name="connsiteY4-116" fmla="*/ 9207 h 10055"/>
                <a:gd name="connsiteX5-117" fmla="*/ 8972 w 9987"/>
                <a:gd name="connsiteY5-118" fmla="*/ 9883 h 10055"/>
                <a:gd name="connsiteX0-119" fmla="*/ 8984 w 10000"/>
                <a:gd name="connsiteY0-120" fmla="*/ 9835 h 10006"/>
                <a:gd name="connsiteX1-121" fmla="*/ 830 w 10000"/>
                <a:gd name="connsiteY1-122" fmla="*/ 4747 h 10006"/>
                <a:gd name="connsiteX2-123" fmla="*/ 557 w 10000"/>
                <a:gd name="connsiteY2-124" fmla="*/ 61 h 10006"/>
                <a:gd name="connsiteX3-125" fmla="*/ 4891 w 10000"/>
                <a:gd name="connsiteY3-126" fmla="*/ 2445 h 10006"/>
                <a:gd name="connsiteX4-127" fmla="*/ 9931 w 10000"/>
                <a:gd name="connsiteY4-128" fmla="*/ 9163 h 10006"/>
                <a:gd name="connsiteX5-129" fmla="*/ 8984 w 10000"/>
                <a:gd name="connsiteY5-130" fmla="*/ 9835 h 10006"/>
                <a:gd name="connsiteX0-131" fmla="*/ 8984 w 10000"/>
                <a:gd name="connsiteY0-132" fmla="*/ 9835 h 10006"/>
                <a:gd name="connsiteX1-133" fmla="*/ 830 w 10000"/>
                <a:gd name="connsiteY1-134" fmla="*/ 4747 h 10006"/>
                <a:gd name="connsiteX2-135" fmla="*/ 557 w 10000"/>
                <a:gd name="connsiteY2-136" fmla="*/ 61 h 10006"/>
                <a:gd name="connsiteX3-137" fmla="*/ 4891 w 10000"/>
                <a:gd name="connsiteY3-138" fmla="*/ 2445 h 10006"/>
                <a:gd name="connsiteX4-139" fmla="*/ 9931 w 10000"/>
                <a:gd name="connsiteY4-140" fmla="*/ 9163 h 10006"/>
                <a:gd name="connsiteX5-141" fmla="*/ 8984 w 10000"/>
                <a:gd name="connsiteY5-142" fmla="*/ 9835 h 10006"/>
                <a:gd name="connsiteX0-143" fmla="*/ 8984 w 10000"/>
                <a:gd name="connsiteY0-144" fmla="*/ 9861 h 10032"/>
                <a:gd name="connsiteX1-145" fmla="*/ 830 w 10000"/>
                <a:gd name="connsiteY1-146" fmla="*/ 4773 h 10032"/>
                <a:gd name="connsiteX2-147" fmla="*/ 557 w 10000"/>
                <a:gd name="connsiteY2-148" fmla="*/ 87 h 10032"/>
                <a:gd name="connsiteX3-149" fmla="*/ 5297 w 10000"/>
                <a:gd name="connsiteY3-150" fmla="*/ 1984 h 10032"/>
                <a:gd name="connsiteX4-151" fmla="*/ 9931 w 10000"/>
                <a:gd name="connsiteY4-152" fmla="*/ 9189 h 10032"/>
                <a:gd name="connsiteX5-153" fmla="*/ 8984 w 10000"/>
                <a:gd name="connsiteY5-154" fmla="*/ 9861 h 10032"/>
                <a:gd name="connsiteX0-155" fmla="*/ 8984 w 10000"/>
                <a:gd name="connsiteY0-156" fmla="*/ 9856 h 10027"/>
                <a:gd name="connsiteX1-157" fmla="*/ 830 w 10000"/>
                <a:gd name="connsiteY1-158" fmla="*/ 4768 h 10027"/>
                <a:gd name="connsiteX2-159" fmla="*/ 557 w 10000"/>
                <a:gd name="connsiteY2-160" fmla="*/ 82 h 10027"/>
                <a:gd name="connsiteX3-161" fmla="*/ 5297 w 10000"/>
                <a:gd name="connsiteY3-162" fmla="*/ 1979 h 10027"/>
                <a:gd name="connsiteX4-163" fmla="*/ 9931 w 10000"/>
                <a:gd name="connsiteY4-164" fmla="*/ 9184 h 10027"/>
                <a:gd name="connsiteX5-165" fmla="*/ 8984 w 10000"/>
                <a:gd name="connsiteY5-166" fmla="*/ 9856 h 10027"/>
                <a:gd name="connsiteX0-167" fmla="*/ 8984 w 10000"/>
                <a:gd name="connsiteY0-168" fmla="*/ 9774 h 9945"/>
                <a:gd name="connsiteX1-169" fmla="*/ 830 w 10000"/>
                <a:gd name="connsiteY1-170" fmla="*/ 4686 h 9945"/>
                <a:gd name="connsiteX2-171" fmla="*/ 557 w 10000"/>
                <a:gd name="connsiteY2-172" fmla="*/ 0 h 9945"/>
                <a:gd name="connsiteX3-173" fmla="*/ 5297 w 10000"/>
                <a:gd name="connsiteY3-174" fmla="*/ 1897 h 9945"/>
                <a:gd name="connsiteX4-175" fmla="*/ 9931 w 10000"/>
                <a:gd name="connsiteY4-176" fmla="*/ 9102 h 9945"/>
                <a:gd name="connsiteX5-177" fmla="*/ 8984 w 10000"/>
                <a:gd name="connsiteY5-178" fmla="*/ 9774 h 9945"/>
                <a:gd name="connsiteX0-179" fmla="*/ 8984 w 10000"/>
                <a:gd name="connsiteY0-180" fmla="*/ 9828 h 10000"/>
                <a:gd name="connsiteX1-181" fmla="*/ 830 w 10000"/>
                <a:gd name="connsiteY1-182" fmla="*/ 4712 h 10000"/>
                <a:gd name="connsiteX2-183" fmla="*/ 557 w 10000"/>
                <a:gd name="connsiteY2-184" fmla="*/ 0 h 10000"/>
                <a:gd name="connsiteX3-185" fmla="*/ 4823 w 10000"/>
                <a:gd name="connsiteY3-186" fmla="*/ 1284 h 10000"/>
                <a:gd name="connsiteX4-187" fmla="*/ 9931 w 10000"/>
                <a:gd name="connsiteY4-188" fmla="*/ 9152 h 10000"/>
                <a:gd name="connsiteX5-189" fmla="*/ 8984 w 10000"/>
                <a:gd name="connsiteY5-190" fmla="*/ 9828 h 10000"/>
                <a:gd name="connsiteX0-191" fmla="*/ 8984 w 10000"/>
                <a:gd name="connsiteY0-192" fmla="*/ 9828 h 10000"/>
                <a:gd name="connsiteX1-193" fmla="*/ 830 w 10000"/>
                <a:gd name="connsiteY1-194" fmla="*/ 4712 h 10000"/>
                <a:gd name="connsiteX2-195" fmla="*/ 557 w 10000"/>
                <a:gd name="connsiteY2-196" fmla="*/ 0 h 10000"/>
                <a:gd name="connsiteX3-197" fmla="*/ 5094 w 10000"/>
                <a:gd name="connsiteY3-198" fmla="*/ 1774 h 10000"/>
                <a:gd name="connsiteX4-199" fmla="*/ 9931 w 10000"/>
                <a:gd name="connsiteY4-200" fmla="*/ 9152 h 10000"/>
                <a:gd name="connsiteX5-201" fmla="*/ 8984 w 10000"/>
                <a:gd name="connsiteY5-202" fmla="*/ 9828 h 10000"/>
                <a:gd name="connsiteX0-203" fmla="*/ 8984 w 10000"/>
                <a:gd name="connsiteY0-204" fmla="*/ 9828 h 10000"/>
                <a:gd name="connsiteX1-205" fmla="*/ 830 w 10000"/>
                <a:gd name="connsiteY1-206" fmla="*/ 4712 h 10000"/>
                <a:gd name="connsiteX2-207" fmla="*/ 557 w 10000"/>
                <a:gd name="connsiteY2-208" fmla="*/ 0 h 10000"/>
                <a:gd name="connsiteX3-209" fmla="*/ 5026 w 10000"/>
                <a:gd name="connsiteY3-210" fmla="*/ 1774 h 10000"/>
                <a:gd name="connsiteX4-211" fmla="*/ 9931 w 10000"/>
                <a:gd name="connsiteY4-212" fmla="*/ 9152 h 10000"/>
                <a:gd name="connsiteX5-213" fmla="*/ 8984 w 10000"/>
                <a:gd name="connsiteY5-214" fmla="*/ 9828 h 10000"/>
                <a:gd name="connsiteX0-215" fmla="*/ 8984 w 10000"/>
                <a:gd name="connsiteY0-216" fmla="*/ 9828 h 10000"/>
                <a:gd name="connsiteX1-217" fmla="*/ 830 w 10000"/>
                <a:gd name="connsiteY1-218" fmla="*/ 4712 h 10000"/>
                <a:gd name="connsiteX2-219" fmla="*/ 557 w 10000"/>
                <a:gd name="connsiteY2-220" fmla="*/ 0 h 10000"/>
                <a:gd name="connsiteX3-221" fmla="*/ 5026 w 10000"/>
                <a:gd name="connsiteY3-222" fmla="*/ 1774 h 10000"/>
                <a:gd name="connsiteX4-223" fmla="*/ 9931 w 10000"/>
                <a:gd name="connsiteY4-224" fmla="*/ 9152 h 10000"/>
                <a:gd name="connsiteX5-225" fmla="*/ 8984 w 10000"/>
                <a:gd name="connsiteY5-226" fmla="*/ 9828 h 10000"/>
                <a:gd name="connsiteX0-227" fmla="*/ 8984 w 10000"/>
                <a:gd name="connsiteY0-228" fmla="*/ 9828 h 10000"/>
                <a:gd name="connsiteX1-229" fmla="*/ 830 w 10000"/>
                <a:gd name="connsiteY1-230" fmla="*/ 4712 h 10000"/>
                <a:gd name="connsiteX2-231" fmla="*/ 557 w 10000"/>
                <a:gd name="connsiteY2-232" fmla="*/ 0 h 10000"/>
                <a:gd name="connsiteX3-233" fmla="*/ 5026 w 10000"/>
                <a:gd name="connsiteY3-234" fmla="*/ 1774 h 10000"/>
                <a:gd name="connsiteX4-235" fmla="*/ 9931 w 10000"/>
                <a:gd name="connsiteY4-236" fmla="*/ 9152 h 10000"/>
                <a:gd name="connsiteX5-237" fmla="*/ 8984 w 10000"/>
                <a:gd name="connsiteY5-238" fmla="*/ 9828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000">
                  <a:moveTo>
                    <a:pt x="8984" y="9828"/>
                  </a:moveTo>
                  <a:cubicBezTo>
                    <a:pt x="8984" y="9828"/>
                    <a:pt x="2235" y="6349"/>
                    <a:pt x="830" y="4712"/>
                  </a:cubicBezTo>
                  <a:cubicBezTo>
                    <a:pt x="-575" y="3074"/>
                    <a:pt x="139" y="356"/>
                    <a:pt x="557" y="0"/>
                  </a:cubicBezTo>
                  <a:cubicBezTo>
                    <a:pt x="1110" y="668"/>
                    <a:pt x="2584" y="384"/>
                    <a:pt x="5026" y="1774"/>
                  </a:cubicBezTo>
                  <a:cubicBezTo>
                    <a:pt x="7739" y="2899"/>
                    <a:pt x="8990" y="7943"/>
                    <a:pt x="9931" y="9152"/>
                  </a:cubicBezTo>
                  <a:cubicBezTo>
                    <a:pt x="9931" y="9152"/>
                    <a:pt x="10383" y="10460"/>
                    <a:pt x="8984" y="9828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D9D0CA90-B62D-4A7B-83DC-B24600EC0F12}"/>
                </a:ext>
              </a:extLst>
            </p:cNvPr>
            <p:cNvSpPr/>
            <p:nvPr/>
          </p:nvSpPr>
          <p:spPr bwMode="auto">
            <a:xfrm rot="1544869">
              <a:off x="4728496" y="599716"/>
              <a:ext cx="2600129" cy="3740907"/>
            </a:xfrm>
            <a:custGeom>
              <a:avLst/>
              <a:gdLst>
                <a:gd name="T0" fmla="*/ 712 w 817"/>
                <a:gd name="T1" fmla="*/ 1150 h 1222"/>
                <a:gd name="T2" fmla="*/ 25 w 817"/>
                <a:gd name="T3" fmla="*/ 440 h 1222"/>
                <a:gd name="T4" fmla="*/ 46 w 817"/>
                <a:gd name="T5" fmla="*/ 211 h 1222"/>
                <a:gd name="T6" fmla="*/ 45 w 817"/>
                <a:gd name="T7" fmla="*/ 35 h 1222"/>
                <a:gd name="T8" fmla="*/ 230 w 817"/>
                <a:gd name="T9" fmla="*/ 92 h 1222"/>
                <a:gd name="T10" fmla="*/ 783 w 817"/>
                <a:gd name="T11" fmla="*/ 1073 h 1222"/>
                <a:gd name="T12" fmla="*/ 712 w 817"/>
                <a:gd name="T13" fmla="*/ 1150 h 1222"/>
                <a:gd name="connsiteX0" fmla="*/ 9319 w 10252"/>
                <a:gd name="connsiteY0" fmla="*/ 9216 h 9376"/>
                <a:gd name="connsiteX1" fmla="*/ 910 w 10252"/>
                <a:gd name="connsiteY1" fmla="*/ 3406 h 9376"/>
                <a:gd name="connsiteX2" fmla="*/ 608 w 10252"/>
                <a:gd name="connsiteY2" fmla="*/ 1366 h 9376"/>
                <a:gd name="connsiteX3" fmla="*/ 1155 w 10252"/>
                <a:gd name="connsiteY3" fmla="*/ 91 h 9376"/>
                <a:gd name="connsiteX4" fmla="*/ 3419 w 10252"/>
                <a:gd name="connsiteY4" fmla="*/ 558 h 9376"/>
                <a:gd name="connsiteX5" fmla="*/ 10188 w 10252"/>
                <a:gd name="connsiteY5" fmla="*/ 8586 h 9376"/>
                <a:gd name="connsiteX6" fmla="*/ 9319 w 10252"/>
                <a:gd name="connsiteY6" fmla="*/ 9216 h 9376"/>
                <a:gd name="connsiteX0-1" fmla="*/ 8821 w 9731"/>
                <a:gd name="connsiteY0-2" fmla="*/ 9829 h 10000"/>
                <a:gd name="connsiteX1-3" fmla="*/ 619 w 9731"/>
                <a:gd name="connsiteY1-4" fmla="*/ 3633 h 10000"/>
                <a:gd name="connsiteX2-5" fmla="*/ 858 w 9731"/>
                <a:gd name="connsiteY2-6" fmla="*/ 97 h 10000"/>
                <a:gd name="connsiteX3-7" fmla="*/ 3066 w 9731"/>
                <a:gd name="connsiteY3-8" fmla="*/ 595 h 10000"/>
                <a:gd name="connsiteX4-9" fmla="*/ 9669 w 9731"/>
                <a:gd name="connsiteY4-10" fmla="*/ 9157 h 10000"/>
                <a:gd name="connsiteX5-11" fmla="*/ 8821 w 9731"/>
                <a:gd name="connsiteY5-12" fmla="*/ 9829 h 10000"/>
                <a:gd name="connsiteX0-13" fmla="*/ 8519 w 9454"/>
                <a:gd name="connsiteY0-14" fmla="*/ 9829 h 10000"/>
                <a:gd name="connsiteX1-15" fmla="*/ 1023 w 9454"/>
                <a:gd name="connsiteY1-16" fmla="*/ 4740 h 10000"/>
                <a:gd name="connsiteX2-17" fmla="*/ 336 w 9454"/>
                <a:gd name="connsiteY2-18" fmla="*/ 97 h 10000"/>
                <a:gd name="connsiteX3-19" fmla="*/ 2605 w 9454"/>
                <a:gd name="connsiteY3-20" fmla="*/ 595 h 10000"/>
                <a:gd name="connsiteX4-21" fmla="*/ 9390 w 9454"/>
                <a:gd name="connsiteY4-22" fmla="*/ 9157 h 10000"/>
                <a:gd name="connsiteX5-23" fmla="*/ 8519 w 9454"/>
                <a:gd name="connsiteY5-24" fmla="*/ 9829 h 10000"/>
                <a:gd name="connsiteX0-25" fmla="*/ 8749 w 9737"/>
                <a:gd name="connsiteY0-26" fmla="*/ 10189 h 10360"/>
                <a:gd name="connsiteX1-27" fmla="*/ 820 w 9737"/>
                <a:gd name="connsiteY1-28" fmla="*/ 5100 h 10360"/>
                <a:gd name="connsiteX2-29" fmla="*/ 554 w 9737"/>
                <a:gd name="connsiteY2-30" fmla="*/ 413 h 10360"/>
                <a:gd name="connsiteX3-31" fmla="*/ 2493 w 9737"/>
                <a:gd name="connsiteY3-32" fmla="*/ 955 h 10360"/>
                <a:gd name="connsiteX4-33" fmla="*/ 9670 w 9737"/>
                <a:gd name="connsiteY4-34" fmla="*/ 9517 h 10360"/>
                <a:gd name="connsiteX5-35" fmla="*/ 8749 w 9737"/>
                <a:gd name="connsiteY5-36" fmla="*/ 10189 h 10360"/>
                <a:gd name="connsiteX0-37" fmla="*/ 8985 w 10000"/>
                <a:gd name="connsiteY0-38" fmla="*/ 9436 h 9601"/>
                <a:gd name="connsiteX1-39" fmla="*/ 842 w 10000"/>
                <a:gd name="connsiteY1-40" fmla="*/ 4524 h 9601"/>
                <a:gd name="connsiteX2-41" fmla="*/ 569 w 10000"/>
                <a:gd name="connsiteY2-42" fmla="*/ 0 h 9601"/>
                <a:gd name="connsiteX3-43" fmla="*/ 9931 w 10000"/>
                <a:gd name="connsiteY3-44" fmla="*/ 8787 h 9601"/>
                <a:gd name="connsiteX4-45" fmla="*/ 8985 w 10000"/>
                <a:gd name="connsiteY4-46" fmla="*/ 9436 h 9601"/>
                <a:gd name="connsiteX0-47" fmla="*/ 8985 w 10000"/>
                <a:gd name="connsiteY0-48" fmla="*/ 9828 h 10000"/>
                <a:gd name="connsiteX1-49" fmla="*/ 842 w 10000"/>
                <a:gd name="connsiteY1-50" fmla="*/ 4712 h 10000"/>
                <a:gd name="connsiteX2-51" fmla="*/ 569 w 10000"/>
                <a:gd name="connsiteY2-52" fmla="*/ 0 h 10000"/>
                <a:gd name="connsiteX3-53" fmla="*/ 9931 w 10000"/>
                <a:gd name="connsiteY3-54" fmla="*/ 9152 h 10000"/>
                <a:gd name="connsiteX4-55" fmla="*/ 8985 w 10000"/>
                <a:gd name="connsiteY4-56" fmla="*/ 9828 h 10000"/>
                <a:gd name="connsiteX0-57" fmla="*/ 8985 w 10000"/>
                <a:gd name="connsiteY0-58" fmla="*/ 9828 h 10000"/>
                <a:gd name="connsiteX1-59" fmla="*/ 842 w 10000"/>
                <a:gd name="connsiteY1-60" fmla="*/ 4712 h 10000"/>
                <a:gd name="connsiteX2-61" fmla="*/ 569 w 10000"/>
                <a:gd name="connsiteY2-62" fmla="*/ 0 h 10000"/>
                <a:gd name="connsiteX3-63" fmla="*/ 9931 w 10000"/>
                <a:gd name="connsiteY3-64" fmla="*/ 9152 h 10000"/>
                <a:gd name="connsiteX4-65" fmla="*/ 8985 w 10000"/>
                <a:gd name="connsiteY4-66" fmla="*/ 9828 h 10000"/>
                <a:gd name="connsiteX0-67" fmla="*/ 8985 w 10000"/>
                <a:gd name="connsiteY0-68" fmla="*/ 9828 h 10000"/>
                <a:gd name="connsiteX1-69" fmla="*/ 842 w 10000"/>
                <a:gd name="connsiteY1-70" fmla="*/ 4712 h 10000"/>
                <a:gd name="connsiteX2-71" fmla="*/ 569 w 10000"/>
                <a:gd name="connsiteY2-72" fmla="*/ 0 h 10000"/>
                <a:gd name="connsiteX3-73" fmla="*/ 9931 w 10000"/>
                <a:gd name="connsiteY3-74" fmla="*/ 9152 h 10000"/>
                <a:gd name="connsiteX4-75" fmla="*/ 8985 w 10000"/>
                <a:gd name="connsiteY4-76" fmla="*/ 9828 h 10000"/>
                <a:gd name="connsiteX0-77" fmla="*/ 9154 w 10169"/>
                <a:gd name="connsiteY0-78" fmla="*/ 9828 h 10000"/>
                <a:gd name="connsiteX1-79" fmla="*/ 1011 w 10169"/>
                <a:gd name="connsiteY1-80" fmla="*/ 4712 h 10000"/>
                <a:gd name="connsiteX2-81" fmla="*/ 738 w 10169"/>
                <a:gd name="connsiteY2-82" fmla="*/ 0 h 10000"/>
                <a:gd name="connsiteX3-83" fmla="*/ 10100 w 10169"/>
                <a:gd name="connsiteY3-84" fmla="*/ 9152 h 10000"/>
                <a:gd name="connsiteX4-85" fmla="*/ 9154 w 10169"/>
                <a:gd name="connsiteY4-86" fmla="*/ 9828 h 10000"/>
                <a:gd name="connsiteX0-87" fmla="*/ 9154 w 10169"/>
                <a:gd name="connsiteY0-88" fmla="*/ 9828 h 10000"/>
                <a:gd name="connsiteX1-89" fmla="*/ 1011 w 10169"/>
                <a:gd name="connsiteY1-90" fmla="*/ 4712 h 10000"/>
                <a:gd name="connsiteX2-91" fmla="*/ 738 w 10169"/>
                <a:gd name="connsiteY2-92" fmla="*/ 0 h 10000"/>
                <a:gd name="connsiteX3-93" fmla="*/ 10100 w 10169"/>
                <a:gd name="connsiteY3-94" fmla="*/ 9152 h 10000"/>
                <a:gd name="connsiteX4-95" fmla="*/ 9154 w 10169"/>
                <a:gd name="connsiteY4-96" fmla="*/ 9828 h 10000"/>
                <a:gd name="connsiteX0-97" fmla="*/ 9154 w 10169"/>
                <a:gd name="connsiteY0-98" fmla="*/ 9828 h 10000"/>
                <a:gd name="connsiteX1-99" fmla="*/ 1011 w 10169"/>
                <a:gd name="connsiteY1-100" fmla="*/ 4712 h 10000"/>
                <a:gd name="connsiteX2-101" fmla="*/ 738 w 10169"/>
                <a:gd name="connsiteY2-102" fmla="*/ 0 h 10000"/>
                <a:gd name="connsiteX3-103" fmla="*/ 10100 w 10169"/>
                <a:gd name="connsiteY3-104" fmla="*/ 9152 h 10000"/>
                <a:gd name="connsiteX4-105" fmla="*/ 9154 w 10169"/>
                <a:gd name="connsiteY4-106" fmla="*/ 9828 h 10000"/>
                <a:gd name="connsiteX0-107" fmla="*/ 8972 w 9987"/>
                <a:gd name="connsiteY0-108" fmla="*/ 9883 h 10055"/>
                <a:gd name="connsiteX1-109" fmla="*/ 829 w 9987"/>
                <a:gd name="connsiteY1-110" fmla="*/ 4767 h 10055"/>
                <a:gd name="connsiteX2-111" fmla="*/ 556 w 9987"/>
                <a:gd name="connsiteY2-112" fmla="*/ 55 h 10055"/>
                <a:gd name="connsiteX3-113" fmla="*/ 3330 w 9987"/>
                <a:gd name="connsiteY3-114" fmla="*/ 2630 h 10055"/>
                <a:gd name="connsiteX4-115" fmla="*/ 9918 w 9987"/>
                <a:gd name="connsiteY4-116" fmla="*/ 9207 h 10055"/>
                <a:gd name="connsiteX5-117" fmla="*/ 8972 w 9987"/>
                <a:gd name="connsiteY5-118" fmla="*/ 9883 h 10055"/>
                <a:gd name="connsiteX0-119" fmla="*/ 8984 w 10000"/>
                <a:gd name="connsiteY0-120" fmla="*/ 9835 h 10006"/>
                <a:gd name="connsiteX1-121" fmla="*/ 830 w 10000"/>
                <a:gd name="connsiteY1-122" fmla="*/ 4747 h 10006"/>
                <a:gd name="connsiteX2-123" fmla="*/ 557 w 10000"/>
                <a:gd name="connsiteY2-124" fmla="*/ 61 h 10006"/>
                <a:gd name="connsiteX3-125" fmla="*/ 4891 w 10000"/>
                <a:gd name="connsiteY3-126" fmla="*/ 2445 h 10006"/>
                <a:gd name="connsiteX4-127" fmla="*/ 9931 w 10000"/>
                <a:gd name="connsiteY4-128" fmla="*/ 9163 h 10006"/>
                <a:gd name="connsiteX5-129" fmla="*/ 8984 w 10000"/>
                <a:gd name="connsiteY5-130" fmla="*/ 9835 h 10006"/>
                <a:gd name="connsiteX0-131" fmla="*/ 8984 w 10000"/>
                <a:gd name="connsiteY0-132" fmla="*/ 9835 h 10006"/>
                <a:gd name="connsiteX1-133" fmla="*/ 830 w 10000"/>
                <a:gd name="connsiteY1-134" fmla="*/ 4747 h 10006"/>
                <a:gd name="connsiteX2-135" fmla="*/ 557 w 10000"/>
                <a:gd name="connsiteY2-136" fmla="*/ 61 h 10006"/>
                <a:gd name="connsiteX3-137" fmla="*/ 4891 w 10000"/>
                <a:gd name="connsiteY3-138" fmla="*/ 2445 h 10006"/>
                <a:gd name="connsiteX4-139" fmla="*/ 9931 w 10000"/>
                <a:gd name="connsiteY4-140" fmla="*/ 9163 h 10006"/>
                <a:gd name="connsiteX5-141" fmla="*/ 8984 w 10000"/>
                <a:gd name="connsiteY5-142" fmla="*/ 9835 h 10006"/>
                <a:gd name="connsiteX0-143" fmla="*/ 8984 w 10000"/>
                <a:gd name="connsiteY0-144" fmla="*/ 9861 h 10032"/>
                <a:gd name="connsiteX1-145" fmla="*/ 830 w 10000"/>
                <a:gd name="connsiteY1-146" fmla="*/ 4773 h 10032"/>
                <a:gd name="connsiteX2-147" fmla="*/ 557 w 10000"/>
                <a:gd name="connsiteY2-148" fmla="*/ 87 h 10032"/>
                <a:gd name="connsiteX3-149" fmla="*/ 5297 w 10000"/>
                <a:gd name="connsiteY3-150" fmla="*/ 1984 h 10032"/>
                <a:gd name="connsiteX4-151" fmla="*/ 9931 w 10000"/>
                <a:gd name="connsiteY4-152" fmla="*/ 9189 h 10032"/>
                <a:gd name="connsiteX5-153" fmla="*/ 8984 w 10000"/>
                <a:gd name="connsiteY5-154" fmla="*/ 9861 h 10032"/>
                <a:gd name="connsiteX0-155" fmla="*/ 8984 w 10000"/>
                <a:gd name="connsiteY0-156" fmla="*/ 9856 h 10027"/>
                <a:gd name="connsiteX1-157" fmla="*/ 830 w 10000"/>
                <a:gd name="connsiteY1-158" fmla="*/ 4768 h 10027"/>
                <a:gd name="connsiteX2-159" fmla="*/ 557 w 10000"/>
                <a:gd name="connsiteY2-160" fmla="*/ 82 h 10027"/>
                <a:gd name="connsiteX3-161" fmla="*/ 5297 w 10000"/>
                <a:gd name="connsiteY3-162" fmla="*/ 1979 h 10027"/>
                <a:gd name="connsiteX4-163" fmla="*/ 9931 w 10000"/>
                <a:gd name="connsiteY4-164" fmla="*/ 9184 h 10027"/>
                <a:gd name="connsiteX5-165" fmla="*/ 8984 w 10000"/>
                <a:gd name="connsiteY5-166" fmla="*/ 9856 h 10027"/>
                <a:gd name="connsiteX0-167" fmla="*/ 8984 w 10000"/>
                <a:gd name="connsiteY0-168" fmla="*/ 9774 h 9945"/>
                <a:gd name="connsiteX1-169" fmla="*/ 830 w 10000"/>
                <a:gd name="connsiteY1-170" fmla="*/ 4686 h 9945"/>
                <a:gd name="connsiteX2-171" fmla="*/ 557 w 10000"/>
                <a:gd name="connsiteY2-172" fmla="*/ 0 h 9945"/>
                <a:gd name="connsiteX3-173" fmla="*/ 5297 w 10000"/>
                <a:gd name="connsiteY3-174" fmla="*/ 1897 h 9945"/>
                <a:gd name="connsiteX4-175" fmla="*/ 9931 w 10000"/>
                <a:gd name="connsiteY4-176" fmla="*/ 9102 h 9945"/>
                <a:gd name="connsiteX5-177" fmla="*/ 8984 w 10000"/>
                <a:gd name="connsiteY5-178" fmla="*/ 9774 h 9945"/>
                <a:gd name="connsiteX0-179" fmla="*/ 8984 w 10000"/>
                <a:gd name="connsiteY0-180" fmla="*/ 9828 h 10000"/>
                <a:gd name="connsiteX1-181" fmla="*/ 830 w 10000"/>
                <a:gd name="connsiteY1-182" fmla="*/ 4712 h 10000"/>
                <a:gd name="connsiteX2-183" fmla="*/ 557 w 10000"/>
                <a:gd name="connsiteY2-184" fmla="*/ 0 h 10000"/>
                <a:gd name="connsiteX3-185" fmla="*/ 4823 w 10000"/>
                <a:gd name="connsiteY3-186" fmla="*/ 1284 h 10000"/>
                <a:gd name="connsiteX4-187" fmla="*/ 9931 w 10000"/>
                <a:gd name="connsiteY4-188" fmla="*/ 9152 h 10000"/>
                <a:gd name="connsiteX5-189" fmla="*/ 8984 w 10000"/>
                <a:gd name="connsiteY5-190" fmla="*/ 9828 h 10000"/>
                <a:gd name="connsiteX0-191" fmla="*/ 8984 w 10000"/>
                <a:gd name="connsiteY0-192" fmla="*/ 9828 h 10000"/>
                <a:gd name="connsiteX1-193" fmla="*/ 830 w 10000"/>
                <a:gd name="connsiteY1-194" fmla="*/ 4712 h 10000"/>
                <a:gd name="connsiteX2-195" fmla="*/ 557 w 10000"/>
                <a:gd name="connsiteY2-196" fmla="*/ 0 h 10000"/>
                <a:gd name="connsiteX3-197" fmla="*/ 5094 w 10000"/>
                <a:gd name="connsiteY3-198" fmla="*/ 1774 h 10000"/>
                <a:gd name="connsiteX4-199" fmla="*/ 9931 w 10000"/>
                <a:gd name="connsiteY4-200" fmla="*/ 9152 h 10000"/>
                <a:gd name="connsiteX5-201" fmla="*/ 8984 w 10000"/>
                <a:gd name="connsiteY5-202" fmla="*/ 9828 h 10000"/>
                <a:gd name="connsiteX0-203" fmla="*/ 8984 w 10000"/>
                <a:gd name="connsiteY0-204" fmla="*/ 9828 h 10000"/>
                <a:gd name="connsiteX1-205" fmla="*/ 830 w 10000"/>
                <a:gd name="connsiteY1-206" fmla="*/ 4712 h 10000"/>
                <a:gd name="connsiteX2-207" fmla="*/ 557 w 10000"/>
                <a:gd name="connsiteY2-208" fmla="*/ 0 h 10000"/>
                <a:gd name="connsiteX3-209" fmla="*/ 5026 w 10000"/>
                <a:gd name="connsiteY3-210" fmla="*/ 1774 h 10000"/>
                <a:gd name="connsiteX4-211" fmla="*/ 9931 w 10000"/>
                <a:gd name="connsiteY4-212" fmla="*/ 9152 h 10000"/>
                <a:gd name="connsiteX5-213" fmla="*/ 8984 w 10000"/>
                <a:gd name="connsiteY5-214" fmla="*/ 9828 h 10000"/>
                <a:gd name="connsiteX0-215" fmla="*/ 8984 w 10000"/>
                <a:gd name="connsiteY0-216" fmla="*/ 9828 h 10000"/>
                <a:gd name="connsiteX1-217" fmla="*/ 830 w 10000"/>
                <a:gd name="connsiteY1-218" fmla="*/ 4712 h 10000"/>
                <a:gd name="connsiteX2-219" fmla="*/ 557 w 10000"/>
                <a:gd name="connsiteY2-220" fmla="*/ 0 h 10000"/>
                <a:gd name="connsiteX3-221" fmla="*/ 5026 w 10000"/>
                <a:gd name="connsiteY3-222" fmla="*/ 1774 h 10000"/>
                <a:gd name="connsiteX4-223" fmla="*/ 9931 w 10000"/>
                <a:gd name="connsiteY4-224" fmla="*/ 9152 h 10000"/>
                <a:gd name="connsiteX5-225" fmla="*/ 8984 w 10000"/>
                <a:gd name="connsiteY5-226" fmla="*/ 9828 h 10000"/>
                <a:gd name="connsiteX0-227" fmla="*/ 8984 w 10000"/>
                <a:gd name="connsiteY0-228" fmla="*/ 9828 h 10000"/>
                <a:gd name="connsiteX1-229" fmla="*/ 830 w 10000"/>
                <a:gd name="connsiteY1-230" fmla="*/ 4712 h 10000"/>
                <a:gd name="connsiteX2-231" fmla="*/ 557 w 10000"/>
                <a:gd name="connsiteY2-232" fmla="*/ 0 h 10000"/>
                <a:gd name="connsiteX3-233" fmla="*/ 5026 w 10000"/>
                <a:gd name="connsiteY3-234" fmla="*/ 1774 h 10000"/>
                <a:gd name="connsiteX4-235" fmla="*/ 9931 w 10000"/>
                <a:gd name="connsiteY4-236" fmla="*/ 9152 h 10000"/>
                <a:gd name="connsiteX5-237" fmla="*/ 8984 w 10000"/>
                <a:gd name="connsiteY5-238" fmla="*/ 9828 h 10000"/>
                <a:gd name="connsiteX0-239" fmla="*/ 8984 w 10000"/>
                <a:gd name="connsiteY0-240" fmla="*/ 9828 h 10000"/>
                <a:gd name="connsiteX1-241" fmla="*/ 830 w 10000"/>
                <a:gd name="connsiteY1-242" fmla="*/ 4712 h 10000"/>
                <a:gd name="connsiteX2-243" fmla="*/ 557 w 10000"/>
                <a:gd name="connsiteY2-244" fmla="*/ 0 h 10000"/>
                <a:gd name="connsiteX3-245" fmla="*/ 6008 w 10000"/>
                <a:gd name="connsiteY3-246" fmla="*/ 1166 h 10000"/>
                <a:gd name="connsiteX4-247" fmla="*/ 9931 w 10000"/>
                <a:gd name="connsiteY4-248" fmla="*/ 9152 h 10000"/>
                <a:gd name="connsiteX5-249" fmla="*/ 8984 w 10000"/>
                <a:gd name="connsiteY5-250" fmla="*/ 9828 h 10000"/>
                <a:gd name="connsiteX0-251" fmla="*/ 8984 w 10000"/>
                <a:gd name="connsiteY0-252" fmla="*/ 9828 h 10000"/>
                <a:gd name="connsiteX1-253" fmla="*/ 830 w 10000"/>
                <a:gd name="connsiteY1-254" fmla="*/ 4712 h 10000"/>
                <a:gd name="connsiteX2-255" fmla="*/ 557 w 10000"/>
                <a:gd name="connsiteY2-256" fmla="*/ 0 h 10000"/>
                <a:gd name="connsiteX3-257" fmla="*/ 6460 w 10000"/>
                <a:gd name="connsiteY3-258" fmla="*/ 1270 h 10000"/>
                <a:gd name="connsiteX4-259" fmla="*/ 9931 w 10000"/>
                <a:gd name="connsiteY4-260" fmla="*/ 9152 h 10000"/>
                <a:gd name="connsiteX5-261" fmla="*/ 8984 w 10000"/>
                <a:gd name="connsiteY5-262" fmla="*/ 9828 h 10000"/>
                <a:gd name="connsiteX0-263" fmla="*/ 9507 w 10523"/>
                <a:gd name="connsiteY0-264" fmla="*/ 9828 h 10000"/>
                <a:gd name="connsiteX1-265" fmla="*/ 594 w 10523"/>
                <a:gd name="connsiteY1-266" fmla="*/ 4804 h 10000"/>
                <a:gd name="connsiteX2-267" fmla="*/ 1080 w 10523"/>
                <a:gd name="connsiteY2-268" fmla="*/ 0 h 10000"/>
                <a:gd name="connsiteX3-269" fmla="*/ 6983 w 10523"/>
                <a:gd name="connsiteY3-270" fmla="*/ 1270 h 10000"/>
                <a:gd name="connsiteX4-271" fmla="*/ 10454 w 10523"/>
                <a:gd name="connsiteY4-272" fmla="*/ 9152 h 10000"/>
                <a:gd name="connsiteX5-273" fmla="*/ 9507 w 10523"/>
                <a:gd name="connsiteY5-274" fmla="*/ 9828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523" h="10000">
                  <a:moveTo>
                    <a:pt x="9507" y="9828"/>
                  </a:moveTo>
                  <a:cubicBezTo>
                    <a:pt x="9507" y="9828"/>
                    <a:pt x="1999" y="6441"/>
                    <a:pt x="594" y="4804"/>
                  </a:cubicBezTo>
                  <a:cubicBezTo>
                    <a:pt x="-811" y="3166"/>
                    <a:pt x="662" y="356"/>
                    <a:pt x="1080" y="0"/>
                  </a:cubicBezTo>
                  <a:cubicBezTo>
                    <a:pt x="1633" y="668"/>
                    <a:pt x="4541" y="-120"/>
                    <a:pt x="6983" y="1270"/>
                  </a:cubicBezTo>
                  <a:cubicBezTo>
                    <a:pt x="9696" y="2395"/>
                    <a:pt x="9513" y="7943"/>
                    <a:pt x="10454" y="9152"/>
                  </a:cubicBezTo>
                  <a:cubicBezTo>
                    <a:pt x="10454" y="9152"/>
                    <a:pt x="10906" y="10460"/>
                    <a:pt x="9507" y="9828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875B813B-8158-46BB-95D9-D48ECF85DF5E}"/>
                </a:ext>
              </a:extLst>
            </p:cNvPr>
            <p:cNvSpPr/>
            <p:nvPr/>
          </p:nvSpPr>
          <p:spPr bwMode="auto">
            <a:xfrm>
              <a:off x="5732462" y="3313765"/>
              <a:ext cx="4668835" cy="2290110"/>
            </a:xfrm>
            <a:custGeom>
              <a:avLst/>
              <a:gdLst>
                <a:gd name="T0" fmla="*/ 548 w 1454"/>
                <a:gd name="T1" fmla="*/ 188 h 669"/>
                <a:gd name="T2" fmla="*/ 1275 w 1454"/>
                <a:gd name="T3" fmla="*/ 84 h 669"/>
                <a:gd name="T4" fmla="*/ 1447 w 1454"/>
                <a:gd name="T5" fmla="*/ 237 h 669"/>
                <a:gd name="T6" fmla="*/ 1153 w 1454"/>
                <a:gd name="T7" fmla="*/ 401 h 669"/>
                <a:gd name="T8" fmla="*/ 439 w 1454"/>
                <a:gd name="T9" fmla="*/ 500 h 669"/>
                <a:gd name="T10" fmla="*/ 108 w 1454"/>
                <a:gd name="T11" fmla="*/ 283 h 669"/>
                <a:gd name="T12" fmla="*/ 548 w 1454"/>
                <a:gd name="T13" fmla="*/ 188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4" h="669">
                  <a:moveTo>
                    <a:pt x="548" y="188"/>
                  </a:moveTo>
                  <a:cubicBezTo>
                    <a:pt x="548" y="188"/>
                    <a:pt x="1097" y="0"/>
                    <a:pt x="1275" y="84"/>
                  </a:cubicBezTo>
                  <a:cubicBezTo>
                    <a:pt x="1454" y="167"/>
                    <a:pt x="1447" y="237"/>
                    <a:pt x="1447" y="237"/>
                  </a:cubicBezTo>
                  <a:cubicBezTo>
                    <a:pt x="1447" y="237"/>
                    <a:pt x="1268" y="276"/>
                    <a:pt x="1153" y="401"/>
                  </a:cubicBezTo>
                  <a:cubicBezTo>
                    <a:pt x="1039" y="525"/>
                    <a:pt x="769" y="669"/>
                    <a:pt x="439" y="500"/>
                  </a:cubicBezTo>
                  <a:cubicBezTo>
                    <a:pt x="109" y="331"/>
                    <a:pt x="0" y="380"/>
                    <a:pt x="108" y="283"/>
                  </a:cubicBezTo>
                  <a:cubicBezTo>
                    <a:pt x="217" y="185"/>
                    <a:pt x="548" y="188"/>
                    <a:pt x="548" y="1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D1BCB64C-D363-4984-AEB8-48AA509D9A42}"/>
                </a:ext>
              </a:extLst>
            </p:cNvPr>
            <p:cNvSpPr/>
            <p:nvPr/>
          </p:nvSpPr>
          <p:spPr bwMode="auto">
            <a:xfrm>
              <a:off x="5953755" y="4125358"/>
              <a:ext cx="4424466" cy="1478517"/>
            </a:xfrm>
            <a:custGeom>
              <a:avLst/>
              <a:gdLst>
                <a:gd name="T0" fmla="*/ 0 w 1378"/>
                <a:gd name="T1" fmla="*/ 102 h 432"/>
                <a:gd name="T2" fmla="*/ 981 w 1378"/>
                <a:gd name="T3" fmla="*/ 182 h 432"/>
                <a:gd name="T4" fmla="*/ 1378 w 1378"/>
                <a:gd name="T5" fmla="*/ 0 h 432"/>
                <a:gd name="T6" fmla="*/ 1084 w 1378"/>
                <a:gd name="T7" fmla="*/ 164 h 432"/>
                <a:gd name="T8" fmla="*/ 370 w 1378"/>
                <a:gd name="T9" fmla="*/ 263 h 432"/>
                <a:gd name="T10" fmla="*/ 0 w 1378"/>
                <a:gd name="T11" fmla="*/ 10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8" h="432">
                  <a:moveTo>
                    <a:pt x="0" y="102"/>
                  </a:moveTo>
                  <a:cubicBezTo>
                    <a:pt x="226" y="213"/>
                    <a:pt x="772" y="322"/>
                    <a:pt x="981" y="182"/>
                  </a:cubicBezTo>
                  <a:cubicBezTo>
                    <a:pt x="1203" y="35"/>
                    <a:pt x="1378" y="0"/>
                    <a:pt x="1378" y="0"/>
                  </a:cubicBezTo>
                  <a:cubicBezTo>
                    <a:pt x="1378" y="0"/>
                    <a:pt x="1199" y="39"/>
                    <a:pt x="1084" y="164"/>
                  </a:cubicBezTo>
                  <a:cubicBezTo>
                    <a:pt x="970" y="288"/>
                    <a:pt x="700" y="432"/>
                    <a:pt x="370" y="263"/>
                  </a:cubicBezTo>
                  <a:cubicBezTo>
                    <a:pt x="135" y="142"/>
                    <a:pt x="12" y="133"/>
                    <a:pt x="0" y="1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0B44B803-B9FA-4752-B09D-0365E94484B0}"/>
                </a:ext>
              </a:extLst>
            </p:cNvPr>
            <p:cNvSpPr/>
            <p:nvPr/>
          </p:nvSpPr>
          <p:spPr bwMode="auto">
            <a:xfrm>
              <a:off x="5540376" y="283731"/>
              <a:ext cx="2730481" cy="4291444"/>
            </a:xfrm>
            <a:custGeom>
              <a:avLst/>
              <a:gdLst>
                <a:gd name="T0" fmla="*/ 174 w 796"/>
                <a:gd name="T1" fmla="*/ 1314 h 1314"/>
                <a:gd name="T2" fmla="*/ 230 w 796"/>
                <a:gd name="T3" fmla="*/ 384 h 1314"/>
                <a:gd name="T4" fmla="*/ 761 w 796"/>
                <a:gd name="T5" fmla="*/ 0 h 1314"/>
                <a:gd name="T6" fmla="*/ 796 w 796"/>
                <a:gd name="T7" fmla="*/ 153 h 1314"/>
                <a:gd name="T8" fmla="*/ 174 w 796"/>
                <a:gd name="T9" fmla="*/ 1314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1314">
                  <a:moveTo>
                    <a:pt x="174" y="1314"/>
                  </a:moveTo>
                  <a:cubicBezTo>
                    <a:pt x="174" y="1314"/>
                    <a:pt x="0" y="645"/>
                    <a:pt x="230" y="384"/>
                  </a:cubicBezTo>
                  <a:cubicBezTo>
                    <a:pt x="460" y="123"/>
                    <a:pt x="552" y="67"/>
                    <a:pt x="761" y="0"/>
                  </a:cubicBezTo>
                  <a:cubicBezTo>
                    <a:pt x="761" y="0"/>
                    <a:pt x="796" y="79"/>
                    <a:pt x="796" y="153"/>
                  </a:cubicBezTo>
                  <a:cubicBezTo>
                    <a:pt x="795" y="228"/>
                    <a:pt x="776" y="1213"/>
                    <a:pt x="174" y="1314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BAE0600B-6514-46E7-B008-8C4211E61531}"/>
                </a:ext>
              </a:extLst>
            </p:cNvPr>
            <p:cNvSpPr/>
            <p:nvPr/>
          </p:nvSpPr>
          <p:spPr bwMode="auto">
            <a:xfrm>
              <a:off x="6318251" y="526999"/>
              <a:ext cx="2934818" cy="4125963"/>
            </a:xfrm>
            <a:custGeom>
              <a:avLst/>
              <a:gdLst>
                <a:gd name="T0" fmla="*/ 0 w 802"/>
                <a:gd name="T1" fmla="*/ 1319 h 1328"/>
                <a:gd name="T2" fmla="*/ 223 w 802"/>
                <a:gd name="T3" fmla="*/ 546 h 1328"/>
                <a:gd name="T4" fmla="*/ 764 w 802"/>
                <a:gd name="T5" fmla="*/ 8 h 1328"/>
                <a:gd name="T6" fmla="*/ 802 w 802"/>
                <a:gd name="T7" fmla="*/ 0 h 1328"/>
                <a:gd name="T8" fmla="*/ 727 w 802"/>
                <a:gd name="T9" fmla="*/ 317 h 1328"/>
                <a:gd name="T10" fmla="*/ 195 w 802"/>
                <a:gd name="T11" fmla="*/ 1269 h 1328"/>
                <a:gd name="T12" fmla="*/ 0 w 802"/>
                <a:gd name="T13" fmla="*/ 1319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2" h="1328">
                  <a:moveTo>
                    <a:pt x="0" y="1319"/>
                  </a:moveTo>
                  <a:cubicBezTo>
                    <a:pt x="0" y="1319"/>
                    <a:pt x="193" y="885"/>
                    <a:pt x="223" y="546"/>
                  </a:cubicBezTo>
                  <a:cubicBezTo>
                    <a:pt x="254" y="206"/>
                    <a:pt x="643" y="20"/>
                    <a:pt x="764" y="8"/>
                  </a:cubicBezTo>
                  <a:cubicBezTo>
                    <a:pt x="802" y="0"/>
                    <a:pt x="802" y="0"/>
                    <a:pt x="802" y="0"/>
                  </a:cubicBezTo>
                  <a:cubicBezTo>
                    <a:pt x="802" y="0"/>
                    <a:pt x="732" y="215"/>
                    <a:pt x="727" y="317"/>
                  </a:cubicBezTo>
                  <a:cubicBezTo>
                    <a:pt x="721" y="420"/>
                    <a:pt x="710" y="883"/>
                    <a:pt x="195" y="1269"/>
                  </a:cubicBezTo>
                  <a:cubicBezTo>
                    <a:pt x="195" y="1269"/>
                    <a:pt x="114" y="1328"/>
                    <a:pt x="0" y="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DE75F9CE-41B5-4777-80A6-5ABB31A39BC7}"/>
                </a:ext>
              </a:extLst>
            </p:cNvPr>
            <p:cNvSpPr/>
            <p:nvPr/>
          </p:nvSpPr>
          <p:spPr bwMode="auto">
            <a:xfrm>
              <a:off x="6463754" y="574273"/>
              <a:ext cx="2772289" cy="4051112"/>
            </a:xfrm>
            <a:custGeom>
              <a:avLst/>
              <a:gdLst>
                <a:gd name="T0" fmla="*/ 155 w 757"/>
                <a:gd name="T1" fmla="*/ 1254 h 1304"/>
                <a:gd name="T2" fmla="*/ 687 w 757"/>
                <a:gd name="T3" fmla="*/ 302 h 1304"/>
                <a:gd name="T4" fmla="*/ 757 w 757"/>
                <a:gd name="T5" fmla="*/ 0 h 1304"/>
                <a:gd name="T6" fmla="*/ 624 w 757"/>
                <a:gd name="T7" fmla="*/ 265 h 1304"/>
                <a:gd name="T8" fmla="*/ 296 w 757"/>
                <a:gd name="T9" fmla="*/ 1056 h 1304"/>
                <a:gd name="T10" fmla="*/ 0 w 757"/>
                <a:gd name="T11" fmla="*/ 1304 h 1304"/>
                <a:gd name="T12" fmla="*/ 155 w 757"/>
                <a:gd name="T13" fmla="*/ 125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7" h="1304">
                  <a:moveTo>
                    <a:pt x="155" y="1254"/>
                  </a:moveTo>
                  <a:cubicBezTo>
                    <a:pt x="670" y="868"/>
                    <a:pt x="681" y="405"/>
                    <a:pt x="687" y="302"/>
                  </a:cubicBezTo>
                  <a:cubicBezTo>
                    <a:pt x="692" y="216"/>
                    <a:pt x="742" y="49"/>
                    <a:pt x="757" y="0"/>
                  </a:cubicBezTo>
                  <a:cubicBezTo>
                    <a:pt x="723" y="45"/>
                    <a:pt x="676" y="126"/>
                    <a:pt x="624" y="265"/>
                  </a:cubicBezTo>
                  <a:cubicBezTo>
                    <a:pt x="531" y="517"/>
                    <a:pt x="463" y="915"/>
                    <a:pt x="296" y="1056"/>
                  </a:cubicBezTo>
                  <a:cubicBezTo>
                    <a:pt x="178" y="1157"/>
                    <a:pt x="111" y="1256"/>
                    <a:pt x="0" y="1304"/>
                  </a:cubicBezTo>
                  <a:cubicBezTo>
                    <a:pt x="93" y="1299"/>
                    <a:pt x="155" y="1254"/>
                    <a:pt x="155" y="12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1C1BB780-A9A7-4C20-BC08-F7C64F230543}"/>
                </a:ext>
              </a:extLst>
            </p:cNvPr>
            <p:cNvSpPr/>
            <p:nvPr/>
          </p:nvSpPr>
          <p:spPr bwMode="auto">
            <a:xfrm>
              <a:off x="3500310" y="753631"/>
              <a:ext cx="2814411" cy="3834205"/>
            </a:xfrm>
            <a:custGeom>
              <a:avLst/>
              <a:gdLst>
                <a:gd name="T0" fmla="*/ 712 w 817"/>
                <a:gd name="T1" fmla="*/ 1150 h 1222"/>
                <a:gd name="T2" fmla="*/ 25 w 817"/>
                <a:gd name="T3" fmla="*/ 440 h 1222"/>
                <a:gd name="T4" fmla="*/ 46 w 817"/>
                <a:gd name="T5" fmla="*/ 211 h 1222"/>
                <a:gd name="T6" fmla="*/ 45 w 817"/>
                <a:gd name="T7" fmla="*/ 35 h 1222"/>
                <a:gd name="T8" fmla="*/ 230 w 817"/>
                <a:gd name="T9" fmla="*/ 92 h 1222"/>
                <a:gd name="T10" fmla="*/ 783 w 817"/>
                <a:gd name="T11" fmla="*/ 1073 h 1222"/>
                <a:gd name="T12" fmla="*/ 712 w 817"/>
                <a:gd name="T13" fmla="*/ 1150 h 1222"/>
                <a:gd name="connsiteX0" fmla="*/ 9319 w 10252"/>
                <a:gd name="connsiteY0" fmla="*/ 9216 h 9376"/>
                <a:gd name="connsiteX1" fmla="*/ 910 w 10252"/>
                <a:gd name="connsiteY1" fmla="*/ 3406 h 9376"/>
                <a:gd name="connsiteX2" fmla="*/ 608 w 10252"/>
                <a:gd name="connsiteY2" fmla="*/ 1366 h 9376"/>
                <a:gd name="connsiteX3" fmla="*/ 1155 w 10252"/>
                <a:gd name="connsiteY3" fmla="*/ 91 h 9376"/>
                <a:gd name="connsiteX4" fmla="*/ 3419 w 10252"/>
                <a:gd name="connsiteY4" fmla="*/ 558 h 9376"/>
                <a:gd name="connsiteX5" fmla="*/ 10188 w 10252"/>
                <a:gd name="connsiteY5" fmla="*/ 8586 h 9376"/>
                <a:gd name="connsiteX6" fmla="*/ 9319 w 10252"/>
                <a:gd name="connsiteY6" fmla="*/ 9216 h 9376"/>
                <a:gd name="connsiteX0-1" fmla="*/ 8821 w 9731"/>
                <a:gd name="connsiteY0-2" fmla="*/ 9829 h 10000"/>
                <a:gd name="connsiteX1-3" fmla="*/ 619 w 9731"/>
                <a:gd name="connsiteY1-4" fmla="*/ 3633 h 10000"/>
                <a:gd name="connsiteX2-5" fmla="*/ 858 w 9731"/>
                <a:gd name="connsiteY2-6" fmla="*/ 97 h 10000"/>
                <a:gd name="connsiteX3-7" fmla="*/ 3066 w 9731"/>
                <a:gd name="connsiteY3-8" fmla="*/ 595 h 10000"/>
                <a:gd name="connsiteX4-9" fmla="*/ 9669 w 9731"/>
                <a:gd name="connsiteY4-10" fmla="*/ 9157 h 10000"/>
                <a:gd name="connsiteX5-11" fmla="*/ 8821 w 9731"/>
                <a:gd name="connsiteY5-12" fmla="*/ 9829 h 10000"/>
                <a:gd name="connsiteX0-13" fmla="*/ 8519 w 9454"/>
                <a:gd name="connsiteY0-14" fmla="*/ 9829 h 10000"/>
                <a:gd name="connsiteX1-15" fmla="*/ 1023 w 9454"/>
                <a:gd name="connsiteY1-16" fmla="*/ 4740 h 10000"/>
                <a:gd name="connsiteX2-17" fmla="*/ 336 w 9454"/>
                <a:gd name="connsiteY2-18" fmla="*/ 97 h 10000"/>
                <a:gd name="connsiteX3-19" fmla="*/ 2605 w 9454"/>
                <a:gd name="connsiteY3-20" fmla="*/ 595 h 10000"/>
                <a:gd name="connsiteX4-21" fmla="*/ 9390 w 9454"/>
                <a:gd name="connsiteY4-22" fmla="*/ 9157 h 10000"/>
                <a:gd name="connsiteX5-23" fmla="*/ 8519 w 9454"/>
                <a:gd name="connsiteY5-24" fmla="*/ 9829 h 10000"/>
                <a:gd name="connsiteX0-25" fmla="*/ 8749 w 9737"/>
                <a:gd name="connsiteY0-26" fmla="*/ 10189 h 10360"/>
                <a:gd name="connsiteX1-27" fmla="*/ 820 w 9737"/>
                <a:gd name="connsiteY1-28" fmla="*/ 5100 h 10360"/>
                <a:gd name="connsiteX2-29" fmla="*/ 554 w 9737"/>
                <a:gd name="connsiteY2-30" fmla="*/ 413 h 10360"/>
                <a:gd name="connsiteX3-31" fmla="*/ 2493 w 9737"/>
                <a:gd name="connsiteY3-32" fmla="*/ 955 h 10360"/>
                <a:gd name="connsiteX4-33" fmla="*/ 9670 w 9737"/>
                <a:gd name="connsiteY4-34" fmla="*/ 9517 h 10360"/>
                <a:gd name="connsiteX5-35" fmla="*/ 8749 w 9737"/>
                <a:gd name="connsiteY5-36" fmla="*/ 10189 h 10360"/>
                <a:gd name="connsiteX0-37" fmla="*/ 8985 w 10000"/>
                <a:gd name="connsiteY0-38" fmla="*/ 9436 h 9601"/>
                <a:gd name="connsiteX1-39" fmla="*/ 842 w 10000"/>
                <a:gd name="connsiteY1-40" fmla="*/ 4524 h 9601"/>
                <a:gd name="connsiteX2-41" fmla="*/ 569 w 10000"/>
                <a:gd name="connsiteY2-42" fmla="*/ 0 h 9601"/>
                <a:gd name="connsiteX3-43" fmla="*/ 9931 w 10000"/>
                <a:gd name="connsiteY3-44" fmla="*/ 8787 h 9601"/>
                <a:gd name="connsiteX4-45" fmla="*/ 8985 w 10000"/>
                <a:gd name="connsiteY4-46" fmla="*/ 9436 h 9601"/>
                <a:gd name="connsiteX0-47" fmla="*/ 8985 w 10000"/>
                <a:gd name="connsiteY0-48" fmla="*/ 9828 h 10000"/>
                <a:gd name="connsiteX1-49" fmla="*/ 842 w 10000"/>
                <a:gd name="connsiteY1-50" fmla="*/ 4712 h 10000"/>
                <a:gd name="connsiteX2-51" fmla="*/ 569 w 10000"/>
                <a:gd name="connsiteY2-52" fmla="*/ 0 h 10000"/>
                <a:gd name="connsiteX3-53" fmla="*/ 9931 w 10000"/>
                <a:gd name="connsiteY3-54" fmla="*/ 9152 h 10000"/>
                <a:gd name="connsiteX4-55" fmla="*/ 8985 w 10000"/>
                <a:gd name="connsiteY4-56" fmla="*/ 9828 h 10000"/>
                <a:gd name="connsiteX0-57" fmla="*/ 8985 w 10000"/>
                <a:gd name="connsiteY0-58" fmla="*/ 9828 h 10000"/>
                <a:gd name="connsiteX1-59" fmla="*/ 842 w 10000"/>
                <a:gd name="connsiteY1-60" fmla="*/ 4712 h 10000"/>
                <a:gd name="connsiteX2-61" fmla="*/ 569 w 10000"/>
                <a:gd name="connsiteY2-62" fmla="*/ 0 h 10000"/>
                <a:gd name="connsiteX3-63" fmla="*/ 9931 w 10000"/>
                <a:gd name="connsiteY3-64" fmla="*/ 9152 h 10000"/>
                <a:gd name="connsiteX4-65" fmla="*/ 8985 w 10000"/>
                <a:gd name="connsiteY4-66" fmla="*/ 9828 h 10000"/>
                <a:gd name="connsiteX0-67" fmla="*/ 8985 w 10000"/>
                <a:gd name="connsiteY0-68" fmla="*/ 9828 h 10000"/>
                <a:gd name="connsiteX1-69" fmla="*/ 842 w 10000"/>
                <a:gd name="connsiteY1-70" fmla="*/ 4712 h 10000"/>
                <a:gd name="connsiteX2-71" fmla="*/ 569 w 10000"/>
                <a:gd name="connsiteY2-72" fmla="*/ 0 h 10000"/>
                <a:gd name="connsiteX3-73" fmla="*/ 9931 w 10000"/>
                <a:gd name="connsiteY3-74" fmla="*/ 9152 h 10000"/>
                <a:gd name="connsiteX4-75" fmla="*/ 8985 w 10000"/>
                <a:gd name="connsiteY4-76" fmla="*/ 9828 h 10000"/>
                <a:gd name="connsiteX0-77" fmla="*/ 9154 w 10169"/>
                <a:gd name="connsiteY0-78" fmla="*/ 9828 h 10000"/>
                <a:gd name="connsiteX1-79" fmla="*/ 1011 w 10169"/>
                <a:gd name="connsiteY1-80" fmla="*/ 4712 h 10000"/>
                <a:gd name="connsiteX2-81" fmla="*/ 738 w 10169"/>
                <a:gd name="connsiteY2-82" fmla="*/ 0 h 10000"/>
                <a:gd name="connsiteX3-83" fmla="*/ 10100 w 10169"/>
                <a:gd name="connsiteY3-84" fmla="*/ 9152 h 10000"/>
                <a:gd name="connsiteX4-85" fmla="*/ 9154 w 10169"/>
                <a:gd name="connsiteY4-86" fmla="*/ 9828 h 10000"/>
                <a:gd name="connsiteX0-87" fmla="*/ 9154 w 10169"/>
                <a:gd name="connsiteY0-88" fmla="*/ 9828 h 10000"/>
                <a:gd name="connsiteX1-89" fmla="*/ 1011 w 10169"/>
                <a:gd name="connsiteY1-90" fmla="*/ 4712 h 10000"/>
                <a:gd name="connsiteX2-91" fmla="*/ 738 w 10169"/>
                <a:gd name="connsiteY2-92" fmla="*/ 0 h 10000"/>
                <a:gd name="connsiteX3-93" fmla="*/ 10100 w 10169"/>
                <a:gd name="connsiteY3-94" fmla="*/ 9152 h 10000"/>
                <a:gd name="connsiteX4-95" fmla="*/ 9154 w 10169"/>
                <a:gd name="connsiteY4-96" fmla="*/ 9828 h 10000"/>
                <a:gd name="connsiteX0-97" fmla="*/ 9154 w 10169"/>
                <a:gd name="connsiteY0-98" fmla="*/ 9828 h 10000"/>
                <a:gd name="connsiteX1-99" fmla="*/ 1011 w 10169"/>
                <a:gd name="connsiteY1-100" fmla="*/ 4712 h 10000"/>
                <a:gd name="connsiteX2-101" fmla="*/ 738 w 10169"/>
                <a:gd name="connsiteY2-102" fmla="*/ 0 h 10000"/>
                <a:gd name="connsiteX3-103" fmla="*/ 10100 w 10169"/>
                <a:gd name="connsiteY3-104" fmla="*/ 9152 h 10000"/>
                <a:gd name="connsiteX4-105" fmla="*/ 9154 w 10169"/>
                <a:gd name="connsiteY4-106" fmla="*/ 9828 h 10000"/>
                <a:gd name="connsiteX0-107" fmla="*/ 8972 w 9987"/>
                <a:gd name="connsiteY0-108" fmla="*/ 9883 h 10055"/>
                <a:gd name="connsiteX1-109" fmla="*/ 829 w 9987"/>
                <a:gd name="connsiteY1-110" fmla="*/ 4767 h 10055"/>
                <a:gd name="connsiteX2-111" fmla="*/ 556 w 9987"/>
                <a:gd name="connsiteY2-112" fmla="*/ 55 h 10055"/>
                <a:gd name="connsiteX3-113" fmla="*/ 3330 w 9987"/>
                <a:gd name="connsiteY3-114" fmla="*/ 2630 h 10055"/>
                <a:gd name="connsiteX4-115" fmla="*/ 9918 w 9987"/>
                <a:gd name="connsiteY4-116" fmla="*/ 9207 h 10055"/>
                <a:gd name="connsiteX5-117" fmla="*/ 8972 w 9987"/>
                <a:gd name="connsiteY5-118" fmla="*/ 9883 h 10055"/>
                <a:gd name="connsiteX0-119" fmla="*/ 8984 w 10000"/>
                <a:gd name="connsiteY0-120" fmla="*/ 9835 h 10006"/>
                <a:gd name="connsiteX1-121" fmla="*/ 830 w 10000"/>
                <a:gd name="connsiteY1-122" fmla="*/ 4747 h 10006"/>
                <a:gd name="connsiteX2-123" fmla="*/ 557 w 10000"/>
                <a:gd name="connsiteY2-124" fmla="*/ 61 h 10006"/>
                <a:gd name="connsiteX3-125" fmla="*/ 4891 w 10000"/>
                <a:gd name="connsiteY3-126" fmla="*/ 2445 h 10006"/>
                <a:gd name="connsiteX4-127" fmla="*/ 9931 w 10000"/>
                <a:gd name="connsiteY4-128" fmla="*/ 9163 h 10006"/>
                <a:gd name="connsiteX5-129" fmla="*/ 8984 w 10000"/>
                <a:gd name="connsiteY5-130" fmla="*/ 9835 h 10006"/>
                <a:gd name="connsiteX0-131" fmla="*/ 8984 w 10000"/>
                <a:gd name="connsiteY0-132" fmla="*/ 9835 h 10006"/>
                <a:gd name="connsiteX1-133" fmla="*/ 830 w 10000"/>
                <a:gd name="connsiteY1-134" fmla="*/ 4747 h 10006"/>
                <a:gd name="connsiteX2-135" fmla="*/ 557 w 10000"/>
                <a:gd name="connsiteY2-136" fmla="*/ 61 h 10006"/>
                <a:gd name="connsiteX3-137" fmla="*/ 4891 w 10000"/>
                <a:gd name="connsiteY3-138" fmla="*/ 2445 h 10006"/>
                <a:gd name="connsiteX4-139" fmla="*/ 9931 w 10000"/>
                <a:gd name="connsiteY4-140" fmla="*/ 9163 h 10006"/>
                <a:gd name="connsiteX5-141" fmla="*/ 8984 w 10000"/>
                <a:gd name="connsiteY5-142" fmla="*/ 9835 h 10006"/>
                <a:gd name="connsiteX0-143" fmla="*/ 8984 w 10000"/>
                <a:gd name="connsiteY0-144" fmla="*/ 9861 h 10032"/>
                <a:gd name="connsiteX1-145" fmla="*/ 830 w 10000"/>
                <a:gd name="connsiteY1-146" fmla="*/ 4773 h 10032"/>
                <a:gd name="connsiteX2-147" fmla="*/ 557 w 10000"/>
                <a:gd name="connsiteY2-148" fmla="*/ 87 h 10032"/>
                <a:gd name="connsiteX3-149" fmla="*/ 5297 w 10000"/>
                <a:gd name="connsiteY3-150" fmla="*/ 1984 h 10032"/>
                <a:gd name="connsiteX4-151" fmla="*/ 9931 w 10000"/>
                <a:gd name="connsiteY4-152" fmla="*/ 9189 h 10032"/>
                <a:gd name="connsiteX5-153" fmla="*/ 8984 w 10000"/>
                <a:gd name="connsiteY5-154" fmla="*/ 9861 h 10032"/>
                <a:gd name="connsiteX0-155" fmla="*/ 8984 w 10000"/>
                <a:gd name="connsiteY0-156" fmla="*/ 9856 h 10027"/>
                <a:gd name="connsiteX1-157" fmla="*/ 830 w 10000"/>
                <a:gd name="connsiteY1-158" fmla="*/ 4768 h 10027"/>
                <a:gd name="connsiteX2-159" fmla="*/ 557 w 10000"/>
                <a:gd name="connsiteY2-160" fmla="*/ 82 h 10027"/>
                <a:gd name="connsiteX3-161" fmla="*/ 5297 w 10000"/>
                <a:gd name="connsiteY3-162" fmla="*/ 1979 h 10027"/>
                <a:gd name="connsiteX4-163" fmla="*/ 9931 w 10000"/>
                <a:gd name="connsiteY4-164" fmla="*/ 9184 h 10027"/>
                <a:gd name="connsiteX5-165" fmla="*/ 8984 w 10000"/>
                <a:gd name="connsiteY5-166" fmla="*/ 9856 h 10027"/>
                <a:gd name="connsiteX0-167" fmla="*/ 8984 w 10000"/>
                <a:gd name="connsiteY0-168" fmla="*/ 9774 h 9945"/>
                <a:gd name="connsiteX1-169" fmla="*/ 830 w 10000"/>
                <a:gd name="connsiteY1-170" fmla="*/ 4686 h 9945"/>
                <a:gd name="connsiteX2-171" fmla="*/ 557 w 10000"/>
                <a:gd name="connsiteY2-172" fmla="*/ 0 h 9945"/>
                <a:gd name="connsiteX3-173" fmla="*/ 5297 w 10000"/>
                <a:gd name="connsiteY3-174" fmla="*/ 1897 h 9945"/>
                <a:gd name="connsiteX4-175" fmla="*/ 9931 w 10000"/>
                <a:gd name="connsiteY4-176" fmla="*/ 9102 h 9945"/>
                <a:gd name="connsiteX5-177" fmla="*/ 8984 w 10000"/>
                <a:gd name="connsiteY5-178" fmla="*/ 9774 h 9945"/>
                <a:gd name="connsiteX0-179" fmla="*/ 8984 w 10000"/>
                <a:gd name="connsiteY0-180" fmla="*/ 9828 h 10000"/>
                <a:gd name="connsiteX1-181" fmla="*/ 830 w 10000"/>
                <a:gd name="connsiteY1-182" fmla="*/ 4712 h 10000"/>
                <a:gd name="connsiteX2-183" fmla="*/ 557 w 10000"/>
                <a:gd name="connsiteY2-184" fmla="*/ 0 h 10000"/>
                <a:gd name="connsiteX3-185" fmla="*/ 4823 w 10000"/>
                <a:gd name="connsiteY3-186" fmla="*/ 1284 h 10000"/>
                <a:gd name="connsiteX4-187" fmla="*/ 9931 w 10000"/>
                <a:gd name="connsiteY4-188" fmla="*/ 9152 h 10000"/>
                <a:gd name="connsiteX5-189" fmla="*/ 8984 w 10000"/>
                <a:gd name="connsiteY5-190" fmla="*/ 9828 h 10000"/>
                <a:gd name="connsiteX0-191" fmla="*/ 8984 w 10000"/>
                <a:gd name="connsiteY0-192" fmla="*/ 9828 h 10000"/>
                <a:gd name="connsiteX1-193" fmla="*/ 830 w 10000"/>
                <a:gd name="connsiteY1-194" fmla="*/ 4712 h 10000"/>
                <a:gd name="connsiteX2-195" fmla="*/ 557 w 10000"/>
                <a:gd name="connsiteY2-196" fmla="*/ 0 h 10000"/>
                <a:gd name="connsiteX3-197" fmla="*/ 5094 w 10000"/>
                <a:gd name="connsiteY3-198" fmla="*/ 1774 h 10000"/>
                <a:gd name="connsiteX4-199" fmla="*/ 9931 w 10000"/>
                <a:gd name="connsiteY4-200" fmla="*/ 9152 h 10000"/>
                <a:gd name="connsiteX5-201" fmla="*/ 8984 w 10000"/>
                <a:gd name="connsiteY5-202" fmla="*/ 9828 h 10000"/>
                <a:gd name="connsiteX0-203" fmla="*/ 8984 w 10000"/>
                <a:gd name="connsiteY0-204" fmla="*/ 9828 h 10000"/>
                <a:gd name="connsiteX1-205" fmla="*/ 830 w 10000"/>
                <a:gd name="connsiteY1-206" fmla="*/ 4712 h 10000"/>
                <a:gd name="connsiteX2-207" fmla="*/ 557 w 10000"/>
                <a:gd name="connsiteY2-208" fmla="*/ 0 h 10000"/>
                <a:gd name="connsiteX3-209" fmla="*/ 5026 w 10000"/>
                <a:gd name="connsiteY3-210" fmla="*/ 1774 h 10000"/>
                <a:gd name="connsiteX4-211" fmla="*/ 9931 w 10000"/>
                <a:gd name="connsiteY4-212" fmla="*/ 9152 h 10000"/>
                <a:gd name="connsiteX5-213" fmla="*/ 8984 w 10000"/>
                <a:gd name="connsiteY5-214" fmla="*/ 9828 h 10000"/>
                <a:gd name="connsiteX0-215" fmla="*/ 8984 w 10000"/>
                <a:gd name="connsiteY0-216" fmla="*/ 9828 h 10000"/>
                <a:gd name="connsiteX1-217" fmla="*/ 830 w 10000"/>
                <a:gd name="connsiteY1-218" fmla="*/ 4712 h 10000"/>
                <a:gd name="connsiteX2-219" fmla="*/ 557 w 10000"/>
                <a:gd name="connsiteY2-220" fmla="*/ 0 h 10000"/>
                <a:gd name="connsiteX3-221" fmla="*/ 5026 w 10000"/>
                <a:gd name="connsiteY3-222" fmla="*/ 1774 h 10000"/>
                <a:gd name="connsiteX4-223" fmla="*/ 9931 w 10000"/>
                <a:gd name="connsiteY4-224" fmla="*/ 9152 h 10000"/>
                <a:gd name="connsiteX5-225" fmla="*/ 8984 w 10000"/>
                <a:gd name="connsiteY5-226" fmla="*/ 9828 h 10000"/>
                <a:gd name="connsiteX0-227" fmla="*/ 8984 w 10000"/>
                <a:gd name="connsiteY0-228" fmla="*/ 9828 h 10000"/>
                <a:gd name="connsiteX1-229" fmla="*/ 830 w 10000"/>
                <a:gd name="connsiteY1-230" fmla="*/ 4712 h 10000"/>
                <a:gd name="connsiteX2-231" fmla="*/ 557 w 10000"/>
                <a:gd name="connsiteY2-232" fmla="*/ 0 h 10000"/>
                <a:gd name="connsiteX3-233" fmla="*/ 5026 w 10000"/>
                <a:gd name="connsiteY3-234" fmla="*/ 1774 h 10000"/>
                <a:gd name="connsiteX4-235" fmla="*/ 9931 w 10000"/>
                <a:gd name="connsiteY4-236" fmla="*/ 9152 h 10000"/>
                <a:gd name="connsiteX5-237" fmla="*/ 8984 w 10000"/>
                <a:gd name="connsiteY5-238" fmla="*/ 9828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000">
                  <a:moveTo>
                    <a:pt x="8984" y="9828"/>
                  </a:moveTo>
                  <a:cubicBezTo>
                    <a:pt x="8984" y="9828"/>
                    <a:pt x="2235" y="6349"/>
                    <a:pt x="830" y="4712"/>
                  </a:cubicBezTo>
                  <a:cubicBezTo>
                    <a:pt x="-575" y="3074"/>
                    <a:pt x="139" y="356"/>
                    <a:pt x="557" y="0"/>
                  </a:cubicBezTo>
                  <a:cubicBezTo>
                    <a:pt x="1110" y="668"/>
                    <a:pt x="2584" y="384"/>
                    <a:pt x="5026" y="1774"/>
                  </a:cubicBezTo>
                  <a:cubicBezTo>
                    <a:pt x="7739" y="2899"/>
                    <a:pt x="8990" y="7943"/>
                    <a:pt x="9931" y="9152"/>
                  </a:cubicBezTo>
                  <a:cubicBezTo>
                    <a:pt x="9931" y="9152"/>
                    <a:pt x="10383" y="10460"/>
                    <a:pt x="8984" y="9828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55752C56-264B-494A-B7AD-1CEE0C1C1292}"/>
                </a:ext>
              </a:extLst>
            </p:cNvPr>
            <p:cNvSpPr/>
            <p:nvPr/>
          </p:nvSpPr>
          <p:spPr bwMode="auto">
            <a:xfrm>
              <a:off x="1030288" y="1892300"/>
              <a:ext cx="5121275" cy="3192463"/>
            </a:xfrm>
            <a:custGeom>
              <a:avLst/>
              <a:gdLst>
                <a:gd name="T0" fmla="*/ 1364 w 1364"/>
                <a:gd name="T1" fmla="*/ 719 h 850"/>
                <a:gd name="T2" fmla="*/ 371 w 1364"/>
                <a:gd name="T3" fmla="*/ 50 h 850"/>
                <a:gd name="T4" fmla="*/ 0 w 1364"/>
                <a:gd name="T5" fmla="*/ 136 h 850"/>
                <a:gd name="T6" fmla="*/ 179 w 1364"/>
                <a:gd name="T7" fmla="*/ 334 h 850"/>
                <a:gd name="T8" fmla="*/ 1364 w 1364"/>
                <a:gd name="T9" fmla="*/ 719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4" h="850">
                  <a:moveTo>
                    <a:pt x="1364" y="719"/>
                  </a:moveTo>
                  <a:cubicBezTo>
                    <a:pt x="1364" y="719"/>
                    <a:pt x="731" y="0"/>
                    <a:pt x="371" y="50"/>
                  </a:cubicBezTo>
                  <a:cubicBezTo>
                    <a:pt x="12" y="100"/>
                    <a:pt x="0" y="136"/>
                    <a:pt x="0" y="136"/>
                  </a:cubicBezTo>
                  <a:cubicBezTo>
                    <a:pt x="0" y="136"/>
                    <a:pt x="110" y="227"/>
                    <a:pt x="179" y="334"/>
                  </a:cubicBezTo>
                  <a:cubicBezTo>
                    <a:pt x="248" y="441"/>
                    <a:pt x="605" y="850"/>
                    <a:pt x="1364" y="7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359F197F-A684-4133-BD49-B8B492E59C37}"/>
                </a:ext>
              </a:extLst>
            </p:cNvPr>
            <p:cNvSpPr/>
            <p:nvPr/>
          </p:nvSpPr>
          <p:spPr bwMode="auto">
            <a:xfrm>
              <a:off x="1068388" y="2436812"/>
              <a:ext cx="5083175" cy="2647950"/>
            </a:xfrm>
            <a:custGeom>
              <a:avLst/>
              <a:gdLst>
                <a:gd name="T0" fmla="*/ 169 w 1354"/>
                <a:gd name="T1" fmla="*/ 189 h 705"/>
                <a:gd name="T2" fmla="*/ 1354 w 1354"/>
                <a:gd name="T3" fmla="*/ 574 h 705"/>
                <a:gd name="T4" fmla="*/ 1342 w 1354"/>
                <a:gd name="T5" fmla="*/ 560 h 705"/>
                <a:gd name="T6" fmla="*/ 159 w 1354"/>
                <a:gd name="T7" fmla="*/ 81 h 705"/>
                <a:gd name="T8" fmla="*/ 0 w 1354"/>
                <a:gd name="T9" fmla="*/ 0 h 705"/>
                <a:gd name="T10" fmla="*/ 169 w 1354"/>
                <a:gd name="T11" fmla="*/ 189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4" h="705">
                  <a:moveTo>
                    <a:pt x="169" y="189"/>
                  </a:moveTo>
                  <a:cubicBezTo>
                    <a:pt x="238" y="296"/>
                    <a:pt x="595" y="705"/>
                    <a:pt x="1354" y="574"/>
                  </a:cubicBezTo>
                  <a:cubicBezTo>
                    <a:pt x="1354" y="574"/>
                    <a:pt x="1350" y="569"/>
                    <a:pt x="1342" y="560"/>
                  </a:cubicBezTo>
                  <a:cubicBezTo>
                    <a:pt x="632" y="617"/>
                    <a:pt x="258" y="152"/>
                    <a:pt x="159" y="81"/>
                  </a:cubicBezTo>
                  <a:cubicBezTo>
                    <a:pt x="103" y="41"/>
                    <a:pt x="44" y="15"/>
                    <a:pt x="0" y="0"/>
                  </a:cubicBezTo>
                  <a:cubicBezTo>
                    <a:pt x="29" y="25"/>
                    <a:pt x="113" y="102"/>
                    <a:pt x="169" y="18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  <p:sp>
          <p:nvSpPr>
            <p:cNvPr id="20" name="Freeform 85">
              <a:extLst>
                <a:ext uri="{FF2B5EF4-FFF2-40B4-BE49-F238E27FC236}">
                  <a16:creationId xmlns:a16="http://schemas.microsoft.com/office/drawing/2014/main" xmlns="" id="{2F283D62-B52C-4718-B6D7-F399C6441855}"/>
                </a:ext>
              </a:extLst>
            </p:cNvPr>
            <p:cNvSpPr/>
            <p:nvPr/>
          </p:nvSpPr>
          <p:spPr bwMode="auto">
            <a:xfrm>
              <a:off x="2682216" y="4416300"/>
              <a:ext cx="3289296" cy="1382946"/>
            </a:xfrm>
            <a:custGeom>
              <a:avLst/>
              <a:gdLst>
                <a:gd name="T0" fmla="*/ 802 w 1319"/>
                <a:gd name="T1" fmla="*/ 72 h 533"/>
                <a:gd name="T2" fmla="*/ 143 w 1319"/>
                <a:gd name="T3" fmla="*/ 103 h 533"/>
                <a:gd name="T4" fmla="*/ 18 w 1319"/>
                <a:gd name="T5" fmla="*/ 268 h 533"/>
                <a:gd name="T6" fmla="*/ 305 w 1319"/>
                <a:gd name="T7" fmla="*/ 362 h 533"/>
                <a:gd name="T8" fmla="*/ 952 w 1319"/>
                <a:gd name="T9" fmla="*/ 327 h 533"/>
                <a:gd name="T10" fmla="*/ 1207 w 1319"/>
                <a:gd name="T11" fmla="*/ 80 h 533"/>
                <a:gd name="T12" fmla="*/ 802 w 1319"/>
                <a:gd name="T13" fmla="*/ 72 h 533"/>
                <a:gd name="connsiteX0" fmla="*/ 5997 w 9406"/>
                <a:gd name="connsiteY0" fmla="*/ 482 h 7689"/>
                <a:gd name="connsiteX1" fmla="*/ 1192 w 9406"/>
                <a:gd name="connsiteY1" fmla="*/ 1158 h 7689"/>
                <a:gd name="connsiteX2" fmla="*/ 53 w 9406"/>
                <a:gd name="connsiteY2" fmla="*/ 4159 h 7689"/>
                <a:gd name="connsiteX3" fmla="*/ 2229 w 9406"/>
                <a:gd name="connsiteY3" fmla="*/ 5923 h 7689"/>
                <a:gd name="connsiteX4" fmla="*/ 7135 w 9406"/>
                <a:gd name="connsiteY4" fmla="*/ 5266 h 7689"/>
                <a:gd name="connsiteX5" fmla="*/ 9068 w 9406"/>
                <a:gd name="connsiteY5" fmla="*/ 632 h 7689"/>
                <a:gd name="connsiteX6" fmla="*/ 5997 w 9406"/>
                <a:gd name="connsiteY6" fmla="*/ 482 h 7689"/>
                <a:gd name="connsiteX0-1" fmla="*/ 5966 w 9590"/>
                <a:gd name="connsiteY0-2" fmla="*/ 627 h 9298"/>
                <a:gd name="connsiteX1-3" fmla="*/ 857 w 9590"/>
                <a:gd name="connsiteY1-4" fmla="*/ 1506 h 9298"/>
                <a:gd name="connsiteX2-5" fmla="*/ 104 w 9590"/>
                <a:gd name="connsiteY2-6" fmla="*/ 7513 h 9298"/>
                <a:gd name="connsiteX3-7" fmla="*/ 1960 w 9590"/>
                <a:gd name="connsiteY3-8" fmla="*/ 7703 h 9298"/>
                <a:gd name="connsiteX4-9" fmla="*/ 7176 w 9590"/>
                <a:gd name="connsiteY4-10" fmla="*/ 6849 h 9298"/>
                <a:gd name="connsiteX5-11" fmla="*/ 9231 w 9590"/>
                <a:gd name="connsiteY5-12" fmla="*/ 822 h 9298"/>
                <a:gd name="connsiteX6-13" fmla="*/ 5966 w 9590"/>
                <a:gd name="connsiteY6-14" fmla="*/ 627 h 9298"/>
                <a:gd name="connsiteX0-15" fmla="*/ 6303 w 10082"/>
                <a:gd name="connsiteY0-16" fmla="*/ 674 h 10000"/>
                <a:gd name="connsiteX1-17" fmla="*/ 976 w 10082"/>
                <a:gd name="connsiteY1-18" fmla="*/ 1620 h 10000"/>
                <a:gd name="connsiteX2-19" fmla="*/ 190 w 10082"/>
                <a:gd name="connsiteY2-20" fmla="*/ 8080 h 10000"/>
                <a:gd name="connsiteX3-21" fmla="*/ 2126 w 10082"/>
                <a:gd name="connsiteY3-22" fmla="*/ 8285 h 10000"/>
                <a:gd name="connsiteX4-23" fmla="*/ 7565 w 10082"/>
                <a:gd name="connsiteY4-24" fmla="*/ 7366 h 10000"/>
                <a:gd name="connsiteX5-25" fmla="*/ 9708 w 10082"/>
                <a:gd name="connsiteY5-26" fmla="*/ 884 h 10000"/>
                <a:gd name="connsiteX6-27" fmla="*/ 6303 w 10082"/>
                <a:gd name="connsiteY6-28" fmla="*/ 674 h 10000"/>
                <a:gd name="connsiteX0-29" fmla="*/ 6285 w 10064"/>
                <a:gd name="connsiteY0-30" fmla="*/ 674 h 10000"/>
                <a:gd name="connsiteX1-31" fmla="*/ 958 w 10064"/>
                <a:gd name="connsiteY1-32" fmla="*/ 1620 h 10000"/>
                <a:gd name="connsiteX2-33" fmla="*/ 172 w 10064"/>
                <a:gd name="connsiteY2-34" fmla="*/ 8080 h 10000"/>
                <a:gd name="connsiteX3-35" fmla="*/ 2108 w 10064"/>
                <a:gd name="connsiteY3-36" fmla="*/ 8285 h 10000"/>
                <a:gd name="connsiteX4-37" fmla="*/ 7547 w 10064"/>
                <a:gd name="connsiteY4-38" fmla="*/ 7366 h 10000"/>
                <a:gd name="connsiteX5-39" fmla="*/ 9690 w 10064"/>
                <a:gd name="connsiteY5-40" fmla="*/ 884 h 10000"/>
                <a:gd name="connsiteX6-41" fmla="*/ 6285 w 10064"/>
                <a:gd name="connsiteY6-42" fmla="*/ 674 h 10000"/>
                <a:gd name="connsiteX0-43" fmla="*/ 6187 w 9966"/>
                <a:gd name="connsiteY0-44" fmla="*/ 674 h 9995"/>
                <a:gd name="connsiteX1-45" fmla="*/ 860 w 9966"/>
                <a:gd name="connsiteY1-46" fmla="*/ 1620 h 9995"/>
                <a:gd name="connsiteX2-47" fmla="*/ 180 w 9966"/>
                <a:gd name="connsiteY2-48" fmla="*/ 8213 h 9995"/>
                <a:gd name="connsiteX3-49" fmla="*/ 2010 w 9966"/>
                <a:gd name="connsiteY3-50" fmla="*/ 8285 h 9995"/>
                <a:gd name="connsiteX4-51" fmla="*/ 7449 w 9966"/>
                <a:gd name="connsiteY4-52" fmla="*/ 7366 h 9995"/>
                <a:gd name="connsiteX5-53" fmla="*/ 9592 w 9966"/>
                <a:gd name="connsiteY5-54" fmla="*/ 884 h 9995"/>
                <a:gd name="connsiteX6-55" fmla="*/ 6187 w 9966"/>
                <a:gd name="connsiteY6-56" fmla="*/ 674 h 9995"/>
                <a:gd name="connsiteX0-57" fmla="*/ 6277 w 10069"/>
                <a:gd name="connsiteY0-58" fmla="*/ 674 h 10547"/>
                <a:gd name="connsiteX1-59" fmla="*/ 932 w 10069"/>
                <a:gd name="connsiteY1-60" fmla="*/ 1621 h 10547"/>
                <a:gd name="connsiteX2-61" fmla="*/ 250 w 10069"/>
                <a:gd name="connsiteY2-62" fmla="*/ 8217 h 10547"/>
                <a:gd name="connsiteX3-63" fmla="*/ 3683 w 10069"/>
                <a:gd name="connsiteY3-64" fmla="*/ 9754 h 10547"/>
                <a:gd name="connsiteX4-65" fmla="*/ 7543 w 10069"/>
                <a:gd name="connsiteY4-66" fmla="*/ 7370 h 10547"/>
                <a:gd name="connsiteX5-67" fmla="*/ 9694 w 10069"/>
                <a:gd name="connsiteY5-68" fmla="*/ 884 h 10547"/>
                <a:gd name="connsiteX6-69" fmla="*/ 6277 w 10069"/>
                <a:gd name="connsiteY6-70" fmla="*/ 674 h 10547"/>
                <a:gd name="connsiteX0-71" fmla="*/ 6277 w 9865"/>
                <a:gd name="connsiteY0-72" fmla="*/ 353 h 9991"/>
                <a:gd name="connsiteX1-73" fmla="*/ 932 w 9865"/>
                <a:gd name="connsiteY1-74" fmla="*/ 1300 h 9991"/>
                <a:gd name="connsiteX2-75" fmla="*/ 250 w 9865"/>
                <a:gd name="connsiteY2-76" fmla="*/ 7896 h 9991"/>
                <a:gd name="connsiteX3-77" fmla="*/ 3683 w 9865"/>
                <a:gd name="connsiteY3-78" fmla="*/ 9433 h 9991"/>
                <a:gd name="connsiteX4-79" fmla="*/ 7969 w 9865"/>
                <a:gd name="connsiteY4-80" fmla="*/ 6649 h 9991"/>
                <a:gd name="connsiteX5-81" fmla="*/ 9694 w 9865"/>
                <a:gd name="connsiteY5-82" fmla="*/ 563 h 9991"/>
                <a:gd name="connsiteX6-83" fmla="*/ 6277 w 9865"/>
                <a:gd name="connsiteY6-84" fmla="*/ 353 h 9991"/>
                <a:gd name="connsiteX0-85" fmla="*/ 6364 w 9880"/>
                <a:gd name="connsiteY0-86" fmla="*/ 554 h 10110"/>
                <a:gd name="connsiteX1-87" fmla="*/ 946 w 9880"/>
                <a:gd name="connsiteY1-88" fmla="*/ 1502 h 10110"/>
                <a:gd name="connsiteX2-89" fmla="*/ 254 w 9880"/>
                <a:gd name="connsiteY2-90" fmla="*/ 8104 h 10110"/>
                <a:gd name="connsiteX3-91" fmla="*/ 3734 w 9880"/>
                <a:gd name="connsiteY3-92" fmla="*/ 9642 h 10110"/>
                <a:gd name="connsiteX4-93" fmla="*/ 9828 w 9880"/>
                <a:gd name="connsiteY4-94" fmla="*/ 765 h 10110"/>
                <a:gd name="connsiteX5-95" fmla="*/ 6364 w 9880"/>
                <a:gd name="connsiteY5-96" fmla="*/ 554 h 10110"/>
                <a:gd name="connsiteX0-97" fmla="*/ 6441 w 9731"/>
                <a:gd name="connsiteY0-98" fmla="*/ 205 h 9442"/>
                <a:gd name="connsiteX1-99" fmla="*/ 957 w 9731"/>
                <a:gd name="connsiteY1-100" fmla="*/ 1143 h 9442"/>
                <a:gd name="connsiteX2-101" fmla="*/ 257 w 9731"/>
                <a:gd name="connsiteY2-102" fmla="*/ 7673 h 9442"/>
                <a:gd name="connsiteX3-103" fmla="*/ 3779 w 9731"/>
                <a:gd name="connsiteY3-104" fmla="*/ 9194 h 9442"/>
                <a:gd name="connsiteX4-105" fmla="*/ 9674 w 9731"/>
                <a:gd name="connsiteY4-106" fmla="*/ 3446 h 9442"/>
                <a:gd name="connsiteX5-107" fmla="*/ 6441 w 9731"/>
                <a:gd name="connsiteY5-108" fmla="*/ 205 h 9442"/>
                <a:gd name="connsiteX0-109" fmla="*/ 6427 w 9805"/>
                <a:gd name="connsiteY0-110" fmla="*/ 266 h 10052"/>
                <a:gd name="connsiteX1-111" fmla="*/ 1689 w 9805"/>
                <a:gd name="connsiteY1-112" fmla="*/ 1120 h 10052"/>
                <a:gd name="connsiteX2-113" fmla="*/ 72 w 9805"/>
                <a:gd name="connsiteY2-114" fmla="*/ 8175 h 10052"/>
                <a:gd name="connsiteX3-115" fmla="*/ 3691 w 9805"/>
                <a:gd name="connsiteY3-116" fmla="*/ 9786 h 10052"/>
                <a:gd name="connsiteX4-117" fmla="*/ 9749 w 9805"/>
                <a:gd name="connsiteY4-118" fmla="*/ 3699 h 10052"/>
                <a:gd name="connsiteX5-119" fmla="*/ 6427 w 9805"/>
                <a:gd name="connsiteY5-120" fmla="*/ 266 h 10052"/>
                <a:gd name="connsiteX0-121" fmla="*/ 6638 w 10083"/>
                <a:gd name="connsiteY0-122" fmla="*/ 265 h 10155"/>
                <a:gd name="connsiteX1-123" fmla="*/ 1806 w 10083"/>
                <a:gd name="connsiteY1-124" fmla="*/ 1114 h 10155"/>
                <a:gd name="connsiteX2-125" fmla="*/ 156 w 10083"/>
                <a:gd name="connsiteY2-126" fmla="*/ 8133 h 10155"/>
                <a:gd name="connsiteX3-127" fmla="*/ 3847 w 10083"/>
                <a:gd name="connsiteY3-128" fmla="*/ 9735 h 10155"/>
                <a:gd name="connsiteX4-129" fmla="*/ 10026 w 10083"/>
                <a:gd name="connsiteY4-130" fmla="*/ 3680 h 10155"/>
                <a:gd name="connsiteX5-131" fmla="*/ 6638 w 10083"/>
                <a:gd name="connsiteY5-132" fmla="*/ 265 h 10155"/>
                <a:gd name="connsiteX0-133" fmla="*/ 6482 w 9927"/>
                <a:gd name="connsiteY0-134" fmla="*/ 265 h 10000"/>
                <a:gd name="connsiteX1-135" fmla="*/ 1650 w 9927"/>
                <a:gd name="connsiteY1-136" fmla="*/ 1114 h 10000"/>
                <a:gd name="connsiteX2-137" fmla="*/ 0 w 9927"/>
                <a:gd name="connsiteY2-138" fmla="*/ 8133 h 10000"/>
                <a:gd name="connsiteX3-139" fmla="*/ 3691 w 9927"/>
                <a:gd name="connsiteY3-140" fmla="*/ 9735 h 10000"/>
                <a:gd name="connsiteX4-141" fmla="*/ 9870 w 9927"/>
                <a:gd name="connsiteY4-142" fmla="*/ 3680 h 10000"/>
                <a:gd name="connsiteX5-143" fmla="*/ 6482 w 9927"/>
                <a:gd name="connsiteY5-144" fmla="*/ 265 h 10000"/>
                <a:gd name="connsiteX0-145" fmla="*/ 6530 w 10000"/>
                <a:gd name="connsiteY0-146" fmla="*/ 265 h 10000"/>
                <a:gd name="connsiteX1-147" fmla="*/ 1662 w 10000"/>
                <a:gd name="connsiteY1-148" fmla="*/ 1114 h 10000"/>
                <a:gd name="connsiteX2-149" fmla="*/ 0 w 10000"/>
                <a:gd name="connsiteY2-150" fmla="*/ 8133 h 10000"/>
                <a:gd name="connsiteX3-151" fmla="*/ 3718 w 10000"/>
                <a:gd name="connsiteY3-152" fmla="*/ 9735 h 10000"/>
                <a:gd name="connsiteX4-153" fmla="*/ 9943 w 10000"/>
                <a:gd name="connsiteY4-154" fmla="*/ 3680 h 10000"/>
                <a:gd name="connsiteX5-155" fmla="*/ 6530 w 10000"/>
                <a:gd name="connsiteY5-156" fmla="*/ 265 h 10000"/>
                <a:gd name="connsiteX0-157" fmla="*/ 6530 w 9999"/>
                <a:gd name="connsiteY0-158" fmla="*/ 265 h 10000"/>
                <a:gd name="connsiteX1-159" fmla="*/ 2181 w 9999"/>
                <a:gd name="connsiteY1-160" fmla="*/ 1114 h 10000"/>
                <a:gd name="connsiteX2-161" fmla="*/ 0 w 9999"/>
                <a:gd name="connsiteY2-162" fmla="*/ 8133 h 10000"/>
                <a:gd name="connsiteX3-163" fmla="*/ 3718 w 9999"/>
                <a:gd name="connsiteY3-164" fmla="*/ 9735 h 10000"/>
                <a:gd name="connsiteX4-165" fmla="*/ 9943 w 9999"/>
                <a:gd name="connsiteY4-166" fmla="*/ 3680 h 10000"/>
                <a:gd name="connsiteX5-167" fmla="*/ 6530 w 9999"/>
                <a:gd name="connsiteY5-168" fmla="*/ 265 h 10000"/>
                <a:gd name="connsiteX0-169" fmla="*/ 6531 w 10000"/>
                <a:gd name="connsiteY0-170" fmla="*/ 138 h 9873"/>
                <a:gd name="connsiteX1-171" fmla="*/ 1950 w 10000"/>
                <a:gd name="connsiteY1-172" fmla="*/ 1404 h 9873"/>
                <a:gd name="connsiteX2-173" fmla="*/ 0 w 10000"/>
                <a:gd name="connsiteY2-174" fmla="*/ 8006 h 9873"/>
                <a:gd name="connsiteX3-175" fmla="*/ 3718 w 10000"/>
                <a:gd name="connsiteY3-176" fmla="*/ 9608 h 9873"/>
                <a:gd name="connsiteX4-177" fmla="*/ 9944 w 10000"/>
                <a:gd name="connsiteY4-178" fmla="*/ 3553 h 9873"/>
                <a:gd name="connsiteX5-179" fmla="*/ 6531 w 10000"/>
                <a:gd name="connsiteY5-180" fmla="*/ 138 h 9873"/>
                <a:gd name="connsiteX0-181" fmla="*/ 6531 w 9956"/>
                <a:gd name="connsiteY0-182" fmla="*/ 140 h 10244"/>
                <a:gd name="connsiteX1-183" fmla="*/ 1950 w 9956"/>
                <a:gd name="connsiteY1-184" fmla="*/ 1422 h 10244"/>
                <a:gd name="connsiteX2-185" fmla="*/ 0 w 9956"/>
                <a:gd name="connsiteY2-186" fmla="*/ 8109 h 10244"/>
                <a:gd name="connsiteX3-187" fmla="*/ 5332 w 9956"/>
                <a:gd name="connsiteY3-188" fmla="*/ 10013 h 10244"/>
                <a:gd name="connsiteX4-189" fmla="*/ 9944 w 9956"/>
                <a:gd name="connsiteY4-190" fmla="*/ 3599 h 10244"/>
                <a:gd name="connsiteX5-191" fmla="*/ 6531 w 9956"/>
                <a:gd name="connsiteY5-192" fmla="*/ 140 h 10244"/>
                <a:gd name="connsiteX0-193" fmla="*/ 6560 w 10000"/>
                <a:gd name="connsiteY0-194" fmla="*/ 137 h 10000"/>
                <a:gd name="connsiteX1-195" fmla="*/ 1959 w 10000"/>
                <a:gd name="connsiteY1-196" fmla="*/ 1388 h 10000"/>
                <a:gd name="connsiteX2-197" fmla="*/ 0 w 10000"/>
                <a:gd name="connsiteY2-198" fmla="*/ 7916 h 10000"/>
                <a:gd name="connsiteX3-199" fmla="*/ 5356 w 10000"/>
                <a:gd name="connsiteY3-200" fmla="*/ 9775 h 10000"/>
                <a:gd name="connsiteX4-201" fmla="*/ 9988 w 10000"/>
                <a:gd name="connsiteY4-202" fmla="*/ 3513 h 10000"/>
                <a:gd name="connsiteX5-203" fmla="*/ 6560 w 10000"/>
                <a:gd name="connsiteY5-204" fmla="*/ 137 h 10000"/>
                <a:gd name="connsiteX0-205" fmla="*/ 6560 w 10000"/>
                <a:gd name="connsiteY0-206" fmla="*/ 137 h 10000"/>
                <a:gd name="connsiteX1-207" fmla="*/ 1959 w 10000"/>
                <a:gd name="connsiteY1-208" fmla="*/ 1388 h 10000"/>
                <a:gd name="connsiteX2-209" fmla="*/ 0 w 10000"/>
                <a:gd name="connsiteY2-210" fmla="*/ 7916 h 10000"/>
                <a:gd name="connsiteX3-211" fmla="*/ 5356 w 10000"/>
                <a:gd name="connsiteY3-212" fmla="*/ 9775 h 10000"/>
                <a:gd name="connsiteX4-213" fmla="*/ 9988 w 10000"/>
                <a:gd name="connsiteY4-214" fmla="*/ 3513 h 10000"/>
                <a:gd name="connsiteX5-215" fmla="*/ 6560 w 10000"/>
                <a:gd name="connsiteY5-216" fmla="*/ 137 h 10000"/>
                <a:gd name="connsiteX0-217" fmla="*/ 6560 w 9999"/>
                <a:gd name="connsiteY0-218" fmla="*/ 108 h 9971"/>
                <a:gd name="connsiteX1-219" fmla="*/ 2538 w 9999"/>
                <a:gd name="connsiteY1-220" fmla="*/ 1496 h 9971"/>
                <a:gd name="connsiteX2-221" fmla="*/ 0 w 9999"/>
                <a:gd name="connsiteY2-222" fmla="*/ 7887 h 9971"/>
                <a:gd name="connsiteX3-223" fmla="*/ 5356 w 9999"/>
                <a:gd name="connsiteY3-224" fmla="*/ 9746 h 9971"/>
                <a:gd name="connsiteX4-225" fmla="*/ 9988 w 9999"/>
                <a:gd name="connsiteY4-226" fmla="*/ 3484 h 9971"/>
                <a:gd name="connsiteX5-227" fmla="*/ 6560 w 9999"/>
                <a:gd name="connsiteY5-228" fmla="*/ 108 h 9971"/>
                <a:gd name="connsiteX0-229" fmla="*/ 6561 w 10000"/>
                <a:gd name="connsiteY0-230" fmla="*/ 108 h 10000"/>
                <a:gd name="connsiteX1-231" fmla="*/ 2538 w 10000"/>
                <a:gd name="connsiteY1-232" fmla="*/ 1500 h 10000"/>
                <a:gd name="connsiteX2-233" fmla="*/ 0 w 10000"/>
                <a:gd name="connsiteY2-234" fmla="*/ 7910 h 10000"/>
                <a:gd name="connsiteX3-235" fmla="*/ 5357 w 10000"/>
                <a:gd name="connsiteY3-236" fmla="*/ 9774 h 10000"/>
                <a:gd name="connsiteX4-237" fmla="*/ 9989 w 10000"/>
                <a:gd name="connsiteY4-238" fmla="*/ 3494 h 10000"/>
                <a:gd name="connsiteX5-239" fmla="*/ 6561 w 10000"/>
                <a:gd name="connsiteY5-240" fmla="*/ 108 h 10000"/>
                <a:gd name="connsiteX0-241" fmla="*/ 6561 w 10000"/>
                <a:gd name="connsiteY0-242" fmla="*/ 108 h 10000"/>
                <a:gd name="connsiteX1-243" fmla="*/ 2538 w 10000"/>
                <a:gd name="connsiteY1-244" fmla="*/ 1500 h 10000"/>
                <a:gd name="connsiteX2-245" fmla="*/ 0 w 10000"/>
                <a:gd name="connsiteY2-246" fmla="*/ 7910 h 10000"/>
                <a:gd name="connsiteX3-247" fmla="*/ 5357 w 10000"/>
                <a:gd name="connsiteY3-248" fmla="*/ 9774 h 10000"/>
                <a:gd name="connsiteX4-249" fmla="*/ 9989 w 10000"/>
                <a:gd name="connsiteY4-250" fmla="*/ 3494 h 10000"/>
                <a:gd name="connsiteX5-251" fmla="*/ 6561 w 10000"/>
                <a:gd name="connsiteY5-252" fmla="*/ 108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000">
                  <a:moveTo>
                    <a:pt x="6561" y="108"/>
                  </a:moveTo>
                  <a:cubicBezTo>
                    <a:pt x="5319" y="-224"/>
                    <a:pt x="3630" y="200"/>
                    <a:pt x="2538" y="1500"/>
                  </a:cubicBezTo>
                  <a:cubicBezTo>
                    <a:pt x="1446" y="2799"/>
                    <a:pt x="1740" y="4969"/>
                    <a:pt x="0" y="7910"/>
                  </a:cubicBezTo>
                  <a:cubicBezTo>
                    <a:pt x="1212" y="9334"/>
                    <a:pt x="3691" y="10511"/>
                    <a:pt x="5357" y="9774"/>
                  </a:cubicBezTo>
                  <a:cubicBezTo>
                    <a:pt x="7024" y="9037"/>
                    <a:pt x="9788" y="5106"/>
                    <a:pt x="9989" y="3494"/>
                  </a:cubicBezTo>
                  <a:cubicBezTo>
                    <a:pt x="10190" y="1883"/>
                    <a:pt x="7803" y="440"/>
                    <a:pt x="6561" y="1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  <p:sp>
          <p:nvSpPr>
            <p:cNvPr id="21" name="Freeform 86">
              <a:extLst>
                <a:ext uri="{FF2B5EF4-FFF2-40B4-BE49-F238E27FC236}">
                  <a16:creationId xmlns:a16="http://schemas.microsoft.com/office/drawing/2014/main" xmlns="" id="{274C2F21-DBB0-49AF-9F65-861A42A114F9}"/>
                </a:ext>
              </a:extLst>
            </p:cNvPr>
            <p:cNvSpPr/>
            <p:nvPr/>
          </p:nvSpPr>
          <p:spPr bwMode="auto">
            <a:xfrm>
              <a:off x="2678918" y="4911038"/>
              <a:ext cx="3283732" cy="973934"/>
            </a:xfrm>
            <a:custGeom>
              <a:avLst/>
              <a:gdLst>
                <a:gd name="T0" fmla="*/ 1233 w 1233"/>
                <a:gd name="T1" fmla="*/ 0 h 410"/>
                <a:gd name="T2" fmla="*/ 381 w 1233"/>
                <a:gd name="T3" fmla="*/ 238 h 410"/>
                <a:gd name="T4" fmla="*/ 0 w 1233"/>
                <a:gd name="T5" fmla="*/ 145 h 410"/>
                <a:gd name="T6" fmla="*/ 287 w 1233"/>
                <a:gd name="T7" fmla="*/ 239 h 410"/>
                <a:gd name="T8" fmla="*/ 934 w 1233"/>
                <a:gd name="T9" fmla="*/ 204 h 410"/>
                <a:gd name="T10" fmla="*/ 1233 w 1233"/>
                <a:gd name="T11" fmla="*/ 0 h 410"/>
                <a:gd name="connsiteX0" fmla="*/ 10011 w 10011"/>
                <a:gd name="connsiteY0" fmla="*/ 0 h 8125"/>
                <a:gd name="connsiteX1" fmla="*/ 3306 w 10011"/>
                <a:gd name="connsiteY1" fmla="*/ 4568 h 8125"/>
                <a:gd name="connsiteX2" fmla="*/ 11 w 10011"/>
                <a:gd name="connsiteY2" fmla="*/ 3537 h 8125"/>
                <a:gd name="connsiteX3" fmla="*/ 2339 w 10011"/>
                <a:gd name="connsiteY3" fmla="*/ 5829 h 8125"/>
                <a:gd name="connsiteX4" fmla="*/ 7586 w 10011"/>
                <a:gd name="connsiteY4" fmla="*/ 4976 h 8125"/>
                <a:gd name="connsiteX5" fmla="*/ 10011 w 10011"/>
                <a:gd name="connsiteY5" fmla="*/ 0 h 8125"/>
                <a:gd name="connsiteX0-1" fmla="*/ 10000 w 10000"/>
                <a:gd name="connsiteY0-2" fmla="*/ 0 h 10000"/>
                <a:gd name="connsiteX1-3" fmla="*/ 3302 w 10000"/>
                <a:gd name="connsiteY1-4" fmla="*/ 5622 h 10000"/>
                <a:gd name="connsiteX2-5" fmla="*/ 11 w 10000"/>
                <a:gd name="connsiteY2-6" fmla="*/ 4353 h 10000"/>
                <a:gd name="connsiteX3-7" fmla="*/ 2336 w 10000"/>
                <a:gd name="connsiteY3-8" fmla="*/ 7174 h 10000"/>
                <a:gd name="connsiteX4-9" fmla="*/ 7578 w 10000"/>
                <a:gd name="connsiteY4-10" fmla="*/ 6124 h 10000"/>
                <a:gd name="connsiteX5-11" fmla="*/ 10000 w 10000"/>
                <a:gd name="connsiteY5-12" fmla="*/ 0 h 10000"/>
                <a:gd name="connsiteX0-13" fmla="*/ 10007 w 10007"/>
                <a:gd name="connsiteY0-14" fmla="*/ 0 h 10000"/>
                <a:gd name="connsiteX1-15" fmla="*/ 3565 w 10007"/>
                <a:gd name="connsiteY1-16" fmla="*/ 3947 h 10000"/>
                <a:gd name="connsiteX2-17" fmla="*/ 18 w 10007"/>
                <a:gd name="connsiteY2-18" fmla="*/ 4353 h 10000"/>
                <a:gd name="connsiteX3-19" fmla="*/ 2343 w 10007"/>
                <a:gd name="connsiteY3-20" fmla="*/ 7174 h 10000"/>
                <a:gd name="connsiteX4-21" fmla="*/ 7585 w 10007"/>
                <a:gd name="connsiteY4-22" fmla="*/ 6124 h 10000"/>
                <a:gd name="connsiteX5-23" fmla="*/ 10007 w 10007"/>
                <a:gd name="connsiteY5-24" fmla="*/ 0 h 10000"/>
                <a:gd name="connsiteX0-25" fmla="*/ 10031 w 10031"/>
                <a:gd name="connsiteY0-26" fmla="*/ 0 h 10000"/>
                <a:gd name="connsiteX1-27" fmla="*/ 4356 w 10031"/>
                <a:gd name="connsiteY1-28" fmla="*/ 3947 h 10000"/>
                <a:gd name="connsiteX2-29" fmla="*/ 42 w 10031"/>
                <a:gd name="connsiteY2-30" fmla="*/ 4353 h 10000"/>
                <a:gd name="connsiteX3-31" fmla="*/ 2367 w 10031"/>
                <a:gd name="connsiteY3-32" fmla="*/ 7174 h 10000"/>
                <a:gd name="connsiteX4-33" fmla="*/ 7609 w 10031"/>
                <a:gd name="connsiteY4-34" fmla="*/ 6124 h 10000"/>
                <a:gd name="connsiteX5-35" fmla="*/ 10031 w 10031"/>
                <a:gd name="connsiteY5-36" fmla="*/ 0 h 10000"/>
                <a:gd name="connsiteX0-37" fmla="*/ 10031 w 10031"/>
                <a:gd name="connsiteY0-38" fmla="*/ 0 h 10000"/>
                <a:gd name="connsiteX1-39" fmla="*/ 4356 w 10031"/>
                <a:gd name="connsiteY1-40" fmla="*/ 3947 h 10000"/>
                <a:gd name="connsiteX2-41" fmla="*/ 42 w 10031"/>
                <a:gd name="connsiteY2-42" fmla="*/ 4353 h 10000"/>
                <a:gd name="connsiteX3-43" fmla="*/ 2367 w 10031"/>
                <a:gd name="connsiteY3-44" fmla="*/ 7174 h 10000"/>
                <a:gd name="connsiteX4-45" fmla="*/ 7609 w 10031"/>
                <a:gd name="connsiteY4-46" fmla="*/ 6124 h 10000"/>
                <a:gd name="connsiteX5-47" fmla="*/ 10031 w 10031"/>
                <a:gd name="connsiteY5-48" fmla="*/ 0 h 10000"/>
                <a:gd name="connsiteX0-49" fmla="*/ 10000 w 10000"/>
                <a:gd name="connsiteY0-50" fmla="*/ 0 h 10212"/>
                <a:gd name="connsiteX1-51" fmla="*/ 4325 w 10000"/>
                <a:gd name="connsiteY1-52" fmla="*/ 3947 h 10212"/>
                <a:gd name="connsiteX2-53" fmla="*/ 11 w 10000"/>
                <a:gd name="connsiteY2-54" fmla="*/ 4353 h 10212"/>
                <a:gd name="connsiteX3-55" fmla="*/ 3205 w 10000"/>
                <a:gd name="connsiteY3-56" fmla="*/ 7631 h 10212"/>
                <a:gd name="connsiteX4-57" fmla="*/ 7578 w 10000"/>
                <a:gd name="connsiteY4-58" fmla="*/ 6124 h 10212"/>
                <a:gd name="connsiteX5-59" fmla="*/ 10000 w 10000"/>
                <a:gd name="connsiteY5-60" fmla="*/ 0 h 10212"/>
                <a:gd name="connsiteX0-61" fmla="*/ 10000 w 10000"/>
                <a:gd name="connsiteY0-62" fmla="*/ 0 h 9229"/>
                <a:gd name="connsiteX1-63" fmla="*/ 4325 w 10000"/>
                <a:gd name="connsiteY1-64" fmla="*/ 3947 h 9229"/>
                <a:gd name="connsiteX2-65" fmla="*/ 11 w 10000"/>
                <a:gd name="connsiteY2-66" fmla="*/ 4353 h 9229"/>
                <a:gd name="connsiteX3-67" fmla="*/ 3205 w 10000"/>
                <a:gd name="connsiteY3-68" fmla="*/ 7631 h 9229"/>
                <a:gd name="connsiteX4-69" fmla="*/ 7578 w 10000"/>
                <a:gd name="connsiteY4-70" fmla="*/ 6124 h 9229"/>
                <a:gd name="connsiteX5-71" fmla="*/ 10000 w 10000"/>
                <a:gd name="connsiteY5-72" fmla="*/ 0 h 9229"/>
                <a:gd name="connsiteX0-73" fmla="*/ 9993 w 9993"/>
                <a:gd name="connsiteY0-74" fmla="*/ 0 h 10299"/>
                <a:gd name="connsiteX1-75" fmla="*/ 4318 w 9993"/>
                <a:gd name="connsiteY1-76" fmla="*/ 4277 h 10299"/>
                <a:gd name="connsiteX2-77" fmla="*/ 4 w 9993"/>
                <a:gd name="connsiteY2-78" fmla="*/ 4717 h 10299"/>
                <a:gd name="connsiteX3-79" fmla="*/ 3607 w 9993"/>
                <a:gd name="connsiteY3-80" fmla="*/ 9094 h 10299"/>
                <a:gd name="connsiteX4-81" fmla="*/ 7571 w 9993"/>
                <a:gd name="connsiteY4-82" fmla="*/ 6636 h 10299"/>
                <a:gd name="connsiteX5-83" fmla="*/ 9993 w 9993"/>
                <a:gd name="connsiteY5-84" fmla="*/ 0 h 10299"/>
                <a:gd name="connsiteX0-85" fmla="*/ 10000 w 10000"/>
                <a:gd name="connsiteY0-86" fmla="*/ 0 h 10000"/>
                <a:gd name="connsiteX1-87" fmla="*/ 4321 w 10000"/>
                <a:gd name="connsiteY1-88" fmla="*/ 4153 h 10000"/>
                <a:gd name="connsiteX2-89" fmla="*/ 4 w 10000"/>
                <a:gd name="connsiteY2-90" fmla="*/ 4580 h 10000"/>
                <a:gd name="connsiteX3-91" fmla="*/ 3610 w 10000"/>
                <a:gd name="connsiteY3-92" fmla="*/ 8830 h 10000"/>
                <a:gd name="connsiteX4-93" fmla="*/ 7576 w 10000"/>
                <a:gd name="connsiteY4-94" fmla="*/ 6443 h 10000"/>
                <a:gd name="connsiteX5-95" fmla="*/ 10000 w 10000"/>
                <a:gd name="connsiteY5-96" fmla="*/ 0 h 10000"/>
                <a:gd name="connsiteX0-97" fmla="*/ 10000 w 10000"/>
                <a:gd name="connsiteY0-98" fmla="*/ 0 h 8830"/>
                <a:gd name="connsiteX1-99" fmla="*/ 4321 w 10000"/>
                <a:gd name="connsiteY1-100" fmla="*/ 4153 h 8830"/>
                <a:gd name="connsiteX2-101" fmla="*/ 4 w 10000"/>
                <a:gd name="connsiteY2-102" fmla="*/ 4580 h 8830"/>
                <a:gd name="connsiteX3-103" fmla="*/ 3610 w 10000"/>
                <a:gd name="connsiteY3-104" fmla="*/ 8830 h 8830"/>
                <a:gd name="connsiteX4-105" fmla="*/ 7576 w 10000"/>
                <a:gd name="connsiteY4-106" fmla="*/ 6443 h 8830"/>
                <a:gd name="connsiteX5-107" fmla="*/ 10000 w 10000"/>
                <a:gd name="connsiteY5-108" fmla="*/ 0 h 8830"/>
                <a:gd name="connsiteX0-109" fmla="*/ 10000 w 10000"/>
                <a:gd name="connsiteY0-110" fmla="*/ 0 h 10000"/>
                <a:gd name="connsiteX1-111" fmla="*/ 4321 w 10000"/>
                <a:gd name="connsiteY1-112" fmla="*/ 4703 h 10000"/>
                <a:gd name="connsiteX2-113" fmla="*/ 4 w 10000"/>
                <a:gd name="connsiteY2-114" fmla="*/ 5187 h 10000"/>
                <a:gd name="connsiteX3-115" fmla="*/ 3610 w 10000"/>
                <a:gd name="connsiteY3-116" fmla="*/ 10000 h 10000"/>
                <a:gd name="connsiteX4-117" fmla="*/ 10000 w 10000"/>
                <a:gd name="connsiteY4-118" fmla="*/ 0 h 10000"/>
                <a:gd name="connsiteX0-119" fmla="*/ 9997 w 9997"/>
                <a:gd name="connsiteY0-120" fmla="*/ 0 h 10000"/>
                <a:gd name="connsiteX1-121" fmla="*/ 4318 w 9997"/>
                <a:gd name="connsiteY1-122" fmla="*/ 4703 h 10000"/>
                <a:gd name="connsiteX2-123" fmla="*/ 1 w 9997"/>
                <a:gd name="connsiteY2-124" fmla="*/ 5187 h 10000"/>
                <a:gd name="connsiteX3-125" fmla="*/ 4323 w 9997"/>
                <a:gd name="connsiteY3-126" fmla="*/ 10000 h 10000"/>
                <a:gd name="connsiteX4-127" fmla="*/ 9997 w 9997"/>
                <a:gd name="connsiteY4-128" fmla="*/ 0 h 10000"/>
                <a:gd name="connsiteX0-129" fmla="*/ 10000 w 10000"/>
                <a:gd name="connsiteY0-130" fmla="*/ 0 h 10000"/>
                <a:gd name="connsiteX1-131" fmla="*/ 4319 w 10000"/>
                <a:gd name="connsiteY1-132" fmla="*/ 4703 h 10000"/>
                <a:gd name="connsiteX2-133" fmla="*/ 1 w 10000"/>
                <a:gd name="connsiteY2-134" fmla="*/ 5187 h 10000"/>
                <a:gd name="connsiteX3-135" fmla="*/ 4324 w 10000"/>
                <a:gd name="connsiteY3-136" fmla="*/ 10000 h 10000"/>
                <a:gd name="connsiteX4-137" fmla="*/ 10000 w 10000"/>
                <a:gd name="connsiteY4-138" fmla="*/ 0 h 10000"/>
                <a:gd name="connsiteX0-139" fmla="*/ 10000 w 10000"/>
                <a:gd name="connsiteY0-140" fmla="*/ 0 h 10000"/>
                <a:gd name="connsiteX1-141" fmla="*/ 4319 w 10000"/>
                <a:gd name="connsiteY1-142" fmla="*/ 4703 h 10000"/>
                <a:gd name="connsiteX2-143" fmla="*/ 1 w 10000"/>
                <a:gd name="connsiteY2-144" fmla="*/ 5187 h 10000"/>
                <a:gd name="connsiteX3-145" fmla="*/ 4324 w 10000"/>
                <a:gd name="connsiteY3-146" fmla="*/ 10000 h 10000"/>
                <a:gd name="connsiteX4-147" fmla="*/ 10000 w 10000"/>
                <a:gd name="connsiteY4-148" fmla="*/ 0 h 10000"/>
                <a:gd name="connsiteX0-149" fmla="*/ 9693 w 9693"/>
                <a:gd name="connsiteY0-150" fmla="*/ 0 h 10000"/>
                <a:gd name="connsiteX1-151" fmla="*/ 4012 w 9693"/>
                <a:gd name="connsiteY1-152" fmla="*/ 4703 h 10000"/>
                <a:gd name="connsiteX2-153" fmla="*/ 1 w 9693"/>
                <a:gd name="connsiteY2-154" fmla="*/ 5731 h 10000"/>
                <a:gd name="connsiteX3-155" fmla="*/ 4017 w 9693"/>
                <a:gd name="connsiteY3-156" fmla="*/ 10000 h 10000"/>
                <a:gd name="connsiteX4-157" fmla="*/ 9693 w 9693"/>
                <a:gd name="connsiteY4-158" fmla="*/ 0 h 10000"/>
                <a:gd name="connsiteX0-159" fmla="*/ 10000 w 10000"/>
                <a:gd name="connsiteY0-160" fmla="*/ 0 h 10000"/>
                <a:gd name="connsiteX1-161" fmla="*/ 4139 w 10000"/>
                <a:gd name="connsiteY1-162" fmla="*/ 3796 h 10000"/>
                <a:gd name="connsiteX2-163" fmla="*/ 1 w 10000"/>
                <a:gd name="connsiteY2-164" fmla="*/ 5731 h 10000"/>
                <a:gd name="connsiteX3-165" fmla="*/ 4144 w 10000"/>
                <a:gd name="connsiteY3-166" fmla="*/ 10000 h 10000"/>
                <a:gd name="connsiteX4-167" fmla="*/ 10000 w 10000"/>
                <a:gd name="connsiteY4-168" fmla="*/ 0 h 10000"/>
                <a:gd name="connsiteX0-169" fmla="*/ 10000 w 10000"/>
                <a:gd name="connsiteY0-170" fmla="*/ 0 h 10000"/>
                <a:gd name="connsiteX1-171" fmla="*/ 4139 w 10000"/>
                <a:gd name="connsiteY1-172" fmla="*/ 3796 h 10000"/>
                <a:gd name="connsiteX2-173" fmla="*/ 1 w 10000"/>
                <a:gd name="connsiteY2-174" fmla="*/ 5731 h 10000"/>
                <a:gd name="connsiteX3-175" fmla="*/ 4144 w 10000"/>
                <a:gd name="connsiteY3-176" fmla="*/ 10000 h 10000"/>
                <a:gd name="connsiteX4-177" fmla="*/ 10000 w 10000"/>
                <a:gd name="connsiteY4-178" fmla="*/ 0 h 10000"/>
                <a:gd name="connsiteX0-179" fmla="*/ 10000 w 10000"/>
                <a:gd name="connsiteY0-180" fmla="*/ 0 h 9274"/>
                <a:gd name="connsiteX1-181" fmla="*/ 4139 w 10000"/>
                <a:gd name="connsiteY1-182" fmla="*/ 3796 h 9274"/>
                <a:gd name="connsiteX2-183" fmla="*/ 1 w 10000"/>
                <a:gd name="connsiteY2-184" fmla="*/ 5731 h 9274"/>
                <a:gd name="connsiteX3-185" fmla="*/ 4619 w 10000"/>
                <a:gd name="connsiteY3-186" fmla="*/ 9274 h 9274"/>
                <a:gd name="connsiteX4-187" fmla="*/ 10000 w 10000"/>
                <a:gd name="connsiteY4-188" fmla="*/ 0 h 9274"/>
                <a:gd name="connsiteX0-189" fmla="*/ 9712 w 9712"/>
                <a:gd name="connsiteY0-190" fmla="*/ 0 h 10000"/>
                <a:gd name="connsiteX1-191" fmla="*/ 3851 w 9712"/>
                <a:gd name="connsiteY1-192" fmla="*/ 4093 h 10000"/>
                <a:gd name="connsiteX2-193" fmla="*/ 3 w 9712"/>
                <a:gd name="connsiteY2-194" fmla="*/ 6180 h 10000"/>
                <a:gd name="connsiteX3-195" fmla="*/ 4331 w 9712"/>
                <a:gd name="connsiteY3-196" fmla="*/ 10000 h 10000"/>
                <a:gd name="connsiteX4-197" fmla="*/ 9712 w 9712"/>
                <a:gd name="connsiteY4-198" fmla="*/ 0 h 10000"/>
                <a:gd name="connsiteX0-199" fmla="*/ 10117 w 10117"/>
                <a:gd name="connsiteY0-200" fmla="*/ 0 h 10000"/>
                <a:gd name="connsiteX1-201" fmla="*/ 4082 w 10117"/>
                <a:gd name="connsiteY1-202" fmla="*/ 4093 h 10000"/>
                <a:gd name="connsiteX2-203" fmla="*/ 1 w 10117"/>
                <a:gd name="connsiteY2-204" fmla="*/ 5789 h 10000"/>
                <a:gd name="connsiteX3-205" fmla="*/ 4576 w 10117"/>
                <a:gd name="connsiteY3-206" fmla="*/ 10000 h 10000"/>
                <a:gd name="connsiteX4-207" fmla="*/ 10117 w 10117"/>
                <a:gd name="connsiteY4-208" fmla="*/ 0 h 10000"/>
                <a:gd name="connsiteX0-209" fmla="*/ 10296 w 10296"/>
                <a:gd name="connsiteY0-210" fmla="*/ 0 h 10000"/>
                <a:gd name="connsiteX1-211" fmla="*/ 4261 w 10296"/>
                <a:gd name="connsiteY1-212" fmla="*/ 4093 h 10000"/>
                <a:gd name="connsiteX2-213" fmla="*/ 1 w 10296"/>
                <a:gd name="connsiteY2-214" fmla="*/ 5985 h 10000"/>
                <a:gd name="connsiteX3-215" fmla="*/ 4755 w 10296"/>
                <a:gd name="connsiteY3-216" fmla="*/ 10000 h 10000"/>
                <a:gd name="connsiteX4-217" fmla="*/ 10296 w 10296"/>
                <a:gd name="connsiteY4-218" fmla="*/ 0 h 10000"/>
                <a:gd name="connsiteX0-219" fmla="*/ 10612 w 10612"/>
                <a:gd name="connsiteY0-220" fmla="*/ 0 h 10000"/>
                <a:gd name="connsiteX1-221" fmla="*/ 4577 w 10612"/>
                <a:gd name="connsiteY1-222" fmla="*/ 4093 h 10000"/>
                <a:gd name="connsiteX2-223" fmla="*/ 317 w 10612"/>
                <a:gd name="connsiteY2-224" fmla="*/ 5985 h 10000"/>
                <a:gd name="connsiteX3-225" fmla="*/ 5071 w 10612"/>
                <a:gd name="connsiteY3-226" fmla="*/ 10000 h 10000"/>
                <a:gd name="connsiteX4-227" fmla="*/ 10612 w 10612"/>
                <a:gd name="connsiteY4-228" fmla="*/ 0 h 10000"/>
                <a:gd name="connsiteX0-229" fmla="*/ 10295 w 10295"/>
                <a:gd name="connsiteY0-230" fmla="*/ 0 h 10001"/>
                <a:gd name="connsiteX1-231" fmla="*/ 4260 w 10295"/>
                <a:gd name="connsiteY1-232" fmla="*/ 4093 h 10001"/>
                <a:gd name="connsiteX2-233" fmla="*/ 0 w 10295"/>
                <a:gd name="connsiteY2-234" fmla="*/ 5985 h 10001"/>
                <a:gd name="connsiteX3-235" fmla="*/ 4754 w 10295"/>
                <a:gd name="connsiteY3-236" fmla="*/ 10000 h 10001"/>
                <a:gd name="connsiteX4-237" fmla="*/ 10295 w 10295"/>
                <a:gd name="connsiteY4-238" fmla="*/ 0 h 10001"/>
                <a:gd name="connsiteX0-239" fmla="*/ 10295 w 10295"/>
                <a:gd name="connsiteY0-240" fmla="*/ 0 h 10001"/>
                <a:gd name="connsiteX1-241" fmla="*/ 4260 w 10295"/>
                <a:gd name="connsiteY1-242" fmla="*/ 4093 h 10001"/>
                <a:gd name="connsiteX2-243" fmla="*/ 0 w 10295"/>
                <a:gd name="connsiteY2-244" fmla="*/ 5985 h 10001"/>
                <a:gd name="connsiteX3-245" fmla="*/ 4754 w 10295"/>
                <a:gd name="connsiteY3-246" fmla="*/ 10000 h 10001"/>
                <a:gd name="connsiteX4-247" fmla="*/ 10295 w 10295"/>
                <a:gd name="connsiteY4-248" fmla="*/ 0 h 100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295" h="10001">
                  <a:moveTo>
                    <a:pt x="10295" y="0"/>
                  </a:moveTo>
                  <a:cubicBezTo>
                    <a:pt x="8737" y="5245"/>
                    <a:pt x="5976" y="3096"/>
                    <a:pt x="4260" y="4093"/>
                  </a:cubicBezTo>
                  <a:cubicBezTo>
                    <a:pt x="2544" y="5090"/>
                    <a:pt x="1411" y="4609"/>
                    <a:pt x="0" y="5985"/>
                  </a:cubicBezTo>
                  <a:cubicBezTo>
                    <a:pt x="1277" y="8730"/>
                    <a:pt x="2182" y="10051"/>
                    <a:pt x="4754" y="10000"/>
                  </a:cubicBezTo>
                  <a:cubicBezTo>
                    <a:pt x="8102" y="9067"/>
                    <a:pt x="10169" y="952"/>
                    <a:pt x="1029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  <p:sp>
          <p:nvSpPr>
            <p:cNvPr id="22" name="Freeform 87">
              <a:extLst>
                <a:ext uri="{FF2B5EF4-FFF2-40B4-BE49-F238E27FC236}">
                  <a16:creationId xmlns:a16="http://schemas.microsoft.com/office/drawing/2014/main" xmlns="" id="{46795C19-DD80-49F1-A816-34373C335C14}"/>
                </a:ext>
              </a:extLst>
            </p:cNvPr>
            <p:cNvSpPr/>
            <p:nvPr/>
          </p:nvSpPr>
          <p:spPr bwMode="auto">
            <a:xfrm>
              <a:off x="6580188" y="1760537"/>
              <a:ext cx="4213225" cy="2982913"/>
            </a:xfrm>
            <a:custGeom>
              <a:avLst/>
              <a:gdLst>
                <a:gd name="T0" fmla="*/ 92 w 1122"/>
                <a:gd name="T1" fmla="*/ 699 h 794"/>
                <a:gd name="T2" fmla="*/ 904 w 1122"/>
                <a:gd name="T3" fmla="*/ 10 h 794"/>
                <a:gd name="T4" fmla="*/ 1122 w 1122"/>
                <a:gd name="T5" fmla="*/ 36 h 794"/>
                <a:gd name="T6" fmla="*/ 997 w 1122"/>
                <a:gd name="T7" fmla="*/ 126 h 794"/>
                <a:gd name="T8" fmla="*/ 556 w 1122"/>
                <a:gd name="T9" fmla="*/ 588 h 794"/>
                <a:gd name="T10" fmla="*/ 92 w 1122"/>
                <a:gd name="T11" fmla="*/ 699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2" h="794">
                  <a:moveTo>
                    <a:pt x="92" y="699"/>
                  </a:moveTo>
                  <a:cubicBezTo>
                    <a:pt x="92" y="699"/>
                    <a:pt x="429" y="39"/>
                    <a:pt x="904" y="10"/>
                  </a:cubicBezTo>
                  <a:cubicBezTo>
                    <a:pt x="904" y="10"/>
                    <a:pt x="1009" y="0"/>
                    <a:pt x="1122" y="36"/>
                  </a:cubicBezTo>
                  <a:cubicBezTo>
                    <a:pt x="1122" y="36"/>
                    <a:pt x="1040" y="79"/>
                    <a:pt x="997" y="126"/>
                  </a:cubicBezTo>
                  <a:cubicBezTo>
                    <a:pt x="955" y="173"/>
                    <a:pt x="859" y="480"/>
                    <a:pt x="556" y="588"/>
                  </a:cubicBezTo>
                  <a:cubicBezTo>
                    <a:pt x="253" y="695"/>
                    <a:pt x="0" y="794"/>
                    <a:pt x="92" y="6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  <p:sp>
          <p:nvSpPr>
            <p:cNvPr id="23" name="Freeform 88">
              <a:extLst>
                <a:ext uri="{FF2B5EF4-FFF2-40B4-BE49-F238E27FC236}">
                  <a16:creationId xmlns:a16="http://schemas.microsoft.com/office/drawing/2014/main" xmlns="" id="{D242F190-4BDF-4CC5-8813-34D3514E04BA}"/>
                </a:ext>
              </a:extLst>
            </p:cNvPr>
            <p:cNvSpPr/>
            <p:nvPr/>
          </p:nvSpPr>
          <p:spPr bwMode="auto">
            <a:xfrm>
              <a:off x="6858001" y="1889125"/>
              <a:ext cx="3935413" cy="2727325"/>
            </a:xfrm>
            <a:custGeom>
              <a:avLst/>
              <a:gdLst>
                <a:gd name="T0" fmla="*/ 1048 w 1048"/>
                <a:gd name="T1" fmla="*/ 2 h 726"/>
                <a:gd name="T2" fmla="*/ 1041 w 1048"/>
                <a:gd name="T3" fmla="*/ 0 h 726"/>
                <a:gd name="T4" fmla="*/ 828 w 1048"/>
                <a:gd name="T5" fmla="*/ 117 h 726"/>
                <a:gd name="T6" fmla="*/ 0 w 1048"/>
                <a:gd name="T7" fmla="*/ 697 h 726"/>
                <a:gd name="T8" fmla="*/ 482 w 1048"/>
                <a:gd name="T9" fmla="*/ 554 h 726"/>
                <a:gd name="T10" fmla="*/ 923 w 1048"/>
                <a:gd name="T11" fmla="*/ 92 h 726"/>
                <a:gd name="T12" fmla="*/ 1048 w 1048"/>
                <a:gd name="T13" fmla="*/ 2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726">
                  <a:moveTo>
                    <a:pt x="1048" y="2"/>
                  </a:moveTo>
                  <a:cubicBezTo>
                    <a:pt x="1046" y="1"/>
                    <a:pt x="1043" y="1"/>
                    <a:pt x="1041" y="0"/>
                  </a:cubicBezTo>
                  <a:cubicBezTo>
                    <a:pt x="986" y="17"/>
                    <a:pt x="914" y="51"/>
                    <a:pt x="828" y="117"/>
                  </a:cubicBezTo>
                  <a:cubicBezTo>
                    <a:pt x="623" y="272"/>
                    <a:pt x="587" y="517"/>
                    <a:pt x="0" y="697"/>
                  </a:cubicBezTo>
                  <a:cubicBezTo>
                    <a:pt x="13" y="726"/>
                    <a:pt x="230" y="643"/>
                    <a:pt x="482" y="554"/>
                  </a:cubicBezTo>
                  <a:cubicBezTo>
                    <a:pt x="785" y="446"/>
                    <a:pt x="881" y="139"/>
                    <a:pt x="923" y="92"/>
                  </a:cubicBezTo>
                  <a:cubicBezTo>
                    <a:pt x="966" y="45"/>
                    <a:pt x="1048" y="2"/>
                    <a:pt x="1048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xmlns="" id="{1A6C787D-9D00-489A-AAA6-3B7BCDDCEF02}"/>
                </a:ext>
              </a:extLst>
            </p:cNvPr>
            <p:cNvSpPr/>
            <p:nvPr/>
          </p:nvSpPr>
          <p:spPr bwMode="auto">
            <a:xfrm rot="1561076">
              <a:off x="2679595" y="2172949"/>
              <a:ext cx="3381046" cy="1892583"/>
            </a:xfrm>
            <a:custGeom>
              <a:avLst/>
              <a:gdLst>
                <a:gd name="T0" fmla="*/ 1364 w 1364"/>
                <a:gd name="T1" fmla="*/ 719 h 850"/>
                <a:gd name="T2" fmla="*/ 371 w 1364"/>
                <a:gd name="T3" fmla="*/ 50 h 850"/>
                <a:gd name="T4" fmla="*/ 0 w 1364"/>
                <a:gd name="T5" fmla="*/ 136 h 850"/>
                <a:gd name="T6" fmla="*/ 179 w 1364"/>
                <a:gd name="T7" fmla="*/ 334 h 850"/>
                <a:gd name="T8" fmla="*/ 1364 w 1364"/>
                <a:gd name="T9" fmla="*/ 719 h 850"/>
                <a:gd name="connsiteX0" fmla="*/ 10000 w 10000"/>
                <a:gd name="connsiteY0" fmla="*/ 7453 h 7754"/>
                <a:gd name="connsiteX1" fmla="*/ 3448 w 10000"/>
                <a:gd name="connsiteY1" fmla="*/ 31 h 7754"/>
                <a:gd name="connsiteX2" fmla="*/ 0 w 10000"/>
                <a:gd name="connsiteY2" fmla="*/ 594 h 7754"/>
                <a:gd name="connsiteX3" fmla="*/ 1312 w 10000"/>
                <a:gd name="connsiteY3" fmla="*/ 2923 h 7754"/>
                <a:gd name="connsiteX4" fmla="*/ 10000 w 10000"/>
                <a:gd name="connsiteY4" fmla="*/ 7453 h 7754"/>
                <a:gd name="connsiteX0-1" fmla="*/ 10000 w 10000"/>
                <a:gd name="connsiteY0-2" fmla="*/ 9582 h 9970"/>
                <a:gd name="connsiteX1-3" fmla="*/ 3448 w 10000"/>
                <a:gd name="connsiteY1-4" fmla="*/ 10 h 9970"/>
                <a:gd name="connsiteX2-5" fmla="*/ 0 w 10000"/>
                <a:gd name="connsiteY2-6" fmla="*/ 736 h 9970"/>
                <a:gd name="connsiteX3-7" fmla="*/ 1312 w 10000"/>
                <a:gd name="connsiteY3-8" fmla="*/ 3740 h 9970"/>
                <a:gd name="connsiteX4-9" fmla="*/ 10000 w 10000"/>
                <a:gd name="connsiteY4-10" fmla="*/ 9582 h 9970"/>
                <a:gd name="connsiteX0-11" fmla="*/ 10000 w 10000"/>
                <a:gd name="connsiteY0-12" fmla="*/ 9676 h 10065"/>
                <a:gd name="connsiteX1-13" fmla="*/ 3448 w 10000"/>
                <a:gd name="connsiteY1-14" fmla="*/ 75 h 10065"/>
                <a:gd name="connsiteX2-15" fmla="*/ 0 w 10000"/>
                <a:gd name="connsiteY2-16" fmla="*/ 803 h 10065"/>
                <a:gd name="connsiteX3-17" fmla="*/ 1312 w 10000"/>
                <a:gd name="connsiteY3-18" fmla="*/ 3816 h 10065"/>
                <a:gd name="connsiteX4-19" fmla="*/ 10000 w 10000"/>
                <a:gd name="connsiteY4-20" fmla="*/ 9676 h 10065"/>
                <a:gd name="connsiteX0-21" fmla="*/ 10000 w 10000"/>
                <a:gd name="connsiteY0-22" fmla="*/ 9017 h 9406"/>
                <a:gd name="connsiteX1-23" fmla="*/ 4225 w 10000"/>
                <a:gd name="connsiteY1-24" fmla="*/ 172 h 9406"/>
                <a:gd name="connsiteX2-25" fmla="*/ 0 w 10000"/>
                <a:gd name="connsiteY2-26" fmla="*/ 144 h 9406"/>
                <a:gd name="connsiteX3-27" fmla="*/ 1312 w 10000"/>
                <a:gd name="connsiteY3-28" fmla="*/ 3157 h 9406"/>
                <a:gd name="connsiteX4-29" fmla="*/ 10000 w 10000"/>
                <a:gd name="connsiteY4-30" fmla="*/ 9017 h 9406"/>
                <a:gd name="connsiteX0-31" fmla="*/ 10000 w 10000"/>
                <a:gd name="connsiteY0-32" fmla="*/ 9791 h 10205"/>
                <a:gd name="connsiteX1-33" fmla="*/ 4225 w 10000"/>
                <a:gd name="connsiteY1-34" fmla="*/ 388 h 10205"/>
                <a:gd name="connsiteX2-35" fmla="*/ 0 w 10000"/>
                <a:gd name="connsiteY2-36" fmla="*/ 358 h 10205"/>
                <a:gd name="connsiteX3-37" fmla="*/ 1312 w 10000"/>
                <a:gd name="connsiteY3-38" fmla="*/ 3561 h 10205"/>
                <a:gd name="connsiteX4-39" fmla="*/ 10000 w 10000"/>
                <a:gd name="connsiteY4-40" fmla="*/ 9791 h 10205"/>
                <a:gd name="connsiteX0-41" fmla="*/ 10000 w 10000"/>
                <a:gd name="connsiteY0-42" fmla="*/ 9916 h 10330"/>
                <a:gd name="connsiteX1-43" fmla="*/ 4225 w 10000"/>
                <a:gd name="connsiteY1-44" fmla="*/ 513 h 10330"/>
                <a:gd name="connsiteX2-45" fmla="*/ 0 w 10000"/>
                <a:gd name="connsiteY2-46" fmla="*/ 483 h 10330"/>
                <a:gd name="connsiteX3-47" fmla="*/ 1312 w 10000"/>
                <a:gd name="connsiteY3-48" fmla="*/ 3686 h 10330"/>
                <a:gd name="connsiteX4-49" fmla="*/ 10000 w 10000"/>
                <a:gd name="connsiteY4-50" fmla="*/ 9916 h 103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330">
                  <a:moveTo>
                    <a:pt x="10000" y="9916"/>
                  </a:moveTo>
                  <a:cubicBezTo>
                    <a:pt x="10000" y="9916"/>
                    <a:pt x="6494" y="1650"/>
                    <a:pt x="4225" y="513"/>
                  </a:cubicBezTo>
                  <a:cubicBezTo>
                    <a:pt x="1956" y="-624"/>
                    <a:pt x="0" y="483"/>
                    <a:pt x="0" y="483"/>
                  </a:cubicBezTo>
                  <a:cubicBezTo>
                    <a:pt x="0" y="483"/>
                    <a:pt x="806" y="1956"/>
                    <a:pt x="1312" y="3686"/>
                  </a:cubicBezTo>
                  <a:cubicBezTo>
                    <a:pt x="1818" y="5417"/>
                    <a:pt x="4435" y="12035"/>
                    <a:pt x="10000" y="99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xmlns="" id="{EEB8711F-17A2-4DA6-B0BE-859CCDF9824F}"/>
                </a:ext>
              </a:extLst>
            </p:cNvPr>
            <p:cNvSpPr/>
            <p:nvPr/>
          </p:nvSpPr>
          <p:spPr bwMode="auto">
            <a:xfrm rot="1561076">
              <a:off x="2609689" y="2271972"/>
              <a:ext cx="3355893" cy="2089837"/>
            </a:xfrm>
            <a:custGeom>
              <a:avLst/>
              <a:gdLst>
                <a:gd name="T0" fmla="*/ 169 w 1354"/>
                <a:gd name="T1" fmla="*/ 189 h 705"/>
                <a:gd name="T2" fmla="*/ 1354 w 1354"/>
                <a:gd name="T3" fmla="*/ 574 h 705"/>
                <a:gd name="T4" fmla="*/ 1342 w 1354"/>
                <a:gd name="T5" fmla="*/ 560 h 705"/>
                <a:gd name="T6" fmla="*/ 159 w 1354"/>
                <a:gd name="T7" fmla="*/ 81 h 705"/>
                <a:gd name="T8" fmla="*/ 0 w 1354"/>
                <a:gd name="T9" fmla="*/ 0 h 705"/>
                <a:gd name="T10" fmla="*/ 169 w 1354"/>
                <a:gd name="T11" fmla="*/ 189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4" h="705">
                  <a:moveTo>
                    <a:pt x="169" y="189"/>
                  </a:moveTo>
                  <a:cubicBezTo>
                    <a:pt x="238" y="296"/>
                    <a:pt x="595" y="705"/>
                    <a:pt x="1354" y="574"/>
                  </a:cubicBezTo>
                  <a:cubicBezTo>
                    <a:pt x="1354" y="574"/>
                    <a:pt x="1350" y="569"/>
                    <a:pt x="1342" y="560"/>
                  </a:cubicBezTo>
                  <a:cubicBezTo>
                    <a:pt x="632" y="617"/>
                    <a:pt x="258" y="152"/>
                    <a:pt x="159" y="81"/>
                  </a:cubicBezTo>
                  <a:cubicBezTo>
                    <a:pt x="103" y="41"/>
                    <a:pt x="44" y="15"/>
                    <a:pt x="0" y="0"/>
                  </a:cubicBezTo>
                  <a:cubicBezTo>
                    <a:pt x="29" y="25"/>
                    <a:pt x="113" y="102"/>
                    <a:pt x="169" y="18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  <p:sp>
          <p:nvSpPr>
            <p:cNvPr id="26" name="任意多边形 23">
              <a:extLst>
                <a:ext uri="{FF2B5EF4-FFF2-40B4-BE49-F238E27FC236}">
                  <a16:creationId xmlns:a16="http://schemas.microsoft.com/office/drawing/2014/main" xmlns="" id="{969AC3E4-8CCE-410F-8166-A43A101C5031}"/>
                </a:ext>
              </a:extLst>
            </p:cNvPr>
            <p:cNvSpPr/>
            <p:nvPr/>
          </p:nvSpPr>
          <p:spPr>
            <a:xfrm flipH="1">
              <a:off x="2326560" y="3051076"/>
              <a:ext cx="3617048" cy="1543673"/>
            </a:xfrm>
            <a:custGeom>
              <a:avLst/>
              <a:gdLst>
                <a:gd name="connsiteX0" fmla="*/ 9672 w 700038"/>
                <a:gd name="connsiteY0" fmla="*/ 190131 h 195719"/>
                <a:gd name="connsiteX1" fmla="*/ 238272 w 700038"/>
                <a:gd name="connsiteY1" fmla="*/ 25031 h 195719"/>
                <a:gd name="connsiteX2" fmla="*/ 682772 w 700038"/>
                <a:gd name="connsiteY2" fmla="*/ 12331 h 195719"/>
                <a:gd name="connsiteX3" fmla="*/ 549422 w 700038"/>
                <a:gd name="connsiteY3" fmla="*/ 139331 h 195719"/>
                <a:gd name="connsiteX4" fmla="*/ 9672 w 700038"/>
                <a:gd name="connsiteY4" fmla="*/ 190131 h 195719"/>
                <a:gd name="connsiteX0-1" fmla="*/ 9834 w 720021"/>
                <a:gd name="connsiteY0-2" fmla="*/ 202004 h 207155"/>
                <a:gd name="connsiteX1-3" fmla="*/ 238434 w 720021"/>
                <a:gd name="connsiteY1-4" fmla="*/ 36904 h 207155"/>
                <a:gd name="connsiteX2-5" fmla="*/ 705159 w 720021"/>
                <a:gd name="connsiteY2-6" fmla="*/ 8329 h 207155"/>
                <a:gd name="connsiteX3-7" fmla="*/ 549584 w 720021"/>
                <a:gd name="connsiteY3-8" fmla="*/ 151204 h 207155"/>
                <a:gd name="connsiteX4-9" fmla="*/ 9834 w 720021"/>
                <a:gd name="connsiteY4-10" fmla="*/ 202004 h 207155"/>
                <a:gd name="connsiteX0-11" fmla="*/ 9834 w 720021"/>
                <a:gd name="connsiteY0-12" fmla="*/ 193675 h 198826"/>
                <a:gd name="connsiteX1-13" fmla="*/ 238434 w 720021"/>
                <a:gd name="connsiteY1-14" fmla="*/ 28575 h 198826"/>
                <a:gd name="connsiteX2-15" fmla="*/ 705159 w 720021"/>
                <a:gd name="connsiteY2-16" fmla="*/ 0 h 198826"/>
                <a:gd name="connsiteX3-17" fmla="*/ 549584 w 720021"/>
                <a:gd name="connsiteY3-18" fmla="*/ 142875 h 198826"/>
                <a:gd name="connsiteX4-19" fmla="*/ 9834 w 720021"/>
                <a:gd name="connsiteY4-20" fmla="*/ 193675 h 198826"/>
                <a:gd name="connsiteX0-21" fmla="*/ 9834 w 720021"/>
                <a:gd name="connsiteY0-22" fmla="*/ 194211 h 199362"/>
                <a:gd name="connsiteX1-23" fmla="*/ 238434 w 720021"/>
                <a:gd name="connsiteY1-24" fmla="*/ 29111 h 199362"/>
                <a:gd name="connsiteX2-25" fmla="*/ 705159 w 720021"/>
                <a:gd name="connsiteY2-26" fmla="*/ 536 h 199362"/>
                <a:gd name="connsiteX3-27" fmla="*/ 549584 w 720021"/>
                <a:gd name="connsiteY3-28" fmla="*/ 143411 h 199362"/>
                <a:gd name="connsiteX4-29" fmla="*/ 9834 w 720021"/>
                <a:gd name="connsiteY4-30" fmla="*/ 194211 h 199362"/>
                <a:gd name="connsiteX0-31" fmla="*/ 9711 w 723122"/>
                <a:gd name="connsiteY0-32" fmla="*/ 203742 h 208241"/>
                <a:gd name="connsiteX1-33" fmla="*/ 241486 w 723122"/>
                <a:gd name="connsiteY1-34" fmla="*/ 29117 h 208241"/>
                <a:gd name="connsiteX2-35" fmla="*/ 708211 w 723122"/>
                <a:gd name="connsiteY2-36" fmla="*/ 542 h 208241"/>
                <a:gd name="connsiteX3-37" fmla="*/ 552636 w 723122"/>
                <a:gd name="connsiteY3-38" fmla="*/ 143417 h 208241"/>
                <a:gd name="connsiteX4-39" fmla="*/ 9711 w 723122"/>
                <a:gd name="connsiteY4-40" fmla="*/ 203742 h 208241"/>
                <a:gd name="connsiteX0-41" fmla="*/ 10522 w 822997"/>
                <a:gd name="connsiteY0-42" fmla="*/ 387594 h 395308"/>
                <a:gd name="connsiteX1-43" fmla="*/ 242297 w 822997"/>
                <a:gd name="connsiteY1-44" fmla="*/ 212969 h 395308"/>
                <a:gd name="connsiteX2-45" fmla="*/ 813797 w 822997"/>
                <a:gd name="connsiteY2-46" fmla="*/ 244 h 395308"/>
                <a:gd name="connsiteX3-47" fmla="*/ 553447 w 822997"/>
                <a:gd name="connsiteY3-48" fmla="*/ 327269 h 395308"/>
                <a:gd name="connsiteX4-49" fmla="*/ 10522 w 822997"/>
                <a:gd name="connsiteY4-50" fmla="*/ 387594 h 395308"/>
                <a:gd name="connsiteX0-51" fmla="*/ 2535 w 815010"/>
                <a:gd name="connsiteY0-52" fmla="*/ 387594 h 401044"/>
                <a:gd name="connsiteX1-53" fmla="*/ 361310 w 815010"/>
                <a:gd name="connsiteY1-54" fmla="*/ 133594 h 401044"/>
                <a:gd name="connsiteX2-55" fmla="*/ 805810 w 815010"/>
                <a:gd name="connsiteY2-56" fmla="*/ 244 h 401044"/>
                <a:gd name="connsiteX3-57" fmla="*/ 545460 w 815010"/>
                <a:gd name="connsiteY3-58" fmla="*/ 327269 h 401044"/>
                <a:gd name="connsiteX4-59" fmla="*/ 2535 w 815010"/>
                <a:gd name="connsiteY4-60" fmla="*/ 387594 h 401044"/>
                <a:gd name="connsiteX0-61" fmla="*/ 895 w 810965"/>
                <a:gd name="connsiteY0-62" fmla="*/ 387680 h 390576"/>
                <a:gd name="connsiteX1-63" fmla="*/ 359670 w 810965"/>
                <a:gd name="connsiteY1-64" fmla="*/ 133680 h 390576"/>
                <a:gd name="connsiteX2-65" fmla="*/ 804170 w 810965"/>
                <a:gd name="connsiteY2-66" fmla="*/ 330 h 390576"/>
                <a:gd name="connsiteX3-67" fmla="*/ 464445 w 810965"/>
                <a:gd name="connsiteY3-68" fmla="*/ 254330 h 390576"/>
                <a:gd name="connsiteX4-69" fmla="*/ 895 w 810965"/>
                <a:gd name="connsiteY4-70" fmla="*/ 387680 h 390576"/>
                <a:gd name="connsiteX0-71" fmla="*/ 379 w 809686"/>
                <a:gd name="connsiteY0-72" fmla="*/ 387733 h 389152"/>
                <a:gd name="connsiteX1-73" fmla="*/ 359154 w 809686"/>
                <a:gd name="connsiteY1-74" fmla="*/ 133733 h 389152"/>
                <a:gd name="connsiteX2-75" fmla="*/ 803654 w 809686"/>
                <a:gd name="connsiteY2-76" fmla="*/ 383 h 389152"/>
                <a:gd name="connsiteX3-77" fmla="*/ 425829 w 809686"/>
                <a:gd name="connsiteY3-78" fmla="*/ 225808 h 389152"/>
                <a:gd name="connsiteX4-79" fmla="*/ 379 w 809686"/>
                <a:gd name="connsiteY4-80" fmla="*/ 387733 h 389152"/>
                <a:gd name="connsiteX0-81" fmla="*/ 379 w 809686"/>
                <a:gd name="connsiteY0-82" fmla="*/ 387630 h 394249"/>
                <a:gd name="connsiteX1-83" fmla="*/ 359154 w 809686"/>
                <a:gd name="connsiteY1-84" fmla="*/ 133630 h 394249"/>
                <a:gd name="connsiteX2-85" fmla="*/ 803654 w 809686"/>
                <a:gd name="connsiteY2-86" fmla="*/ 280 h 394249"/>
                <a:gd name="connsiteX3-87" fmla="*/ 425829 w 809686"/>
                <a:gd name="connsiteY3-88" fmla="*/ 292380 h 394249"/>
                <a:gd name="connsiteX4-89" fmla="*/ 379 w 809686"/>
                <a:gd name="connsiteY4-90" fmla="*/ 387630 h 394249"/>
                <a:gd name="connsiteX0-91" fmla="*/ 348 w 835129"/>
                <a:gd name="connsiteY0-92" fmla="*/ 359049 h 368228"/>
                <a:gd name="connsiteX1-93" fmla="*/ 384523 w 835129"/>
                <a:gd name="connsiteY1-94" fmla="*/ 133624 h 368228"/>
                <a:gd name="connsiteX2-95" fmla="*/ 829023 w 835129"/>
                <a:gd name="connsiteY2-96" fmla="*/ 274 h 368228"/>
                <a:gd name="connsiteX3-97" fmla="*/ 451198 w 835129"/>
                <a:gd name="connsiteY3-98" fmla="*/ 292374 h 368228"/>
                <a:gd name="connsiteX4-99" fmla="*/ 348 w 835129"/>
                <a:gd name="connsiteY4-100" fmla="*/ 359049 h 368228"/>
                <a:gd name="connsiteX0-101" fmla="*/ 8773 w 843554"/>
                <a:gd name="connsiteY0-102" fmla="*/ 359049 h 372222"/>
                <a:gd name="connsiteX1-103" fmla="*/ 392948 w 843554"/>
                <a:gd name="connsiteY1-104" fmla="*/ 133624 h 372222"/>
                <a:gd name="connsiteX2-105" fmla="*/ 837448 w 843554"/>
                <a:gd name="connsiteY2-106" fmla="*/ 274 h 372222"/>
                <a:gd name="connsiteX3-107" fmla="*/ 459623 w 843554"/>
                <a:gd name="connsiteY3-108" fmla="*/ 292374 h 372222"/>
                <a:gd name="connsiteX4-109" fmla="*/ 8773 w 843554"/>
                <a:gd name="connsiteY4-110" fmla="*/ 359049 h 372222"/>
                <a:gd name="connsiteX0-111" fmla="*/ 4050 w 838831"/>
                <a:gd name="connsiteY0-112" fmla="*/ 359049 h 368228"/>
                <a:gd name="connsiteX1-113" fmla="*/ 388225 w 838831"/>
                <a:gd name="connsiteY1-114" fmla="*/ 133624 h 368228"/>
                <a:gd name="connsiteX2-115" fmla="*/ 832725 w 838831"/>
                <a:gd name="connsiteY2-116" fmla="*/ 274 h 368228"/>
                <a:gd name="connsiteX3-117" fmla="*/ 454900 w 838831"/>
                <a:gd name="connsiteY3-118" fmla="*/ 292374 h 368228"/>
                <a:gd name="connsiteX4-119" fmla="*/ 4050 w 838831"/>
                <a:gd name="connsiteY4-120" fmla="*/ 359049 h 368228"/>
                <a:gd name="connsiteX0-121" fmla="*/ 565 w 835346"/>
                <a:gd name="connsiteY0-122" fmla="*/ 359049 h 370881"/>
                <a:gd name="connsiteX1-123" fmla="*/ 384740 w 835346"/>
                <a:gd name="connsiteY1-124" fmla="*/ 133624 h 370881"/>
                <a:gd name="connsiteX2-125" fmla="*/ 829240 w 835346"/>
                <a:gd name="connsiteY2-126" fmla="*/ 274 h 370881"/>
                <a:gd name="connsiteX3-127" fmla="*/ 451415 w 835346"/>
                <a:gd name="connsiteY3-128" fmla="*/ 292374 h 370881"/>
                <a:gd name="connsiteX4-129" fmla="*/ 565 w 835346"/>
                <a:gd name="connsiteY4-130" fmla="*/ 359049 h 370881"/>
                <a:gd name="connsiteX0-131" fmla="*/ 0 w 834781"/>
                <a:gd name="connsiteY0-132" fmla="*/ 359049 h 370881"/>
                <a:gd name="connsiteX1-133" fmla="*/ 384175 w 834781"/>
                <a:gd name="connsiteY1-134" fmla="*/ 133624 h 370881"/>
                <a:gd name="connsiteX2-135" fmla="*/ 828675 w 834781"/>
                <a:gd name="connsiteY2-136" fmla="*/ 274 h 370881"/>
                <a:gd name="connsiteX3-137" fmla="*/ 450850 w 834781"/>
                <a:gd name="connsiteY3-138" fmla="*/ 292374 h 370881"/>
                <a:gd name="connsiteX4-139" fmla="*/ 0 w 834781"/>
                <a:gd name="connsiteY4-140" fmla="*/ 359049 h 370881"/>
                <a:gd name="connsiteX0-141" fmla="*/ 0 w 850703"/>
                <a:gd name="connsiteY0-142" fmla="*/ 352698 h 365420"/>
                <a:gd name="connsiteX1-143" fmla="*/ 400050 w 850703"/>
                <a:gd name="connsiteY1-144" fmla="*/ 133623 h 365420"/>
                <a:gd name="connsiteX2-145" fmla="*/ 844550 w 850703"/>
                <a:gd name="connsiteY2-146" fmla="*/ 273 h 365420"/>
                <a:gd name="connsiteX3-147" fmla="*/ 466725 w 850703"/>
                <a:gd name="connsiteY3-148" fmla="*/ 292373 h 365420"/>
                <a:gd name="connsiteX4-149" fmla="*/ 0 w 850703"/>
                <a:gd name="connsiteY4-150" fmla="*/ 352698 h 365420"/>
                <a:gd name="connsiteX0-151" fmla="*/ 0 w 850703"/>
                <a:gd name="connsiteY0-152" fmla="*/ 352698 h 365420"/>
                <a:gd name="connsiteX1-153" fmla="*/ 400050 w 850703"/>
                <a:gd name="connsiteY1-154" fmla="*/ 133623 h 365420"/>
                <a:gd name="connsiteX2-155" fmla="*/ 844550 w 850703"/>
                <a:gd name="connsiteY2-156" fmla="*/ 273 h 365420"/>
                <a:gd name="connsiteX3-157" fmla="*/ 466725 w 850703"/>
                <a:gd name="connsiteY3-158" fmla="*/ 292373 h 365420"/>
                <a:gd name="connsiteX4-159" fmla="*/ 0 w 850703"/>
                <a:gd name="connsiteY4-160" fmla="*/ 352698 h 365420"/>
                <a:gd name="connsiteX0-161" fmla="*/ 0 w 850703"/>
                <a:gd name="connsiteY0-162" fmla="*/ 352698 h 365420"/>
                <a:gd name="connsiteX1-163" fmla="*/ 400050 w 850703"/>
                <a:gd name="connsiteY1-164" fmla="*/ 133623 h 365420"/>
                <a:gd name="connsiteX2-165" fmla="*/ 844550 w 850703"/>
                <a:gd name="connsiteY2-166" fmla="*/ 273 h 365420"/>
                <a:gd name="connsiteX3-167" fmla="*/ 466725 w 850703"/>
                <a:gd name="connsiteY3-168" fmla="*/ 292373 h 365420"/>
                <a:gd name="connsiteX4-169" fmla="*/ 0 w 850703"/>
                <a:gd name="connsiteY4-170" fmla="*/ 352698 h 365420"/>
                <a:gd name="connsiteX0-171" fmla="*/ 0 w 850066"/>
                <a:gd name="connsiteY0-172" fmla="*/ 352425 h 365147"/>
                <a:gd name="connsiteX1-173" fmla="*/ 400050 w 850066"/>
                <a:gd name="connsiteY1-174" fmla="*/ 133350 h 365147"/>
                <a:gd name="connsiteX2-175" fmla="*/ 844550 w 850066"/>
                <a:gd name="connsiteY2-176" fmla="*/ 0 h 365147"/>
                <a:gd name="connsiteX3-177" fmla="*/ 466725 w 850066"/>
                <a:gd name="connsiteY3-178" fmla="*/ 292100 h 365147"/>
                <a:gd name="connsiteX4-179" fmla="*/ 0 w 850066"/>
                <a:gd name="connsiteY4-180" fmla="*/ 352425 h 365147"/>
                <a:gd name="connsiteX0-181" fmla="*/ 0 w 850066"/>
                <a:gd name="connsiteY0-182" fmla="*/ 353669 h 366391"/>
                <a:gd name="connsiteX1-183" fmla="*/ 400050 w 850066"/>
                <a:gd name="connsiteY1-184" fmla="*/ 134594 h 366391"/>
                <a:gd name="connsiteX2-185" fmla="*/ 844550 w 850066"/>
                <a:gd name="connsiteY2-186" fmla="*/ 1244 h 366391"/>
                <a:gd name="connsiteX3-187" fmla="*/ 466725 w 850066"/>
                <a:gd name="connsiteY3-188" fmla="*/ 293344 h 366391"/>
                <a:gd name="connsiteX4-189" fmla="*/ 0 w 850066"/>
                <a:gd name="connsiteY4-190" fmla="*/ 353669 h 366391"/>
                <a:gd name="connsiteX0-191" fmla="*/ 0 w 844550"/>
                <a:gd name="connsiteY0-192" fmla="*/ 353669 h 366391"/>
                <a:gd name="connsiteX1-193" fmla="*/ 400050 w 844550"/>
                <a:gd name="connsiteY1-194" fmla="*/ 134594 h 366391"/>
                <a:gd name="connsiteX2-195" fmla="*/ 844550 w 844550"/>
                <a:gd name="connsiteY2-196" fmla="*/ 1244 h 366391"/>
                <a:gd name="connsiteX3-197" fmla="*/ 466725 w 844550"/>
                <a:gd name="connsiteY3-198" fmla="*/ 293344 h 366391"/>
                <a:gd name="connsiteX4-199" fmla="*/ 0 w 844550"/>
                <a:gd name="connsiteY4-200" fmla="*/ 353669 h 366391"/>
                <a:gd name="connsiteX0-201" fmla="*/ 0 w 844550"/>
                <a:gd name="connsiteY0-202" fmla="*/ 353669 h 366391"/>
                <a:gd name="connsiteX1-203" fmla="*/ 400050 w 844550"/>
                <a:gd name="connsiteY1-204" fmla="*/ 134594 h 366391"/>
                <a:gd name="connsiteX2-205" fmla="*/ 844550 w 844550"/>
                <a:gd name="connsiteY2-206" fmla="*/ 1244 h 366391"/>
                <a:gd name="connsiteX3-207" fmla="*/ 466725 w 844550"/>
                <a:gd name="connsiteY3-208" fmla="*/ 293344 h 366391"/>
                <a:gd name="connsiteX4-209" fmla="*/ 0 w 844550"/>
                <a:gd name="connsiteY4-210" fmla="*/ 353669 h 366391"/>
                <a:gd name="connsiteX0-211" fmla="*/ 0 w 844550"/>
                <a:gd name="connsiteY0-212" fmla="*/ 363198 h 375920"/>
                <a:gd name="connsiteX1-213" fmla="*/ 400050 w 844550"/>
                <a:gd name="connsiteY1-214" fmla="*/ 144123 h 375920"/>
                <a:gd name="connsiteX2-215" fmla="*/ 844550 w 844550"/>
                <a:gd name="connsiteY2-216" fmla="*/ 10773 h 375920"/>
                <a:gd name="connsiteX3-217" fmla="*/ 466725 w 844550"/>
                <a:gd name="connsiteY3-218" fmla="*/ 302873 h 375920"/>
                <a:gd name="connsiteX4-219" fmla="*/ 0 w 844550"/>
                <a:gd name="connsiteY4-220" fmla="*/ 363198 h 375920"/>
                <a:gd name="connsiteX0-221" fmla="*/ 0 w 799482"/>
                <a:gd name="connsiteY0-222" fmla="*/ 378380 h 389163"/>
                <a:gd name="connsiteX1-223" fmla="*/ 354982 w 799482"/>
                <a:gd name="connsiteY1-224" fmla="*/ 144282 h 389163"/>
                <a:gd name="connsiteX2-225" fmla="*/ 799482 w 799482"/>
                <a:gd name="connsiteY2-226" fmla="*/ 10932 h 389163"/>
                <a:gd name="connsiteX3-227" fmla="*/ 421657 w 799482"/>
                <a:gd name="connsiteY3-228" fmla="*/ 303032 h 389163"/>
                <a:gd name="connsiteX4-229" fmla="*/ 0 w 799482"/>
                <a:gd name="connsiteY4-230" fmla="*/ 378380 h 389163"/>
                <a:gd name="connsiteX0-231" fmla="*/ 0 w 799482"/>
                <a:gd name="connsiteY0-232" fmla="*/ 375969 h 386752"/>
                <a:gd name="connsiteX1-233" fmla="*/ 309913 w 799482"/>
                <a:gd name="connsiteY1-234" fmla="*/ 186940 h 386752"/>
                <a:gd name="connsiteX2-235" fmla="*/ 799482 w 799482"/>
                <a:gd name="connsiteY2-236" fmla="*/ 8521 h 386752"/>
                <a:gd name="connsiteX3-237" fmla="*/ 421657 w 799482"/>
                <a:gd name="connsiteY3-238" fmla="*/ 300621 h 386752"/>
                <a:gd name="connsiteX4-239" fmla="*/ 0 w 799482"/>
                <a:gd name="connsiteY4-240" fmla="*/ 375969 h 386752"/>
                <a:gd name="connsiteX0-241" fmla="*/ 0 w 713101"/>
                <a:gd name="connsiteY0-242" fmla="*/ 294289 h 303550"/>
                <a:gd name="connsiteX1-243" fmla="*/ 309913 w 713101"/>
                <a:gd name="connsiteY1-244" fmla="*/ 105260 h 303550"/>
                <a:gd name="connsiteX2-245" fmla="*/ 713101 w 713101"/>
                <a:gd name="connsiteY2-246" fmla="*/ 13222 h 303550"/>
                <a:gd name="connsiteX3-247" fmla="*/ 421657 w 713101"/>
                <a:gd name="connsiteY3-248" fmla="*/ 218941 h 303550"/>
                <a:gd name="connsiteX4-249" fmla="*/ 0 w 713101"/>
                <a:gd name="connsiteY4-250" fmla="*/ 294289 h 303550"/>
                <a:gd name="connsiteX0-251" fmla="*/ 0 w 713101"/>
                <a:gd name="connsiteY0-252" fmla="*/ 294289 h 303550"/>
                <a:gd name="connsiteX1-253" fmla="*/ 309913 w 713101"/>
                <a:gd name="connsiteY1-254" fmla="*/ 105260 h 303550"/>
                <a:gd name="connsiteX2-255" fmla="*/ 713101 w 713101"/>
                <a:gd name="connsiteY2-256" fmla="*/ 13222 h 303550"/>
                <a:gd name="connsiteX3-257" fmla="*/ 421657 w 713101"/>
                <a:gd name="connsiteY3-258" fmla="*/ 218941 h 303550"/>
                <a:gd name="connsiteX4-259" fmla="*/ 0 w 713101"/>
                <a:gd name="connsiteY4-260" fmla="*/ 294289 h 303550"/>
                <a:gd name="connsiteX0-261" fmla="*/ 0 w 713101"/>
                <a:gd name="connsiteY0-262" fmla="*/ 294289 h 303550"/>
                <a:gd name="connsiteX1-263" fmla="*/ 324936 w 713101"/>
                <a:gd name="connsiteY1-264" fmla="*/ 105260 h 303550"/>
                <a:gd name="connsiteX2-265" fmla="*/ 713101 w 713101"/>
                <a:gd name="connsiteY2-266" fmla="*/ 13222 h 303550"/>
                <a:gd name="connsiteX3-267" fmla="*/ 421657 w 713101"/>
                <a:gd name="connsiteY3-268" fmla="*/ 218941 h 303550"/>
                <a:gd name="connsiteX4-269" fmla="*/ 0 w 713101"/>
                <a:gd name="connsiteY4-270" fmla="*/ 294289 h 303550"/>
                <a:gd name="connsiteX0-271" fmla="*/ 0 w 713101"/>
                <a:gd name="connsiteY0-272" fmla="*/ 295074 h 304335"/>
                <a:gd name="connsiteX1-273" fmla="*/ 347470 w 713101"/>
                <a:gd name="connsiteY1-274" fmla="*/ 98534 h 304335"/>
                <a:gd name="connsiteX2-275" fmla="*/ 713101 w 713101"/>
                <a:gd name="connsiteY2-276" fmla="*/ 14007 h 304335"/>
                <a:gd name="connsiteX3-277" fmla="*/ 421657 w 713101"/>
                <a:gd name="connsiteY3-278" fmla="*/ 219726 h 304335"/>
                <a:gd name="connsiteX4-279" fmla="*/ 0 w 713101"/>
                <a:gd name="connsiteY4-280" fmla="*/ 295074 h 3043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13101" h="304335">
                  <a:moveTo>
                    <a:pt x="0" y="295074"/>
                  </a:moveTo>
                  <a:cubicBezTo>
                    <a:pt x="204900" y="234234"/>
                    <a:pt x="228620" y="145378"/>
                    <a:pt x="347470" y="98534"/>
                  </a:cubicBezTo>
                  <a:cubicBezTo>
                    <a:pt x="466320" y="51690"/>
                    <a:pt x="604093" y="-33618"/>
                    <a:pt x="713101" y="14007"/>
                  </a:cubicBezTo>
                  <a:cubicBezTo>
                    <a:pt x="542709" y="96557"/>
                    <a:pt x="540507" y="172882"/>
                    <a:pt x="421657" y="219726"/>
                  </a:cubicBezTo>
                  <a:cubicBezTo>
                    <a:pt x="302807" y="266570"/>
                    <a:pt x="14288" y="327882"/>
                    <a:pt x="0" y="2950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  <p:sp>
          <p:nvSpPr>
            <p:cNvPr id="27" name="任意多边形 24">
              <a:extLst>
                <a:ext uri="{FF2B5EF4-FFF2-40B4-BE49-F238E27FC236}">
                  <a16:creationId xmlns:a16="http://schemas.microsoft.com/office/drawing/2014/main" xmlns="" id="{3BAC0888-4460-436A-BF55-FE26D37CF65C}"/>
                </a:ext>
              </a:extLst>
            </p:cNvPr>
            <p:cNvSpPr/>
            <p:nvPr/>
          </p:nvSpPr>
          <p:spPr>
            <a:xfrm>
              <a:off x="5060126" y="4459163"/>
              <a:ext cx="1852676" cy="624739"/>
            </a:xfrm>
            <a:custGeom>
              <a:avLst/>
              <a:gdLst>
                <a:gd name="connsiteX0" fmla="*/ 44308 w 1911333"/>
                <a:gd name="connsiteY0" fmla="*/ 210357 h 522472"/>
                <a:gd name="connsiteX1" fmla="*/ 1053958 w 1911333"/>
                <a:gd name="connsiteY1" fmla="*/ 807 h 522472"/>
                <a:gd name="connsiteX2" fmla="*/ 1911208 w 1911333"/>
                <a:gd name="connsiteY2" fmla="*/ 153207 h 522472"/>
                <a:gd name="connsiteX3" fmla="*/ 1111108 w 1911333"/>
                <a:gd name="connsiteY3" fmla="*/ 515157 h 522472"/>
                <a:gd name="connsiteX4" fmla="*/ 272908 w 1911333"/>
                <a:gd name="connsiteY4" fmla="*/ 381807 h 522472"/>
                <a:gd name="connsiteX5" fmla="*/ 44308 w 1911333"/>
                <a:gd name="connsiteY5" fmla="*/ 210357 h 52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1333" h="522472">
                  <a:moveTo>
                    <a:pt x="44308" y="210357"/>
                  </a:moveTo>
                  <a:cubicBezTo>
                    <a:pt x="174483" y="146857"/>
                    <a:pt x="742808" y="10332"/>
                    <a:pt x="1053958" y="807"/>
                  </a:cubicBezTo>
                  <a:cubicBezTo>
                    <a:pt x="1365108" y="-8718"/>
                    <a:pt x="1901683" y="67482"/>
                    <a:pt x="1911208" y="153207"/>
                  </a:cubicBezTo>
                  <a:cubicBezTo>
                    <a:pt x="1920733" y="238932"/>
                    <a:pt x="1384158" y="477057"/>
                    <a:pt x="1111108" y="515157"/>
                  </a:cubicBezTo>
                  <a:cubicBezTo>
                    <a:pt x="838058" y="553257"/>
                    <a:pt x="450708" y="432607"/>
                    <a:pt x="272908" y="381807"/>
                  </a:cubicBezTo>
                  <a:cubicBezTo>
                    <a:pt x="95108" y="331007"/>
                    <a:pt x="-85867" y="273857"/>
                    <a:pt x="44308" y="21035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  <p:sp>
          <p:nvSpPr>
            <p:cNvPr id="28" name="Freeform 39">
              <a:extLst>
                <a:ext uri="{FF2B5EF4-FFF2-40B4-BE49-F238E27FC236}">
                  <a16:creationId xmlns:a16="http://schemas.microsoft.com/office/drawing/2014/main" xmlns="" id="{F27F20DE-CDB3-4B91-8A5D-1C9737142630}"/>
                </a:ext>
              </a:extLst>
            </p:cNvPr>
            <p:cNvSpPr/>
            <p:nvPr/>
          </p:nvSpPr>
          <p:spPr bwMode="auto">
            <a:xfrm>
              <a:off x="5060126" y="4574203"/>
              <a:ext cx="1852676" cy="542051"/>
            </a:xfrm>
            <a:custGeom>
              <a:avLst/>
              <a:gdLst>
                <a:gd name="T0" fmla="*/ 375 w 929"/>
                <a:gd name="T1" fmla="*/ 177 h 849"/>
                <a:gd name="T2" fmla="*/ 267 w 929"/>
                <a:gd name="T3" fmla="*/ 360 h 849"/>
                <a:gd name="T4" fmla="*/ 305 w 929"/>
                <a:gd name="T5" fmla="*/ 748 h 849"/>
                <a:gd name="T6" fmla="*/ 518 w 929"/>
                <a:gd name="T7" fmla="*/ 849 h 849"/>
                <a:gd name="T8" fmla="*/ 705 w 929"/>
                <a:gd name="T9" fmla="*/ 639 h 849"/>
                <a:gd name="T10" fmla="*/ 718 w 929"/>
                <a:gd name="T11" fmla="*/ 117 h 849"/>
                <a:gd name="T12" fmla="*/ 375 w 929"/>
                <a:gd name="T13" fmla="*/ 177 h 849"/>
                <a:gd name="connsiteX0" fmla="*/ 3558 w 6876"/>
                <a:gd name="connsiteY0" fmla="*/ 4155 h 8647"/>
                <a:gd name="connsiteX1" fmla="*/ 1248 w 6876"/>
                <a:gd name="connsiteY1" fmla="*/ 2887 h 8647"/>
                <a:gd name="connsiteX2" fmla="*/ 1657 w 6876"/>
                <a:gd name="connsiteY2" fmla="*/ 7457 h 8647"/>
                <a:gd name="connsiteX3" fmla="*/ 3950 w 6876"/>
                <a:gd name="connsiteY3" fmla="*/ 8647 h 8647"/>
                <a:gd name="connsiteX4" fmla="*/ 5963 w 6876"/>
                <a:gd name="connsiteY4" fmla="*/ 6174 h 8647"/>
                <a:gd name="connsiteX5" fmla="*/ 6103 w 6876"/>
                <a:gd name="connsiteY5" fmla="*/ 25 h 8647"/>
                <a:gd name="connsiteX6" fmla="*/ 3558 w 6876"/>
                <a:gd name="connsiteY6" fmla="*/ 4155 h 8647"/>
                <a:gd name="connsiteX0-1" fmla="*/ 5346 w 10171"/>
                <a:gd name="connsiteY0-2" fmla="*/ 4805 h 10050"/>
                <a:gd name="connsiteX1-3" fmla="*/ 1986 w 10171"/>
                <a:gd name="connsiteY1-4" fmla="*/ 3339 h 10050"/>
                <a:gd name="connsiteX2-5" fmla="*/ 2343 w 10171"/>
                <a:gd name="connsiteY2-6" fmla="*/ 9041 h 10050"/>
                <a:gd name="connsiteX3-7" fmla="*/ 5916 w 10171"/>
                <a:gd name="connsiteY3-8" fmla="*/ 10000 h 10050"/>
                <a:gd name="connsiteX4-9" fmla="*/ 8843 w 10171"/>
                <a:gd name="connsiteY4-10" fmla="*/ 7140 h 10050"/>
                <a:gd name="connsiteX5-11" fmla="*/ 9047 w 10171"/>
                <a:gd name="connsiteY5-12" fmla="*/ 29 h 10050"/>
                <a:gd name="connsiteX6-13" fmla="*/ 5346 w 10171"/>
                <a:gd name="connsiteY6-14" fmla="*/ 4805 h 10050"/>
                <a:gd name="connsiteX0-15" fmla="*/ 3617 w 8442"/>
                <a:gd name="connsiteY0-16" fmla="*/ 4805 h 10142"/>
                <a:gd name="connsiteX1-17" fmla="*/ 257 w 8442"/>
                <a:gd name="connsiteY1-18" fmla="*/ 3339 h 10142"/>
                <a:gd name="connsiteX2-19" fmla="*/ 614 w 8442"/>
                <a:gd name="connsiteY2-20" fmla="*/ 9041 h 10142"/>
                <a:gd name="connsiteX3-21" fmla="*/ 3631 w 8442"/>
                <a:gd name="connsiteY3-22" fmla="*/ 10000 h 10142"/>
                <a:gd name="connsiteX4-23" fmla="*/ 7114 w 8442"/>
                <a:gd name="connsiteY4-24" fmla="*/ 7140 h 10142"/>
                <a:gd name="connsiteX5-25" fmla="*/ 7318 w 8442"/>
                <a:gd name="connsiteY5-26" fmla="*/ 29 h 10142"/>
                <a:gd name="connsiteX6-27" fmla="*/ 3617 w 8442"/>
                <a:gd name="connsiteY6-28" fmla="*/ 4805 h 10142"/>
                <a:gd name="connsiteX0-29" fmla="*/ 4284 w 8668"/>
                <a:gd name="connsiteY0-30" fmla="*/ 4737 h 10516"/>
                <a:gd name="connsiteX1-31" fmla="*/ 303 w 8668"/>
                <a:gd name="connsiteY1-32" fmla="*/ 3291 h 10516"/>
                <a:gd name="connsiteX2-33" fmla="*/ 726 w 8668"/>
                <a:gd name="connsiteY2-34" fmla="*/ 8913 h 10516"/>
                <a:gd name="connsiteX3-35" fmla="*/ 4300 w 8668"/>
                <a:gd name="connsiteY3-36" fmla="*/ 9859 h 10516"/>
                <a:gd name="connsiteX4-37" fmla="*/ 8668 w 8668"/>
                <a:gd name="connsiteY4-38" fmla="*/ 28 h 10516"/>
                <a:gd name="connsiteX5-39" fmla="*/ 4284 w 8668"/>
                <a:gd name="connsiteY5-40" fmla="*/ 4737 h 10516"/>
                <a:gd name="connsiteX0-41" fmla="*/ 5021 w 10107"/>
                <a:gd name="connsiteY0-42" fmla="*/ 4572 h 9767"/>
                <a:gd name="connsiteX1-43" fmla="*/ 429 w 10107"/>
                <a:gd name="connsiteY1-44" fmla="*/ 3197 h 9767"/>
                <a:gd name="connsiteX2-45" fmla="*/ 917 w 10107"/>
                <a:gd name="connsiteY2-46" fmla="*/ 8543 h 9767"/>
                <a:gd name="connsiteX3-47" fmla="*/ 6777 w 10107"/>
                <a:gd name="connsiteY3-48" fmla="*/ 9051 h 9767"/>
                <a:gd name="connsiteX4-49" fmla="*/ 10079 w 10107"/>
                <a:gd name="connsiteY4-50" fmla="*/ 94 h 9767"/>
                <a:gd name="connsiteX5-51" fmla="*/ 5021 w 10107"/>
                <a:gd name="connsiteY5-52" fmla="*/ 4572 h 9767"/>
                <a:gd name="connsiteX0-53" fmla="*/ 4968 w 10318"/>
                <a:gd name="connsiteY0-54" fmla="*/ 1544 h 6613"/>
                <a:gd name="connsiteX1-55" fmla="*/ 424 w 10318"/>
                <a:gd name="connsiteY1-56" fmla="*/ 136 h 6613"/>
                <a:gd name="connsiteX2-57" fmla="*/ 907 w 10318"/>
                <a:gd name="connsiteY2-58" fmla="*/ 5610 h 6613"/>
                <a:gd name="connsiteX3-59" fmla="*/ 6705 w 10318"/>
                <a:gd name="connsiteY3-60" fmla="*/ 6130 h 6613"/>
                <a:gd name="connsiteX4-61" fmla="*/ 10294 w 10318"/>
                <a:gd name="connsiteY4-62" fmla="*/ 360 h 6613"/>
                <a:gd name="connsiteX5-63" fmla="*/ 4968 w 10318"/>
                <a:gd name="connsiteY5-64" fmla="*/ 1544 h 6613"/>
                <a:gd name="connsiteX0-65" fmla="*/ 4682 w 9868"/>
                <a:gd name="connsiteY0-66" fmla="*/ 2306 h 9919"/>
                <a:gd name="connsiteX1-67" fmla="*/ 486 w 9868"/>
                <a:gd name="connsiteY1-68" fmla="*/ 1387 h 9919"/>
                <a:gd name="connsiteX2-69" fmla="*/ 746 w 9868"/>
                <a:gd name="connsiteY2-70" fmla="*/ 8454 h 9919"/>
                <a:gd name="connsiteX3-71" fmla="*/ 6365 w 9868"/>
                <a:gd name="connsiteY3-72" fmla="*/ 9241 h 9919"/>
                <a:gd name="connsiteX4-73" fmla="*/ 9844 w 9868"/>
                <a:gd name="connsiteY4-74" fmla="*/ 515 h 9919"/>
                <a:gd name="connsiteX5-75" fmla="*/ 4682 w 9868"/>
                <a:gd name="connsiteY5-76" fmla="*/ 2306 h 9919"/>
                <a:gd name="connsiteX0-77" fmla="*/ 5110 w 10365"/>
                <a:gd name="connsiteY0-78" fmla="*/ 2325 h 9951"/>
                <a:gd name="connsiteX1-79" fmla="*/ 331 w 10365"/>
                <a:gd name="connsiteY1-80" fmla="*/ 2618 h 9951"/>
                <a:gd name="connsiteX2-81" fmla="*/ 1121 w 10365"/>
                <a:gd name="connsiteY2-82" fmla="*/ 8523 h 9951"/>
                <a:gd name="connsiteX3-83" fmla="*/ 6815 w 10365"/>
                <a:gd name="connsiteY3-84" fmla="*/ 9316 h 9951"/>
                <a:gd name="connsiteX4-85" fmla="*/ 10341 w 10365"/>
                <a:gd name="connsiteY4-86" fmla="*/ 519 h 9951"/>
                <a:gd name="connsiteX5-87" fmla="*/ 5110 w 10365"/>
                <a:gd name="connsiteY5-88" fmla="*/ 2325 h 9951"/>
                <a:gd name="connsiteX0-89" fmla="*/ 4743 w 9812"/>
                <a:gd name="connsiteY0-90" fmla="*/ 2336 h 9754"/>
                <a:gd name="connsiteX1-91" fmla="*/ 132 w 9812"/>
                <a:gd name="connsiteY1-92" fmla="*/ 2631 h 9754"/>
                <a:gd name="connsiteX2-93" fmla="*/ 1709 w 9812"/>
                <a:gd name="connsiteY2-94" fmla="*/ 7646 h 9754"/>
                <a:gd name="connsiteX3-95" fmla="*/ 6388 w 9812"/>
                <a:gd name="connsiteY3-96" fmla="*/ 9362 h 9754"/>
                <a:gd name="connsiteX4-97" fmla="*/ 9790 w 9812"/>
                <a:gd name="connsiteY4-98" fmla="*/ 522 h 9754"/>
                <a:gd name="connsiteX5-99" fmla="*/ 4743 w 9812"/>
                <a:gd name="connsiteY5-100" fmla="*/ 2336 h 9754"/>
                <a:gd name="connsiteX0-101" fmla="*/ 4826 w 9977"/>
                <a:gd name="connsiteY0-102" fmla="*/ 2326 h 9136"/>
                <a:gd name="connsiteX1-103" fmla="*/ 127 w 9977"/>
                <a:gd name="connsiteY1-104" fmla="*/ 2628 h 9136"/>
                <a:gd name="connsiteX2-105" fmla="*/ 1734 w 9977"/>
                <a:gd name="connsiteY2-106" fmla="*/ 7770 h 9136"/>
                <a:gd name="connsiteX3-107" fmla="*/ 5880 w 9977"/>
                <a:gd name="connsiteY3-108" fmla="*/ 8586 h 9136"/>
                <a:gd name="connsiteX4-109" fmla="*/ 9970 w 9977"/>
                <a:gd name="connsiteY4-110" fmla="*/ 466 h 9136"/>
                <a:gd name="connsiteX5-111" fmla="*/ 4826 w 9977"/>
                <a:gd name="connsiteY5-112" fmla="*/ 2326 h 9136"/>
                <a:gd name="connsiteX0-113" fmla="*/ 4907 w 10063"/>
                <a:gd name="connsiteY0-114" fmla="*/ 2546 h 8527"/>
                <a:gd name="connsiteX1-115" fmla="*/ 197 w 10063"/>
                <a:gd name="connsiteY1-116" fmla="*/ 2877 h 8527"/>
                <a:gd name="connsiteX2-117" fmla="*/ 1808 w 10063"/>
                <a:gd name="connsiteY2-118" fmla="*/ 8505 h 8527"/>
                <a:gd name="connsiteX3-119" fmla="*/ 10063 w 10063"/>
                <a:gd name="connsiteY3-120" fmla="*/ 510 h 8527"/>
                <a:gd name="connsiteX4-121" fmla="*/ 4907 w 10063"/>
                <a:gd name="connsiteY4-122" fmla="*/ 2546 h 8527"/>
                <a:gd name="connsiteX0-123" fmla="*/ 4681 w 9805"/>
                <a:gd name="connsiteY0-124" fmla="*/ 2939 h 10354"/>
                <a:gd name="connsiteX1-125" fmla="*/ 1 w 9805"/>
                <a:gd name="connsiteY1-126" fmla="*/ 3327 h 10354"/>
                <a:gd name="connsiteX2-127" fmla="*/ 4598 w 9805"/>
                <a:gd name="connsiteY2-128" fmla="*/ 10330 h 10354"/>
                <a:gd name="connsiteX3-129" fmla="*/ 9805 w 9805"/>
                <a:gd name="connsiteY3-130" fmla="*/ 551 h 10354"/>
                <a:gd name="connsiteX4-131" fmla="*/ 4681 w 9805"/>
                <a:gd name="connsiteY4-132" fmla="*/ 2939 h 10354"/>
                <a:gd name="connsiteX0-133" fmla="*/ 4775 w 10002"/>
                <a:gd name="connsiteY0-134" fmla="*/ 2867 h 10417"/>
                <a:gd name="connsiteX1-135" fmla="*/ 2 w 10002"/>
                <a:gd name="connsiteY1-136" fmla="*/ 3241 h 10417"/>
                <a:gd name="connsiteX2-137" fmla="*/ 4163 w 10002"/>
                <a:gd name="connsiteY2-138" fmla="*/ 10395 h 10417"/>
                <a:gd name="connsiteX3-139" fmla="*/ 10001 w 10002"/>
                <a:gd name="connsiteY3-140" fmla="*/ 560 h 10417"/>
                <a:gd name="connsiteX4-141" fmla="*/ 4775 w 10002"/>
                <a:gd name="connsiteY4-142" fmla="*/ 2867 h 10417"/>
                <a:gd name="connsiteX0-143" fmla="*/ 4564 w 10001"/>
                <a:gd name="connsiteY0-144" fmla="*/ 4803 h 10015"/>
                <a:gd name="connsiteX1-145" fmla="*/ 2 w 10001"/>
                <a:gd name="connsiteY1-146" fmla="*/ 2840 h 10015"/>
                <a:gd name="connsiteX2-147" fmla="*/ 4163 w 10001"/>
                <a:gd name="connsiteY2-148" fmla="*/ 9994 h 10015"/>
                <a:gd name="connsiteX3-149" fmla="*/ 10001 w 10001"/>
                <a:gd name="connsiteY3-150" fmla="*/ 159 h 10015"/>
                <a:gd name="connsiteX4-151" fmla="*/ 4564 w 10001"/>
                <a:gd name="connsiteY4-152" fmla="*/ 4803 h 10015"/>
                <a:gd name="connsiteX0-153" fmla="*/ 4563 w 10000"/>
                <a:gd name="connsiteY0-154" fmla="*/ 4821 h 10422"/>
                <a:gd name="connsiteX1-155" fmla="*/ 1 w 10000"/>
                <a:gd name="connsiteY1-156" fmla="*/ 2858 h 10422"/>
                <a:gd name="connsiteX2-157" fmla="*/ 4794 w 10000"/>
                <a:gd name="connsiteY2-158" fmla="*/ 10402 h 10422"/>
                <a:gd name="connsiteX3-159" fmla="*/ 10000 w 10000"/>
                <a:gd name="connsiteY3-160" fmla="*/ 177 h 10422"/>
                <a:gd name="connsiteX4-161" fmla="*/ 4563 w 10000"/>
                <a:gd name="connsiteY4-162" fmla="*/ 4821 h 10422"/>
                <a:gd name="connsiteX0-163" fmla="*/ 4458 w 9895"/>
                <a:gd name="connsiteY0-164" fmla="*/ 4821 h 10438"/>
                <a:gd name="connsiteX1-165" fmla="*/ 1 w 9895"/>
                <a:gd name="connsiteY1-166" fmla="*/ 3637 h 10438"/>
                <a:gd name="connsiteX2-167" fmla="*/ 4689 w 9895"/>
                <a:gd name="connsiteY2-168" fmla="*/ 10402 h 10438"/>
                <a:gd name="connsiteX3-169" fmla="*/ 9895 w 9895"/>
                <a:gd name="connsiteY3-170" fmla="*/ 177 h 10438"/>
                <a:gd name="connsiteX4-171" fmla="*/ 4458 w 9895"/>
                <a:gd name="connsiteY4-172" fmla="*/ 4821 h 10438"/>
                <a:gd name="connsiteX0-173" fmla="*/ 4505 w 10000"/>
                <a:gd name="connsiteY0-174" fmla="*/ 4619 h 10022"/>
                <a:gd name="connsiteX1-175" fmla="*/ 1 w 10000"/>
                <a:gd name="connsiteY1-176" fmla="*/ 3484 h 10022"/>
                <a:gd name="connsiteX2-177" fmla="*/ 4739 w 10000"/>
                <a:gd name="connsiteY2-178" fmla="*/ 9966 h 10022"/>
                <a:gd name="connsiteX3-179" fmla="*/ 10000 w 10000"/>
                <a:gd name="connsiteY3-180" fmla="*/ 170 h 10022"/>
                <a:gd name="connsiteX4-181" fmla="*/ 4505 w 10000"/>
                <a:gd name="connsiteY4-182" fmla="*/ 4619 h 10022"/>
                <a:gd name="connsiteX0-183" fmla="*/ 4505 w 10007"/>
                <a:gd name="connsiteY0-184" fmla="*/ 5344 h 10747"/>
                <a:gd name="connsiteX1-185" fmla="*/ 1 w 10007"/>
                <a:gd name="connsiteY1-186" fmla="*/ 4209 h 10747"/>
                <a:gd name="connsiteX2-187" fmla="*/ 4739 w 10007"/>
                <a:gd name="connsiteY2-188" fmla="*/ 10691 h 10747"/>
                <a:gd name="connsiteX3-189" fmla="*/ 10000 w 10007"/>
                <a:gd name="connsiteY3-190" fmla="*/ 895 h 10747"/>
                <a:gd name="connsiteX4-191" fmla="*/ 4505 w 10007"/>
                <a:gd name="connsiteY4-192" fmla="*/ 5344 h 10747"/>
                <a:gd name="connsiteX0-193" fmla="*/ 4992 w 10000"/>
                <a:gd name="connsiteY0-194" fmla="*/ 3629 h 10149"/>
                <a:gd name="connsiteX1-195" fmla="*/ 1 w 10000"/>
                <a:gd name="connsiteY1-196" fmla="*/ 3631 h 10149"/>
                <a:gd name="connsiteX2-197" fmla="*/ 4739 w 10000"/>
                <a:gd name="connsiteY2-198" fmla="*/ 10113 h 10149"/>
                <a:gd name="connsiteX3-199" fmla="*/ 10000 w 10000"/>
                <a:gd name="connsiteY3-200" fmla="*/ 317 h 10149"/>
                <a:gd name="connsiteX4-201" fmla="*/ 4992 w 10000"/>
                <a:gd name="connsiteY4-202" fmla="*/ 3629 h 10149"/>
                <a:gd name="connsiteX0-203" fmla="*/ 4992 w 10000"/>
                <a:gd name="connsiteY0-204" fmla="*/ 4114 h 10064"/>
                <a:gd name="connsiteX1-205" fmla="*/ 1 w 10000"/>
                <a:gd name="connsiteY1-206" fmla="*/ 3547 h 10064"/>
                <a:gd name="connsiteX2-207" fmla="*/ 4739 w 10000"/>
                <a:gd name="connsiteY2-208" fmla="*/ 10029 h 10064"/>
                <a:gd name="connsiteX3-209" fmla="*/ 10000 w 10000"/>
                <a:gd name="connsiteY3-210" fmla="*/ 233 h 10064"/>
                <a:gd name="connsiteX4-211" fmla="*/ 4992 w 10000"/>
                <a:gd name="connsiteY4-212" fmla="*/ 4114 h 10064"/>
                <a:gd name="connsiteX0-213" fmla="*/ 4992 w 10000"/>
                <a:gd name="connsiteY0-214" fmla="*/ 4114 h 10091"/>
                <a:gd name="connsiteX1-215" fmla="*/ 1 w 10000"/>
                <a:gd name="connsiteY1-216" fmla="*/ 3547 h 10091"/>
                <a:gd name="connsiteX2-217" fmla="*/ 4739 w 10000"/>
                <a:gd name="connsiteY2-218" fmla="*/ 10029 h 10091"/>
                <a:gd name="connsiteX3-219" fmla="*/ 10000 w 10000"/>
                <a:gd name="connsiteY3-220" fmla="*/ 233 h 10091"/>
                <a:gd name="connsiteX4-221" fmla="*/ 4992 w 10000"/>
                <a:gd name="connsiteY4-222" fmla="*/ 4114 h 10091"/>
                <a:gd name="connsiteX0-223" fmla="*/ 4992 w 10325"/>
                <a:gd name="connsiteY0-224" fmla="*/ 3852 h 9820"/>
                <a:gd name="connsiteX1-225" fmla="*/ 1 w 10325"/>
                <a:gd name="connsiteY1-226" fmla="*/ 3285 h 9820"/>
                <a:gd name="connsiteX2-227" fmla="*/ 4739 w 10325"/>
                <a:gd name="connsiteY2-228" fmla="*/ 9767 h 9820"/>
                <a:gd name="connsiteX3-229" fmla="*/ 10325 w 10325"/>
                <a:gd name="connsiteY3-230" fmla="*/ 255 h 9820"/>
                <a:gd name="connsiteX4-231" fmla="*/ 4992 w 10325"/>
                <a:gd name="connsiteY4-232" fmla="*/ 3852 h 9820"/>
                <a:gd name="connsiteX0-233" fmla="*/ 4835 w 10030"/>
                <a:gd name="connsiteY0-234" fmla="*/ 4736 h 10813"/>
                <a:gd name="connsiteX1-235" fmla="*/ 1 w 10030"/>
                <a:gd name="connsiteY1-236" fmla="*/ 4158 h 10813"/>
                <a:gd name="connsiteX2-237" fmla="*/ 4590 w 10030"/>
                <a:gd name="connsiteY2-238" fmla="*/ 10759 h 10813"/>
                <a:gd name="connsiteX3-239" fmla="*/ 10000 w 10030"/>
                <a:gd name="connsiteY3-240" fmla="*/ 1073 h 10813"/>
                <a:gd name="connsiteX4-241" fmla="*/ 4835 w 10030"/>
                <a:gd name="connsiteY4-242" fmla="*/ 4736 h 108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30" h="10813">
                  <a:moveTo>
                    <a:pt x="4835" y="4736"/>
                  </a:moveTo>
                  <a:cubicBezTo>
                    <a:pt x="4835" y="4736"/>
                    <a:pt x="42" y="259"/>
                    <a:pt x="1" y="4158"/>
                  </a:cubicBezTo>
                  <a:cubicBezTo>
                    <a:pt x="-40" y="8057"/>
                    <a:pt x="2923" y="11273"/>
                    <a:pt x="4590" y="10759"/>
                  </a:cubicBezTo>
                  <a:cubicBezTo>
                    <a:pt x="6257" y="10245"/>
                    <a:pt x="10430" y="4104"/>
                    <a:pt x="10000" y="1073"/>
                  </a:cubicBezTo>
                  <a:cubicBezTo>
                    <a:pt x="9570" y="-1958"/>
                    <a:pt x="5424" y="2127"/>
                    <a:pt x="4835" y="47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xmlns="" id="{0AB1EF3B-6BFF-4ED2-8637-7F2DC640A94C}"/>
                </a:ext>
              </a:extLst>
            </p:cNvPr>
            <p:cNvSpPr/>
            <p:nvPr/>
          </p:nvSpPr>
          <p:spPr>
            <a:xfrm rot="20624629">
              <a:off x="5357887" y="2818125"/>
              <a:ext cx="1304954" cy="6071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xmlns="" id="{53F43B47-BC69-4646-A45A-4C42EBDCA150}"/>
                </a:ext>
              </a:extLst>
            </p:cNvPr>
            <p:cNvGrpSpPr/>
            <p:nvPr/>
          </p:nvGrpSpPr>
          <p:grpSpPr>
            <a:xfrm>
              <a:off x="5606146" y="2780268"/>
              <a:ext cx="1014419" cy="573826"/>
              <a:chOff x="5224463" y="2208212"/>
              <a:chExt cx="1220788" cy="690563"/>
            </a:xfrm>
            <a:grpFill/>
          </p:grpSpPr>
          <p:sp>
            <p:nvSpPr>
              <p:cNvPr id="35" name="Freeform 72">
                <a:extLst>
                  <a:ext uri="{FF2B5EF4-FFF2-40B4-BE49-F238E27FC236}">
                    <a16:creationId xmlns:a16="http://schemas.microsoft.com/office/drawing/2014/main" xmlns="" id="{D9012172-5676-4171-A657-5C858EA4EB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92863" y="2208212"/>
                <a:ext cx="52388" cy="180975"/>
              </a:xfrm>
              <a:custGeom>
                <a:avLst/>
                <a:gdLst>
                  <a:gd name="T0" fmla="*/ 0 w 14"/>
                  <a:gd name="T1" fmla="*/ 0 h 48"/>
                  <a:gd name="T2" fmla="*/ 3 w 14"/>
                  <a:gd name="T3" fmla="*/ 5 h 48"/>
                  <a:gd name="T4" fmla="*/ 14 w 14"/>
                  <a:gd name="T5" fmla="*/ 48 h 48"/>
                  <a:gd name="T6" fmla="*/ 3 w 14"/>
                  <a:gd name="T7" fmla="*/ 5 h 48"/>
                  <a:gd name="T8" fmla="*/ 0 w 14"/>
                  <a:gd name="T9" fmla="*/ 0 h 48"/>
                  <a:gd name="T10" fmla="*/ 0 w 14"/>
                  <a:gd name="T11" fmla="*/ 0 h 48"/>
                  <a:gd name="T12" fmla="*/ 0 w 14"/>
                  <a:gd name="T13" fmla="*/ 0 h 48"/>
                  <a:gd name="T14" fmla="*/ 0 w 14"/>
                  <a:gd name="T15" fmla="*/ 0 h 48"/>
                  <a:gd name="T16" fmla="*/ 0 w 14"/>
                  <a:gd name="T17" fmla="*/ 0 h 48"/>
                  <a:gd name="T18" fmla="*/ 0 w 14"/>
                  <a:gd name="T19" fmla="*/ 0 h 48"/>
                  <a:gd name="T20" fmla="*/ 0 w 14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8">
                    <a:moveTo>
                      <a:pt x="0" y="0"/>
                    </a:moveTo>
                    <a:cubicBezTo>
                      <a:pt x="1" y="2"/>
                      <a:pt x="2" y="3"/>
                      <a:pt x="3" y="5"/>
                    </a:cubicBezTo>
                    <a:cubicBezTo>
                      <a:pt x="7" y="19"/>
                      <a:pt x="14" y="32"/>
                      <a:pt x="14" y="48"/>
                    </a:cubicBezTo>
                    <a:cubicBezTo>
                      <a:pt x="14" y="32"/>
                      <a:pt x="7" y="19"/>
                      <a:pt x="3" y="5"/>
                    </a:cubicBezTo>
                    <a:cubicBezTo>
                      <a:pt x="2" y="3"/>
                      <a:pt x="1" y="2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rgbClr val="5B6A0E"/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endParaRPr>
              </a:p>
            </p:txBody>
          </p:sp>
          <p:sp>
            <p:nvSpPr>
              <p:cNvPr id="36" name="Freeform 75">
                <a:extLst>
                  <a:ext uri="{FF2B5EF4-FFF2-40B4-BE49-F238E27FC236}">
                    <a16:creationId xmlns:a16="http://schemas.microsoft.com/office/drawing/2014/main" xmlns="" id="{D565E556-C1DF-4956-A709-A03FB0AF2E5A}"/>
                  </a:ext>
                </a:extLst>
              </p:cNvPr>
              <p:cNvSpPr/>
              <p:nvPr/>
            </p:nvSpPr>
            <p:spPr bwMode="auto">
              <a:xfrm>
                <a:off x="5915026" y="2305050"/>
                <a:ext cx="71438" cy="106363"/>
              </a:xfrm>
              <a:custGeom>
                <a:avLst/>
                <a:gdLst>
                  <a:gd name="T0" fmla="*/ 16 w 19"/>
                  <a:gd name="T1" fmla="*/ 11 h 28"/>
                  <a:gd name="T2" fmla="*/ 13 w 19"/>
                  <a:gd name="T3" fmla="*/ 27 h 28"/>
                  <a:gd name="T4" fmla="*/ 1 w 19"/>
                  <a:gd name="T5" fmla="*/ 15 h 28"/>
                  <a:gd name="T6" fmla="*/ 10 w 19"/>
                  <a:gd name="T7" fmla="*/ 0 h 28"/>
                  <a:gd name="T8" fmla="*/ 16 w 19"/>
                  <a:gd name="T9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8">
                    <a:moveTo>
                      <a:pt x="16" y="11"/>
                    </a:moveTo>
                    <a:cubicBezTo>
                      <a:pt x="17" y="19"/>
                      <a:pt x="19" y="26"/>
                      <a:pt x="13" y="27"/>
                    </a:cubicBezTo>
                    <a:cubicBezTo>
                      <a:pt x="7" y="28"/>
                      <a:pt x="1" y="22"/>
                      <a:pt x="1" y="15"/>
                    </a:cubicBezTo>
                    <a:cubicBezTo>
                      <a:pt x="0" y="7"/>
                      <a:pt x="4" y="1"/>
                      <a:pt x="10" y="0"/>
                    </a:cubicBezTo>
                    <a:cubicBezTo>
                      <a:pt x="16" y="0"/>
                      <a:pt x="16" y="4"/>
                      <a:pt x="1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rgbClr val="5B6A0E"/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endParaRPr>
              </a:p>
            </p:txBody>
          </p:sp>
          <p:sp>
            <p:nvSpPr>
              <p:cNvPr id="37" name="Freeform 76">
                <a:extLst>
                  <a:ext uri="{FF2B5EF4-FFF2-40B4-BE49-F238E27FC236}">
                    <a16:creationId xmlns:a16="http://schemas.microsoft.com/office/drawing/2014/main" xmlns="" id="{7B5C1809-7735-4BD8-B680-3F7A99214657}"/>
                  </a:ext>
                </a:extLst>
              </p:cNvPr>
              <p:cNvSpPr/>
              <p:nvPr/>
            </p:nvSpPr>
            <p:spPr bwMode="auto">
              <a:xfrm>
                <a:off x="5622926" y="2339975"/>
                <a:ext cx="71438" cy="104775"/>
              </a:xfrm>
              <a:custGeom>
                <a:avLst/>
                <a:gdLst>
                  <a:gd name="T0" fmla="*/ 16 w 19"/>
                  <a:gd name="T1" fmla="*/ 11 h 28"/>
                  <a:gd name="T2" fmla="*/ 13 w 19"/>
                  <a:gd name="T3" fmla="*/ 27 h 28"/>
                  <a:gd name="T4" fmla="*/ 0 w 19"/>
                  <a:gd name="T5" fmla="*/ 15 h 28"/>
                  <a:gd name="T6" fmla="*/ 10 w 19"/>
                  <a:gd name="T7" fmla="*/ 0 h 28"/>
                  <a:gd name="T8" fmla="*/ 16 w 19"/>
                  <a:gd name="T9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8">
                    <a:moveTo>
                      <a:pt x="16" y="11"/>
                    </a:moveTo>
                    <a:cubicBezTo>
                      <a:pt x="17" y="19"/>
                      <a:pt x="19" y="27"/>
                      <a:pt x="13" y="27"/>
                    </a:cubicBezTo>
                    <a:cubicBezTo>
                      <a:pt x="7" y="28"/>
                      <a:pt x="1" y="22"/>
                      <a:pt x="0" y="15"/>
                    </a:cubicBezTo>
                    <a:cubicBezTo>
                      <a:pt x="0" y="8"/>
                      <a:pt x="4" y="1"/>
                      <a:pt x="10" y="0"/>
                    </a:cubicBezTo>
                    <a:cubicBezTo>
                      <a:pt x="16" y="0"/>
                      <a:pt x="15" y="4"/>
                      <a:pt x="1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rgbClr val="5B6A0E"/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endParaRPr>
              </a:p>
            </p:txBody>
          </p:sp>
          <p:sp>
            <p:nvSpPr>
              <p:cNvPr id="38" name="Freeform 77">
                <a:extLst>
                  <a:ext uri="{FF2B5EF4-FFF2-40B4-BE49-F238E27FC236}">
                    <a16:creationId xmlns:a16="http://schemas.microsoft.com/office/drawing/2014/main" xmlns="" id="{F0A7C519-B4EA-4EB3-B6E5-45A61AC21128}"/>
                  </a:ext>
                </a:extLst>
              </p:cNvPr>
              <p:cNvSpPr/>
              <p:nvPr/>
            </p:nvSpPr>
            <p:spPr bwMode="auto">
              <a:xfrm>
                <a:off x="5378451" y="2508250"/>
                <a:ext cx="104775" cy="68263"/>
              </a:xfrm>
              <a:custGeom>
                <a:avLst/>
                <a:gdLst>
                  <a:gd name="T0" fmla="*/ 16 w 28"/>
                  <a:gd name="T1" fmla="*/ 16 h 18"/>
                  <a:gd name="T2" fmla="*/ 0 w 28"/>
                  <a:gd name="T3" fmla="*/ 12 h 18"/>
                  <a:gd name="T4" fmla="*/ 13 w 28"/>
                  <a:gd name="T5" fmla="*/ 0 h 18"/>
                  <a:gd name="T6" fmla="*/ 27 w 28"/>
                  <a:gd name="T7" fmla="*/ 10 h 18"/>
                  <a:gd name="T8" fmla="*/ 16 w 28"/>
                  <a:gd name="T9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8">
                    <a:moveTo>
                      <a:pt x="16" y="16"/>
                    </a:moveTo>
                    <a:cubicBezTo>
                      <a:pt x="9" y="16"/>
                      <a:pt x="1" y="18"/>
                      <a:pt x="0" y="12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1" y="0"/>
                      <a:pt x="27" y="4"/>
                      <a:pt x="27" y="10"/>
                    </a:cubicBezTo>
                    <a:cubicBezTo>
                      <a:pt x="28" y="17"/>
                      <a:pt x="23" y="15"/>
                      <a:pt x="1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rgbClr val="5B6A0E"/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endParaRPr>
              </a:p>
            </p:txBody>
          </p:sp>
          <p:sp>
            <p:nvSpPr>
              <p:cNvPr id="39" name="Freeform 78">
                <a:extLst>
                  <a:ext uri="{FF2B5EF4-FFF2-40B4-BE49-F238E27FC236}">
                    <a16:creationId xmlns:a16="http://schemas.microsoft.com/office/drawing/2014/main" xmlns="" id="{1675D99B-D563-4493-A873-56BABE910CCC}"/>
                  </a:ext>
                </a:extLst>
              </p:cNvPr>
              <p:cNvSpPr/>
              <p:nvPr/>
            </p:nvSpPr>
            <p:spPr bwMode="auto">
              <a:xfrm>
                <a:off x="5224463" y="2632075"/>
                <a:ext cx="104775" cy="71438"/>
              </a:xfrm>
              <a:custGeom>
                <a:avLst/>
                <a:gdLst>
                  <a:gd name="T0" fmla="*/ 16 w 28"/>
                  <a:gd name="T1" fmla="*/ 17 h 19"/>
                  <a:gd name="T2" fmla="*/ 0 w 28"/>
                  <a:gd name="T3" fmla="*/ 12 h 19"/>
                  <a:gd name="T4" fmla="*/ 13 w 28"/>
                  <a:gd name="T5" fmla="*/ 1 h 19"/>
                  <a:gd name="T6" fmla="*/ 27 w 28"/>
                  <a:gd name="T7" fmla="*/ 11 h 19"/>
                  <a:gd name="T8" fmla="*/ 16 w 28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9">
                    <a:moveTo>
                      <a:pt x="16" y="17"/>
                    </a:moveTo>
                    <a:cubicBezTo>
                      <a:pt x="9" y="17"/>
                      <a:pt x="1" y="19"/>
                      <a:pt x="0" y="12"/>
                    </a:cubicBezTo>
                    <a:cubicBezTo>
                      <a:pt x="0" y="6"/>
                      <a:pt x="6" y="1"/>
                      <a:pt x="13" y="1"/>
                    </a:cubicBezTo>
                    <a:cubicBezTo>
                      <a:pt x="21" y="0"/>
                      <a:pt x="27" y="5"/>
                      <a:pt x="27" y="11"/>
                    </a:cubicBezTo>
                    <a:cubicBezTo>
                      <a:pt x="28" y="17"/>
                      <a:pt x="24" y="16"/>
                      <a:pt x="1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rgbClr val="5B6A0E"/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endParaRPr>
              </a:p>
            </p:txBody>
          </p:sp>
          <p:sp>
            <p:nvSpPr>
              <p:cNvPr id="40" name="Freeform 79">
                <a:extLst>
                  <a:ext uri="{FF2B5EF4-FFF2-40B4-BE49-F238E27FC236}">
                    <a16:creationId xmlns:a16="http://schemas.microsoft.com/office/drawing/2014/main" xmlns="" id="{225A1B67-DBAA-4EA6-A8A4-487A0615F147}"/>
                  </a:ext>
                </a:extLst>
              </p:cNvPr>
              <p:cNvSpPr/>
              <p:nvPr/>
            </p:nvSpPr>
            <p:spPr bwMode="auto">
              <a:xfrm>
                <a:off x="6140451" y="2328862"/>
                <a:ext cx="87313" cy="112713"/>
              </a:xfrm>
              <a:custGeom>
                <a:avLst/>
                <a:gdLst>
                  <a:gd name="T0" fmla="*/ 18 w 23"/>
                  <a:gd name="T1" fmla="*/ 15 h 30"/>
                  <a:gd name="T2" fmla="*/ 8 w 23"/>
                  <a:gd name="T3" fmla="*/ 28 h 30"/>
                  <a:gd name="T4" fmla="*/ 2 w 23"/>
                  <a:gd name="T5" fmla="*/ 12 h 30"/>
                  <a:gd name="T6" fmla="*/ 17 w 23"/>
                  <a:gd name="T7" fmla="*/ 2 h 30"/>
                  <a:gd name="T8" fmla="*/ 18 w 23"/>
                  <a:gd name="T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0">
                    <a:moveTo>
                      <a:pt x="18" y="15"/>
                    </a:moveTo>
                    <a:cubicBezTo>
                      <a:pt x="16" y="22"/>
                      <a:pt x="14" y="30"/>
                      <a:pt x="8" y="28"/>
                    </a:cubicBezTo>
                    <a:cubicBezTo>
                      <a:pt x="3" y="26"/>
                      <a:pt x="0" y="19"/>
                      <a:pt x="2" y="12"/>
                    </a:cubicBezTo>
                    <a:cubicBezTo>
                      <a:pt x="5" y="5"/>
                      <a:pt x="11" y="0"/>
                      <a:pt x="17" y="2"/>
                    </a:cubicBezTo>
                    <a:cubicBezTo>
                      <a:pt x="23" y="4"/>
                      <a:pt x="20" y="8"/>
                      <a:pt x="18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rgbClr val="5B6A0E"/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endParaRPr>
              </a:p>
            </p:txBody>
          </p:sp>
          <p:sp>
            <p:nvSpPr>
              <p:cNvPr id="41" name="Freeform 80">
                <a:extLst>
                  <a:ext uri="{FF2B5EF4-FFF2-40B4-BE49-F238E27FC236}">
                    <a16:creationId xmlns:a16="http://schemas.microsoft.com/office/drawing/2014/main" xmlns="" id="{59D874C0-DC32-4EC9-9E24-56DCD06A741C}"/>
                  </a:ext>
                </a:extLst>
              </p:cNvPr>
              <p:cNvSpPr/>
              <p:nvPr/>
            </p:nvSpPr>
            <p:spPr bwMode="auto">
              <a:xfrm>
                <a:off x="5829301" y="2474912"/>
                <a:ext cx="68263" cy="104775"/>
              </a:xfrm>
              <a:custGeom>
                <a:avLst/>
                <a:gdLst>
                  <a:gd name="T0" fmla="*/ 16 w 18"/>
                  <a:gd name="T1" fmla="*/ 12 h 28"/>
                  <a:gd name="T2" fmla="*/ 12 w 18"/>
                  <a:gd name="T3" fmla="*/ 27 h 28"/>
                  <a:gd name="T4" fmla="*/ 0 w 18"/>
                  <a:gd name="T5" fmla="*/ 14 h 28"/>
                  <a:gd name="T6" fmla="*/ 11 w 18"/>
                  <a:gd name="T7" fmla="*/ 0 h 28"/>
                  <a:gd name="T8" fmla="*/ 16 w 18"/>
                  <a:gd name="T9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8">
                    <a:moveTo>
                      <a:pt x="16" y="12"/>
                    </a:moveTo>
                    <a:cubicBezTo>
                      <a:pt x="16" y="19"/>
                      <a:pt x="18" y="27"/>
                      <a:pt x="12" y="27"/>
                    </a:cubicBez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5" y="1"/>
                      <a:pt x="11" y="0"/>
                    </a:cubicBezTo>
                    <a:cubicBezTo>
                      <a:pt x="17" y="0"/>
                      <a:pt x="16" y="4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rgbClr val="5B6A0E"/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endParaRPr>
              </a:p>
            </p:txBody>
          </p:sp>
          <p:sp>
            <p:nvSpPr>
              <p:cNvPr id="42" name="Freeform 81">
                <a:extLst>
                  <a:ext uri="{FF2B5EF4-FFF2-40B4-BE49-F238E27FC236}">
                    <a16:creationId xmlns:a16="http://schemas.microsoft.com/office/drawing/2014/main" xmlns="" id="{DA3423D2-1412-4CA6-A2CA-A6D000C05CE0}"/>
                  </a:ext>
                </a:extLst>
              </p:cNvPr>
              <p:cNvSpPr/>
              <p:nvPr/>
            </p:nvSpPr>
            <p:spPr bwMode="auto">
              <a:xfrm>
                <a:off x="6021388" y="2519362"/>
                <a:ext cx="85725" cy="109538"/>
              </a:xfrm>
              <a:custGeom>
                <a:avLst/>
                <a:gdLst>
                  <a:gd name="T0" fmla="*/ 18 w 23"/>
                  <a:gd name="T1" fmla="*/ 14 h 29"/>
                  <a:gd name="T2" fmla="*/ 9 w 23"/>
                  <a:gd name="T3" fmla="*/ 27 h 29"/>
                  <a:gd name="T4" fmla="*/ 3 w 23"/>
                  <a:gd name="T5" fmla="*/ 11 h 29"/>
                  <a:gd name="T6" fmla="*/ 17 w 23"/>
                  <a:gd name="T7" fmla="*/ 2 h 29"/>
                  <a:gd name="T8" fmla="*/ 18 w 23"/>
                  <a:gd name="T9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9">
                    <a:moveTo>
                      <a:pt x="18" y="14"/>
                    </a:moveTo>
                    <a:cubicBezTo>
                      <a:pt x="16" y="21"/>
                      <a:pt x="15" y="29"/>
                      <a:pt x="9" y="27"/>
                    </a:cubicBezTo>
                    <a:cubicBezTo>
                      <a:pt x="3" y="25"/>
                      <a:pt x="0" y="18"/>
                      <a:pt x="3" y="11"/>
                    </a:cubicBezTo>
                    <a:cubicBezTo>
                      <a:pt x="5" y="4"/>
                      <a:pt x="12" y="0"/>
                      <a:pt x="17" y="2"/>
                    </a:cubicBezTo>
                    <a:cubicBezTo>
                      <a:pt x="23" y="4"/>
                      <a:pt x="21" y="7"/>
                      <a:pt x="1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rgbClr val="5B6A0E"/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endParaRPr>
              </a:p>
            </p:txBody>
          </p:sp>
          <p:sp>
            <p:nvSpPr>
              <p:cNvPr id="43" name="Freeform 82">
                <a:extLst>
                  <a:ext uri="{FF2B5EF4-FFF2-40B4-BE49-F238E27FC236}">
                    <a16:creationId xmlns:a16="http://schemas.microsoft.com/office/drawing/2014/main" xmlns="" id="{97CDE74C-8E63-45F6-A974-0115625E6AE2}"/>
                  </a:ext>
                </a:extLst>
              </p:cNvPr>
              <p:cNvSpPr/>
              <p:nvPr/>
            </p:nvSpPr>
            <p:spPr bwMode="auto">
              <a:xfrm>
                <a:off x="5562601" y="2587625"/>
                <a:ext cx="109538" cy="93663"/>
              </a:xfrm>
              <a:custGeom>
                <a:avLst/>
                <a:gdLst>
                  <a:gd name="T0" fmla="*/ 14 w 29"/>
                  <a:gd name="T1" fmla="*/ 19 h 25"/>
                  <a:gd name="T2" fmla="*/ 2 w 29"/>
                  <a:gd name="T3" fmla="*/ 7 h 25"/>
                  <a:gd name="T4" fmla="*/ 20 w 29"/>
                  <a:gd name="T5" fmla="*/ 3 h 25"/>
                  <a:gd name="T6" fmla="*/ 27 w 29"/>
                  <a:gd name="T7" fmla="*/ 19 h 25"/>
                  <a:gd name="T8" fmla="*/ 14 w 29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5">
                    <a:moveTo>
                      <a:pt x="14" y="19"/>
                    </a:moveTo>
                    <a:cubicBezTo>
                      <a:pt x="7" y="15"/>
                      <a:pt x="0" y="13"/>
                      <a:pt x="2" y="7"/>
                    </a:cubicBezTo>
                    <a:cubicBezTo>
                      <a:pt x="5" y="2"/>
                      <a:pt x="13" y="0"/>
                      <a:pt x="20" y="3"/>
                    </a:cubicBezTo>
                    <a:cubicBezTo>
                      <a:pt x="26" y="7"/>
                      <a:pt x="29" y="14"/>
                      <a:pt x="27" y="19"/>
                    </a:cubicBezTo>
                    <a:cubicBezTo>
                      <a:pt x="24" y="25"/>
                      <a:pt x="21" y="22"/>
                      <a:pt x="1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rgbClr val="5B6A0E"/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endParaRPr>
              </a:p>
            </p:txBody>
          </p:sp>
          <p:sp>
            <p:nvSpPr>
              <p:cNvPr id="44" name="Freeform 83">
                <a:extLst>
                  <a:ext uri="{FF2B5EF4-FFF2-40B4-BE49-F238E27FC236}">
                    <a16:creationId xmlns:a16="http://schemas.microsoft.com/office/drawing/2014/main" xmlns="" id="{6AB0799E-C7EC-4B24-A9B0-577E6318897B}"/>
                  </a:ext>
                </a:extLst>
              </p:cNvPr>
              <p:cNvSpPr/>
              <p:nvPr/>
            </p:nvSpPr>
            <p:spPr bwMode="auto">
              <a:xfrm>
                <a:off x="5441951" y="2790825"/>
                <a:ext cx="109538" cy="93663"/>
              </a:xfrm>
              <a:custGeom>
                <a:avLst/>
                <a:gdLst>
                  <a:gd name="T0" fmla="*/ 14 w 29"/>
                  <a:gd name="T1" fmla="*/ 18 h 25"/>
                  <a:gd name="T2" fmla="*/ 2 w 29"/>
                  <a:gd name="T3" fmla="*/ 7 h 25"/>
                  <a:gd name="T4" fmla="*/ 19 w 29"/>
                  <a:gd name="T5" fmla="*/ 3 h 25"/>
                  <a:gd name="T6" fmla="*/ 27 w 29"/>
                  <a:gd name="T7" fmla="*/ 19 h 25"/>
                  <a:gd name="T8" fmla="*/ 14 w 29"/>
                  <a:gd name="T9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5">
                    <a:moveTo>
                      <a:pt x="14" y="18"/>
                    </a:moveTo>
                    <a:cubicBezTo>
                      <a:pt x="7" y="15"/>
                      <a:pt x="0" y="13"/>
                      <a:pt x="2" y="7"/>
                    </a:cubicBezTo>
                    <a:cubicBezTo>
                      <a:pt x="5" y="2"/>
                      <a:pt x="13" y="0"/>
                      <a:pt x="19" y="3"/>
                    </a:cubicBezTo>
                    <a:cubicBezTo>
                      <a:pt x="26" y="7"/>
                      <a:pt x="29" y="14"/>
                      <a:pt x="27" y="19"/>
                    </a:cubicBezTo>
                    <a:cubicBezTo>
                      <a:pt x="24" y="25"/>
                      <a:pt x="21" y="22"/>
                      <a:pt x="1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rgbClr val="5B6A0E"/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endParaRPr>
              </a:p>
            </p:txBody>
          </p:sp>
          <p:sp>
            <p:nvSpPr>
              <p:cNvPr id="45" name="Freeform 84">
                <a:extLst>
                  <a:ext uri="{FF2B5EF4-FFF2-40B4-BE49-F238E27FC236}">
                    <a16:creationId xmlns:a16="http://schemas.microsoft.com/office/drawing/2014/main" xmlns="" id="{96C1CAFB-44E0-4079-AFA3-E9521EAE8A0F}"/>
                  </a:ext>
                </a:extLst>
              </p:cNvPr>
              <p:cNvSpPr/>
              <p:nvPr/>
            </p:nvSpPr>
            <p:spPr bwMode="auto">
              <a:xfrm>
                <a:off x="5240338" y="2809875"/>
                <a:ext cx="82550" cy="88900"/>
              </a:xfrm>
              <a:custGeom>
                <a:avLst/>
                <a:gdLst>
                  <a:gd name="T0" fmla="*/ 13 w 22"/>
                  <a:gd name="T1" fmla="*/ 9 h 24"/>
                  <a:gd name="T2" fmla="*/ 18 w 22"/>
                  <a:gd name="T3" fmla="*/ 21 h 24"/>
                  <a:gd name="T4" fmla="*/ 4 w 22"/>
                  <a:gd name="T5" fmla="*/ 18 h 24"/>
                  <a:gd name="T6" fmla="*/ 4 w 22"/>
                  <a:gd name="T7" fmla="*/ 4 h 24"/>
                  <a:gd name="T8" fmla="*/ 13 w 22"/>
                  <a:gd name="T9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3" y="9"/>
                    </a:moveTo>
                    <a:cubicBezTo>
                      <a:pt x="17" y="13"/>
                      <a:pt x="22" y="18"/>
                      <a:pt x="18" y="21"/>
                    </a:cubicBezTo>
                    <a:cubicBezTo>
                      <a:pt x="14" y="24"/>
                      <a:pt x="8" y="23"/>
                      <a:pt x="4" y="18"/>
                    </a:cubicBezTo>
                    <a:cubicBezTo>
                      <a:pt x="0" y="13"/>
                      <a:pt x="0" y="7"/>
                      <a:pt x="4" y="4"/>
                    </a:cubicBezTo>
                    <a:cubicBezTo>
                      <a:pt x="8" y="0"/>
                      <a:pt x="10" y="4"/>
                      <a:pt x="1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rgbClr val="5B6A0E"/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endParaRPr>
              </a:p>
            </p:txBody>
          </p:sp>
        </p:grpSp>
        <p:sp>
          <p:nvSpPr>
            <p:cNvPr id="31" name="Freeform 87">
              <a:extLst>
                <a:ext uri="{FF2B5EF4-FFF2-40B4-BE49-F238E27FC236}">
                  <a16:creationId xmlns:a16="http://schemas.microsoft.com/office/drawing/2014/main" xmlns="" id="{13EE915A-3D4F-4F61-9577-25E6CB4E4C80}"/>
                </a:ext>
              </a:extLst>
            </p:cNvPr>
            <p:cNvSpPr/>
            <p:nvPr/>
          </p:nvSpPr>
          <p:spPr bwMode="auto">
            <a:xfrm>
              <a:off x="6342064" y="2174025"/>
              <a:ext cx="1425468" cy="2366325"/>
            </a:xfrm>
            <a:custGeom>
              <a:avLst/>
              <a:gdLst>
                <a:gd name="T0" fmla="*/ 92 w 1122"/>
                <a:gd name="T1" fmla="*/ 699 h 794"/>
                <a:gd name="T2" fmla="*/ 904 w 1122"/>
                <a:gd name="T3" fmla="*/ 10 h 794"/>
                <a:gd name="T4" fmla="*/ 1122 w 1122"/>
                <a:gd name="T5" fmla="*/ 36 h 794"/>
                <a:gd name="T6" fmla="*/ 997 w 1122"/>
                <a:gd name="T7" fmla="*/ 126 h 794"/>
                <a:gd name="T8" fmla="*/ 556 w 1122"/>
                <a:gd name="T9" fmla="*/ 588 h 794"/>
                <a:gd name="T10" fmla="*/ 92 w 1122"/>
                <a:gd name="T11" fmla="*/ 699 h 794"/>
                <a:gd name="connsiteX0" fmla="*/ 171 w 8265"/>
                <a:gd name="connsiteY0" fmla="*/ 9783 h 10264"/>
                <a:gd name="connsiteX1" fmla="*/ 7408 w 8265"/>
                <a:gd name="connsiteY1" fmla="*/ 1105 h 10264"/>
                <a:gd name="connsiteX2" fmla="*/ 5019 w 8265"/>
                <a:gd name="connsiteY2" fmla="*/ 412 h 10264"/>
                <a:gd name="connsiteX3" fmla="*/ 8237 w 8265"/>
                <a:gd name="connsiteY3" fmla="*/ 2566 h 10264"/>
                <a:gd name="connsiteX4" fmla="*/ 4306 w 8265"/>
                <a:gd name="connsiteY4" fmla="*/ 8385 h 10264"/>
                <a:gd name="connsiteX5" fmla="*/ 171 w 8265"/>
                <a:gd name="connsiteY5" fmla="*/ 9783 h 10264"/>
                <a:gd name="connsiteX0-1" fmla="*/ 207 w 10014"/>
                <a:gd name="connsiteY0-2" fmla="*/ 9132 h 9601"/>
                <a:gd name="connsiteX1-3" fmla="*/ 1674 w 10014"/>
                <a:gd name="connsiteY1-4" fmla="*/ 2480 h 9601"/>
                <a:gd name="connsiteX2-5" fmla="*/ 6073 w 10014"/>
                <a:gd name="connsiteY2-6" fmla="*/ 2 h 9601"/>
                <a:gd name="connsiteX3-7" fmla="*/ 9966 w 10014"/>
                <a:gd name="connsiteY3-8" fmla="*/ 2101 h 9601"/>
                <a:gd name="connsiteX4-9" fmla="*/ 5210 w 10014"/>
                <a:gd name="connsiteY4-10" fmla="*/ 7770 h 9601"/>
                <a:gd name="connsiteX5-11" fmla="*/ 207 w 10014"/>
                <a:gd name="connsiteY5-12" fmla="*/ 9132 h 9601"/>
                <a:gd name="connsiteX0-13" fmla="*/ 207 w 9992"/>
                <a:gd name="connsiteY0-14" fmla="*/ 8416 h 8904"/>
                <a:gd name="connsiteX1-15" fmla="*/ 1672 w 9992"/>
                <a:gd name="connsiteY1-16" fmla="*/ 1487 h 8904"/>
                <a:gd name="connsiteX2-17" fmla="*/ 5411 w 9992"/>
                <a:gd name="connsiteY2-18" fmla="*/ 6 h 8904"/>
                <a:gd name="connsiteX3-19" fmla="*/ 9952 w 9992"/>
                <a:gd name="connsiteY3-20" fmla="*/ 1092 h 8904"/>
                <a:gd name="connsiteX4-21" fmla="*/ 5203 w 9992"/>
                <a:gd name="connsiteY4-22" fmla="*/ 6997 h 8904"/>
                <a:gd name="connsiteX5-23" fmla="*/ 207 w 9992"/>
                <a:gd name="connsiteY5-24" fmla="*/ 8416 h 8904"/>
                <a:gd name="connsiteX0-25" fmla="*/ 207 w 10000"/>
                <a:gd name="connsiteY0-26" fmla="*/ 9553 h 10101"/>
                <a:gd name="connsiteX1-27" fmla="*/ 1427 w 10000"/>
                <a:gd name="connsiteY1-28" fmla="*/ 3951 h 10101"/>
                <a:gd name="connsiteX2-29" fmla="*/ 5415 w 10000"/>
                <a:gd name="connsiteY2-30" fmla="*/ 108 h 10101"/>
                <a:gd name="connsiteX3-31" fmla="*/ 9960 w 10000"/>
                <a:gd name="connsiteY3-32" fmla="*/ 1327 h 10101"/>
                <a:gd name="connsiteX4-33" fmla="*/ 5207 w 10000"/>
                <a:gd name="connsiteY4-34" fmla="*/ 7959 h 10101"/>
                <a:gd name="connsiteX5-35" fmla="*/ 207 w 10000"/>
                <a:gd name="connsiteY5-36" fmla="*/ 9553 h 10101"/>
                <a:gd name="connsiteX0-37" fmla="*/ 136 w 7835"/>
                <a:gd name="connsiteY0-38" fmla="*/ 9453 h 9891"/>
                <a:gd name="connsiteX1-39" fmla="*/ 1356 w 7835"/>
                <a:gd name="connsiteY1-40" fmla="*/ 3851 h 9891"/>
                <a:gd name="connsiteX2-41" fmla="*/ 5344 w 7835"/>
                <a:gd name="connsiteY2-42" fmla="*/ 8 h 9891"/>
                <a:gd name="connsiteX3-43" fmla="*/ 7761 w 7835"/>
                <a:gd name="connsiteY3-44" fmla="*/ 4788 h 9891"/>
                <a:gd name="connsiteX4-45" fmla="*/ 5136 w 7835"/>
                <a:gd name="connsiteY4-46" fmla="*/ 7859 h 9891"/>
                <a:gd name="connsiteX5-47" fmla="*/ 136 w 7835"/>
                <a:gd name="connsiteY5-48" fmla="*/ 9453 h 9891"/>
                <a:gd name="connsiteX0-49" fmla="*/ 174 w 10504"/>
                <a:gd name="connsiteY0-50" fmla="*/ 9557 h 10000"/>
                <a:gd name="connsiteX1-51" fmla="*/ 1731 w 10504"/>
                <a:gd name="connsiteY1-52" fmla="*/ 3893 h 10000"/>
                <a:gd name="connsiteX2-53" fmla="*/ 6821 w 10504"/>
                <a:gd name="connsiteY2-54" fmla="*/ 8 h 10000"/>
                <a:gd name="connsiteX3-55" fmla="*/ 9906 w 10504"/>
                <a:gd name="connsiteY3-56" fmla="*/ 4841 h 10000"/>
                <a:gd name="connsiteX4-57" fmla="*/ 6555 w 10504"/>
                <a:gd name="connsiteY4-58" fmla="*/ 7946 h 10000"/>
                <a:gd name="connsiteX5-59" fmla="*/ 174 w 10504"/>
                <a:gd name="connsiteY5-60" fmla="*/ 9557 h 10000"/>
                <a:gd name="connsiteX0-61" fmla="*/ 174 w 10568"/>
                <a:gd name="connsiteY0-62" fmla="*/ 9922 h 10365"/>
                <a:gd name="connsiteX1-63" fmla="*/ 1731 w 10568"/>
                <a:gd name="connsiteY1-64" fmla="*/ 4258 h 10365"/>
                <a:gd name="connsiteX2-65" fmla="*/ 7343 w 10568"/>
                <a:gd name="connsiteY2-66" fmla="*/ 6 h 10365"/>
                <a:gd name="connsiteX3-67" fmla="*/ 9906 w 10568"/>
                <a:gd name="connsiteY3-68" fmla="*/ 5206 h 10365"/>
                <a:gd name="connsiteX4-69" fmla="*/ 6555 w 10568"/>
                <a:gd name="connsiteY4-70" fmla="*/ 8311 h 10365"/>
                <a:gd name="connsiteX5-71" fmla="*/ 174 w 10568"/>
                <a:gd name="connsiteY5-72" fmla="*/ 9922 h 10365"/>
                <a:gd name="connsiteX0-73" fmla="*/ 174 w 10683"/>
                <a:gd name="connsiteY0-74" fmla="*/ 9929 h 10372"/>
                <a:gd name="connsiteX1-75" fmla="*/ 1731 w 10683"/>
                <a:gd name="connsiteY1-76" fmla="*/ 4265 h 10372"/>
                <a:gd name="connsiteX2-77" fmla="*/ 7343 w 10683"/>
                <a:gd name="connsiteY2-78" fmla="*/ 13 h 10372"/>
                <a:gd name="connsiteX3-79" fmla="*/ 9906 w 10683"/>
                <a:gd name="connsiteY3-80" fmla="*/ 5213 h 10372"/>
                <a:gd name="connsiteX4-81" fmla="*/ 6555 w 10683"/>
                <a:gd name="connsiteY4-82" fmla="*/ 8318 h 10372"/>
                <a:gd name="connsiteX5-83" fmla="*/ 174 w 10683"/>
                <a:gd name="connsiteY5-84" fmla="*/ 9929 h 10372"/>
                <a:gd name="connsiteX0-85" fmla="*/ 174 w 9906"/>
                <a:gd name="connsiteY0-86" fmla="*/ 9929 h 10372"/>
                <a:gd name="connsiteX1-87" fmla="*/ 1731 w 9906"/>
                <a:gd name="connsiteY1-88" fmla="*/ 4265 h 10372"/>
                <a:gd name="connsiteX2-89" fmla="*/ 7343 w 9906"/>
                <a:gd name="connsiteY2-90" fmla="*/ 13 h 10372"/>
                <a:gd name="connsiteX3-91" fmla="*/ 9906 w 9906"/>
                <a:gd name="connsiteY3-92" fmla="*/ 5213 h 10372"/>
                <a:gd name="connsiteX4-93" fmla="*/ 6555 w 9906"/>
                <a:gd name="connsiteY4-94" fmla="*/ 8318 h 10372"/>
                <a:gd name="connsiteX5-95" fmla="*/ 174 w 9906"/>
                <a:gd name="connsiteY5-96" fmla="*/ 9929 h 10372"/>
                <a:gd name="connsiteX0-97" fmla="*/ 173 w 9364"/>
                <a:gd name="connsiteY0-98" fmla="*/ 9564 h 9995"/>
                <a:gd name="connsiteX1-99" fmla="*/ 1744 w 9364"/>
                <a:gd name="connsiteY1-100" fmla="*/ 4103 h 9995"/>
                <a:gd name="connsiteX2-101" fmla="*/ 7410 w 9364"/>
                <a:gd name="connsiteY2-102" fmla="*/ 4 h 9995"/>
                <a:gd name="connsiteX3-103" fmla="*/ 9364 w 9364"/>
                <a:gd name="connsiteY3-104" fmla="*/ 4804 h 9995"/>
                <a:gd name="connsiteX4-105" fmla="*/ 6614 w 9364"/>
                <a:gd name="connsiteY4-106" fmla="*/ 8011 h 9995"/>
                <a:gd name="connsiteX5-107" fmla="*/ 173 w 9364"/>
                <a:gd name="connsiteY5-108" fmla="*/ 9564 h 9995"/>
                <a:gd name="connsiteX0-109" fmla="*/ 185 w 10161"/>
                <a:gd name="connsiteY0-110" fmla="*/ 9569 h 10000"/>
                <a:gd name="connsiteX1-111" fmla="*/ 1862 w 10161"/>
                <a:gd name="connsiteY1-112" fmla="*/ 4105 h 10000"/>
                <a:gd name="connsiteX2-113" fmla="*/ 7913 w 10161"/>
                <a:gd name="connsiteY2-114" fmla="*/ 4 h 10000"/>
                <a:gd name="connsiteX3-115" fmla="*/ 10000 w 10161"/>
                <a:gd name="connsiteY3-116" fmla="*/ 4806 h 10000"/>
                <a:gd name="connsiteX4-117" fmla="*/ 7063 w 10161"/>
                <a:gd name="connsiteY4-118" fmla="*/ 8015 h 10000"/>
                <a:gd name="connsiteX5-119" fmla="*/ 185 w 10161"/>
                <a:gd name="connsiteY5-120" fmla="*/ 9569 h 10000"/>
                <a:gd name="connsiteX0-121" fmla="*/ 185 w 10161"/>
                <a:gd name="connsiteY0-122" fmla="*/ 9569 h 10000"/>
                <a:gd name="connsiteX1-123" fmla="*/ 1862 w 10161"/>
                <a:gd name="connsiteY1-124" fmla="*/ 4105 h 10000"/>
                <a:gd name="connsiteX2-125" fmla="*/ 7913 w 10161"/>
                <a:gd name="connsiteY2-126" fmla="*/ 4 h 10000"/>
                <a:gd name="connsiteX3-127" fmla="*/ 10000 w 10161"/>
                <a:gd name="connsiteY3-128" fmla="*/ 4806 h 10000"/>
                <a:gd name="connsiteX4-129" fmla="*/ 7063 w 10161"/>
                <a:gd name="connsiteY4-130" fmla="*/ 8015 h 10000"/>
                <a:gd name="connsiteX5-131" fmla="*/ 185 w 10161"/>
                <a:gd name="connsiteY5-132" fmla="*/ 9569 h 10000"/>
                <a:gd name="connsiteX0-133" fmla="*/ 185 w 10161"/>
                <a:gd name="connsiteY0-134" fmla="*/ 9569 h 10000"/>
                <a:gd name="connsiteX1-135" fmla="*/ 1862 w 10161"/>
                <a:gd name="connsiteY1-136" fmla="*/ 4105 h 10000"/>
                <a:gd name="connsiteX2-137" fmla="*/ 7913 w 10161"/>
                <a:gd name="connsiteY2-138" fmla="*/ 4 h 10000"/>
                <a:gd name="connsiteX3-139" fmla="*/ 10000 w 10161"/>
                <a:gd name="connsiteY3-140" fmla="*/ 4806 h 10000"/>
                <a:gd name="connsiteX4-141" fmla="*/ 7063 w 10161"/>
                <a:gd name="connsiteY4-142" fmla="*/ 8015 h 10000"/>
                <a:gd name="connsiteX5-143" fmla="*/ 185 w 10161"/>
                <a:gd name="connsiteY5-144" fmla="*/ 9569 h 10000"/>
                <a:gd name="connsiteX0-145" fmla="*/ 491 w 10467"/>
                <a:gd name="connsiteY0-146" fmla="*/ 9569 h 9572"/>
                <a:gd name="connsiteX1-147" fmla="*/ 2168 w 10467"/>
                <a:gd name="connsiteY1-148" fmla="*/ 4105 h 9572"/>
                <a:gd name="connsiteX2-149" fmla="*/ 8219 w 10467"/>
                <a:gd name="connsiteY2-150" fmla="*/ 4 h 9572"/>
                <a:gd name="connsiteX3-151" fmla="*/ 10306 w 10467"/>
                <a:gd name="connsiteY3-152" fmla="*/ 4806 h 9572"/>
                <a:gd name="connsiteX4-153" fmla="*/ 491 w 10467"/>
                <a:gd name="connsiteY4-154" fmla="*/ 9569 h 9572"/>
                <a:gd name="connsiteX0-155" fmla="*/ 469 w 10000"/>
                <a:gd name="connsiteY0-156" fmla="*/ 9997 h 10004"/>
                <a:gd name="connsiteX1-157" fmla="*/ 2071 w 10000"/>
                <a:gd name="connsiteY1-158" fmla="*/ 4289 h 10004"/>
                <a:gd name="connsiteX2-159" fmla="*/ 7852 w 10000"/>
                <a:gd name="connsiteY2-160" fmla="*/ 4 h 10004"/>
                <a:gd name="connsiteX3-161" fmla="*/ 9846 w 10000"/>
                <a:gd name="connsiteY3-162" fmla="*/ 5021 h 10004"/>
                <a:gd name="connsiteX4-163" fmla="*/ 469 w 10000"/>
                <a:gd name="connsiteY4-164" fmla="*/ 9997 h 10004"/>
                <a:gd name="connsiteX0-165" fmla="*/ 469 w 10000"/>
                <a:gd name="connsiteY0-166" fmla="*/ 9997 h 10003"/>
                <a:gd name="connsiteX1-167" fmla="*/ 2071 w 10000"/>
                <a:gd name="connsiteY1-168" fmla="*/ 4289 h 10003"/>
                <a:gd name="connsiteX2-169" fmla="*/ 7852 w 10000"/>
                <a:gd name="connsiteY2-170" fmla="*/ 4 h 10003"/>
                <a:gd name="connsiteX3-171" fmla="*/ 9846 w 10000"/>
                <a:gd name="connsiteY3-172" fmla="*/ 5021 h 10003"/>
                <a:gd name="connsiteX4-173" fmla="*/ 469 w 10000"/>
                <a:gd name="connsiteY4-174" fmla="*/ 9997 h 10003"/>
                <a:gd name="connsiteX0-175" fmla="*/ 2987 w 7999"/>
                <a:gd name="connsiteY0-176" fmla="*/ 9775 h 9782"/>
                <a:gd name="connsiteX1-177" fmla="*/ 70 w 7999"/>
                <a:gd name="connsiteY1-178" fmla="*/ 4289 h 9782"/>
                <a:gd name="connsiteX2-179" fmla="*/ 5851 w 7999"/>
                <a:gd name="connsiteY2-180" fmla="*/ 4 h 9782"/>
                <a:gd name="connsiteX3-181" fmla="*/ 7845 w 7999"/>
                <a:gd name="connsiteY3-182" fmla="*/ 5021 h 9782"/>
                <a:gd name="connsiteX4-183" fmla="*/ 2987 w 7999"/>
                <a:gd name="connsiteY4-184" fmla="*/ 9775 h 9782"/>
                <a:gd name="connsiteX0-185" fmla="*/ 2575 w 8826"/>
                <a:gd name="connsiteY0-186" fmla="*/ 9992 h 10000"/>
                <a:gd name="connsiteX1-187" fmla="*/ 140 w 8826"/>
                <a:gd name="connsiteY1-188" fmla="*/ 4535 h 10000"/>
                <a:gd name="connsiteX2-189" fmla="*/ 6156 w 8826"/>
                <a:gd name="connsiteY2-190" fmla="*/ 3 h 10000"/>
                <a:gd name="connsiteX3-191" fmla="*/ 8648 w 8826"/>
                <a:gd name="connsiteY3-192" fmla="*/ 5132 h 10000"/>
                <a:gd name="connsiteX4-193" fmla="*/ 2575 w 8826"/>
                <a:gd name="connsiteY4-194" fmla="*/ 9992 h 10000"/>
                <a:gd name="connsiteX0-195" fmla="*/ 2777 w 9858"/>
                <a:gd name="connsiteY0-196" fmla="*/ 9990 h 9998"/>
                <a:gd name="connsiteX1-197" fmla="*/ 170 w 9858"/>
                <a:gd name="connsiteY1-198" fmla="*/ 4836 h 9998"/>
                <a:gd name="connsiteX2-199" fmla="*/ 6834 w 9858"/>
                <a:gd name="connsiteY2-200" fmla="*/ 1 h 9998"/>
                <a:gd name="connsiteX3-201" fmla="*/ 9657 w 9858"/>
                <a:gd name="connsiteY3-202" fmla="*/ 5130 h 9998"/>
                <a:gd name="connsiteX4-203" fmla="*/ 2777 w 9858"/>
                <a:gd name="connsiteY4-204" fmla="*/ 9990 h 9998"/>
                <a:gd name="connsiteX0-205" fmla="*/ 3250 w 10438"/>
                <a:gd name="connsiteY0-206" fmla="*/ 9992 h 10000"/>
                <a:gd name="connsiteX1-207" fmla="*/ 141 w 10438"/>
                <a:gd name="connsiteY1-208" fmla="*/ 4837 h 10000"/>
                <a:gd name="connsiteX2-209" fmla="*/ 7365 w 10438"/>
                <a:gd name="connsiteY2-210" fmla="*/ 1 h 10000"/>
                <a:gd name="connsiteX3-211" fmla="*/ 10229 w 10438"/>
                <a:gd name="connsiteY3-212" fmla="*/ 5131 h 10000"/>
                <a:gd name="connsiteX4-213" fmla="*/ 3250 w 10438"/>
                <a:gd name="connsiteY4-214" fmla="*/ 9992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438" h="10000">
                  <a:moveTo>
                    <a:pt x="3250" y="9992"/>
                  </a:moveTo>
                  <a:cubicBezTo>
                    <a:pt x="1389" y="9867"/>
                    <a:pt x="-545" y="6501"/>
                    <a:pt x="141" y="4837"/>
                  </a:cubicBezTo>
                  <a:cubicBezTo>
                    <a:pt x="826" y="3172"/>
                    <a:pt x="5684" y="-48"/>
                    <a:pt x="7365" y="1"/>
                  </a:cubicBezTo>
                  <a:cubicBezTo>
                    <a:pt x="9046" y="50"/>
                    <a:pt x="11107" y="2989"/>
                    <a:pt x="10229" y="5131"/>
                  </a:cubicBezTo>
                  <a:cubicBezTo>
                    <a:pt x="7689" y="8802"/>
                    <a:pt x="5111" y="10117"/>
                    <a:pt x="3250" y="99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  <p:sp>
          <p:nvSpPr>
            <p:cNvPr id="32" name="Freeform 87">
              <a:extLst>
                <a:ext uri="{FF2B5EF4-FFF2-40B4-BE49-F238E27FC236}">
                  <a16:creationId xmlns:a16="http://schemas.microsoft.com/office/drawing/2014/main" xmlns="" id="{9F914082-A88E-4538-8B2E-2FE3BA1A673D}"/>
                </a:ext>
              </a:extLst>
            </p:cNvPr>
            <p:cNvSpPr/>
            <p:nvPr/>
          </p:nvSpPr>
          <p:spPr bwMode="auto">
            <a:xfrm>
              <a:off x="6871279" y="2174040"/>
              <a:ext cx="1177421" cy="2364176"/>
            </a:xfrm>
            <a:custGeom>
              <a:avLst/>
              <a:gdLst>
                <a:gd name="T0" fmla="*/ 92 w 1122"/>
                <a:gd name="T1" fmla="*/ 699 h 794"/>
                <a:gd name="T2" fmla="*/ 904 w 1122"/>
                <a:gd name="T3" fmla="*/ 10 h 794"/>
                <a:gd name="T4" fmla="*/ 1122 w 1122"/>
                <a:gd name="T5" fmla="*/ 36 h 794"/>
                <a:gd name="T6" fmla="*/ 997 w 1122"/>
                <a:gd name="T7" fmla="*/ 126 h 794"/>
                <a:gd name="T8" fmla="*/ 556 w 1122"/>
                <a:gd name="T9" fmla="*/ 588 h 794"/>
                <a:gd name="T10" fmla="*/ 92 w 1122"/>
                <a:gd name="T11" fmla="*/ 699 h 794"/>
                <a:gd name="connsiteX0" fmla="*/ 171 w 8265"/>
                <a:gd name="connsiteY0" fmla="*/ 9783 h 10264"/>
                <a:gd name="connsiteX1" fmla="*/ 7408 w 8265"/>
                <a:gd name="connsiteY1" fmla="*/ 1105 h 10264"/>
                <a:gd name="connsiteX2" fmla="*/ 5019 w 8265"/>
                <a:gd name="connsiteY2" fmla="*/ 412 h 10264"/>
                <a:gd name="connsiteX3" fmla="*/ 8237 w 8265"/>
                <a:gd name="connsiteY3" fmla="*/ 2566 h 10264"/>
                <a:gd name="connsiteX4" fmla="*/ 4306 w 8265"/>
                <a:gd name="connsiteY4" fmla="*/ 8385 h 10264"/>
                <a:gd name="connsiteX5" fmla="*/ 171 w 8265"/>
                <a:gd name="connsiteY5" fmla="*/ 9783 h 10264"/>
                <a:gd name="connsiteX0-1" fmla="*/ 207 w 10014"/>
                <a:gd name="connsiteY0-2" fmla="*/ 9132 h 9601"/>
                <a:gd name="connsiteX1-3" fmla="*/ 1674 w 10014"/>
                <a:gd name="connsiteY1-4" fmla="*/ 2480 h 9601"/>
                <a:gd name="connsiteX2-5" fmla="*/ 6073 w 10014"/>
                <a:gd name="connsiteY2-6" fmla="*/ 2 h 9601"/>
                <a:gd name="connsiteX3-7" fmla="*/ 9966 w 10014"/>
                <a:gd name="connsiteY3-8" fmla="*/ 2101 h 9601"/>
                <a:gd name="connsiteX4-9" fmla="*/ 5210 w 10014"/>
                <a:gd name="connsiteY4-10" fmla="*/ 7770 h 9601"/>
                <a:gd name="connsiteX5-11" fmla="*/ 207 w 10014"/>
                <a:gd name="connsiteY5-12" fmla="*/ 9132 h 9601"/>
                <a:gd name="connsiteX0-13" fmla="*/ 207 w 9992"/>
                <a:gd name="connsiteY0-14" fmla="*/ 8416 h 8904"/>
                <a:gd name="connsiteX1-15" fmla="*/ 1672 w 9992"/>
                <a:gd name="connsiteY1-16" fmla="*/ 1487 h 8904"/>
                <a:gd name="connsiteX2-17" fmla="*/ 5411 w 9992"/>
                <a:gd name="connsiteY2-18" fmla="*/ 6 h 8904"/>
                <a:gd name="connsiteX3-19" fmla="*/ 9952 w 9992"/>
                <a:gd name="connsiteY3-20" fmla="*/ 1092 h 8904"/>
                <a:gd name="connsiteX4-21" fmla="*/ 5203 w 9992"/>
                <a:gd name="connsiteY4-22" fmla="*/ 6997 h 8904"/>
                <a:gd name="connsiteX5-23" fmla="*/ 207 w 9992"/>
                <a:gd name="connsiteY5-24" fmla="*/ 8416 h 8904"/>
                <a:gd name="connsiteX0-25" fmla="*/ 207 w 10000"/>
                <a:gd name="connsiteY0-26" fmla="*/ 9553 h 10101"/>
                <a:gd name="connsiteX1-27" fmla="*/ 1427 w 10000"/>
                <a:gd name="connsiteY1-28" fmla="*/ 3951 h 10101"/>
                <a:gd name="connsiteX2-29" fmla="*/ 5415 w 10000"/>
                <a:gd name="connsiteY2-30" fmla="*/ 108 h 10101"/>
                <a:gd name="connsiteX3-31" fmla="*/ 9960 w 10000"/>
                <a:gd name="connsiteY3-32" fmla="*/ 1327 h 10101"/>
                <a:gd name="connsiteX4-33" fmla="*/ 5207 w 10000"/>
                <a:gd name="connsiteY4-34" fmla="*/ 7959 h 10101"/>
                <a:gd name="connsiteX5-35" fmla="*/ 207 w 10000"/>
                <a:gd name="connsiteY5-36" fmla="*/ 9553 h 10101"/>
                <a:gd name="connsiteX0-37" fmla="*/ 136 w 7835"/>
                <a:gd name="connsiteY0-38" fmla="*/ 9453 h 9891"/>
                <a:gd name="connsiteX1-39" fmla="*/ 1356 w 7835"/>
                <a:gd name="connsiteY1-40" fmla="*/ 3851 h 9891"/>
                <a:gd name="connsiteX2-41" fmla="*/ 5344 w 7835"/>
                <a:gd name="connsiteY2-42" fmla="*/ 8 h 9891"/>
                <a:gd name="connsiteX3-43" fmla="*/ 7761 w 7835"/>
                <a:gd name="connsiteY3-44" fmla="*/ 4788 h 9891"/>
                <a:gd name="connsiteX4-45" fmla="*/ 5136 w 7835"/>
                <a:gd name="connsiteY4-46" fmla="*/ 7859 h 9891"/>
                <a:gd name="connsiteX5-47" fmla="*/ 136 w 7835"/>
                <a:gd name="connsiteY5-48" fmla="*/ 9453 h 9891"/>
                <a:gd name="connsiteX0-49" fmla="*/ 174 w 10504"/>
                <a:gd name="connsiteY0-50" fmla="*/ 9557 h 10000"/>
                <a:gd name="connsiteX1-51" fmla="*/ 1731 w 10504"/>
                <a:gd name="connsiteY1-52" fmla="*/ 3893 h 10000"/>
                <a:gd name="connsiteX2-53" fmla="*/ 6821 w 10504"/>
                <a:gd name="connsiteY2-54" fmla="*/ 8 h 10000"/>
                <a:gd name="connsiteX3-55" fmla="*/ 9906 w 10504"/>
                <a:gd name="connsiteY3-56" fmla="*/ 4841 h 10000"/>
                <a:gd name="connsiteX4-57" fmla="*/ 6555 w 10504"/>
                <a:gd name="connsiteY4-58" fmla="*/ 7946 h 10000"/>
                <a:gd name="connsiteX5-59" fmla="*/ 174 w 10504"/>
                <a:gd name="connsiteY5-60" fmla="*/ 9557 h 10000"/>
                <a:gd name="connsiteX0-61" fmla="*/ 174 w 10568"/>
                <a:gd name="connsiteY0-62" fmla="*/ 9922 h 10365"/>
                <a:gd name="connsiteX1-63" fmla="*/ 1731 w 10568"/>
                <a:gd name="connsiteY1-64" fmla="*/ 4258 h 10365"/>
                <a:gd name="connsiteX2-65" fmla="*/ 7343 w 10568"/>
                <a:gd name="connsiteY2-66" fmla="*/ 6 h 10365"/>
                <a:gd name="connsiteX3-67" fmla="*/ 9906 w 10568"/>
                <a:gd name="connsiteY3-68" fmla="*/ 5206 h 10365"/>
                <a:gd name="connsiteX4-69" fmla="*/ 6555 w 10568"/>
                <a:gd name="connsiteY4-70" fmla="*/ 8311 h 10365"/>
                <a:gd name="connsiteX5-71" fmla="*/ 174 w 10568"/>
                <a:gd name="connsiteY5-72" fmla="*/ 9922 h 10365"/>
                <a:gd name="connsiteX0-73" fmla="*/ 174 w 10683"/>
                <a:gd name="connsiteY0-74" fmla="*/ 9929 h 10372"/>
                <a:gd name="connsiteX1-75" fmla="*/ 1731 w 10683"/>
                <a:gd name="connsiteY1-76" fmla="*/ 4265 h 10372"/>
                <a:gd name="connsiteX2-77" fmla="*/ 7343 w 10683"/>
                <a:gd name="connsiteY2-78" fmla="*/ 13 h 10372"/>
                <a:gd name="connsiteX3-79" fmla="*/ 9906 w 10683"/>
                <a:gd name="connsiteY3-80" fmla="*/ 5213 h 10372"/>
                <a:gd name="connsiteX4-81" fmla="*/ 6555 w 10683"/>
                <a:gd name="connsiteY4-82" fmla="*/ 8318 h 10372"/>
                <a:gd name="connsiteX5-83" fmla="*/ 174 w 10683"/>
                <a:gd name="connsiteY5-84" fmla="*/ 9929 h 10372"/>
                <a:gd name="connsiteX0-85" fmla="*/ 174 w 9906"/>
                <a:gd name="connsiteY0-86" fmla="*/ 9929 h 10372"/>
                <a:gd name="connsiteX1-87" fmla="*/ 1731 w 9906"/>
                <a:gd name="connsiteY1-88" fmla="*/ 4265 h 10372"/>
                <a:gd name="connsiteX2-89" fmla="*/ 7343 w 9906"/>
                <a:gd name="connsiteY2-90" fmla="*/ 13 h 10372"/>
                <a:gd name="connsiteX3-91" fmla="*/ 9906 w 9906"/>
                <a:gd name="connsiteY3-92" fmla="*/ 5213 h 10372"/>
                <a:gd name="connsiteX4-93" fmla="*/ 6555 w 9906"/>
                <a:gd name="connsiteY4-94" fmla="*/ 8318 h 10372"/>
                <a:gd name="connsiteX5-95" fmla="*/ 174 w 9906"/>
                <a:gd name="connsiteY5-96" fmla="*/ 9929 h 10372"/>
                <a:gd name="connsiteX0-97" fmla="*/ 173 w 9364"/>
                <a:gd name="connsiteY0-98" fmla="*/ 9564 h 9995"/>
                <a:gd name="connsiteX1-99" fmla="*/ 1744 w 9364"/>
                <a:gd name="connsiteY1-100" fmla="*/ 4103 h 9995"/>
                <a:gd name="connsiteX2-101" fmla="*/ 7410 w 9364"/>
                <a:gd name="connsiteY2-102" fmla="*/ 4 h 9995"/>
                <a:gd name="connsiteX3-103" fmla="*/ 9364 w 9364"/>
                <a:gd name="connsiteY3-104" fmla="*/ 4804 h 9995"/>
                <a:gd name="connsiteX4-105" fmla="*/ 6614 w 9364"/>
                <a:gd name="connsiteY4-106" fmla="*/ 8011 h 9995"/>
                <a:gd name="connsiteX5-107" fmla="*/ 173 w 9364"/>
                <a:gd name="connsiteY5-108" fmla="*/ 9564 h 9995"/>
                <a:gd name="connsiteX0-109" fmla="*/ 185 w 10161"/>
                <a:gd name="connsiteY0-110" fmla="*/ 9569 h 10000"/>
                <a:gd name="connsiteX1-111" fmla="*/ 1862 w 10161"/>
                <a:gd name="connsiteY1-112" fmla="*/ 4105 h 10000"/>
                <a:gd name="connsiteX2-113" fmla="*/ 7913 w 10161"/>
                <a:gd name="connsiteY2-114" fmla="*/ 4 h 10000"/>
                <a:gd name="connsiteX3-115" fmla="*/ 10000 w 10161"/>
                <a:gd name="connsiteY3-116" fmla="*/ 4806 h 10000"/>
                <a:gd name="connsiteX4-117" fmla="*/ 7063 w 10161"/>
                <a:gd name="connsiteY4-118" fmla="*/ 8015 h 10000"/>
                <a:gd name="connsiteX5-119" fmla="*/ 185 w 10161"/>
                <a:gd name="connsiteY5-120" fmla="*/ 9569 h 10000"/>
                <a:gd name="connsiteX0-121" fmla="*/ 185 w 10161"/>
                <a:gd name="connsiteY0-122" fmla="*/ 9569 h 10000"/>
                <a:gd name="connsiteX1-123" fmla="*/ 1862 w 10161"/>
                <a:gd name="connsiteY1-124" fmla="*/ 4105 h 10000"/>
                <a:gd name="connsiteX2-125" fmla="*/ 7913 w 10161"/>
                <a:gd name="connsiteY2-126" fmla="*/ 4 h 10000"/>
                <a:gd name="connsiteX3-127" fmla="*/ 10000 w 10161"/>
                <a:gd name="connsiteY3-128" fmla="*/ 4806 h 10000"/>
                <a:gd name="connsiteX4-129" fmla="*/ 7063 w 10161"/>
                <a:gd name="connsiteY4-130" fmla="*/ 8015 h 10000"/>
                <a:gd name="connsiteX5-131" fmla="*/ 185 w 10161"/>
                <a:gd name="connsiteY5-132" fmla="*/ 9569 h 10000"/>
                <a:gd name="connsiteX0-133" fmla="*/ 185 w 10161"/>
                <a:gd name="connsiteY0-134" fmla="*/ 9569 h 10000"/>
                <a:gd name="connsiteX1-135" fmla="*/ 1862 w 10161"/>
                <a:gd name="connsiteY1-136" fmla="*/ 4105 h 10000"/>
                <a:gd name="connsiteX2-137" fmla="*/ 7913 w 10161"/>
                <a:gd name="connsiteY2-138" fmla="*/ 4 h 10000"/>
                <a:gd name="connsiteX3-139" fmla="*/ 10000 w 10161"/>
                <a:gd name="connsiteY3-140" fmla="*/ 4806 h 10000"/>
                <a:gd name="connsiteX4-141" fmla="*/ 7063 w 10161"/>
                <a:gd name="connsiteY4-142" fmla="*/ 8015 h 10000"/>
                <a:gd name="connsiteX5-143" fmla="*/ 185 w 10161"/>
                <a:gd name="connsiteY5-144" fmla="*/ 9569 h 10000"/>
                <a:gd name="connsiteX0-145" fmla="*/ 491 w 10467"/>
                <a:gd name="connsiteY0-146" fmla="*/ 9569 h 9572"/>
                <a:gd name="connsiteX1-147" fmla="*/ 2168 w 10467"/>
                <a:gd name="connsiteY1-148" fmla="*/ 4105 h 9572"/>
                <a:gd name="connsiteX2-149" fmla="*/ 8219 w 10467"/>
                <a:gd name="connsiteY2-150" fmla="*/ 4 h 9572"/>
                <a:gd name="connsiteX3-151" fmla="*/ 10306 w 10467"/>
                <a:gd name="connsiteY3-152" fmla="*/ 4806 h 9572"/>
                <a:gd name="connsiteX4-153" fmla="*/ 491 w 10467"/>
                <a:gd name="connsiteY4-154" fmla="*/ 9569 h 9572"/>
                <a:gd name="connsiteX0-155" fmla="*/ 469 w 10000"/>
                <a:gd name="connsiteY0-156" fmla="*/ 9997 h 10004"/>
                <a:gd name="connsiteX1-157" fmla="*/ 2071 w 10000"/>
                <a:gd name="connsiteY1-158" fmla="*/ 4289 h 10004"/>
                <a:gd name="connsiteX2-159" fmla="*/ 7852 w 10000"/>
                <a:gd name="connsiteY2-160" fmla="*/ 4 h 10004"/>
                <a:gd name="connsiteX3-161" fmla="*/ 9846 w 10000"/>
                <a:gd name="connsiteY3-162" fmla="*/ 5021 h 10004"/>
                <a:gd name="connsiteX4-163" fmla="*/ 469 w 10000"/>
                <a:gd name="connsiteY4-164" fmla="*/ 9997 h 10004"/>
                <a:gd name="connsiteX0-165" fmla="*/ 469 w 10000"/>
                <a:gd name="connsiteY0-166" fmla="*/ 9997 h 10003"/>
                <a:gd name="connsiteX1-167" fmla="*/ 2071 w 10000"/>
                <a:gd name="connsiteY1-168" fmla="*/ 4289 h 10003"/>
                <a:gd name="connsiteX2-169" fmla="*/ 7852 w 10000"/>
                <a:gd name="connsiteY2-170" fmla="*/ 4 h 10003"/>
                <a:gd name="connsiteX3-171" fmla="*/ 9846 w 10000"/>
                <a:gd name="connsiteY3-172" fmla="*/ 5021 h 10003"/>
                <a:gd name="connsiteX4-173" fmla="*/ 469 w 10000"/>
                <a:gd name="connsiteY4-174" fmla="*/ 9997 h 10003"/>
                <a:gd name="connsiteX0-175" fmla="*/ 165 w 9650"/>
                <a:gd name="connsiteY0-176" fmla="*/ 9994 h 10000"/>
                <a:gd name="connsiteX1-177" fmla="*/ 6824 w 9650"/>
                <a:gd name="connsiteY1-178" fmla="*/ 5249 h 10000"/>
                <a:gd name="connsiteX2-179" fmla="*/ 7548 w 9650"/>
                <a:gd name="connsiteY2-180" fmla="*/ 1 h 10000"/>
                <a:gd name="connsiteX3-181" fmla="*/ 9542 w 9650"/>
                <a:gd name="connsiteY3-182" fmla="*/ 5018 h 10000"/>
                <a:gd name="connsiteX4-183" fmla="*/ 165 w 9650"/>
                <a:gd name="connsiteY4-184" fmla="*/ 9994 h 10000"/>
                <a:gd name="connsiteX0-185" fmla="*/ 171 w 11086"/>
                <a:gd name="connsiteY0-186" fmla="*/ 9994 h 10000"/>
                <a:gd name="connsiteX1-187" fmla="*/ 7072 w 11086"/>
                <a:gd name="connsiteY1-188" fmla="*/ 5249 h 10000"/>
                <a:gd name="connsiteX2-189" fmla="*/ 7822 w 11086"/>
                <a:gd name="connsiteY2-190" fmla="*/ 1 h 10000"/>
                <a:gd name="connsiteX3-191" fmla="*/ 11003 w 11086"/>
                <a:gd name="connsiteY3-192" fmla="*/ 4870 h 10000"/>
                <a:gd name="connsiteX4-193" fmla="*/ 171 w 11086"/>
                <a:gd name="connsiteY4-194" fmla="*/ 9994 h 10000"/>
                <a:gd name="connsiteX0-195" fmla="*/ 152 w 11063"/>
                <a:gd name="connsiteY0-196" fmla="*/ 9994 h 10000"/>
                <a:gd name="connsiteX1-197" fmla="*/ 8057 w 11063"/>
                <a:gd name="connsiteY1-198" fmla="*/ 4731 h 10000"/>
                <a:gd name="connsiteX2-199" fmla="*/ 7803 w 11063"/>
                <a:gd name="connsiteY2-200" fmla="*/ 1 h 10000"/>
                <a:gd name="connsiteX3-201" fmla="*/ 10984 w 11063"/>
                <a:gd name="connsiteY3-202" fmla="*/ 4870 h 10000"/>
                <a:gd name="connsiteX4-203" fmla="*/ 152 w 11063"/>
                <a:gd name="connsiteY4-204" fmla="*/ 9994 h 10000"/>
                <a:gd name="connsiteX0-205" fmla="*/ 150 w 11061"/>
                <a:gd name="connsiteY0-206" fmla="*/ 9994 h 10000"/>
                <a:gd name="connsiteX1-207" fmla="*/ 8167 w 11061"/>
                <a:gd name="connsiteY1-208" fmla="*/ 5175 h 10000"/>
                <a:gd name="connsiteX2-209" fmla="*/ 7801 w 11061"/>
                <a:gd name="connsiteY2-210" fmla="*/ 1 h 10000"/>
                <a:gd name="connsiteX3-211" fmla="*/ 10982 w 11061"/>
                <a:gd name="connsiteY3-212" fmla="*/ 4870 h 10000"/>
                <a:gd name="connsiteX4-213" fmla="*/ 150 w 11061"/>
                <a:gd name="connsiteY4-214" fmla="*/ 9994 h 10000"/>
                <a:gd name="connsiteX0-215" fmla="*/ 172 w 11083"/>
                <a:gd name="connsiteY0-216" fmla="*/ 9994 h 10000"/>
                <a:gd name="connsiteX1-217" fmla="*/ 8189 w 11083"/>
                <a:gd name="connsiteY1-218" fmla="*/ 5175 h 10000"/>
                <a:gd name="connsiteX2-219" fmla="*/ 7823 w 11083"/>
                <a:gd name="connsiteY2-220" fmla="*/ 1 h 10000"/>
                <a:gd name="connsiteX3-221" fmla="*/ 11004 w 11083"/>
                <a:gd name="connsiteY3-222" fmla="*/ 4870 h 10000"/>
                <a:gd name="connsiteX4-223" fmla="*/ 172 w 11083"/>
                <a:gd name="connsiteY4-224" fmla="*/ 9994 h 10000"/>
                <a:gd name="connsiteX0-225" fmla="*/ 221 w 7675"/>
                <a:gd name="connsiteY0-226" fmla="*/ 10660 h 10664"/>
                <a:gd name="connsiteX1-227" fmla="*/ 4781 w 7675"/>
                <a:gd name="connsiteY1-228" fmla="*/ 5175 h 10664"/>
                <a:gd name="connsiteX2-229" fmla="*/ 4415 w 7675"/>
                <a:gd name="connsiteY2-230" fmla="*/ 1 h 10664"/>
                <a:gd name="connsiteX3-231" fmla="*/ 7596 w 7675"/>
                <a:gd name="connsiteY3-232" fmla="*/ 4870 h 10664"/>
                <a:gd name="connsiteX4-233" fmla="*/ 221 w 7675"/>
                <a:gd name="connsiteY4-234" fmla="*/ 10660 h 10664"/>
                <a:gd name="connsiteX0-235" fmla="*/ 333 w 8737"/>
                <a:gd name="connsiteY0-236" fmla="*/ 9024 h 9031"/>
                <a:gd name="connsiteX1-237" fmla="*/ 4966 w 8737"/>
                <a:gd name="connsiteY1-238" fmla="*/ 4853 h 9031"/>
                <a:gd name="connsiteX2-239" fmla="*/ 4489 w 8737"/>
                <a:gd name="connsiteY2-240" fmla="*/ 1 h 9031"/>
                <a:gd name="connsiteX3-241" fmla="*/ 8634 w 8737"/>
                <a:gd name="connsiteY3-242" fmla="*/ 4567 h 9031"/>
                <a:gd name="connsiteX4-243" fmla="*/ 333 w 8737"/>
                <a:gd name="connsiteY4-244" fmla="*/ 9024 h 9031"/>
                <a:gd name="connsiteX0-245" fmla="*/ 426 w 9047"/>
                <a:gd name="connsiteY0-246" fmla="*/ 10146 h 10153"/>
                <a:gd name="connsiteX1-247" fmla="*/ 4731 w 9047"/>
                <a:gd name="connsiteY1-248" fmla="*/ 5374 h 10153"/>
                <a:gd name="connsiteX2-249" fmla="*/ 4185 w 9047"/>
                <a:gd name="connsiteY2-250" fmla="*/ 1 h 10153"/>
                <a:gd name="connsiteX3-251" fmla="*/ 8929 w 9047"/>
                <a:gd name="connsiteY3-252" fmla="*/ 5057 h 10153"/>
                <a:gd name="connsiteX4-253" fmla="*/ 426 w 9047"/>
                <a:gd name="connsiteY4-254" fmla="*/ 10146 h 10153"/>
                <a:gd name="connsiteX0-255" fmla="*/ 503 w 10032"/>
                <a:gd name="connsiteY0-256" fmla="*/ 9993 h 10000"/>
                <a:gd name="connsiteX1-257" fmla="*/ 5261 w 10032"/>
                <a:gd name="connsiteY1-258" fmla="*/ 5293 h 10000"/>
                <a:gd name="connsiteX2-259" fmla="*/ 4658 w 10032"/>
                <a:gd name="connsiteY2-260" fmla="*/ 1 h 10000"/>
                <a:gd name="connsiteX3-261" fmla="*/ 9902 w 10032"/>
                <a:gd name="connsiteY3-262" fmla="*/ 4981 h 10000"/>
                <a:gd name="connsiteX4-263" fmla="*/ 503 w 10032"/>
                <a:gd name="connsiteY4-264" fmla="*/ 9993 h 10000"/>
                <a:gd name="connsiteX0-265" fmla="*/ 503 w 10755"/>
                <a:gd name="connsiteY0-266" fmla="*/ 9993 h 10001"/>
                <a:gd name="connsiteX1-267" fmla="*/ 5261 w 10755"/>
                <a:gd name="connsiteY1-268" fmla="*/ 5293 h 10001"/>
                <a:gd name="connsiteX2-269" fmla="*/ 4658 w 10755"/>
                <a:gd name="connsiteY2-270" fmla="*/ 1 h 10001"/>
                <a:gd name="connsiteX3-271" fmla="*/ 10637 w 10755"/>
                <a:gd name="connsiteY3-272" fmla="*/ 5208 h 10001"/>
                <a:gd name="connsiteX4-273" fmla="*/ 503 w 10755"/>
                <a:gd name="connsiteY4-274" fmla="*/ 9993 h 10001"/>
                <a:gd name="connsiteX0-275" fmla="*/ 503 w 10755"/>
                <a:gd name="connsiteY0-276" fmla="*/ 9993 h 9998"/>
                <a:gd name="connsiteX1-277" fmla="*/ 5261 w 10755"/>
                <a:gd name="connsiteY1-278" fmla="*/ 5293 h 9998"/>
                <a:gd name="connsiteX2-279" fmla="*/ 4658 w 10755"/>
                <a:gd name="connsiteY2-280" fmla="*/ 1 h 9998"/>
                <a:gd name="connsiteX3-281" fmla="*/ 10637 w 10755"/>
                <a:gd name="connsiteY3-282" fmla="*/ 5208 h 9998"/>
                <a:gd name="connsiteX4-283" fmla="*/ 503 w 10755"/>
                <a:gd name="connsiteY4-284" fmla="*/ 9993 h 9998"/>
                <a:gd name="connsiteX0-285" fmla="*/ 468 w 10000"/>
                <a:gd name="connsiteY0-286" fmla="*/ 9995 h 9995"/>
                <a:gd name="connsiteX1-287" fmla="*/ 4892 w 10000"/>
                <a:gd name="connsiteY1-288" fmla="*/ 5294 h 9995"/>
                <a:gd name="connsiteX2-289" fmla="*/ 4331 w 10000"/>
                <a:gd name="connsiteY2-290" fmla="*/ 1 h 9995"/>
                <a:gd name="connsiteX3-291" fmla="*/ 9890 w 10000"/>
                <a:gd name="connsiteY3-292" fmla="*/ 5209 h 9995"/>
                <a:gd name="connsiteX4-293" fmla="*/ 468 w 10000"/>
                <a:gd name="connsiteY4-294" fmla="*/ 9995 h 9995"/>
                <a:gd name="connsiteX0-295" fmla="*/ 0 w 9532"/>
                <a:gd name="connsiteY0-296" fmla="*/ 10000 h 10000"/>
                <a:gd name="connsiteX1-297" fmla="*/ 4424 w 9532"/>
                <a:gd name="connsiteY1-298" fmla="*/ 5297 h 10000"/>
                <a:gd name="connsiteX2-299" fmla="*/ 3863 w 9532"/>
                <a:gd name="connsiteY2-300" fmla="*/ 1 h 10000"/>
                <a:gd name="connsiteX3-301" fmla="*/ 9422 w 9532"/>
                <a:gd name="connsiteY3-302" fmla="*/ 5212 h 10000"/>
                <a:gd name="connsiteX4-303" fmla="*/ 0 w 9532"/>
                <a:gd name="connsiteY4-304" fmla="*/ 10000 h 10000"/>
                <a:gd name="connsiteX0-305" fmla="*/ 0 w 10000"/>
                <a:gd name="connsiteY0-306" fmla="*/ 10000 h 10000"/>
                <a:gd name="connsiteX1-307" fmla="*/ 4641 w 10000"/>
                <a:gd name="connsiteY1-308" fmla="*/ 5297 h 10000"/>
                <a:gd name="connsiteX2-309" fmla="*/ 4053 w 10000"/>
                <a:gd name="connsiteY2-310" fmla="*/ 1 h 10000"/>
                <a:gd name="connsiteX3-311" fmla="*/ 9885 w 10000"/>
                <a:gd name="connsiteY3-312" fmla="*/ 5212 h 10000"/>
                <a:gd name="connsiteX4-313" fmla="*/ 0 w 10000"/>
                <a:gd name="connsiteY4-314" fmla="*/ 10000 h 10000"/>
                <a:gd name="connsiteX0-315" fmla="*/ 0 w 10000"/>
                <a:gd name="connsiteY0-316" fmla="*/ 10000 h 10000"/>
                <a:gd name="connsiteX1-317" fmla="*/ 4641 w 10000"/>
                <a:gd name="connsiteY1-318" fmla="*/ 5297 h 10000"/>
                <a:gd name="connsiteX2-319" fmla="*/ 4053 w 10000"/>
                <a:gd name="connsiteY2-320" fmla="*/ 1 h 10000"/>
                <a:gd name="connsiteX3-321" fmla="*/ 9885 w 10000"/>
                <a:gd name="connsiteY3-322" fmla="*/ 5212 h 10000"/>
                <a:gd name="connsiteX4-323" fmla="*/ 0 w 10000"/>
                <a:gd name="connsiteY4-324" fmla="*/ 10000 h 10000"/>
                <a:gd name="connsiteX0-325" fmla="*/ 0 w 10000"/>
                <a:gd name="connsiteY0-326" fmla="*/ 10000 h 10000"/>
                <a:gd name="connsiteX1-327" fmla="*/ 4641 w 10000"/>
                <a:gd name="connsiteY1-328" fmla="*/ 5297 h 10000"/>
                <a:gd name="connsiteX2-329" fmla="*/ 4053 w 10000"/>
                <a:gd name="connsiteY2-330" fmla="*/ 1 h 10000"/>
                <a:gd name="connsiteX3-331" fmla="*/ 9885 w 10000"/>
                <a:gd name="connsiteY3-332" fmla="*/ 5212 h 10000"/>
                <a:gd name="connsiteX4-333" fmla="*/ 0 w 10000"/>
                <a:gd name="connsiteY4-334" fmla="*/ 10000 h 10000"/>
                <a:gd name="connsiteX0-335" fmla="*/ 0 w 9998"/>
                <a:gd name="connsiteY0-336" fmla="*/ 10000 h 10000"/>
                <a:gd name="connsiteX1-337" fmla="*/ 5358 w 9998"/>
                <a:gd name="connsiteY1-338" fmla="*/ 5297 h 10000"/>
                <a:gd name="connsiteX2-339" fmla="*/ 4053 w 9998"/>
                <a:gd name="connsiteY2-340" fmla="*/ 1 h 10000"/>
                <a:gd name="connsiteX3-341" fmla="*/ 9885 w 9998"/>
                <a:gd name="connsiteY3-342" fmla="*/ 5212 h 10000"/>
                <a:gd name="connsiteX4-343" fmla="*/ 0 w 9998"/>
                <a:gd name="connsiteY4-344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998" h="10000">
                  <a:moveTo>
                    <a:pt x="0" y="10000"/>
                  </a:moveTo>
                  <a:cubicBezTo>
                    <a:pt x="172" y="9346"/>
                    <a:pt x="4503" y="6907"/>
                    <a:pt x="5358" y="5297"/>
                  </a:cubicBezTo>
                  <a:cubicBezTo>
                    <a:pt x="6813" y="2558"/>
                    <a:pt x="3299" y="15"/>
                    <a:pt x="4053" y="1"/>
                  </a:cubicBezTo>
                  <a:cubicBezTo>
                    <a:pt x="4808" y="-13"/>
                    <a:pt x="10901" y="3068"/>
                    <a:pt x="9885" y="5212"/>
                  </a:cubicBezTo>
                  <a:cubicBezTo>
                    <a:pt x="6939" y="8659"/>
                    <a:pt x="2697" y="9293"/>
                    <a:pt x="0" y="10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  <p:sp>
          <p:nvSpPr>
            <p:cNvPr id="33" name="任意多边形 30">
              <a:extLst>
                <a:ext uri="{FF2B5EF4-FFF2-40B4-BE49-F238E27FC236}">
                  <a16:creationId xmlns:a16="http://schemas.microsoft.com/office/drawing/2014/main" xmlns="" id="{21B5D468-C577-4D0D-A754-C021C00D8D07}"/>
                </a:ext>
              </a:extLst>
            </p:cNvPr>
            <p:cNvSpPr/>
            <p:nvPr/>
          </p:nvSpPr>
          <p:spPr>
            <a:xfrm>
              <a:off x="6068581" y="3538680"/>
              <a:ext cx="3646920" cy="1050222"/>
            </a:xfrm>
            <a:custGeom>
              <a:avLst/>
              <a:gdLst>
                <a:gd name="connsiteX0" fmla="*/ 9672 w 700038"/>
                <a:gd name="connsiteY0" fmla="*/ 190131 h 195719"/>
                <a:gd name="connsiteX1" fmla="*/ 238272 w 700038"/>
                <a:gd name="connsiteY1" fmla="*/ 25031 h 195719"/>
                <a:gd name="connsiteX2" fmla="*/ 682772 w 700038"/>
                <a:gd name="connsiteY2" fmla="*/ 12331 h 195719"/>
                <a:gd name="connsiteX3" fmla="*/ 549422 w 700038"/>
                <a:gd name="connsiteY3" fmla="*/ 139331 h 195719"/>
                <a:gd name="connsiteX4" fmla="*/ 9672 w 700038"/>
                <a:gd name="connsiteY4" fmla="*/ 190131 h 195719"/>
                <a:gd name="connsiteX0-1" fmla="*/ 9834 w 720021"/>
                <a:gd name="connsiteY0-2" fmla="*/ 202004 h 207155"/>
                <a:gd name="connsiteX1-3" fmla="*/ 238434 w 720021"/>
                <a:gd name="connsiteY1-4" fmla="*/ 36904 h 207155"/>
                <a:gd name="connsiteX2-5" fmla="*/ 705159 w 720021"/>
                <a:gd name="connsiteY2-6" fmla="*/ 8329 h 207155"/>
                <a:gd name="connsiteX3-7" fmla="*/ 549584 w 720021"/>
                <a:gd name="connsiteY3-8" fmla="*/ 151204 h 207155"/>
                <a:gd name="connsiteX4-9" fmla="*/ 9834 w 720021"/>
                <a:gd name="connsiteY4-10" fmla="*/ 202004 h 207155"/>
                <a:gd name="connsiteX0-11" fmla="*/ 9834 w 720021"/>
                <a:gd name="connsiteY0-12" fmla="*/ 193675 h 198826"/>
                <a:gd name="connsiteX1-13" fmla="*/ 238434 w 720021"/>
                <a:gd name="connsiteY1-14" fmla="*/ 28575 h 198826"/>
                <a:gd name="connsiteX2-15" fmla="*/ 705159 w 720021"/>
                <a:gd name="connsiteY2-16" fmla="*/ 0 h 198826"/>
                <a:gd name="connsiteX3-17" fmla="*/ 549584 w 720021"/>
                <a:gd name="connsiteY3-18" fmla="*/ 142875 h 198826"/>
                <a:gd name="connsiteX4-19" fmla="*/ 9834 w 720021"/>
                <a:gd name="connsiteY4-20" fmla="*/ 193675 h 198826"/>
                <a:gd name="connsiteX0-21" fmla="*/ 9834 w 720021"/>
                <a:gd name="connsiteY0-22" fmla="*/ 194211 h 199362"/>
                <a:gd name="connsiteX1-23" fmla="*/ 238434 w 720021"/>
                <a:gd name="connsiteY1-24" fmla="*/ 29111 h 199362"/>
                <a:gd name="connsiteX2-25" fmla="*/ 705159 w 720021"/>
                <a:gd name="connsiteY2-26" fmla="*/ 536 h 199362"/>
                <a:gd name="connsiteX3-27" fmla="*/ 549584 w 720021"/>
                <a:gd name="connsiteY3-28" fmla="*/ 143411 h 199362"/>
                <a:gd name="connsiteX4-29" fmla="*/ 9834 w 720021"/>
                <a:gd name="connsiteY4-30" fmla="*/ 194211 h 199362"/>
                <a:gd name="connsiteX0-31" fmla="*/ 9711 w 723122"/>
                <a:gd name="connsiteY0-32" fmla="*/ 203742 h 208241"/>
                <a:gd name="connsiteX1-33" fmla="*/ 241486 w 723122"/>
                <a:gd name="connsiteY1-34" fmla="*/ 29117 h 208241"/>
                <a:gd name="connsiteX2-35" fmla="*/ 708211 w 723122"/>
                <a:gd name="connsiteY2-36" fmla="*/ 542 h 208241"/>
                <a:gd name="connsiteX3-37" fmla="*/ 552636 w 723122"/>
                <a:gd name="connsiteY3-38" fmla="*/ 143417 h 208241"/>
                <a:gd name="connsiteX4-39" fmla="*/ 9711 w 723122"/>
                <a:gd name="connsiteY4-40" fmla="*/ 203742 h 2082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23122" h="208241">
                  <a:moveTo>
                    <a:pt x="9711" y="203742"/>
                  </a:moveTo>
                  <a:cubicBezTo>
                    <a:pt x="-42147" y="184692"/>
                    <a:pt x="125069" y="62984"/>
                    <a:pt x="241486" y="29117"/>
                  </a:cubicBezTo>
                  <a:cubicBezTo>
                    <a:pt x="357903" y="-4750"/>
                    <a:pt x="653178" y="22767"/>
                    <a:pt x="708211" y="542"/>
                  </a:cubicBezTo>
                  <a:cubicBezTo>
                    <a:pt x="760069" y="-8983"/>
                    <a:pt x="669053" y="109550"/>
                    <a:pt x="552636" y="143417"/>
                  </a:cubicBezTo>
                  <a:cubicBezTo>
                    <a:pt x="436219" y="177284"/>
                    <a:pt x="61569" y="222792"/>
                    <a:pt x="9711" y="2037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  <p:sp>
          <p:nvSpPr>
            <p:cNvPr id="34" name="心形 9">
              <a:extLst>
                <a:ext uri="{FF2B5EF4-FFF2-40B4-BE49-F238E27FC236}">
                  <a16:creationId xmlns:a16="http://schemas.microsoft.com/office/drawing/2014/main" xmlns="" id="{A8CDD4D2-687F-415E-96FF-16987A1579D1}"/>
                </a:ext>
              </a:extLst>
            </p:cNvPr>
            <p:cNvSpPr/>
            <p:nvPr/>
          </p:nvSpPr>
          <p:spPr>
            <a:xfrm>
              <a:off x="5101652" y="3087547"/>
              <a:ext cx="1582592" cy="1600340"/>
            </a:xfrm>
            <a:custGeom>
              <a:avLst/>
              <a:gdLst>
                <a:gd name="connsiteX0" fmla="*/ 258763 w 517525"/>
                <a:gd name="connsiteY0" fmla="*/ 116219 h 464874"/>
                <a:gd name="connsiteX1" fmla="*/ 258763 w 517525"/>
                <a:gd name="connsiteY1" fmla="*/ 464874 h 464874"/>
                <a:gd name="connsiteX2" fmla="*/ 258763 w 517525"/>
                <a:gd name="connsiteY2" fmla="*/ 116219 h 464874"/>
                <a:gd name="connsiteX0-1" fmla="*/ 260649 w 542304"/>
                <a:gd name="connsiteY0-2" fmla="*/ 110460 h 459115"/>
                <a:gd name="connsiteX1-3" fmla="*/ 260649 w 542304"/>
                <a:gd name="connsiteY1-4" fmla="*/ 459115 h 459115"/>
                <a:gd name="connsiteX2-5" fmla="*/ 260649 w 542304"/>
                <a:gd name="connsiteY2-6" fmla="*/ 110460 h 459115"/>
                <a:gd name="connsiteX0-7" fmla="*/ 247586 w 542617"/>
                <a:gd name="connsiteY0-8" fmla="*/ 98054 h 516559"/>
                <a:gd name="connsiteX1-9" fmla="*/ 266636 w 542617"/>
                <a:gd name="connsiteY1-10" fmla="*/ 516559 h 516559"/>
                <a:gd name="connsiteX2-11" fmla="*/ 247586 w 542617"/>
                <a:gd name="connsiteY2-12" fmla="*/ 98054 h 516559"/>
                <a:gd name="connsiteX0-13" fmla="*/ 272663 w 567694"/>
                <a:gd name="connsiteY0-14" fmla="*/ 91983 h 510488"/>
                <a:gd name="connsiteX1-15" fmla="*/ 291713 w 567694"/>
                <a:gd name="connsiteY1-16" fmla="*/ 510488 h 510488"/>
                <a:gd name="connsiteX2-17" fmla="*/ 272663 w 567694"/>
                <a:gd name="connsiteY2-18" fmla="*/ 91983 h 510488"/>
                <a:gd name="connsiteX0-19" fmla="*/ 272663 w 596963"/>
                <a:gd name="connsiteY0-20" fmla="*/ 49351 h 467856"/>
                <a:gd name="connsiteX1-21" fmla="*/ 291713 w 596963"/>
                <a:gd name="connsiteY1-22" fmla="*/ 467856 h 467856"/>
                <a:gd name="connsiteX2-23" fmla="*/ 272663 w 596963"/>
                <a:gd name="connsiteY2-24" fmla="*/ 49351 h 467856"/>
                <a:gd name="connsiteX0-25" fmla="*/ 307983 w 597687"/>
                <a:gd name="connsiteY0-26" fmla="*/ 46026 h 493106"/>
                <a:gd name="connsiteX1-27" fmla="*/ 273058 w 597687"/>
                <a:gd name="connsiteY1-28" fmla="*/ 493106 h 493106"/>
                <a:gd name="connsiteX2-29" fmla="*/ 307983 w 597687"/>
                <a:gd name="connsiteY2-30" fmla="*/ 46026 h 493106"/>
                <a:gd name="connsiteX0-31" fmla="*/ 307983 w 597687"/>
                <a:gd name="connsiteY0-32" fmla="*/ 45006 h 501611"/>
                <a:gd name="connsiteX1-33" fmla="*/ 273058 w 597687"/>
                <a:gd name="connsiteY1-34" fmla="*/ 501611 h 501611"/>
                <a:gd name="connsiteX2-35" fmla="*/ 307983 w 597687"/>
                <a:gd name="connsiteY2-36" fmla="*/ 45006 h 501611"/>
                <a:gd name="connsiteX0-37" fmla="*/ 311444 w 601148"/>
                <a:gd name="connsiteY0-38" fmla="*/ 40155 h 496760"/>
                <a:gd name="connsiteX1-39" fmla="*/ 276519 w 601148"/>
                <a:gd name="connsiteY1-40" fmla="*/ 496760 h 496760"/>
                <a:gd name="connsiteX2-41" fmla="*/ 311444 w 601148"/>
                <a:gd name="connsiteY2-42" fmla="*/ 40155 h 496760"/>
                <a:gd name="connsiteX0-43" fmla="*/ 264539 w 554243"/>
                <a:gd name="connsiteY0-44" fmla="*/ 29648 h 486253"/>
                <a:gd name="connsiteX1-45" fmla="*/ 229614 w 554243"/>
                <a:gd name="connsiteY1-46" fmla="*/ 486253 h 486253"/>
                <a:gd name="connsiteX2-47" fmla="*/ 264539 w 554243"/>
                <a:gd name="connsiteY2-48" fmla="*/ 29648 h 486253"/>
                <a:gd name="connsiteX0-49" fmla="*/ 264539 w 475138"/>
                <a:gd name="connsiteY0-50" fmla="*/ 28103 h 484708"/>
                <a:gd name="connsiteX1-51" fmla="*/ 229614 w 475138"/>
                <a:gd name="connsiteY1-52" fmla="*/ 484708 h 484708"/>
                <a:gd name="connsiteX2-53" fmla="*/ 264539 w 475138"/>
                <a:gd name="connsiteY2-54" fmla="*/ 28103 h 484708"/>
                <a:gd name="connsiteX0-55" fmla="*/ 236640 w 473168"/>
                <a:gd name="connsiteY0-56" fmla="*/ 27939 h 487719"/>
                <a:gd name="connsiteX1-57" fmla="*/ 246165 w 473168"/>
                <a:gd name="connsiteY1-58" fmla="*/ 487719 h 487719"/>
                <a:gd name="connsiteX2-59" fmla="*/ 236640 w 473168"/>
                <a:gd name="connsiteY2-60" fmla="*/ 27939 h 487719"/>
                <a:gd name="connsiteX0-61" fmla="*/ 236640 w 483346"/>
                <a:gd name="connsiteY0-62" fmla="*/ 27939 h 487719"/>
                <a:gd name="connsiteX1-63" fmla="*/ 246165 w 483346"/>
                <a:gd name="connsiteY1-64" fmla="*/ 487719 h 487719"/>
                <a:gd name="connsiteX2-65" fmla="*/ 236640 w 483346"/>
                <a:gd name="connsiteY2-66" fmla="*/ 27939 h 487719"/>
                <a:gd name="connsiteX0-67" fmla="*/ 236640 w 482310"/>
                <a:gd name="connsiteY0-68" fmla="*/ 27939 h 487719"/>
                <a:gd name="connsiteX1-69" fmla="*/ 246165 w 482310"/>
                <a:gd name="connsiteY1-70" fmla="*/ 487719 h 487719"/>
                <a:gd name="connsiteX2-71" fmla="*/ 236640 w 482310"/>
                <a:gd name="connsiteY2-72" fmla="*/ 27939 h 4877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82310" h="487719">
                  <a:moveTo>
                    <a:pt x="236640" y="27939"/>
                  </a:moveTo>
                  <a:cubicBezTo>
                    <a:pt x="484157" y="-90838"/>
                    <a:pt x="631596" y="358139"/>
                    <a:pt x="246165" y="487719"/>
                  </a:cubicBezTo>
                  <a:cubicBezTo>
                    <a:pt x="-174192" y="316864"/>
                    <a:pt x="27222" y="-113063"/>
                    <a:pt x="236640" y="279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</p:grpSp>
      <p:sp>
        <p:nvSpPr>
          <p:cNvPr id="46" name="椭圆 45">
            <a:extLst>
              <a:ext uri="{FF2B5EF4-FFF2-40B4-BE49-F238E27FC236}">
                <a16:creationId xmlns:a16="http://schemas.microsoft.com/office/drawing/2014/main" xmlns="" id="{E1AD8B1F-9141-45B2-BFED-B0680D009790}"/>
              </a:ext>
            </a:extLst>
          </p:cNvPr>
          <p:cNvSpPr/>
          <p:nvPr/>
        </p:nvSpPr>
        <p:spPr>
          <a:xfrm>
            <a:off x="2704602" y="2167046"/>
            <a:ext cx="6782795" cy="3208683"/>
          </a:xfrm>
          <a:prstGeom prst="ellipse">
            <a:avLst/>
          </a:prstGeom>
          <a:noFill/>
          <a:ln>
            <a:solidFill>
              <a:srgbClr val="D8BE8C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5B6A0E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xmlns="" id="{B323343C-46A0-42FE-9906-F62D977F05AC}"/>
              </a:ext>
            </a:extLst>
          </p:cNvPr>
          <p:cNvGrpSpPr/>
          <p:nvPr/>
        </p:nvGrpSpPr>
        <p:grpSpPr>
          <a:xfrm>
            <a:off x="3587764" y="2127243"/>
            <a:ext cx="1065367" cy="536163"/>
            <a:chOff x="-31144" y="3066620"/>
            <a:chExt cx="2486356" cy="1251298"/>
          </a:xfrm>
          <a:solidFill>
            <a:srgbClr val="AAAA6C"/>
          </a:solidFill>
        </p:grpSpPr>
        <p:sp>
          <p:nvSpPr>
            <p:cNvPr id="48" name="任意多边形 45">
              <a:extLst>
                <a:ext uri="{FF2B5EF4-FFF2-40B4-BE49-F238E27FC236}">
                  <a16:creationId xmlns:a16="http://schemas.microsoft.com/office/drawing/2014/main" xmlns="" id="{924130AF-B393-4452-AC9C-DB602CEE29A6}"/>
                </a:ext>
              </a:extLst>
            </p:cNvPr>
            <p:cNvSpPr/>
            <p:nvPr/>
          </p:nvSpPr>
          <p:spPr>
            <a:xfrm>
              <a:off x="-31144" y="3066620"/>
              <a:ext cx="2486356" cy="1251298"/>
            </a:xfrm>
            <a:custGeom>
              <a:avLst/>
              <a:gdLst>
                <a:gd name="connsiteX0" fmla="*/ 1243178 w 2486356"/>
                <a:gd name="connsiteY0" fmla="*/ 0 h 1251298"/>
                <a:gd name="connsiteX1" fmla="*/ 2486356 w 2486356"/>
                <a:gd name="connsiteY1" fmla="*/ 625649 h 1251298"/>
                <a:gd name="connsiteX2" fmla="*/ 1243178 w 2486356"/>
                <a:gd name="connsiteY2" fmla="*/ 1251298 h 1251298"/>
                <a:gd name="connsiteX3" fmla="*/ 992634 w 2486356"/>
                <a:gd name="connsiteY3" fmla="*/ 1238587 h 1251298"/>
                <a:gd name="connsiteX4" fmla="*/ 911454 w 2486356"/>
                <a:gd name="connsiteY4" fmla="*/ 1225905 h 1251298"/>
                <a:gd name="connsiteX5" fmla="*/ 1187178 w 2486356"/>
                <a:gd name="connsiteY5" fmla="*/ 637693 h 1251298"/>
                <a:gd name="connsiteX6" fmla="*/ 281693 w 2486356"/>
                <a:gd name="connsiteY6" fmla="*/ 1017773 h 1251298"/>
                <a:gd name="connsiteX7" fmla="*/ 212315 w 2486356"/>
                <a:gd name="connsiteY7" fmla="*/ 975455 h 1251298"/>
                <a:gd name="connsiteX8" fmla="*/ 0 w 2486356"/>
                <a:gd name="connsiteY8" fmla="*/ 625649 h 1251298"/>
                <a:gd name="connsiteX9" fmla="*/ 1243178 w 2486356"/>
                <a:gd name="connsiteY9" fmla="*/ 0 h 1251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6356" h="1251298">
                  <a:moveTo>
                    <a:pt x="1243178" y="0"/>
                  </a:moveTo>
                  <a:cubicBezTo>
                    <a:pt x="1929766" y="0"/>
                    <a:pt x="2486356" y="280113"/>
                    <a:pt x="2486356" y="625649"/>
                  </a:cubicBezTo>
                  <a:cubicBezTo>
                    <a:pt x="2486356" y="971185"/>
                    <a:pt x="1929766" y="1251298"/>
                    <a:pt x="1243178" y="1251298"/>
                  </a:cubicBezTo>
                  <a:cubicBezTo>
                    <a:pt x="1157355" y="1251298"/>
                    <a:pt x="1073562" y="1246921"/>
                    <a:pt x="992634" y="1238587"/>
                  </a:cubicBezTo>
                  <a:lnTo>
                    <a:pt x="911454" y="1225905"/>
                  </a:lnTo>
                  <a:lnTo>
                    <a:pt x="1187178" y="637693"/>
                  </a:lnTo>
                  <a:lnTo>
                    <a:pt x="281693" y="1017773"/>
                  </a:lnTo>
                  <a:lnTo>
                    <a:pt x="212315" y="975455"/>
                  </a:lnTo>
                  <a:cubicBezTo>
                    <a:pt x="78271" y="875601"/>
                    <a:pt x="0" y="755225"/>
                    <a:pt x="0" y="625649"/>
                  </a:cubicBezTo>
                  <a:cubicBezTo>
                    <a:pt x="0" y="280113"/>
                    <a:pt x="556590" y="0"/>
                    <a:pt x="124317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  <p:sp>
          <p:nvSpPr>
            <p:cNvPr id="49" name="任意多边形 46">
              <a:extLst>
                <a:ext uri="{FF2B5EF4-FFF2-40B4-BE49-F238E27FC236}">
                  <a16:creationId xmlns:a16="http://schemas.microsoft.com/office/drawing/2014/main" xmlns="" id="{EB66175A-EEAA-4643-9AC9-57552903AF7D}"/>
                </a:ext>
              </a:extLst>
            </p:cNvPr>
            <p:cNvSpPr/>
            <p:nvPr/>
          </p:nvSpPr>
          <p:spPr>
            <a:xfrm>
              <a:off x="180676" y="3191373"/>
              <a:ext cx="2038350" cy="1025832"/>
            </a:xfrm>
            <a:custGeom>
              <a:avLst/>
              <a:gdLst>
                <a:gd name="connsiteX0" fmla="*/ 1019175 w 2038350"/>
                <a:gd name="connsiteY0" fmla="*/ 0 h 1025832"/>
                <a:gd name="connsiteX1" fmla="*/ 2038350 w 2038350"/>
                <a:gd name="connsiteY1" fmla="*/ 512916 h 1025832"/>
                <a:gd name="connsiteX2" fmla="*/ 1019175 w 2038350"/>
                <a:gd name="connsiteY2" fmla="*/ 1025832 h 1025832"/>
                <a:gd name="connsiteX3" fmla="*/ 813776 w 2038350"/>
                <a:gd name="connsiteY3" fmla="*/ 1015411 h 1025832"/>
                <a:gd name="connsiteX4" fmla="*/ 738770 w 2038350"/>
                <a:gd name="connsiteY4" fmla="*/ 1003694 h 1025832"/>
                <a:gd name="connsiteX5" fmla="*/ 963176 w 2038350"/>
                <a:gd name="connsiteY5" fmla="*/ 524961 h 1025832"/>
                <a:gd name="connsiteX6" fmla="*/ 228931 w 2038350"/>
                <a:gd name="connsiteY6" fmla="*/ 833163 h 1025832"/>
                <a:gd name="connsiteX7" fmla="*/ 174059 w 2038350"/>
                <a:gd name="connsiteY7" fmla="*/ 799692 h 1025832"/>
                <a:gd name="connsiteX8" fmla="*/ 0 w 2038350"/>
                <a:gd name="connsiteY8" fmla="*/ 512916 h 1025832"/>
                <a:gd name="connsiteX9" fmla="*/ 1019175 w 2038350"/>
                <a:gd name="connsiteY9" fmla="*/ 0 h 102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350" h="1025832">
                  <a:moveTo>
                    <a:pt x="1019175" y="0"/>
                  </a:moveTo>
                  <a:cubicBezTo>
                    <a:pt x="1582050" y="0"/>
                    <a:pt x="2038350" y="229640"/>
                    <a:pt x="2038350" y="512916"/>
                  </a:cubicBezTo>
                  <a:cubicBezTo>
                    <a:pt x="2038350" y="796192"/>
                    <a:pt x="1582050" y="1025832"/>
                    <a:pt x="1019175" y="1025832"/>
                  </a:cubicBezTo>
                  <a:cubicBezTo>
                    <a:pt x="948816" y="1025832"/>
                    <a:pt x="880122" y="1022244"/>
                    <a:pt x="813776" y="1015411"/>
                  </a:cubicBezTo>
                  <a:lnTo>
                    <a:pt x="738770" y="1003694"/>
                  </a:lnTo>
                  <a:lnTo>
                    <a:pt x="963176" y="524961"/>
                  </a:lnTo>
                  <a:lnTo>
                    <a:pt x="228931" y="833163"/>
                  </a:lnTo>
                  <a:lnTo>
                    <a:pt x="174059" y="799692"/>
                  </a:lnTo>
                  <a:cubicBezTo>
                    <a:pt x="64167" y="717830"/>
                    <a:pt x="0" y="619145"/>
                    <a:pt x="0" y="512916"/>
                  </a:cubicBezTo>
                  <a:cubicBezTo>
                    <a:pt x="0" y="229640"/>
                    <a:pt x="456300" y="0"/>
                    <a:pt x="10191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xmlns="" id="{C8900825-44AE-4D71-B47A-7D1634EE899B}"/>
              </a:ext>
            </a:extLst>
          </p:cNvPr>
          <p:cNvGrpSpPr/>
          <p:nvPr/>
        </p:nvGrpSpPr>
        <p:grpSpPr>
          <a:xfrm>
            <a:off x="7175154" y="2928673"/>
            <a:ext cx="838704" cy="422091"/>
            <a:chOff x="-31144" y="3066620"/>
            <a:chExt cx="2486356" cy="1251298"/>
          </a:xfrm>
          <a:solidFill>
            <a:srgbClr val="AAAA6C"/>
          </a:solidFill>
        </p:grpSpPr>
        <p:sp>
          <p:nvSpPr>
            <p:cNvPr id="51" name="任意多边形 48">
              <a:extLst>
                <a:ext uri="{FF2B5EF4-FFF2-40B4-BE49-F238E27FC236}">
                  <a16:creationId xmlns:a16="http://schemas.microsoft.com/office/drawing/2014/main" xmlns="" id="{561589CC-513C-4237-9EB1-630BFBF2B7AB}"/>
                </a:ext>
              </a:extLst>
            </p:cNvPr>
            <p:cNvSpPr/>
            <p:nvPr/>
          </p:nvSpPr>
          <p:spPr>
            <a:xfrm>
              <a:off x="-31144" y="3066620"/>
              <a:ext cx="2486356" cy="1251298"/>
            </a:xfrm>
            <a:custGeom>
              <a:avLst/>
              <a:gdLst>
                <a:gd name="connsiteX0" fmla="*/ 1243178 w 2486356"/>
                <a:gd name="connsiteY0" fmla="*/ 0 h 1251298"/>
                <a:gd name="connsiteX1" fmla="*/ 2486356 w 2486356"/>
                <a:gd name="connsiteY1" fmla="*/ 625649 h 1251298"/>
                <a:gd name="connsiteX2" fmla="*/ 1243178 w 2486356"/>
                <a:gd name="connsiteY2" fmla="*/ 1251298 h 1251298"/>
                <a:gd name="connsiteX3" fmla="*/ 992634 w 2486356"/>
                <a:gd name="connsiteY3" fmla="*/ 1238587 h 1251298"/>
                <a:gd name="connsiteX4" fmla="*/ 911454 w 2486356"/>
                <a:gd name="connsiteY4" fmla="*/ 1225905 h 1251298"/>
                <a:gd name="connsiteX5" fmla="*/ 1187178 w 2486356"/>
                <a:gd name="connsiteY5" fmla="*/ 637693 h 1251298"/>
                <a:gd name="connsiteX6" fmla="*/ 281693 w 2486356"/>
                <a:gd name="connsiteY6" fmla="*/ 1017773 h 1251298"/>
                <a:gd name="connsiteX7" fmla="*/ 212315 w 2486356"/>
                <a:gd name="connsiteY7" fmla="*/ 975455 h 1251298"/>
                <a:gd name="connsiteX8" fmla="*/ 0 w 2486356"/>
                <a:gd name="connsiteY8" fmla="*/ 625649 h 1251298"/>
                <a:gd name="connsiteX9" fmla="*/ 1243178 w 2486356"/>
                <a:gd name="connsiteY9" fmla="*/ 0 h 1251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6356" h="1251298">
                  <a:moveTo>
                    <a:pt x="1243178" y="0"/>
                  </a:moveTo>
                  <a:cubicBezTo>
                    <a:pt x="1929766" y="0"/>
                    <a:pt x="2486356" y="280113"/>
                    <a:pt x="2486356" y="625649"/>
                  </a:cubicBezTo>
                  <a:cubicBezTo>
                    <a:pt x="2486356" y="971185"/>
                    <a:pt x="1929766" y="1251298"/>
                    <a:pt x="1243178" y="1251298"/>
                  </a:cubicBezTo>
                  <a:cubicBezTo>
                    <a:pt x="1157355" y="1251298"/>
                    <a:pt x="1073562" y="1246921"/>
                    <a:pt x="992634" y="1238587"/>
                  </a:cubicBezTo>
                  <a:lnTo>
                    <a:pt x="911454" y="1225905"/>
                  </a:lnTo>
                  <a:lnTo>
                    <a:pt x="1187178" y="637693"/>
                  </a:lnTo>
                  <a:lnTo>
                    <a:pt x="281693" y="1017773"/>
                  </a:lnTo>
                  <a:lnTo>
                    <a:pt x="212315" y="975455"/>
                  </a:lnTo>
                  <a:cubicBezTo>
                    <a:pt x="78271" y="875601"/>
                    <a:pt x="0" y="755225"/>
                    <a:pt x="0" y="625649"/>
                  </a:cubicBezTo>
                  <a:cubicBezTo>
                    <a:pt x="0" y="280113"/>
                    <a:pt x="556590" y="0"/>
                    <a:pt x="124317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  <p:sp>
          <p:nvSpPr>
            <p:cNvPr id="52" name="任意多边形 49">
              <a:extLst>
                <a:ext uri="{FF2B5EF4-FFF2-40B4-BE49-F238E27FC236}">
                  <a16:creationId xmlns:a16="http://schemas.microsoft.com/office/drawing/2014/main" xmlns="" id="{FEC0C787-D5F3-4CD3-A73F-DE3E1D25B8C7}"/>
                </a:ext>
              </a:extLst>
            </p:cNvPr>
            <p:cNvSpPr/>
            <p:nvPr/>
          </p:nvSpPr>
          <p:spPr>
            <a:xfrm>
              <a:off x="180676" y="3191373"/>
              <a:ext cx="2038350" cy="1025832"/>
            </a:xfrm>
            <a:custGeom>
              <a:avLst/>
              <a:gdLst>
                <a:gd name="connsiteX0" fmla="*/ 1019175 w 2038350"/>
                <a:gd name="connsiteY0" fmla="*/ 0 h 1025832"/>
                <a:gd name="connsiteX1" fmla="*/ 2038350 w 2038350"/>
                <a:gd name="connsiteY1" fmla="*/ 512916 h 1025832"/>
                <a:gd name="connsiteX2" fmla="*/ 1019175 w 2038350"/>
                <a:gd name="connsiteY2" fmla="*/ 1025832 h 1025832"/>
                <a:gd name="connsiteX3" fmla="*/ 813776 w 2038350"/>
                <a:gd name="connsiteY3" fmla="*/ 1015411 h 1025832"/>
                <a:gd name="connsiteX4" fmla="*/ 738770 w 2038350"/>
                <a:gd name="connsiteY4" fmla="*/ 1003694 h 1025832"/>
                <a:gd name="connsiteX5" fmla="*/ 963176 w 2038350"/>
                <a:gd name="connsiteY5" fmla="*/ 524961 h 1025832"/>
                <a:gd name="connsiteX6" fmla="*/ 228931 w 2038350"/>
                <a:gd name="connsiteY6" fmla="*/ 833163 h 1025832"/>
                <a:gd name="connsiteX7" fmla="*/ 174059 w 2038350"/>
                <a:gd name="connsiteY7" fmla="*/ 799692 h 1025832"/>
                <a:gd name="connsiteX8" fmla="*/ 0 w 2038350"/>
                <a:gd name="connsiteY8" fmla="*/ 512916 h 1025832"/>
                <a:gd name="connsiteX9" fmla="*/ 1019175 w 2038350"/>
                <a:gd name="connsiteY9" fmla="*/ 0 h 102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350" h="1025832">
                  <a:moveTo>
                    <a:pt x="1019175" y="0"/>
                  </a:moveTo>
                  <a:cubicBezTo>
                    <a:pt x="1582050" y="0"/>
                    <a:pt x="2038350" y="229640"/>
                    <a:pt x="2038350" y="512916"/>
                  </a:cubicBezTo>
                  <a:cubicBezTo>
                    <a:pt x="2038350" y="796192"/>
                    <a:pt x="1582050" y="1025832"/>
                    <a:pt x="1019175" y="1025832"/>
                  </a:cubicBezTo>
                  <a:cubicBezTo>
                    <a:pt x="948816" y="1025832"/>
                    <a:pt x="880122" y="1022244"/>
                    <a:pt x="813776" y="1015411"/>
                  </a:cubicBezTo>
                  <a:lnTo>
                    <a:pt x="738770" y="1003694"/>
                  </a:lnTo>
                  <a:lnTo>
                    <a:pt x="963176" y="524961"/>
                  </a:lnTo>
                  <a:lnTo>
                    <a:pt x="228931" y="833163"/>
                  </a:lnTo>
                  <a:lnTo>
                    <a:pt x="174059" y="799692"/>
                  </a:lnTo>
                  <a:cubicBezTo>
                    <a:pt x="64167" y="717830"/>
                    <a:pt x="0" y="619145"/>
                    <a:pt x="0" y="512916"/>
                  </a:cubicBezTo>
                  <a:cubicBezTo>
                    <a:pt x="0" y="229640"/>
                    <a:pt x="456300" y="0"/>
                    <a:pt x="10191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xmlns="" id="{EE88DDC9-61DB-412B-809F-E389EB2E4005}"/>
              </a:ext>
            </a:extLst>
          </p:cNvPr>
          <p:cNvGrpSpPr/>
          <p:nvPr/>
        </p:nvGrpSpPr>
        <p:grpSpPr>
          <a:xfrm>
            <a:off x="4942856" y="4420638"/>
            <a:ext cx="811097" cy="408197"/>
            <a:chOff x="-31144" y="3066620"/>
            <a:chExt cx="2486356" cy="1251298"/>
          </a:xfrm>
          <a:solidFill>
            <a:srgbClr val="AAAA6C"/>
          </a:solidFill>
        </p:grpSpPr>
        <p:sp>
          <p:nvSpPr>
            <p:cNvPr id="54" name="任意多边形 51">
              <a:extLst>
                <a:ext uri="{FF2B5EF4-FFF2-40B4-BE49-F238E27FC236}">
                  <a16:creationId xmlns:a16="http://schemas.microsoft.com/office/drawing/2014/main" xmlns="" id="{9160A011-F9FA-4D53-91FC-BD79FAF751DA}"/>
                </a:ext>
              </a:extLst>
            </p:cNvPr>
            <p:cNvSpPr/>
            <p:nvPr/>
          </p:nvSpPr>
          <p:spPr>
            <a:xfrm>
              <a:off x="-31144" y="3066620"/>
              <a:ext cx="2486356" cy="1251298"/>
            </a:xfrm>
            <a:custGeom>
              <a:avLst/>
              <a:gdLst>
                <a:gd name="connsiteX0" fmla="*/ 1243178 w 2486356"/>
                <a:gd name="connsiteY0" fmla="*/ 0 h 1251298"/>
                <a:gd name="connsiteX1" fmla="*/ 2486356 w 2486356"/>
                <a:gd name="connsiteY1" fmla="*/ 625649 h 1251298"/>
                <a:gd name="connsiteX2" fmla="*/ 1243178 w 2486356"/>
                <a:gd name="connsiteY2" fmla="*/ 1251298 h 1251298"/>
                <a:gd name="connsiteX3" fmla="*/ 992634 w 2486356"/>
                <a:gd name="connsiteY3" fmla="*/ 1238587 h 1251298"/>
                <a:gd name="connsiteX4" fmla="*/ 911454 w 2486356"/>
                <a:gd name="connsiteY4" fmla="*/ 1225905 h 1251298"/>
                <a:gd name="connsiteX5" fmla="*/ 1187178 w 2486356"/>
                <a:gd name="connsiteY5" fmla="*/ 637693 h 1251298"/>
                <a:gd name="connsiteX6" fmla="*/ 281693 w 2486356"/>
                <a:gd name="connsiteY6" fmla="*/ 1017773 h 1251298"/>
                <a:gd name="connsiteX7" fmla="*/ 212315 w 2486356"/>
                <a:gd name="connsiteY7" fmla="*/ 975455 h 1251298"/>
                <a:gd name="connsiteX8" fmla="*/ 0 w 2486356"/>
                <a:gd name="connsiteY8" fmla="*/ 625649 h 1251298"/>
                <a:gd name="connsiteX9" fmla="*/ 1243178 w 2486356"/>
                <a:gd name="connsiteY9" fmla="*/ 0 h 1251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6356" h="1251298">
                  <a:moveTo>
                    <a:pt x="1243178" y="0"/>
                  </a:moveTo>
                  <a:cubicBezTo>
                    <a:pt x="1929766" y="0"/>
                    <a:pt x="2486356" y="280113"/>
                    <a:pt x="2486356" y="625649"/>
                  </a:cubicBezTo>
                  <a:cubicBezTo>
                    <a:pt x="2486356" y="971185"/>
                    <a:pt x="1929766" y="1251298"/>
                    <a:pt x="1243178" y="1251298"/>
                  </a:cubicBezTo>
                  <a:cubicBezTo>
                    <a:pt x="1157355" y="1251298"/>
                    <a:pt x="1073562" y="1246921"/>
                    <a:pt x="992634" y="1238587"/>
                  </a:cubicBezTo>
                  <a:lnTo>
                    <a:pt x="911454" y="1225905"/>
                  </a:lnTo>
                  <a:lnTo>
                    <a:pt x="1187178" y="637693"/>
                  </a:lnTo>
                  <a:lnTo>
                    <a:pt x="281693" y="1017773"/>
                  </a:lnTo>
                  <a:lnTo>
                    <a:pt x="212315" y="975455"/>
                  </a:lnTo>
                  <a:cubicBezTo>
                    <a:pt x="78271" y="875601"/>
                    <a:pt x="0" y="755225"/>
                    <a:pt x="0" y="625649"/>
                  </a:cubicBezTo>
                  <a:cubicBezTo>
                    <a:pt x="0" y="280113"/>
                    <a:pt x="556590" y="0"/>
                    <a:pt x="124317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  <p:sp>
          <p:nvSpPr>
            <p:cNvPr id="55" name="任意多边形 52">
              <a:extLst>
                <a:ext uri="{FF2B5EF4-FFF2-40B4-BE49-F238E27FC236}">
                  <a16:creationId xmlns:a16="http://schemas.microsoft.com/office/drawing/2014/main" xmlns="" id="{E47AE0BE-C2F2-4AAC-BFCC-EB9E0B6DFA29}"/>
                </a:ext>
              </a:extLst>
            </p:cNvPr>
            <p:cNvSpPr/>
            <p:nvPr/>
          </p:nvSpPr>
          <p:spPr>
            <a:xfrm>
              <a:off x="180676" y="3191373"/>
              <a:ext cx="2038350" cy="1025832"/>
            </a:xfrm>
            <a:custGeom>
              <a:avLst/>
              <a:gdLst>
                <a:gd name="connsiteX0" fmla="*/ 1019175 w 2038350"/>
                <a:gd name="connsiteY0" fmla="*/ 0 h 1025832"/>
                <a:gd name="connsiteX1" fmla="*/ 2038350 w 2038350"/>
                <a:gd name="connsiteY1" fmla="*/ 512916 h 1025832"/>
                <a:gd name="connsiteX2" fmla="*/ 1019175 w 2038350"/>
                <a:gd name="connsiteY2" fmla="*/ 1025832 h 1025832"/>
                <a:gd name="connsiteX3" fmla="*/ 813776 w 2038350"/>
                <a:gd name="connsiteY3" fmla="*/ 1015411 h 1025832"/>
                <a:gd name="connsiteX4" fmla="*/ 738770 w 2038350"/>
                <a:gd name="connsiteY4" fmla="*/ 1003694 h 1025832"/>
                <a:gd name="connsiteX5" fmla="*/ 963176 w 2038350"/>
                <a:gd name="connsiteY5" fmla="*/ 524961 h 1025832"/>
                <a:gd name="connsiteX6" fmla="*/ 228931 w 2038350"/>
                <a:gd name="connsiteY6" fmla="*/ 833163 h 1025832"/>
                <a:gd name="connsiteX7" fmla="*/ 174059 w 2038350"/>
                <a:gd name="connsiteY7" fmla="*/ 799692 h 1025832"/>
                <a:gd name="connsiteX8" fmla="*/ 0 w 2038350"/>
                <a:gd name="connsiteY8" fmla="*/ 512916 h 1025832"/>
                <a:gd name="connsiteX9" fmla="*/ 1019175 w 2038350"/>
                <a:gd name="connsiteY9" fmla="*/ 0 h 102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350" h="1025832">
                  <a:moveTo>
                    <a:pt x="1019175" y="0"/>
                  </a:moveTo>
                  <a:cubicBezTo>
                    <a:pt x="1582050" y="0"/>
                    <a:pt x="2038350" y="229640"/>
                    <a:pt x="2038350" y="512916"/>
                  </a:cubicBezTo>
                  <a:cubicBezTo>
                    <a:pt x="2038350" y="796192"/>
                    <a:pt x="1582050" y="1025832"/>
                    <a:pt x="1019175" y="1025832"/>
                  </a:cubicBezTo>
                  <a:cubicBezTo>
                    <a:pt x="948816" y="1025832"/>
                    <a:pt x="880122" y="1022244"/>
                    <a:pt x="813776" y="1015411"/>
                  </a:cubicBezTo>
                  <a:lnTo>
                    <a:pt x="738770" y="1003694"/>
                  </a:lnTo>
                  <a:lnTo>
                    <a:pt x="963176" y="524961"/>
                  </a:lnTo>
                  <a:lnTo>
                    <a:pt x="228931" y="833163"/>
                  </a:lnTo>
                  <a:lnTo>
                    <a:pt x="174059" y="799692"/>
                  </a:lnTo>
                  <a:cubicBezTo>
                    <a:pt x="64167" y="717830"/>
                    <a:pt x="0" y="619145"/>
                    <a:pt x="0" y="512916"/>
                  </a:cubicBezTo>
                  <a:cubicBezTo>
                    <a:pt x="0" y="229640"/>
                    <a:pt x="456300" y="0"/>
                    <a:pt x="10191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</p:grp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E7B36298-91C4-40BB-A4D1-D2226CB4072E}"/>
              </a:ext>
            </a:extLst>
          </p:cNvPr>
          <p:cNvSpPr/>
          <p:nvPr/>
        </p:nvSpPr>
        <p:spPr>
          <a:xfrm>
            <a:off x="8048455" y="3072076"/>
            <a:ext cx="2517457" cy="61093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200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云想衣裳花相容，春风拂槛露华浓。若非群玉山头见，会向瑶台月下逢。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xmlns="" id="{5D8C64B1-2947-4402-9F8D-42CAD26626E1}"/>
              </a:ext>
            </a:extLst>
          </p:cNvPr>
          <p:cNvSpPr/>
          <p:nvPr/>
        </p:nvSpPr>
        <p:spPr>
          <a:xfrm>
            <a:off x="8048455" y="2702745"/>
            <a:ext cx="2991592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此处添加二级标题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xmlns="" id="{CC70FA31-448D-4D5E-850F-AC3443AAEBF8}"/>
              </a:ext>
            </a:extLst>
          </p:cNvPr>
          <p:cNvSpPr/>
          <p:nvPr/>
        </p:nvSpPr>
        <p:spPr>
          <a:xfrm>
            <a:off x="4856108" y="5241545"/>
            <a:ext cx="2539304" cy="61093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200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云想衣裳花相容，春风拂槛露华浓。若非群玉山头见，会向瑶台月下逢。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03E7F3BF-43F4-4B26-82C1-0D8FBD6D5E63}"/>
              </a:ext>
            </a:extLst>
          </p:cNvPr>
          <p:cNvSpPr/>
          <p:nvPr/>
        </p:nvSpPr>
        <p:spPr>
          <a:xfrm>
            <a:off x="4856107" y="4872213"/>
            <a:ext cx="2991592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此处添加二级标题</a:t>
            </a: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xmlns="" id="{612F22AA-D826-4B33-B5A4-9E8CC9F54EA3}"/>
              </a:ext>
            </a:extLst>
          </p:cNvPr>
          <p:cNvSpPr/>
          <p:nvPr/>
        </p:nvSpPr>
        <p:spPr>
          <a:xfrm>
            <a:off x="2083353" y="3038672"/>
            <a:ext cx="2751117" cy="62324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200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云想衣裳花相容，春风拂槛露华浓。若非群玉山头见，会向瑶台月下逢。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09B9D36F-A3C6-4600-8449-F8220E79B223}"/>
              </a:ext>
            </a:extLst>
          </p:cNvPr>
          <p:cNvSpPr/>
          <p:nvPr/>
        </p:nvSpPr>
        <p:spPr>
          <a:xfrm>
            <a:off x="2762361" y="2669341"/>
            <a:ext cx="2991592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此处添加二级标题</a:t>
            </a: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xmlns="" id="{CE2777C2-2643-47A7-A25C-30EB00B05BEC}"/>
              </a:ext>
            </a:extLst>
          </p:cNvPr>
          <p:cNvGrpSpPr/>
          <p:nvPr/>
        </p:nvGrpSpPr>
        <p:grpSpPr>
          <a:xfrm>
            <a:off x="4541328" y="444687"/>
            <a:ext cx="3166533" cy="799914"/>
            <a:chOff x="6959771" y="1043152"/>
            <a:chExt cx="4186947" cy="799914"/>
          </a:xfrm>
        </p:grpSpPr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xmlns="" id="{871C481C-441F-436B-AEB6-677D4C861977}"/>
                </a:ext>
              </a:extLst>
            </p:cNvPr>
            <p:cNvSpPr txBox="1"/>
            <p:nvPr/>
          </p:nvSpPr>
          <p:spPr>
            <a:xfrm>
              <a:off x="6959771" y="1043152"/>
              <a:ext cx="4186947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rgbClr val="5B6A0E"/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点击输入您的标题</a:t>
              </a: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xmlns="" id="{71B13F47-6A6D-4B6F-BE31-BC86A300F1E9}"/>
                </a:ext>
              </a:extLst>
            </p:cNvPr>
            <p:cNvSpPr txBox="1"/>
            <p:nvPr/>
          </p:nvSpPr>
          <p:spPr>
            <a:xfrm flipH="1">
              <a:off x="7560234" y="1566067"/>
              <a:ext cx="2978751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algn="r">
                <a:defRPr sz="8000" b="1">
                  <a:gradFill flip="none" rotWithShape="1">
                    <a:gsLst>
                      <a:gs pos="0">
                        <a:srgbClr val="E51C3E"/>
                      </a:gs>
                      <a:gs pos="30000">
                        <a:srgbClr val="F18C64"/>
                      </a:gs>
                      <a:gs pos="83000">
                        <a:srgbClr val="F7C477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造字工房悦黑体验版常规体" pitchFamily="50" charset="-122"/>
                  <a:ea typeface="造字工房悦黑体验版常规体" pitchFamily="50" charset="-122"/>
                </a:defRPr>
              </a:lvl1pPr>
            </a:lstStyle>
            <a:p>
              <a:pPr algn="dist"/>
              <a:r>
                <a:rPr lang="en-US" altLang="zh-CN" sz="1200" dirty="0">
                  <a:solidFill>
                    <a:srgbClr val="5B6A0E"/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ADD  YOUR TITLE HERE        </a:t>
              </a:r>
              <a:endParaRPr lang="zh-CN" altLang="en-US" sz="1200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xmlns="" id="{8F86C9D1-1A72-4CA3-B930-5A7B99BB1D0A}"/>
                </a:ext>
              </a:extLst>
            </p:cNvPr>
            <p:cNvCxnSpPr/>
            <p:nvPr/>
          </p:nvCxnSpPr>
          <p:spPr>
            <a:xfrm>
              <a:off x="10614643" y="1719955"/>
              <a:ext cx="296205" cy="0"/>
            </a:xfrm>
            <a:prstGeom prst="line">
              <a:avLst/>
            </a:prstGeom>
            <a:ln>
              <a:solidFill>
                <a:srgbClr val="826C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xmlns="" id="{847C3733-6184-488B-AF5A-72E48CF60735}"/>
                </a:ext>
              </a:extLst>
            </p:cNvPr>
            <p:cNvCxnSpPr/>
            <p:nvPr/>
          </p:nvCxnSpPr>
          <p:spPr>
            <a:xfrm>
              <a:off x="7188371" y="1719955"/>
              <a:ext cx="296205" cy="0"/>
            </a:xfrm>
            <a:prstGeom prst="line">
              <a:avLst/>
            </a:prstGeom>
            <a:ln>
              <a:solidFill>
                <a:srgbClr val="826C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702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ccel="30000" decel="26000" autoRev="1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ccel="30000" decel="26000" autoRev="1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ccel="30000" decel="26000" autoRev="1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mph" presetSubtype="0" accel="30000" decel="26000" autoRev="1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46" grpId="0" animBg="1"/>
      <p:bldP spid="46" grpId="1" animBg="1"/>
      <p:bldP spid="46" grpId="2" animBg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E99FC49E-3E95-47FB-B4DB-F91A9759362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6096000" y="1792705"/>
            <a:ext cx="6493043" cy="5065295"/>
          </a:xfrm>
          <a:prstGeom prst="rect">
            <a:avLst/>
          </a:prstGeom>
        </p:spPr>
      </p:pic>
      <p:sp>
        <p:nvSpPr>
          <p:cNvPr id="28" name="PA_库_椭圆 27">
            <a:extLst>
              <a:ext uri="{FF2B5EF4-FFF2-40B4-BE49-F238E27FC236}">
                <a16:creationId xmlns:a16="http://schemas.microsoft.com/office/drawing/2014/main" xmlns="" id="{5C76316D-25D0-4469-A4D5-444F1AE6BBD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2577659" y="433137"/>
            <a:ext cx="4101618" cy="4026140"/>
          </a:xfrm>
          <a:prstGeom prst="ellipse">
            <a:avLst/>
          </a:prstGeom>
          <a:solidFill>
            <a:srgbClr val="AAA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D1302C4A-97A4-47DA-B542-B7FBCC9C05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6876" y="-629401"/>
            <a:ext cx="14755949" cy="81474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68B627D-A1E1-4C53-B1CF-BC9B50D397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9977647" y="1792705"/>
            <a:ext cx="6614768" cy="50652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F9487BB-2FEE-4B15-A800-7CEF5FE4618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489197" y="1792705"/>
            <a:ext cx="6614768" cy="50652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77E394E-19FD-44EC-BC74-2DFD89A53D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77" y="1167923"/>
            <a:ext cx="15713505" cy="867619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8EA6A12-38DB-4F66-80A8-F4600D02F12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7" t="28496" r="44121" b="35356"/>
          <a:stretch/>
        </p:blipFill>
        <p:spPr>
          <a:xfrm flipH="1">
            <a:off x="6847419" y="1325196"/>
            <a:ext cx="1732343" cy="132869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98745932-B8FE-4195-AA58-2A9C4A78A01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8" t="35789" r="43947" b="32456"/>
          <a:stretch/>
        </p:blipFill>
        <p:spPr>
          <a:xfrm flipH="1">
            <a:off x="8410192" y="1530270"/>
            <a:ext cx="1221225" cy="13810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92140AF8-E5BD-4AEB-BEF2-20FC96340B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060772" y="-1822784"/>
            <a:ext cx="12420563" cy="6858000"/>
          </a:xfrm>
          <a:prstGeom prst="rect">
            <a:avLst/>
          </a:prstGeom>
        </p:spPr>
      </p:pic>
      <p:sp>
        <p:nvSpPr>
          <p:cNvPr id="18" name="PA_库_文本框 17">
            <a:extLst>
              <a:ext uri="{FF2B5EF4-FFF2-40B4-BE49-F238E27FC236}">
                <a16:creationId xmlns:a16="http://schemas.microsoft.com/office/drawing/2014/main" xmlns="" id="{26DE338F-0B02-4D26-8C7B-880E6AC9FE9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 flipH="1">
            <a:off x="4262861" y="252357"/>
            <a:ext cx="195438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dirty="0">
                <a:solidFill>
                  <a:schemeClr val="bg1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第</a:t>
            </a:r>
          </a:p>
        </p:txBody>
      </p:sp>
      <p:sp>
        <p:nvSpPr>
          <p:cNvPr id="22" name="PA_库_文本框 21">
            <a:extLst>
              <a:ext uri="{FF2B5EF4-FFF2-40B4-BE49-F238E27FC236}">
                <a16:creationId xmlns:a16="http://schemas.microsoft.com/office/drawing/2014/main" xmlns="" id="{B00527CF-52B0-4C66-9B59-7B9B07E0DE7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 flipH="1">
            <a:off x="3646362" y="1276877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贰</a:t>
            </a:r>
          </a:p>
        </p:txBody>
      </p:sp>
      <p:sp>
        <p:nvSpPr>
          <p:cNvPr id="23" name="PA_库_文本框 22">
            <a:extLst>
              <a:ext uri="{FF2B5EF4-FFF2-40B4-BE49-F238E27FC236}">
                <a16:creationId xmlns:a16="http://schemas.microsoft.com/office/drawing/2014/main" xmlns="" id="{541249CF-BE03-4DEC-840C-561F43A7462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flipH="1">
            <a:off x="4300073" y="2428066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solidFill>
                  <a:schemeClr val="bg1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部</a:t>
            </a:r>
          </a:p>
        </p:txBody>
      </p:sp>
      <p:sp>
        <p:nvSpPr>
          <p:cNvPr id="24" name="PA_库_文本框 23">
            <a:extLst>
              <a:ext uri="{FF2B5EF4-FFF2-40B4-BE49-F238E27FC236}">
                <a16:creationId xmlns:a16="http://schemas.microsoft.com/office/drawing/2014/main" xmlns="" id="{3DADCCF4-9541-4D1B-924D-132ED90DAD3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 flipH="1">
            <a:off x="3096360" y="2778009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solidFill>
                  <a:schemeClr val="bg1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分</a:t>
            </a:r>
          </a:p>
        </p:txBody>
      </p:sp>
      <p:sp>
        <p:nvSpPr>
          <p:cNvPr id="27" name="PA_库_文本框 26">
            <a:extLst>
              <a:ext uri="{FF2B5EF4-FFF2-40B4-BE49-F238E27FC236}">
                <a16:creationId xmlns:a16="http://schemas.microsoft.com/office/drawing/2014/main" xmlns="" id="{696745E6-401F-48B4-9C4A-8426CE8DDDB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 flipH="1">
            <a:off x="5392276" y="2315100"/>
            <a:ext cx="815221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向夏日的美好致敬</a:t>
            </a:r>
            <a:endParaRPr lang="en-US" altLang="zh-CN" sz="2000" dirty="0">
              <a:solidFill>
                <a:srgbClr val="5B6A0E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  <a:p>
            <a:r>
              <a:rPr lang="zh-CN" altLang="en-US" sz="2000" dirty="0">
                <a:solidFill>
                  <a:srgbClr val="5B6A0E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还原生活热情本色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D314C673-69A6-4398-9041-087E199EB28E}"/>
              </a:ext>
            </a:extLst>
          </p:cNvPr>
          <p:cNvCxnSpPr/>
          <p:nvPr/>
        </p:nvCxnSpPr>
        <p:spPr>
          <a:xfrm>
            <a:off x="-5061857" y="-2098972"/>
            <a:ext cx="0" cy="1469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xmlns="" id="{71659128-1DC3-4F0C-BC39-48CF0AC79D6A}"/>
              </a:ext>
            </a:extLst>
          </p:cNvPr>
          <p:cNvCxnSpPr/>
          <p:nvPr/>
        </p:nvCxnSpPr>
        <p:spPr>
          <a:xfrm>
            <a:off x="21090782" y="-482429"/>
            <a:ext cx="0" cy="1469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18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accel="30000" decel="26000" autoRev="1" fill="hold" grpId="2" nodeType="withEffect" nodePh="1">
                                  <p:stCondLst>
                                    <p:cond delay="190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utoUpdateAnimBg="0"/>
      <p:bldP spid="28" grpId="1" autoUpdateAnimBg="0"/>
      <p:bldP spid="28" grpId="2" autoUpdateAnimBg="0"/>
      <p:bldP spid="18" grpId="0" autoUpdateAnimBg="0"/>
      <p:bldP spid="18" grpId="1" autoUpdateAnimBg="0"/>
      <p:bldP spid="18" grpId="2" autoUpdateAnimBg="0"/>
      <p:bldP spid="22" grpId="0" autoUpdateAnimBg="0"/>
      <p:bldP spid="22" grpId="1" autoUpdateAnimBg="0"/>
      <p:bldP spid="22" grpId="2" autoUpdateAnimBg="0"/>
      <p:bldP spid="23" grpId="0" autoUpdateAnimBg="0"/>
      <p:bldP spid="23" grpId="1" autoUpdateAnimBg="0"/>
      <p:bldP spid="23" grpId="2" autoUpdateAnimBg="0"/>
      <p:bldP spid="24" grpId="0" autoUpdateAnimBg="0"/>
      <p:bldP spid="24" grpId="1" autoUpdateAnimBg="0"/>
      <p:bldP spid="24" grpId="2" autoUpdateAnimBg="0"/>
      <p:bldP spid="27" grpId="0" autoUpdateAnimBg="0"/>
      <p:bldP spid="27" grpId="1" autoUpdateAnimBg="0"/>
      <p:bldP spid="27" grpId="2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荷花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1980</Words>
  <Application>Microsoft Office PowerPoint</Application>
  <PresentationFormat>宽屏</PresentationFormat>
  <Paragraphs>289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3" baseType="lpstr">
      <vt:lpstr>Meiryo</vt:lpstr>
      <vt:lpstr>等线</vt:lpstr>
      <vt:lpstr>等线 Light</vt:lpstr>
      <vt:lpstr>方正宋刻本秀楷简体</vt:lpstr>
      <vt:lpstr>楷体</vt:lpstr>
      <vt:lpstr>康煕字典體(Demo)</vt:lpstr>
      <vt:lpstr>李旭科书法</vt:lpstr>
      <vt:lpstr>李旭科书法 v1.4</vt:lpstr>
      <vt:lpstr>宋体</vt:lpstr>
      <vt:lpstr>微软雅黑</vt:lpstr>
      <vt:lpstr>文悦古典明朝体 (非商业使用) W5</vt:lpstr>
      <vt:lpstr>Arial</vt:lpstr>
      <vt:lpstr>Calibri</vt:lpstr>
      <vt:lpstr>Calibri Light</vt:lpstr>
      <vt:lpstr>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cp:lastModifiedBy>kan</cp:lastModifiedBy>
  <cp:revision>46</cp:revision>
  <dcterms:created xsi:type="dcterms:W3CDTF">2018-06-25T08:45:06Z</dcterms:created>
  <dcterms:modified xsi:type="dcterms:W3CDTF">2023-02-25T08:49:05Z</dcterms:modified>
</cp:coreProperties>
</file>