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5" r:id="rId2"/>
  </p:sldMasterIdLst>
  <p:notesMasterIdLst>
    <p:notesMasterId r:id="rId22"/>
  </p:notesMasterIdLst>
  <p:sldIdLst>
    <p:sldId id="256" r:id="rId3"/>
    <p:sldId id="257" r:id="rId4"/>
    <p:sldId id="258" r:id="rId5"/>
    <p:sldId id="262" r:id="rId6"/>
    <p:sldId id="263" r:id="rId7"/>
    <p:sldId id="264" r:id="rId8"/>
    <p:sldId id="259" r:id="rId9"/>
    <p:sldId id="265" r:id="rId10"/>
    <p:sldId id="266" r:id="rId11"/>
    <p:sldId id="267" r:id="rId12"/>
    <p:sldId id="260" r:id="rId13"/>
    <p:sldId id="268" r:id="rId14"/>
    <p:sldId id="269" r:id="rId15"/>
    <p:sldId id="270" r:id="rId16"/>
    <p:sldId id="261" r:id="rId17"/>
    <p:sldId id="272" r:id="rId18"/>
    <p:sldId id="273" r:id="rId19"/>
    <p:sldId id="271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0D"/>
    <a:srgbClr val="FFF0DA"/>
    <a:srgbClr val="FCDDC6"/>
    <a:srgbClr val="D0DFE4"/>
    <a:srgbClr val="DA8C29"/>
    <a:srgbClr val="72B1BB"/>
    <a:srgbClr val="FFDB00"/>
    <a:srgbClr val="3D5BFD"/>
    <a:srgbClr val="FF733B"/>
    <a:srgbClr val="F2F3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67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61C78-1436-4F0C-8E71-75E0B91AA69B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62710-F768-485E-B99D-1F3699809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00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62710-F768-485E-B99D-1F36998096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05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62710-F768-485E-B99D-1F36998096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79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62710-F768-485E-B99D-1F36998096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54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62710-F768-485E-B99D-1F369980965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70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62710-F768-485E-B99D-1F369980965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19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62710-F768-485E-B99D-1F369980965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014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62710-F768-485E-B99D-1F369980965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12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62710-F768-485E-B99D-1F369980965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146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62710-F768-485E-B99D-1F369980965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384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62710-F768-485E-B99D-1F369980965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301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8462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62710-F768-485E-B99D-1F36998096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83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62710-F768-485E-B99D-1F36998096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95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62710-F768-485E-B99D-1F36998096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37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62710-F768-485E-B99D-1F36998096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031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62710-F768-485E-B99D-1F36998096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95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62710-F768-485E-B99D-1F36998096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79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62710-F768-485E-B99D-1F36998096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79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62710-F768-485E-B99D-1F36998096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59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CB997C36-65AB-0647-342B-F35193C761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17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772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273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918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81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75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63D9EFEE-4688-8ECF-1D2E-6FF2A08AE1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C75D8B83-1729-E022-633F-42A423CAA305}"/>
              </a:ext>
            </a:extLst>
          </p:cNvPr>
          <p:cNvGrpSpPr/>
          <p:nvPr userDrawn="1"/>
        </p:nvGrpSpPr>
        <p:grpSpPr>
          <a:xfrm>
            <a:off x="246749" y="0"/>
            <a:ext cx="2994502" cy="6858000"/>
            <a:chOff x="246749" y="0"/>
            <a:chExt cx="2994502" cy="6858000"/>
          </a:xfrm>
        </p:grpSpPr>
        <p:cxnSp>
          <p:nvCxnSpPr>
            <p:cNvPr id="5" name="直接连接符 4">
              <a:extLst>
                <a:ext uri="{FF2B5EF4-FFF2-40B4-BE49-F238E27FC236}">
                  <a16:creationId xmlns="" xmlns:a16="http://schemas.microsoft.com/office/drawing/2014/main" id="{F1524032-E8DD-99DC-F281-E27948B86899}"/>
                </a:ext>
              </a:extLst>
            </p:cNvPr>
            <p:cNvCxnSpPr/>
            <p:nvPr/>
          </p:nvCxnSpPr>
          <p:spPr>
            <a:xfrm>
              <a:off x="1316214" y="0"/>
              <a:ext cx="0" cy="6858000"/>
            </a:xfrm>
            <a:prstGeom prst="line">
              <a:avLst/>
            </a:prstGeom>
            <a:ln w="12700">
              <a:solidFill>
                <a:schemeClr val="accent1">
                  <a:lumMod val="90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="" xmlns:a16="http://schemas.microsoft.com/office/drawing/2014/main" id="{C1D151A3-CBAD-43C9-720C-D24C2CD38AA1}"/>
                </a:ext>
              </a:extLst>
            </p:cNvPr>
            <p:cNvCxnSpPr/>
            <p:nvPr/>
          </p:nvCxnSpPr>
          <p:spPr>
            <a:xfrm>
              <a:off x="1530107" y="0"/>
              <a:ext cx="0" cy="6858000"/>
            </a:xfrm>
            <a:prstGeom prst="line">
              <a:avLst/>
            </a:prstGeom>
            <a:ln w="12700">
              <a:solidFill>
                <a:schemeClr val="accent1">
                  <a:lumMod val="90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="" xmlns:a16="http://schemas.microsoft.com/office/drawing/2014/main" id="{58608B6A-FBE0-3818-241D-77A807FF2E0B}"/>
                </a:ext>
              </a:extLst>
            </p:cNvPr>
            <p:cNvCxnSpPr/>
            <p:nvPr/>
          </p:nvCxnSpPr>
          <p:spPr>
            <a:xfrm>
              <a:off x="1744000" y="0"/>
              <a:ext cx="0" cy="6858000"/>
            </a:xfrm>
            <a:prstGeom prst="line">
              <a:avLst/>
            </a:prstGeom>
            <a:ln w="12700">
              <a:solidFill>
                <a:schemeClr val="accent1">
                  <a:lumMod val="90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="" xmlns:a16="http://schemas.microsoft.com/office/drawing/2014/main" id="{E113A432-2C4A-4F01-261D-27C7E8D28239}"/>
                </a:ext>
              </a:extLst>
            </p:cNvPr>
            <p:cNvCxnSpPr/>
            <p:nvPr/>
          </p:nvCxnSpPr>
          <p:spPr>
            <a:xfrm>
              <a:off x="1957893" y="0"/>
              <a:ext cx="0" cy="6858000"/>
            </a:xfrm>
            <a:prstGeom prst="line">
              <a:avLst/>
            </a:prstGeom>
            <a:ln w="12700">
              <a:solidFill>
                <a:schemeClr val="accent1">
                  <a:lumMod val="90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="" xmlns:a16="http://schemas.microsoft.com/office/drawing/2014/main" id="{A9656765-19E3-9C97-A4E4-C4DDFD7D1089}"/>
                </a:ext>
              </a:extLst>
            </p:cNvPr>
            <p:cNvCxnSpPr/>
            <p:nvPr/>
          </p:nvCxnSpPr>
          <p:spPr>
            <a:xfrm>
              <a:off x="2171786" y="0"/>
              <a:ext cx="0" cy="6858000"/>
            </a:xfrm>
            <a:prstGeom prst="line">
              <a:avLst/>
            </a:prstGeom>
            <a:ln w="12700">
              <a:solidFill>
                <a:schemeClr val="accent1">
                  <a:lumMod val="90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="" xmlns:a16="http://schemas.microsoft.com/office/drawing/2014/main" id="{C6A7B2C1-E2BB-5387-47CF-A7E4C936805B}"/>
                </a:ext>
              </a:extLst>
            </p:cNvPr>
            <p:cNvCxnSpPr/>
            <p:nvPr/>
          </p:nvCxnSpPr>
          <p:spPr>
            <a:xfrm>
              <a:off x="2385679" y="0"/>
              <a:ext cx="0" cy="6858000"/>
            </a:xfrm>
            <a:prstGeom prst="line">
              <a:avLst/>
            </a:prstGeom>
            <a:ln w="12700">
              <a:solidFill>
                <a:schemeClr val="accent1">
                  <a:lumMod val="90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="" xmlns:a16="http://schemas.microsoft.com/office/drawing/2014/main" id="{FB42A7B8-0B06-6A7E-4AFF-5AA8B81EFFCB}"/>
                </a:ext>
              </a:extLst>
            </p:cNvPr>
            <p:cNvCxnSpPr/>
            <p:nvPr/>
          </p:nvCxnSpPr>
          <p:spPr>
            <a:xfrm>
              <a:off x="2599572" y="0"/>
              <a:ext cx="0" cy="6858000"/>
            </a:xfrm>
            <a:prstGeom prst="line">
              <a:avLst/>
            </a:prstGeom>
            <a:ln w="12700">
              <a:solidFill>
                <a:schemeClr val="accent1">
                  <a:lumMod val="90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="" xmlns:a16="http://schemas.microsoft.com/office/drawing/2014/main" id="{9F3F7E1A-8414-4C31-3B3D-7ACCAD4DF51B}"/>
                </a:ext>
              </a:extLst>
            </p:cNvPr>
            <p:cNvCxnSpPr/>
            <p:nvPr/>
          </p:nvCxnSpPr>
          <p:spPr>
            <a:xfrm>
              <a:off x="2813465" y="0"/>
              <a:ext cx="0" cy="6858000"/>
            </a:xfrm>
            <a:prstGeom prst="line">
              <a:avLst/>
            </a:prstGeom>
            <a:ln w="12700">
              <a:solidFill>
                <a:schemeClr val="accent1">
                  <a:lumMod val="90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="" xmlns:a16="http://schemas.microsoft.com/office/drawing/2014/main" id="{536DB495-0932-32FF-AFEA-42170D8F7321}"/>
                </a:ext>
              </a:extLst>
            </p:cNvPr>
            <p:cNvCxnSpPr/>
            <p:nvPr/>
          </p:nvCxnSpPr>
          <p:spPr>
            <a:xfrm>
              <a:off x="3027358" y="0"/>
              <a:ext cx="0" cy="6858000"/>
            </a:xfrm>
            <a:prstGeom prst="line">
              <a:avLst/>
            </a:prstGeom>
            <a:ln w="12700">
              <a:solidFill>
                <a:schemeClr val="accent1">
                  <a:lumMod val="90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="" xmlns:a16="http://schemas.microsoft.com/office/drawing/2014/main" id="{9E927C5F-6CA3-72BE-2812-A560D1093D8F}"/>
                </a:ext>
              </a:extLst>
            </p:cNvPr>
            <p:cNvCxnSpPr/>
            <p:nvPr/>
          </p:nvCxnSpPr>
          <p:spPr>
            <a:xfrm>
              <a:off x="3241251" y="0"/>
              <a:ext cx="0" cy="6858000"/>
            </a:xfrm>
            <a:prstGeom prst="line">
              <a:avLst/>
            </a:prstGeom>
            <a:ln w="12700">
              <a:solidFill>
                <a:schemeClr val="accent1">
                  <a:lumMod val="90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="" xmlns:a16="http://schemas.microsoft.com/office/drawing/2014/main" id="{9449EBE7-EA1A-955B-1252-393DE2894F42}"/>
                </a:ext>
              </a:extLst>
            </p:cNvPr>
            <p:cNvCxnSpPr/>
            <p:nvPr/>
          </p:nvCxnSpPr>
          <p:spPr>
            <a:xfrm>
              <a:off x="1102321" y="0"/>
              <a:ext cx="0" cy="6858000"/>
            </a:xfrm>
            <a:prstGeom prst="line">
              <a:avLst/>
            </a:prstGeom>
            <a:ln w="12700">
              <a:solidFill>
                <a:schemeClr val="accent1">
                  <a:lumMod val="90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="" xmlns:a16="http://schemas.microsoft.com/office/drawing/2014/main" id="{06DC7607-FCD1-2AEF-BFBD-D4F80C2119C2}"/>
                </a:ext>
              </a:extLst>
            </p:cNvPr>
            <p:cNvCxnSpPr/>
            <p:nvPr/>
          </p:nvCxnSpPr>
          <p:spPr>
            <a:xfrm>
              <a:off x="888428" y="0"/>
              <a:ext cx="0" cy="6858000"/>
            </a:xfrm>
            <a:prstGeom prst="line">
              <a:avLst/>
            </a:prstGeom>
            <a:ln w="12700">
              <a:solidFill>
                <a:schemeClr val="accent1">
                  <a:lumMod val="90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="" xmlns:a16="http://schemas.microsoft.com/office/drawing/2014/main" id="{98913C52-A283-5F0F-0511-224E4BB6F4B8}"/>
                </a:ext>
              </a:extLst>
            </p:cNvPr>
            <p:cNvCxnSpPr/>
            <p:nvPr/>
          </p:nvCxnSpPr>
          <p:spPr>
            <a:xfrm>
              <a:off x="674535" y="0"/>
              <a:ext cx="0" cy="6858000"/>
            </a:xfrm>
            <a:prstGeom prst="line">
              <a:avLst/>
            </a:prstGeom>
            <a:ln w="12700">
              <a:solidFill>
                <a:schemeClr val="accent1">
                  <a:lumMod val="90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="" xmlns:a16="http://schemas.microsoft.com/office/drawing/2014/main" id="{817AFAE3-489D-5675-3721-5F1FA09A83AD}"/>
                </a:ext>
              </a:extLst>
            </p:cNvPr>
            <p:cNvCxnSpPr/>
            <p:nvPr/>
          </p:nvCxnSpPr>
          <p:spPr>
            <a:xfrm>
              <a:off x="460642" y="0"/>
              <a:ext cx="0" cy="6858000"/>
            </a:xfrm>
            <a:prstGeom prst="line">
              <a:avLst/>
            </a:prstGeom>
            <a:ln w="12700">
              <a:solidFill>
                <a:schemeClr val="accent1">
                  <a:lumMod val="90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="" xmlns:a16="http://schemas.microsoft.com/office/drawing/2014/main" id="{2E50C0BD-C808-C092-55F4-675D6BB397F3}"/>
                </a:ext>
              </a:extLst>
            </p:cNvPr>
            <p:cNvCxnSpPr/>
            <p:nvPr/>
          </p:nvCxnSpPr>
          <p:spPr>
            <a:xfrm>
              <a:off x="246749" y="0"/>
              <a:ext cx="0" cy="6858000"/>
            </a:xfrm>
            <a:prstGeom prst="line">
              <a:avLst/>
            </a:prstGeom>
            <a:ln w="12700">
              <a:solidFill>
                <a:schemeClr val="accent1">
                  <a:lumMod val="90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任意多边形: 形状 19">
            <a:extLst>
              <a:ext uri="{FF2B5EF4-FFF2-40B4-BE49-F238E27FC236}">
                <a16:creationId xmlns="" xmlns:a16="http://schemas.microsoft.com/office/drawing/2014/main" id="{6F898011-8BFF-13A7-7A41-060AB0A8D0A3}"/>
              </a:ext>
            </a:extLst>
          </p:cNvPr>
          <p:cNvSpPr/>
          <p:nvPr userDrawn="1"/>
        </p:nvSpPr>
        <p:spPr>
          <a:xfrm>
            <a:off x="4815053" y="990405"/>
            <a:ext cx="831004" cy="830997"/>
          </a:xfrm>
          <a:custGeom>
            <a:avLst/>
            <a:gdLst>
              <a:gd name="connsiteX0" fmla="*/ 0 w 2365828"/>
              <a:gd name="connsiteY0" fmla="*/ 0 h 2365808"/>
              <a:gd name="connsiteX1" fmla="*/ 2365828 w 2365828"/>
              <a:gd name="connsiteY1" fmla="*/ 0 h 2365808"/>
              <a:gd name="connsiteX2" fmla="*/ 2365828 w 2365828"/>
              <a:gd name="connsiteY2" fmla="*/ 2365808 h 2365808"/>
              <a:gd name="connsiteX3" fmla="*/ 2353615 w 2365828"/>
              <a:gd name="connsiteY3" fmla="*/ 2123937 h 2365808"/>
              <a:gd name="connsiteX4" fmla="*/ 0 w 2365828"/>
              <a:gd name="connsiteY4" fmla="*/ 0 h 2365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5828" h="2365808">
                <a:moveTo>
                  <a:pt x="0" y="0"/>
                </a:moveTo>
                <a:lnTo>
                  <a:pt x="2365828" y="0"/>
                </a:lnTo>
                <a:lnTo>
                  <a:pt x="2365828" y="2365808"/>
                </a:lnTo>
                <a:lnTo>
                  <a:pt x="2353615" y="2123937"/>
                </a:lnTo>
                <a:cubicBezTo>
                  <a:pt x="2232461" y="930953"/>
                  <a:pt x="1224948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21" name="矩形: 单圆角 20">
            <a:extLst>
              <a:ext uri="{FF2B5EF4-FFF2-40B4-BE49-F238E27FC236}">
                <a16:creationId xmlns="" xmlns:a16="http://schemas.microsoft.com/office/drawing/2014/main" id="{7D23F2DE-2C9E-BFF6-6AB5-A014CF99B610}"/>
              </a:ext>
            </a:extLst>
          </p:cNvPr>
          <p:cNvSpPr/>
          <p:nvPr userDrawn="1"/>
        </p:nvSpPr>
        <p:spPr>
          <a:xfrm>
            <a:off x="914400" y="990405"/>
            <a:ext cx="4731657" cy="5867596"/>
          </a:xfrm>
          <a:prstGeom prst="round1Rect">
            <a:avLst>
              <a:gd name="adj" fmla="val 23620"/>
            </a:avLst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5A50DC28-FD8C-87ED-73B7-336D43440CDA}"/>
              </a:ext>
            </a:extLst>
          </p:cNvPr>
          <p:cNvSpPr txBox="1"/>
          <p:nvPr userDrawn="1"/>
        </p:nvSpPr>
        <p:spPr>
          <a:xfrm>
            <a:off x="1950355" y="5405930"/>
            <a:ext cx="649217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6000" spc="-300" dirty="0">
                <a:solidFill>
                  <a:schemeClr val="bg1"/>
                </a:solidFill>
                <a:latin typeface="+mj-ea"/>
                <a:ea typeface="+mj-ea"/>
              </a:rPr>
              <a:t>季</a:t>
            </a:r>
            <a:endParaRPr lang="en-US" sz="6000" spc="-3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2BB23345-C7AC-7373-DC56-10BACA6FB2CD}"/>
              </a:ext>
            </a:extLst>
          </p:cNvPr>
          <p:cNvSpPr txBox="1"/>
          <p:nvPr userDrawn="1"/>
        </p:nvSpPr>
        <p:spPr>
          <a:xfrm>
            <a:off x="2188715" y="5517357"/>
            <a:ext cx="607568" cy="607568"/>
          </a:xfrm>
          <a:prstGeom prst="rect">
            <a:avLst/>
          </a:prstGeom>
          <a:noFill/>
        </p:spPr>
        <p:txBody>
          <a:bodyPr wrap="none" lIns="0" tIns="0" rIns="0" bIns="0" rtlCol="0">
            <a:prstTxWarp prst="textCircle">
              <a:avLst>
                <a:gd name="adj" fmla="val 12358937"/>
              </a:avLst>
            </a:prstTxWarp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Quetta Demo" panose="02000600000000000000" pitchFamily="2" charset="0"/>
              </a:rPr>
              <a:t>The Secret of Time</a:t>
            </a:r>
            <a:endParaRPr lang="en-US" sz="2000" dirty="0">
              <a:solidFill>
                <a:schemeClr val="bg1"/>
              </a:solidFill>
              <a:latin typeface="Quetta Demo" panose="02000600000000000000" pitchFamily="2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09772299-3B91-FBBD-3189-D216D90A63B7}"/>
              </a:ext>
            </a:extLst>
          </p:cNvPr>
          <p:cNvSpPr txBox="1"/>
          <p:nvPr userDrawn="1"/>
        </p:nvSpPr>
        <p:spPr>
          <a:xfrm>
            <a:off x="1330235" y="5267143"/>
            <a:ext cx="785471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7200" spc="-300" dirty="0">
                <a:solidFill>
                  <a:schemeClr val="bg1"/>
                </a:solidFill>
                <a:latin typeface="+mj-ea"/>
                <a:ea typeface="+mj-ea"/>
              </a:rPr>
              <a:t>四</a:t>
            </a:r>
            <a:endParaRPr lang="en-US" sz="7200" spc="-3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15110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3F648109-7F9B-2EC3-A85E-88D0C2FD0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C2905F61-8A9F-78F8-D441-99CDDD74268A}"/>
              </a:ext>
            </a:extLst>
          </p:cNvPr>
          <p:cNvGrpSpPr/>
          <p:nvPr userDrawn="1"/>
        </p:nvGrpSpPr>
        <p:grpSpPr>
          <a:xfrm>
            <a:off x="0" y="5126786"/>
            <a:ext cx="12192000" cy="1069465"/>
            <a:chOff x="0" y="5545886"/>
            <a:chExt cx="12192000" cy="1069465"/>
          </a:xfrm>
        </p:grpSpPr>
        <p:cxnSp>
          <p:nvCxnSpPr>
            <p:cNvPr id="9" name="直接连接符 8">
              <a:extLst>
                <a:ext uri="{FF2B5EF4-FFF2-40B4-BE49-F238E27FC236}">
                  <a16:creationId xmlns="" xmlns:a16="http://schemas.microsoft.com/office/drawing/2014/main" id="{827B1060-48D1-F075-EE7C-768F009FBF2B}"/>
                </a:ext>
              </a:extLst>
            </p:cNvPr>
            <p:cNvCxnSpPr/>
            <p:nvPr/>
          </p:nvCxnSpPr>
          <p:spPr>
            <a:xfrm rot="5400000">
              <a:off x="6096000" y="-550114"/>
              <a:ext cx="0" cy="12192000"/>
            </a:xfrm>
            <a:prstGeom prst="line">
              <a:avLst/>
            </a:prstGeom>
            <a:ln w="12700">
              <a:solidFill>
                <a:schemeClr val="accent1">
                  <a:lumMod val="90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="" xmlns:a16="http://schemas.microsoft.com/office/drawing/2014/main" id="{39A2A0C8-038F-C730-1358-979886DF8525}"/>
                </a:ext>
              </a:extLst>
            </p:cNvPr>
            <p:cNvCxnSpPr/>
            <p:nvPr/>
          </p:nvCxnSpPr>
          <p:spPr>
            <a:xfrm rot="5400000">
              <a:off x="6096000" y="-336221"/>
              <a:ext cx="0" cy="12192000"/>
            </a:xfrm>
            <a:prstGeom prst="line">
              <a:avLst/>
            </a:prstGeom>
            <a:ln w="12700">
              <a:solidFill>
                <a:schemeClr val="accent1">
                  <a:lumMod val="90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="" xmlns:a16="http://schemas.microsoft.com/office/drawing/2014/main" id="{A101C85F-DBE1-7B8E-A57A-02BE641B83FB}"/>
                </a:ext>
              </a:extLst>
            </p:cNvPr>
            <p:cNvCxnSpPr/>
            <p:nvPr/>
          </p:nvCxnSpPr>
          <p:spPr>
            <a:xfrm rot="5400000">
              <a:off x="6096000" y="-122328"/>
              <a:ext cx="0" cy="12192000"/>
            </a:xfrm>
            <a:prstGeom prst="line">
              <a:avLst/>
            </a:prstGeom>
            <a:ln w="12700">
              <a:solidFill>
                <a:schemeClr val="accent1">
                  <a:lumMod val="90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="" xmlns:a16="http://schemas.microsoft.com/office/drawing/2014/main" id="{2728F342-4919-F602-C018-8ABE3D600AA5}"/>
                </a:ext>
              </a:extLst>
            </p:cNvPr>
            <p:cNvCxnSpPr/>
            <p:nvPr/>
          </p:nvCxnSpPr>
          <p:spPr>
            <a:xfrm rot="5400000">
              <a:off x="6096000" y="91565"/>
              <a:ext cx="0" cy="12192000"/>
            </a:xfrm>
            <a:prstGeom prst="line">
              <a:avLst/>
            </a:prstGeom>
            <a:ln w="12700">
              <a:solidFill>
                <a:schemeClr val="accent1">
                  <a:lumMod val="90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="" xmlns:a16="http://schemas.microsoft.com/office/drawing/2014/main" id="{3EC153F7-B833-976D-1DD0-B28B2302BCA1}"/>
                </a:ext>
              </a:extLst>
            </p:cNvPr>
            <p:cNvCxnSpPr/>
            <p:nvPr/>
          </p:nvCxnSpPr>
          <p:spPr>
            <a:xfrm rot="5400000">
              <a:off x="6096000" y="305458"/>
              <a:ext cx="0" cy="12192000"/>
            </a:xfrm>
            <a:prstGeom prst="line">
              <a:avLst/>
            </a:prstGeom>
            <a:ln w="12700">
              <a:solidFill>
                <a:schemeClr val="accent1">
                  <a:lumMod val="90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="" xmlns:a16="http://schemas.microsoft.com/office/drawing/2014/main" id="{EDF81E5C-8194-4783-1E82-50801595696A}"/>
                </a:ext>
              </a:extLst>
            </p:cNvPr>
            <p:cNvCxnSpPr/>
            <p:nvPr/>
          </p:nvCxnSpPr>
          <p:spPr>
            <a:xfrm rot="5400000">
              <a:off x="6096000" y="519351"/>
              <a:ext cx="0" cy="12192000"/>
            </a:xfrm>
            <a:prstGeom prst="line">
              <a:avLst/>
            </a:prstGeom>
            <a:ln w="12700">
              <a:solidFill>
                <a:schemeClr val="accent1">
                  <a:lumMod val="90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组合 46">
            <a:extLst>
              <a:ext uri="{FF2B5EF4-FFF2-40B4-BE49-F238E27FC236}">
                <a16:creationId xmlns="" xmlns:a16="http://schemas.microsoft.com/office/drawing/2014/main" id="{96F0258E-5008-2866-ABBA-7A2064AFD56B}"/>
              </a:ext>
            </a:extLst>
          </p:cNvPr>
          <p:cNvGrpSpPr/>
          <p:nvPr userDrawn="1"/>
        </p:nvGrpSpPr>
        <p:grpSpPr>
          <a:xfrm rot="16200000">
            <a:off x="7245557" y="2894266"/>
            <a:ext cx="6858000" cy="1069465"/>
            <a:chOff x="0" y="5545886"/>
            <a:chExt cx="12192000" cy="1069465"/>
          </a:xfrm>
        </p:grpSpPr>
        <p:cxnSp>
          <p:nvCxnSpPr>
            <p:cNvPr id="48" name="直接连接符 47">
              <a:extLst>
                <a:ext uri="{FF2B5EF4-FFF2-40B4-BE49-F238E27FC236}">
                  <a16:creationId xmlns="" xmlns:a16="http://schemas.microsoft.com/office/drawing/2014/main" id="{DCACA429-8A44-36F8-378A-779621DD9CDC}"/>
                </a:ext>
              </a:extLst>
            </p:cNvPr>
            <p:cNvCxnSpPr/>
            <p:nvPr/>
          </p:nvCxnSpPr>
          <p:spPr>
            <a:xfrm rot="5400000">
              <a:off x="6096000" y="-550114"/>
              <a:ext cx="0" cy="12192000"/>
            </a:xfrm>
            <a:prstGeom prst="line">
              <a:avLst/>
            </a:prstGeom>
            <a:ln w="12700">
              <a:solidFill>
                <a:schemeClr val="accent1">
                  <a:lumMod val="90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="" xmlns:a16="http://schemas.microsoft.com/office/drawing/2014/main" id="{5EE549E7-1A5F-9E24-AB31-71E500184FAF}"/>
                </a:ext>
              </a:extLst>
            </p:cNvPr>
            <p:cNvCxnSpPr/>
            <p:nvPr/>
          </p:nvCxnSpPr>
          <p:spPr>
            <a:xfrm rot="5400000">
              <a:off x="6096000" y="-336221"/>
              <a:ext cx="0" cy="12192000"/>
            </a:xfrm>
            <a:prstGeom prst="line">
              <a:avLst/>
            </a:prstGeom>
            <a:ln w="12700">
              <a:solidFill>
                <a:schemeClr val="accent1">
                  <a:lumMod val="90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="" xmlns:a16="http://schemas.microsoft.com/office/drawing/2014/main" id="{A82C5161-E951-A4AE-9E17-A50075869777}"/>
                </a:ext>
              </a:extLst>
            </p:cNvPr>
            <p:cNvCxnSpPr/>
            <p:nvPr/>
          </p:nvCxnSpPr>
          <p:spPr>
            <a:xfrm rot="5400000">
              <a:off x="6096000" y="-122328"/>
              <a:ext cx="0" cy="12192000"/>
            </a:xfrm>
            <a:prstGeom prst="line">
              <a:avLst/>
            </a:prstGeom>
            <a:ln w="12700">
              <a:solidFill>
                <a:schemeClr val="accent1">
                  <a:lumMod val="90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="" xmlns:a16="http://schemas.microsoft.com/office/drawing/2014/main" id="{9055ABD3-0BF8-EFCB-7E12-2FE1C9700335}"/>
                </a:ext>
              </a:extLst>
            </p:cNvPr>
            <p:cNvCxnSpPr/>
            <p:nvPr/>
          </p:nvCxnSpPr>
          <p:spPr>
            <a:xfrm rot="5400000">
              <a:off x="6096000" y="91565"/>
              <a:ext cx="0" cy="12192000"/>
            </a:xfrm>
            <a:prstGeom prst="line">
              <a:avLst/>
            </a:prstGeom>
            <a:ln w="12700">
              <a:solidFill>
                <a:schemeClr val="accent1">
                  <a:lumMod val="90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="" xmlns:a16="http://schemas.microsoft.com/office/drawing/2014/main" id="{1D0B874B-8BD6-4EF8-8A83-A41EBD84FFBF}"/>
                </a:ext>
              </a:extLst>
            </p:cNvPr>
            <p:cNvCxnSpPr/>
            <p:nvPr/>
          </p:nvCxnSpPr>
          <p:spPr>
            <a:xfrm rot="5400000">
              <a:off x="6096000" y="305458"/>
              <a:ext cx="0" cy="12192000"/>
            </a:xfrm>
            <a:prstGeom prst="line">
              <a:avLst/>
            </a:prstGeom>
            <a:ln w="12700">
              <a:solidFill>
                <a:schemeClr val="accent1">
                  <a:lumMod val="90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="" xmlns:a16="http://schemas.microsoft.com/office/drawing/2014/main" id="{6905159E-F716-EC24-6D9C-AF06166C38C3}"/>
                </a:ext>
              </a:extLst>
            </p:cNvPr>
            <p:cNvCxnSpPr/>
            <p:nvPr/>
          </p:nvCxnSpPr>
          <p:spPr>
            <a:xfrm rot="5400000">
              <a:off x="6096000" y="519351"/>
              <a:ext cx="0" cy="12192000"/>
            </a:xfrm>
            <a:prstGeom prst="line">
              <a:avLst/>
            </a:prstGeom>
            <a:ln w="12700">
              <a:solidFill>
                <a:schemeClr val="accent1">
                  <a:lumMod val="90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53">
            <a:extLst>
              <a:ext uri="{FF2B5EF4-FFF2-40B4-BE49-F238E27FC236}">
                <a16:creationId xmlns="" xmlns:a16="http://schemas.microsoft.com/office/drawing/2014/main" id="{F4F02412-299F-96F0-8DD5-2E764C45224B}"/>
              </a:ext>
            </a:extLst>
          </p:cNvPr>
          <p:cNvGrpSpPr/>
          <p:nvPr userDrawn="1"/>
        </p:nvGrpSpPr>
        <p:grpSpPr>
          <a:xfrm rot="16200000">
            <a:off x="-1911555" y="2894267"/>
            <a:ext cx="6858002" cy="1069465"/>
            <a:chOff x="0" y="5545886"/>
            <a:chExt cx="12192000" cy="1069465"/>
          </a:xfrm>
        </p:grpSpPr>
        <p:cxnSp>
          <p:nvCxnSpPr>
            <p:cNvPr id="55" name="直接连接符 54">
              <a:extLst>
                <a:ext uri="{FF2B5EF4-FFF2-40B4-BE49-F238E27FC236}">
                  <a16:creationId xmlns="" xmlns:a16="http://schemas.microsoft.com/office/drawing/2014/main" id="{10B3CE20-2268-B2D7-2238-CA4969C59C02}"/>
                </a:ext>
              </a:extLst>
            </p:cNvPr>
            <p:cNvCxnSpPr/>
            <p:nvPr/>
          </p:nvCxnSpPr>
          <p:spPr>
            <a:xfrm rot="5400000">
              <a:off x="6096000" y="-550114"/>
              <a:ext cx="0" cy="12192000"/>
            </a:xfrm>
            <a:prstGeom prst="line">
              <a:avLst/>
            </a:prstGeom>
            <a:ln w="12700">
              <a:solidFill>
                <a:schemeClr val="accent1">
                  <a:lumMod val="90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="" xmlns:a16="http://schemas.microsoft.com/office/drawing/2014/main" id="{CD4430E8-F388-1ACF-2248-C5EC2AD074E2}"/>
                </a:ext>
              </a:extLst>
            </p:cNvPr>
            <p:cNvCxnSpPr/>
            <p:nvPr/>
          </p:nvCxnSpPr>
          <p:spPr>
            <a:xfrm rot="5400000">
              <a:off x="6096000" y="-336221"/>
              <a:ext cx="0" cy="12192000"/>
            </a:xfrm>
            <a:prstGeom prst="line">
              <a:avLst/>
            </a:prstGeom>
            <a:ln w="12700">
              <a:solidFill>
                <a:schemeClr val="accent1">
                  <a:lumMod val="90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="" xmlns:a16="http://schemas.microsoft.com/office/drawing/2014/main" id="{7CDD9759-E135-D18C-0A7B-0240C7381AD0}"/>
                </a:ext>
              </a:extLst>
            </p:cNvPr>
            <p:cNvCxnSpPr/>
            <p:nvPr/>
          </p:nvCxnSpPr>
          <p:spPr>
            <a:xfrm rot="5400000">
              <a:off x="6096000" y="-122328"/>
              <a:ext cx="0" cy="12192000"/>
            </a:xfrm>
            <a:prstGeom prst="line">
              <a:avLst/>
            </a:prstGeom>
            <a:ln w="12700">
              <a:solidFill>
                <a:schemeClr val="accent1">
                  <a:lumMod val="90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="" xmlns:a16="http://schemas.microsoft.com/office/drawing/2014/main" id="{9CE74853-0437-CD0B-DB7A-C3B12782EA4E}"/>
                </a:ext>
              </a:extLst>
            </p:cNvPr>
            <p:cNvCxnSpPr/>
            <p:nvPr/>
          </p:nvCxnSpPr>
          <p:spPr>
            <a:xfrm rot="5400000">
              <a:off x="6096000" y="91565"/>
              <a:ext cx="0" cy="12192000"/>
            </a:xfrm>
            <a:prstGeom prst="line">
              <a:avLst/>
            </a:prstGeom>
            <a:ln w="12700">
              <a:solidFill>
                <a:schemeClr val="accent1">
                  <a:lumMod val="90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="" xmlns:a16="http://schemas.microsoft.com/office/drawing/2014/main" id="{D778CE07-5EDE-AA8C-B602-F98352811384}"/>
                </a:ext>
              </a:extLst>
            </p:cNvPr>
            <p:cNvCxnSpPr/>
            <p:nvPr/>
          </p:nvCxnSpPr>
          <p:spPr>
            <a:xfrm rot="5400000">
              <a:off x="6096000" y="305458"/>
              <a:ext cx="0" cy="12192000"/>
            </a:xfrm>
            <a:prstGeom prst="line">
              <a:avLst/>
            </a:prstGeom>
            <a:ln w="12700">
              <a:solidFill>
                <a:schemeClr val="accent1">
                  <a:lumMod val="90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="" xmlns:a16="http://schemas.microsoft.com/office/drawing/2014/main" id="{4184A258-43C2-4AD3-DA0E-C1C453C02F44}"/>
                </a:ext>
              </a:extLst>
            </p:cNvPr>
            <p:cNvCxnSpPr/>
            <p:nvPr/>
          </p:nvCxnSpPr>
          <p:spPr>
            <a:xfrm rot="5400000">
              <a:off x="6096000" y="519351"/>
              <a:ext cx="0" cy="12192000"/>
            </a:xfrm>
            <a:prstGeom prst="line">
              <a:avLst/>
            </a:prstGeom>
            <a:ln w="12700">
              <a:solidFill>
                <a:schemeClr val="accent1">
                  <a:lumMod val="90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矩形 61">
            <a:extLst>
              <a:ext uri="{FF2B5EF4-FFF2-40B4-BE49-F238E27FC236}">
                <a16:creationId xmlns="" xmlns:a16="http://schemas.microsoft.com/office/drawing/2014/main" id="{2B3B4A89-9C8A-828F-8A33-067475ADD426}"/>
              </a:ext>
            </a:extLst>
          </p:cNvPr>
          <p:cNvSpPr/>
          <p:nvPr userDrawn="1"/>
        </p:nvSpPr>
        <p:spPr>
          <a:xfrm>
            <a:off x="-3" y="6698348"/>
            <a:ext cx="12192001" cy="159652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2" name="矩形: 圆顶角 1">
            <a:extLst>
              <a:ext uri="{FF2B5EF4-FFF2-40B4-BE49-F238E27FC236}">
                <a16:creationId xmlns="" xmlns:a16="http://schemas.microsoft.com/office/drawing/2014/main" id="{AB618EEC-3D87-9FFA-F847-070A1EEBA8FC}"/>
              </a:ext>
            </a:extLst>
          </p:cNvPr>
          <p:cNvSpPr/>
          <p:nvPr userDrawn="1"/>
        </p:nvSpPr>
        <p:spPr>
          <a:xfrm>
            <a:off x="4032250" y="1092200"/>
            <a:ext cx="4127500" cy="5765800"/>
          </a:xfrm>
          <a:prstGeom prst="round2SameRect">
            <a:avLst>
              <a:gd name="adj1" fmla="val 50000"/>
              <a:gd name="adj2" fmla="val 0"/>
            </a:avLst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latin typeface="Quetta Demo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04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3F648109-7F9B-2EC3-A85E-88D0C2FD04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51" name="直接连接符 50">
            <a:extLst>
              <a:ext uri="{FF2B5EF4-FFF2-40B4-BE49-F238E27FC236}">
                <a16:creationId xmlns="" xmlns:a16="http://schemas.microsoft.com/office/drawing/2014/main" id="{9055ABD3-0BF8-EFCB-7E12-2FE1C9700335}"/>
              </a:ext>
            </a:extLst>
          </p:cNvPr>
          <p:cNvCxnSpPr>
            <a:cxnSpLocks/>
          </p:cNvCxnSpPr>
          <p:nvPr/>
        </p:nvCxnSpPr>
        <p:spPr>
          <a:xfrm flipH="1">
            <a:off x="9712325" y="452993"/>
            <a:ext cx="2479675" cy="0"/>
          </a:xfrm>
          <a:prstGeom prst="line">
            <a:avLst/>
          </a:prstGeom>
          <a:ln w="12700">
            <a:solidFill>
              <a:schemeClr val="accent1">
                <a:lumMod val="90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="" xmlns:a16="http://schemas.microsoft.com/office/drawing/2014/main" id="{1D0B874B-8BD6-4EF8-8A83-A41EBD84FFBF}"/>
              </a:ext>
            </a:extLst>
          </p:cNvPr>
          <p:cNvCxnSpPr>
            <a:cxnSpLocks/>
          </p:cNvCxnSpPr>
          <p:nvPr/>
        </p:nvCxnSpPr>
        <p:spPr>
          <a:xfrm flipH="1">
            <a:off x="0" y="666886"/>
            <a:ext cx="10426700" cy="0"/>
          </a:xfrm>
          <a:prstGeom prst="line">
            <a:avLst/>
          </a:prstGeom>
          <a:ln w="12700">
            <a:solidFill>
              <a:schemeClr val="accent1">
                <a:lumMod val="90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: 圆角 7">
            <a:extLst>
              <a:ext uri="{FF2B5EF4-FFF2-40B4-BE49-F238E27FC236}">
                <a16:creationId xmlns="" xmlns:a16="http://schemas.microsoft.com/office/drawing/2014/main" id="{0F99B26C-8E30-B3EF-6008-AEDA7EAD71F6}"/>
              </a:ext>
            </a:extLst>
          </p:cNvPr>
          <p:cNvSpPr/>
          <p:nvPr userDrawn="1"/>
        </p:nvSpPr>
        <p:spPr>
          <a:xfrm>
            <a:off x="8974183" y="452993"/>
            <a:ext cx="1766388" cy="213891"/>
          </a:xfrm>
          <a:prstGeom prst="roundRect">
            <a:avLst>
              <a:gd name="adj" fmla="val 50000"/>
            </a:avLst>
          </a:prstGeom>
          <a:ln w="12700">
            <a:solidFill>
              <a:schemeClr val="accent1">
                <a:lumMod val="90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33" name="矩形: 圆角 32">
            <a:extLst>
              <a:ext uri="{FF2B5EF4-FFF2-40B4-BE49-F238E27FC236}">
                <a16:creationId xmlns="" xmlns:a16="http://schemas.microsoft.com/office/drawing/2014/main" id="{4742E2EC-E0FE-3AB1-A80F-5545DF60C21E}"/>
              </a:ext>
            </a:extLst>
          </p:cNvPr>
          <p:cNvSpPr/>
          <p:nvPr userDrawn="1"/>
        </p:nvSpPr>
        <p:spPr>
          <a:xfrm>
            <a:off x="9082473" y="452993"/>
            <a:ext cx="1549808" cy="213891"/>
          </a:xfrm>
          <a:prstGeom prst="roundRect">
            <a:avLst>
              <a:gd name="adj" fmla="val 50000"/>
            </a:avLst>
          </a:prstGeom>
          <a:ln w="12700">
            <a:solidFill>
              <a:schemeClr val="accent1">
                <a:lumMod val="90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542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494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38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172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171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277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714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18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3E576A4F-9BD8-440E-B6B7-C2432D3C671B}"/>
              </a:ext>
            </a:extLst>
          </p:cNvPr>
          <p:cNvSpPr txBox="1"/>
          <p:nvPr/>
        </p:nvSpPr>
        <p:spPr>
          <a:xfrm rot="21149817">
            <a:off x="3669054" y="1916199"/>
            <a:ext cx="4853894" cy="2215991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800" spc="600" dirty="0">
                <a:solidFill>
                  <a:schemeClr val="accent1">
                    <a:lumMod val="90000"/>
                  </a:schemeClr>
                </a:solidFill>
                <a:latin typeface="Quetta Demo" panose="02000600000000000000" pitchFamily="2" charset="0"/>
              </a:rPr>
              <a:t>Go far away</a:t>
            </a:r>
          </a:p>
          <a:p>
            <a:pPr algn="ctr">
              <a:lnSpc>
                <a:spcPct val="150000"/>
              </a:lnSpc>
            </a:pPr>
            <a:r>
              <a:rPr lang="en-US" altLang="zh-CN" sz="4800" spc="600" dirty="0">
                <a:solidFill>
                  <a:schemeClr val="accent1">
                    <a:lumMod val="90000"/>
                  </a:schemeClr>
                </a:solidFill>
                <a:latin typeface="Quetta Demo" panose="02000600000000000000" pitchFamily="2" charset="0"/>
              </a:rPr>
              <a:t>go to unknown places</a:t>
            </a:r>
            <a:endParaRPr lang="en-US" sz="4800" spc="600" dirty="0">
              <a:solidFill>
                <a:schemeClr val="accent1">
                  <a:lumMod val="90000"/>
                </a:schemeClr>
              </a:solidFill>
              <a:latin typeface="Quetta Demo" panose="02000600000000000000" pitchFamily="2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225C519E-7656-3031-575D-70C26B36F4F2}"/>
              </a:ext>
            </a:extLst>
          </p:cNvPr>
          <p:cNvSpPr txBox="1"/>
          <p:nvPr/>
        </p:nvSpPr>
        <p:spPr>
          <a:xfrm>
            <a:off x="4557863" y="401871"/>
            <a:ext cx="2091277" cy="28100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1826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演示悠然小楷" panose="00000500000000000000" pitchFamily="2" charset="-122"/>
                <a:ea typeface="演示悠然小楷" panose="00000500000000000000" pitchFamily="2" charset="-122"/>
              </a:rPr>
              <a:t>空</a:t>
            </a:r>
            <a:endParaRPr lang="en-US" sz="1826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演示悠然小楷" panose="00000500000000000000" pitchFamily="2" charset="-122"/>
              <a:ea typeface="演示悠然小楷" panose="00000500000000000000" pitchFamily="2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7995A200-2599-7887-1503-830BB8EF548C}"/>
              </a:ext>
            </a:extLst>
          </p:cNvPr>
          <p:cNvSpPr txBox="1"/>
          <p:nvPr/>
        </p:nvSpPr>
        <p:spPr>
          <a:xfrm>
            <a:off x="5747352" y="818359"/>
            <a:ext cx="2091277" cy="28100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1826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演示悠然小楷" panose="00000500000000000000" pitchFamily="2" charset="-122"/>
                <a:ea typeface="演示悠然小楷" panose="00000500000000000000" pitchFamily="2" charset="-122"/>
              </a:rPr>
              <a:t>谷</a:t>
            </a:r>
            <a:endParaRPr lang="en-US" sz="1826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演示悠然小楷" panose="00000500000000000000" pitchFamily="2" charset="-122"/>
              <a:ea typeface="演示悠然小楷" panose="00000500000000000000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A29AE919-0F83-2CF0-A489-C50798BAF91E}"/>
              </a:ext>
            </a:extLst>
          </p:cNvPr>
          <p:cNvSpPr txBox="1"/>
          <p:nvPr/>
        </p:nvSpPr>
        <p:spPr>
          <a:xfrm>
            <a:off x="4701713" y="1806871"/>
            <a:ext cx="2091277" cy="28100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1826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演示悠然小楷" panose="00000500000000000000" pitchFamily="2" charset="-122"/>
                <a:ea typeface="演示悠然小楷" panose="00000500000000000000" pitchFamily="2" charset="-122"/>
              </a:rPr>
              <a:t>幽</a:t>
            </a:r>
            <a:endParaRPr lang="en-US" sz="1826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演示悠然小楷" panose="00000500000000000000" pitchFamily="2" charset="-122"/>
              <a:ea typeface="演示悠然小楷" panose="00000500000000000000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4A7D24BF-092D-B0C1-E54E-AA3E3D7CF7CC}"/>
              </a:ext>
            </a:extLst>
          </p:cNvPr>
          <p:cNvSpPr txBox="1"/>
          <p:nvPr/>
        </p:nvSpPr>
        <p:spPr>
          <a:xfrm>
            <a:off x="5891202" y="2186214"/>
            <a:ext cx="2091277" cy="28100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1826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演示悠然小楷" panose="00000500000000000000" pitchFamily="2" charset="-122"/>
                <a:ea typeface="演示悠然小楷" panose="00000500000000000000" pitchFamily="2" charset="-122"/>
              </a:rPr>
              <a:t>兰</a:t>
            </a:r>
            <a:endParaRPr lang="en-US" sz="1826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演示悠然小楷" panose="00000500000000000000" pitchFamily="2" charset="-122"/>
              <a:ea typeface="演示悠然小楷" panose="00000500000000000000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957A38FB-CD79-CEFC-E15B-7625E0226B31}"/>
              </a:ext>
            </a:extLst>
          </p:cNvPr>
          <p:cNvSpPr txBox="1"/>
          <p:nvPr/>
        </p:nvSpPr>
        <p:spPr>
          <a:xfrm>
            <a:off x="4889255" y="5074397"/>
            <a:ext cx="51296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沉静</a:t>
            </a:r>
            <a:endParaRPr lang="en-US" sz="2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578E7D6D-1162-1613-08B8-59643D0117A9}"/>
              </a:ext>
            </a:extLst>
          </p:cNvPr>
          <p:cNvSpPr txBox="1"/>
          <p:nvPr/>
        </p:nvSpPr>
        <p:spPr>
          <a:xfrm>
            <a:off x="6789784" y="5074397"/>
            <a:ext cx="51296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自然</a:t>
            </a:r>
            <a:endParaRPr lang="en-US" sz="2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0B10A331-997D-3F52-7EB2-5879730F83CF}"/>
              </a:ext>
            </a:extLst>
          </p:cNvPr>
          <p:cNvSpPr txBox="1"/>
          <p:nvPr/>
        </p:nvSpPr>
        <p:spPr>
          <a:xfrm>
            <a:off x="404341" y="438331"/>
            <a:ext cx="1110882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/>
            <a:r>
              <a:rPr lang="en-US" altLang="zh-CN" sz="1600" dirty="0">
                <a:solidFill>
                  <a:schemeClr val="bg1"/>
                </a:solidFill>
                <a:latin typeface="+mn-ea"/>
              </a:rPr>
              <a:t>YEAR 20XX</a:t>
            </a:r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957478EA-E693-7D8A-47BD-03EC132AB4D3}"/>
              </a:ext>
            </a:extLst>
          </p:cNvPr>
          <p:cNvSpPr txBox="1"/>
          <p:nvPr/>
        </p:nvSpPr>
        <p:spPr>
          <a:xfrm>
            <a:off x="10755324" y="438331"/>
            <a:ext cx="1032335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风</a:t>
            </a:r>
            <a:r>
              <a:rPr lang="en-US" altLang="zh-CN" sz="1600" dirty="0">
                <a:solidFill>
                  <a:schemeClr val="bg1"/>
                </a:solidFill>
                <a:latin typeface="+mn-ea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林</a:t>
            </a:r>
            <a:r>
              <a:rPr lang="en-US" altLang="zh-CN" sz="1600" dirty="0">
                <a:solidFill>
                  <a:schemeClr val="bg1"/>
                </a:solidFill>
                <a:latin typeface="+mn-ea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火</a:t>
            </a:r>
            <a:r>
              <a:rPr lang="en-US" altLang="zh-CN" sz="1600" dirty="0">
                <a:solidFill>
                  <a:schemeClr val="bg1"/>
                </a:solidFill>
                <a:latin typeface="+mn-ea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山</a:t>
            </a:r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="" xmlns:a16="http://schemas.microsoft.com/office/drawing/2014/main" id="{3D5BBBE0-45FD-9A44-30CF-BD578755543B}"/>
              </a:ext>
            </a:extLst>
          </p:cNvPr>
          <p:cNvSpPr/>
          <p:nvPr/>
        </p:nvSpPr>
        <p:spPr>
          <a:xfrm>
            <a:off x="404341" y="6467952"/>
            <a:ext cx="1110882" cy="45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="" xmlns:a16="http://schemas.microsoft.com/office/drawing/2014/main" id="{5F6380A4-8C7A-5788-983C-42390EF4019D}"/>
              </a:ext>
            </a:extLst>
          </p:cNvPr>
          <p:cNvCxnSpPr>
            <a:cxnSpLocks/>
          </p:cNvCxnSpPr>
          <p:nvPr/>
        </p:nvCxnSpPr>
        <p:spPr>
          <a:xfrm>
            <a:off x="1515223" y="6490811"/>
            <a:ext cx="9161554" cy="0"/>
          </a:xfrm>
          <a:prstGeom prst="line">
            <a:avLst/>
          </a:prstGeom>
          <a:ln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乘号 28">
            <a:extLst>
              <a:ext uri="{FF2B5EF4-FFF2-40B4-BE49-F238E27FC236}">
                <a16:creationId xmlns="" xmlns:a16="http://schemas.microsoft.com/office/drawing/2014/main" id="{C770B82E-4EDF-CDE4-D4A7-499C299CEED6}"/>
              </a:ext>
            </a:extLst>
          </p:cNvPr>
          <p:cNvSpPr/>
          <p:nvPr/>
        </p:nvSpPr>
        <p:spPr>
          <a:xfrm>
            <a:off x="4908305" y="5121636"/>
            <a:ext cx="2375390" cy="213298"/>
          </a:xfrm>
          <a:prstGeom prst="mathMultiply">
            <a:avLst>
              <a:gd name="adj1" fmla="val 62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="" xmlns:a16="http://schemas.microsoft.com/office/drawing/2014/main" id="{9DA494EA-FEC9-BBAF-2CE4-0B590122DFCC}"/>
              </a:ext>
            </a:extLst>
          </p:cNvPr>
          <p:cNvSpPr/>
          <p:nvPr/>
        </p:nvSpPr>
        <p:spPr>
          <a:xfrm>
            <a:off x="4441825" y="5022850"/>
            <a:ext cx="3308350" cy="41087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31" name="矩形: 圆角 30">
            <a:extLst>
              <a:ext uri="{FF2B5EF4-FFF2-40B4-BE49-F238E27FC236}">
                <a16:creationId xmlns="" xmlns:a16="http://schemas.microsoft.com/office/drawing/2014/main" id="{BF0FAE97-3FDF-5135-CF3E-725C0135F0DF}"/>
              </a:ext>
            </a:extLst>
          </p:cNvPr>
          <p:cNvSpPr/>
          <p:nvPr/>
        </p:nvSpPr>
        <p:spPr>
          <a:xfrm>
            <a:off x="4527550" y="5022850"/>
            <a:ext cx="3136900" cy="41087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32" name="矩形: 圆角 31">
            <a:extLst>
              <a:ext uri="{FF2B5EF4-FFF2-40B4-BE49-F238E27FC236}">
                <a16:creationId xmlns="" xmlns:a16="http://schemas.microsoft.com/office/drawing/2014/main" id="{3082DCFF-F7F9-83BE-7ECF-9ABB1BFD22A3}"/>
              </a:ext>
            </a:extLst>
          </p:cNvPr>
          <p:cNvSpPr/>
          <p:nvPr/>
        </p:nvSpPr>
        <p:spPr>
          <a:xfrm>
            <a:off x="10676777" y="6467952"/>
            <a:ext cx="1110882" cy="45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198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79DAA7D9-3C72-8545-2832-2504030E13D1}"/>
              </a:ext>
            </a:extLst>
          </p:cNvPr>
          <p:cNvSpPr txBox="1"/>
          <p:nvPr/>
        </p:nvSpPr>
        <p:spPr>
          <a:xfrm>
            <a:off x="561760" y="14516"/>
            <a:ext cx="3201197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2.</a:t>
            </a:r>
            <a:r>
              <a:rPr lang="zh-CN" altLang="en-US" sz="54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热烈之夏</a:t>
            </a:r>
          </a:p>
        </p:txBody>
      </p:sp>
      <p:sp>
        <p:nvSpPr>
          <p:cNvPr id="55" name="任意多边形: 形状 54">
            <a:extLst>
              <a:ext uri="{FF2B5EF4-FFF2-40B4-BE49-F238E27FC236}">
                <a16:creationId xmlns="" xmlns:a16="http://schemas.microsoft.com/office/drawing/2014/main" id="{7D987540-C65B-BD08-8781-28007E3626E5}"/>
              </a:ext>
            </a:extLst>
          </p:cNvPr>
          <p:cNvSpPr/>
          <p:nvPr/>
        </p:nvSpPr>
        <p:spPr>
          <a:xfrm>
            <a:off x="1489129" y="1431977"/>
            <a:ext cx="2855722" cy="2855721"/>
          </a:xfrm>
          <a:custGeom>
            <a:avLst/>
            <a:gdLst>
              <a:gd name="connsiteX0" fmla="*/ 1427860 w 2855722"/>
              <a:gd name="connsiteY0" fmla="*/ 0 h 2855721"/>
              <a:gd name="connsiteX1" fmla="*/ 2855722 w 2855722"/>
              <a:gd name="connsiteY1" fmla="*/ 1427860 h 2855721"/>
              <a:gd name="connsiteX2" fmla="*/ 1427861 w 2855722"/>
              <a:gd name="connsiteY2" fmla="*/ 2855721 h 2855721"/>
              <a:gd name="connsiteX3" fmla="*/ 0 w 2855722"/>
              <a:gd name="connsiteY3" fmla="*/ 1427860 h 2855721"/>
              <a:gd name="connsiteX4" fmla="*/ 1427860 w 2855722"/>
              <a:gd name="connsiteY4" fmla="*/ 0 h 2855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5722" h="2855721">
                <a:moveTo>
                  <a:pt x="1427860" y="0"/>
                </a:moveTo>
                <a:lnTo>
                  <a:pt x="2855722" y="1427860"/>
                </a:lnTo>
                <a:lnTo>
                  <a:pt x="1427861" y="2855721"/>
                </a:lnTo>
                <a:lnTo>
                  <a:pt x="0" y="1427860"/>
                </a:lnTo>
                <a:lnTo>
                  <a:pt x="142786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53" name="任意多边形: 形状 52">
            <a:extLst>
              <a:ext uri="{FF2B5EF4-FFF2-40B4-BE49-F238E27FC236}">
                <a16:creationId xmlns="" xmlns:a16="http://schemas.microsoft.com/office/drawing/2014/main" id="{445C40A0-5435-2036-6DF2-91DF376A3DA7}"/>
              </a:ext>
            </a:extLst>
          </p:cNvPr>
          <p:cNvSpPr/>
          <p:nvPr/>
        </p:nvSpPr>
        <p:spPr>
          <a:xfrm>
            <a:off x="7847150" y="1431977"/>
            <a:ext cx="2855722" cy="2855721"/>
          </a:xfrm>
          <a:custGeom>
            <a:avLst/>
            <a:gdLst>
              <a:gd name="connsiteX0" fmla="*/ 1427860 w 2855722"/>
              <a:gd name="connsiteY0" fmla="*/ 0 h 2855721"/>
              <a:gd name="connsiteX1" fmla="*/ 2855722 w 2855722"/>
              <a:gd name="connsiteY1" fmla="*/ 1427860 h 2855721"/>
              <a:gd name="connsiteX2" fmla="*/ 1427860 w 2855722"/>
              <a:gd name="connsiteY2" fmla="*/ 2855721 h 2855721"/>
              <a:gd name="connsiteX3" fmla="*/ 0 w 2855722"/>
              <a:gd name="connsiteY3" fmla="*/ 1427860 h 2855721"/>
              <a:gd name="connsiteX4" fmla="*/ 1427860 w 2855722"/>
              <a:gd name="connsiteY4" fmla="*/ 0 h 2855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5722" h="2855721">
                <a:moveTo>
                  <a:pt x="1427860" y="0"/>
                </a:moveTo>
                <a:lnTo>
                  <a:pt x="2855722" y="1427860"/>
                </a:lnTo>
                <a:lnTo>
                  <a:pt x="1427860" y="2855721"/>
                </a:lnTo>
                <a:lnTo>
                  <a:pt x="0" y="1427860"/>
                </a:lnTo>
                <a:lnTo>
                  <a:pt x="142786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57" name="任意多边形: 形状 56">
            <a:extLst>
              <a:ext uri="{FF2B5EF4-FFF2-40B4-BE49-F238E27FC236}">
                <a16:creationId xmlns="" xmlns:a16="http://schemas.microsoft.com/office/drawing/2014/main" id="{55ED1D20-B5D1-B070-BBFA-E5C07BA13F04}"/>
              </a:ext>
            </a:extLst>
          </p:cNvPr>
          <p:cNvSpPr/>
          <p:nvPr/>
        </p:nvSpPr>
        <p:spPr>
          <a:xfrm>
            <a:off x="3078634" y="1431977"/>
            <a:ext cx="6034732" cy="5426023"/>
          </a:xfrm>
          <a:custGeom>
            <a:avLst/>
            <a:gdLst>
              <a:gd name="connsiteX0" fmla="*/ 3017366 w 6034732"/>
              <a:gd name="connsiteY0" fmla="*/ 3179011 h 5426023"/>
              <a:gd name="connsiteX1" fmla="*/ 4445226 w 6034732"/>
              <a:gd name="connsiteY1" fmla="*/ 4606871 h 5426023"/>
              <a:gd name="connsiteX2" fmla="*/ 3626074 w 6034732"/>
              <a:gd name="connsiteY2" fmla="*/ 5426023 h 5426023"/>
              <a:gd name="connsiteX3" fmla="*/ 2408658 w 6034732"/>
              <a:gd name="connsiteY3" fmla="*/ 5426023 h 5426023"/>
              <a:gd name="connsiteX4" fmla="*/ 1589505 w 6034732"/>
              <a:gd name="connsiteY4" fmla="*/ 4606872 h 5426023"/>
              <a:gd name="connsiteX5" fmla="*/ 1427861 w 6034732"/>
              <a:gd name="connsiteY5" fmla="*/ 1589506 h 5426023"/>
              <a:gd name="connsiteX6" fmla="*/ 2855721 w 6034732"/>
              <a:gd name="connsiteY6" fmla="*/ 3017367 h 5426023"/>
              <a:gd name="connsiteX7" fmla="*/ 1427861 w 6034732"/>
              <a:gd name="connsiteY7" fmla="*/ 4445227 h 5426023"/>
              <a:gd name="connsiteX8" fmla="*/ 0 w 6034732"/>
              <a:gd name="connsiteY8" fmla="*/ 3017367 h 5426023"/>
              <a:gd name="connsiteX9" fmla="*/ 4606870 w 6034732"/>
              <a:gd name="connsiteY9" fmla="*/ 1589505 h 5426023"/>
              <a:gd name="connsiteX10" fmla="*/ 6034732 w 6034732"/>
              <a:gd name="connsiteY10" fmla="*/ 3017367 h 5426023"/>
              <a:gd name="connsiteX11" fmla="*/ 4606870 w 6034732"/>
              <a:gd name="connsiteY11" fmla="*/ 4445227 h 5426023"/>
              <a:gd name="connsiteX12" fmla="*/ 3179010 w 6034732"/>
              <a:gd name="connsiteY12" fmla="*/ 3017367 h 5426023"/>
              <a:gd name="connsiteX13" fmla="*/ 3017366 w 6034732"/>
              <a:gd name="connsiteY13" fmla="*/ 0 h 5426023"/>
              <a:gd name="connsiteX14" fmla="*/ 4445226 w 6034732"/>
              <a:gd name="connsiteY14" fmla="*/ 1427860 h 5426023"/>
              <a:gd name="connsiteX15" fmla="*/ 3017365 w 6034732"/>
              <a:gd name="connsiteY15" fmla="*/ 2855721 h 5426023"/>
              <a:gd name="connsiteX16" fmla="*/ 1589504 w 6034732"/>
              <a:gd name="connsiteY16" fmla="*/ 1427860 h 542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34732" h="5426023">
                <a:moveTo>
                  <a:pt x="3017366" y="3179011"/>
                </a:moveTo>
                <a:lnTo>
                  <a:pt x="4445226" y="4606871"/>
                </a:lnTo>
                <a:lnTo>
                  <a:pt x="3626074" y="5426023"/>
                </a:lnTo>
                <a:lnTo>
                  <a:pt x="2408658" y="5426023"/>
                </a:lnTo>
                <a:lnTo>
                  <a:pt x="1589505" y="4606872"/>
                </a:lnTo>
                <a:close/>
                <a:moveTo>
                  <a:pt x="1427861" y="1589506"/>
                </a:moveTo>
                <a:lnTo>
                  <a:pt x="2855721" y="3017367"/>
                </a:lnTo>
                <a:lnTo>
                  <a:pt x="1427861" y="4445227"/>
                </a:lnTo>
                <a:lnTo>
                  <a:pt x="0" y="3017367"/>
                </a:lnTo>
                <a:close/>
                <a:moveTo>
                  <a:pt x="4606870" y="1589505"/>
                </a:moveTo>
                <a:lnTo>
                  <a:pt x="6034732" y="3017367"/>
                </a:lnTo>
                <a:lnTo>
                  <a:pt x="4606870" y="4445227"/>
                </a:lnTo>
                <a:lnTo>
                  <a:pt x="3179010" y="3017367"/>
                </a:lnTo>
                <a:close/>
                <a:moveTo>
                  <a:pt x="3017366" y="0"/>
                </a:moveTo>
                <a:lnTo>
                  <a:pt x="4445226" y="1427860"/>
                </a:lnTo>
                <a:lnTo>
                  <a:pt x="3017365" y="2855721"/>
                </a:lnTo>
                <a:lnTo>
                  <a:pt x="1589504" y="142786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49" name="任意多边形: 形状 48">
            <a:extLst>
              <a:ext uri="{FF2B5EF4-FFF2-40B4-BE49-F238E27FC236}">
                <a16:creationId xmlns="" xmlns:a16="http://schemas.microsoft.com/office/drawing/2014/main" id="{A3445BEA-55DF-64C9-E04F-248D66E044A2}"/>
              </a:ext>
            </a:extLst>
          </p:cNvPr>
          <p:cNvSpPr/>
          <p:nvPr/>
        </p:nvSpPr>
        <p:spPr>
          <a:xfrm>
            <a:off x="7847149" y="3021483"/>
            <a:ext cx="4344850" cy="3836519"/>
          </a:xfrm>
          <a:custGeom>
            <a:avLst/>
            <a:gdLst>
              <a:gd name="connsiteX0" fmla="*/ 3017365 w 4344850"/>
              <a:gd name="connsiteY0" fmla="*/ 0 h 3836519"/>
              <a:gd name="connsiteX1" fmla="*/ 4344850 w 4344850"/>
              <a:gd name="connsiteY1" fmla="*/ 1327485 h 3836519"/>
              <a:gd name="connsiteX2" fmla="*/ 4344850 w 4344850"/>
              <a:gd name="connsiteY2" fmla="*/ 3836519 h 3836519"/>
              <a:gd name="connsiteX3" fmla="*/ 819152 w 4344850"/>
              <a:gd name="connsiteY3" fmla="*/ 3836519 h 3836519"/>
              <a:gd name="connsiteX4" fmla="*/ 0 w 4344850"/>
              <a:gd name="connsiteY4" fmla="*/ 3017367 h 3836519"/>
              <a:gd name="connsiteX5" fmla="*/ 3017365 w 4344850"/>
              <a:gd name="connsiteY5" fmla="*/ 0 h 383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4850" h="3836519">
                <a:moveTo>
                  <a:pt x="3017365" y="0"/>
                </a:moveTo>
                <a:lnTo>
                  <a:pt x="4344850" y="1327485"/>
                </a:lnTo>
                <a:lnTo>
                  <a:pt x="4344850" y="3836519"/>
                </a:lnTo>
                <a:lnTo>
                  <a:pt x="819152" y="3836519"/>
                </a:lnTo>
                <a:lnTo>
                  <a:pt x="0" y="3017367"/>
                </a:lnTo>
                <a:lnTo>
                  <a:pt x="3017365" y="0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52" name="任意多边形: 形状 51">
            <a:extLst>
              <a:ext uri="{FF2B5EF4-FFF2-40B4-BE49-F238E27FC236}">
                <a16:creationId xmlns="" xmlns:a16="http://schemas.microsoft.com/office/drawing/2014/main" id="{91552553-86DD-2AAB-6CE6-1F898D97C175}"/>
              </a:ext>
            </a:extLst>
          </p:cNvPr>
          <p:cNvSpPr/>
          <p:nvPr/>
        </p:nvSpPr>
        <p:spPr>
          <a:xfrm>
            <a:off x="0" y="3021482"/>
            <a:ext cx="4344851" cy="3836518"/>
          </a:xfrm>
          <a:custGeom>
            <a:avLst/>
            <a:gdLst>
              <a:gd name="connsiteX0" fmla="*/ 1327484 w 4344851"/>
              <a:gd name="connsiteY0" fmla="*/ 0 h 3836518"/>
              <a:gd name="connsiteX1" fmla="*/ 4344851 w 4344851"/>
              <a:gd name="connsiteY1" fmla="*/ 3017366 h 3836518"/>
              <a:gd name="connsiteX2" fmla="*/ 3525699 w 4344851"/>
              <a:gd name="connsiteY2" fmla="*/ 3836518 h 3836518"/>
              <a:gd name="connsiteX3" fmla="*/ 1 w 4344851"/>
              <a:gd name="connsiteY3" fmla="*/ 3836518 h 3836518"/>
              <a:gd name="connsiteX4" fmla="*/ 0 w 4344851"/>
              <a:gd name="connsiteY4" fmla="*/ 1327484 h 3836518"/>
              <a:gd name="connsiteX5" fmla="*/ 1327484 w 4344851"/>
              <a:gd name="connsiteY5" fmla="*/ 0 h 383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4851" h="3836518">
                <a:moveTo>
                  <a:pt x="1327484" y="0"/>
                </a:moveTo>
                <a:lnTo>
                  <a:pt x="4344851" y="3017366"/>
                </a:lnTo>
                <a:lnTo>
                  <a:pt x="3525699" y="3836518"/>
                </a:lnTo>
                <a:lnTo>
                  <a:pt x="1" y="3836518"/>
                </a:lnTo>
                <a:lnTo>
                  <a:pt x="0" y="1327484"/>
                </a:lnTo>
                <a:lnTo>
                  <a:pt x="1327484" y="0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459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3F9DAF5E-6F98-95AF-7C98-150FD59C885F}"/>
              </a:ext>
            </a:extLst>
          </p:cNvPr>
          <p:cNvSpPr txBox="1"/>
          <p:nvPr/>
        </p:nvSpPr>
        <p:spPr>
          <a:xfrm>
            <a:off x="5108550" y="5481976"/>
            <a:ext cx="1974900" cy="5422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四季各有颜色</a:t>
            </a:r>
            <a:endParaRPr lang="en-US" altLang="zh-CN" sz="1400" dirty="0">
              <a:solidFill>
                <a:schemeClr val="bg1"/>
              </a:solidFill>
              <a:latin typeface="+mn-ea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不因为偶然的美丽而停留</a:t>
            </a:r>
            <a:endParaRPr lang="en-US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A7D969E1-757E-142B-1943-F9BCDF0AB5B4}"/>
              </a:ext>
            </a:extLst>
          </p:cNvPr>
          <p:cNvSpPr txBox="1"/>
          <p:nvPr userDrawn="1"/>
        </p:nvSpPr>
        <p:spPr>
          <a:xfrm>
            <a:off x="5982482" y="2556414"/>
            <a:ext cx="823944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寞</a:t>
            </a:r>
            <a:endParaRPr lang="en-US" sz="72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34FEFDBE-7946-804A-841A-88F0E7DE0C31}"/>
              </a:ext>
            </a:extLst>
          </p:cNvPr>
          <p:cNvSpPr txBox="1"/>
          <p:nvPr userDrawn="1"/>
        </p:nvSpPr>
        <p:spPr>
          <a:xfrm>
            <a:off x="5424047" y="2022407"/>
            <a:ext cx="1008289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88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落</a:t>
            </a:r>
            <a:endParaRPr lang="en-US" sz="88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0CFB21E2-BA48-E584-B272-90A81254BD0F}"/>
              </a:ext>
            </a:extLst>
          </p:cNvPr>
          <p:cNvSpPr txBox="1"/>
          <p:nvPr userDrawn="1"/>
        </p:nvSpPr>
        <p:spPr>
          <a:xfrm>
            <a:off x="5982479" y="3301018"/>
            <a:ext cx="823944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秋</a:t>
            </a:r>
            <a:endParaRPr lang="en-US" sz="72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439ADE6C-81D6-523D-2206-70D67BF24A75}"/>
              </a:ext>
            </a:extLst>
          </p:cNvPr>
          <p:cNvSpPr txBox="1"/>
          <p:nvPr userDrawn="1"/>
        </p:nvSpPr>
        <p:spPr>
          <a:xfrm>
            <a:off x="5468188" y="2745920"/>
            <a:ext cx="1008289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88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之</a:t>
            </a:r>
            <a:endParaRPr lang="en-US" sz="88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0393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79DAA7D9-3C72-8545-2832-2504030E13D1}"/>
              </a:ext>
            </a:extLst>
          </p:cNvPr>
          <p:cNvSpPr txBox="1"/>
          <p:nvPr/>
        </p:nvSpPr>
        <p:spPr>
          <a:xfrm>
            <a:off x="561760" y="14516"/>
            <a:ext cx="3201197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3.</a:t>
            </a:r>
            <a:r>
              <a:rPr lang="zh-CN" altLang="en-US" sz="54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落寞之秋</a:t>
            </a:r>
          </a:p>
        </p:txBody>
      </p:sp>
      <p:sp>
        <p:nvSpPr>
          <p:cNvPr id="10" name="任意多边形: 形状 9">
            <a:extLst>
              <a:ext uri="{FF2B5EF4-FFF2-40B4-BE49-F238E27FC236}">
                <a16:creationId xmlns="" xmlns:a16="http://schemas.microsoft.com/office/drawing/2014/main" id="{240434B3-57BB-4091-9DD8-A69C7CC8F30B}"/>
              </a:ext>
            </a:extLst>
          </p:cNvPr>
          <p:cNvSpPr/>
          <p:nvPr/>
        </p:nvSpPr>
        <p:spPr>
          <a:xfrm>
            <a:off x="561759" y="1385456"/>
            <a:ext cx="4481295" cy="5472545"/>
          </a:xfrm>
          <a:custGeom>
            <a:avLst/>
            <a:gdLst>
              <a:gd name="connsiteX0" fmla="*/ 303697 w 4481295"/>
              <a:gd name="connsiteY0" fmla="*/ 0 h 5472545"/>
              <a:gd name="connsiteX1" fmla="*/ 4177598 w 4481295"/>
              <a:gd name="connsiteY1" fmla="*/ 0 h 5472545"/>
              <a:gd name="connsiteX2" fmla="*/ 4481295 w 4481295"/>
              <a:gd name="connsiteY2" fmla="*/ 303697 h 5472545"/>
              <a:gd name="connsiteX3" fmla="*/ 4481295 w 4481295"/>
              <a:gd name="connsiteY3" fmla="*/ 5472545 h 5472545"/>
              <a:gd name="connsiteX4" fmla="*/ 0 w 4481295"/>
              <a:gd name="connsiteY4" fmla="*/ 5472545 h 5472545"/>
              <a:gd name="connsiteX5" fmla="*/ 0 w 4481295"/>
              <a:gd name="connsiteY5" fmla="*/ 303697 h 5472545"/>
              <a:gd name="connsiteX6" fmla="*/ 303697 w 4481295"/>
              <a:gd name="connsiteY6" fmla="*/ 0 h 5472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1295" h="5472545">
                <a:moveTo>
                  <a:pt x="303697" y="0"/>
                </a:moveTo>
                <a:lnTo>
                  <a:pt x="4177598" y="0"/>
                </a:lnTo>
                <a:cubicBezTo>
                  <a:pt x="4345325" y="0"/>
                  <a:pt x="4481295" y="135970"/>
                  <a:pt x="4481295" y="303697"/>
                </a:cubicBezTo>
                <a:lnTo>
                  <a:pt x="4481295" y="5472545"/>
                </a:lnTo>
                <a:lnTo>
                  <a:pt x="0" y="5472545"/>
                </a:lnTo>
                <a:lnTo>
                  <a:pt x="0" y="303697"/>
                </a:lnTo>
                <a:cubicBezTo>
                  <a:pt x="0" y="135970"/>
                  <a:pt x="135970" y="0"/>
                  <a:pt x="303697" y="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18" name="任意多边形: 形状 17">
            <a:extLst>
              <a:ext uri="{FF2B5EF4-FFF2-40B4-BE49-F238E27FC236}">
                <a16:creationId xmlns="" xmlns:a16="http://schemas.microsoft.com/office/drawing/2014/main" id="{2659DE15-C429-9F9B-65D7-D2B66F0062D2}"/>
              </a:ext>
            </a:extLst>
          </p:cNvPr>
          <p:cNvSpPr/>
          <p:nvPr/>
        </p:nvSpPr>
        <p:spPr>
          <a:xfrm>
            <a:off x="822256" y="2031531"/>
            <a:ext cx="3960301" cy="4826469"/>
          </a:xfrm>
          <a:custGeom>
            <a:avLst/>
            <a:gdLst>
              <a:gd name="connsiteX0" fmla="*/ 268390 w 3960301"/>
              <a:gd name="connsiteY0" fmla="*/ 0 h 4826469"/>
              <a:gd name="connsiteX1" fmla="*/ 3691912 w 3960301"/>
              <a:gd name="connsiteY1" fmla="*/ 0 h 4826469"/>
              <a:gd name="connsiteX2" fmla="*/ 3960301 w 3960301"/>
              <a:gd name="connsiteY2" fmla="*/ 276019 h 4826469"/>
              <a:gd name="connsiteX3" fmla="*/ 3960301 w 3960301"/>
              <a:gd name="connsiteY3" fmla="*/ 4826469 h 4826469"/>
              <a:gd name="connsiteX4" fmla="*/ 0 w 3960301"/>
              <a:gd name="connsiteY4" fmla="*/ 4826469 h 4826469"/>
              <a:gd name="connsiteX5" fmla="*/ 0 w 3960301"/>
              <a:gd name="connsiteY5" fmla="*/ 276019 h 4826469"/>
              <a:gd name="connsiteX6" fmla="*/ 268390 w 3960301"/>
              <a:gd name="connsiteY6" fmla="*/ 0 h 482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301" h="4826469">
                <a:moveTo>
                  <a:pt x="268390" y="0"/>
                </a:moveTo>
                <a:lnTo>
                  <a:pt x="3691912" y="0"/>
                </a:lnTo>
                <a:cubicBezTo>
                  <a:pt x="3840139" y="0"/>
                  <a:pt x="3960301" y="123578"/>
                  <a:pt x="3960301" y="276019"/>
                </a:cubicBezTo>
                <a:lnTo>
                  <a:pt x="3960301" y="4826469"/>
                </a:lnTo>
                <a:lnTo>
                  <a:pt x="0" y="4826469"/>
                </a:lnTo>
                <a:lnTo>
                  <a:pt x="0" y="276019"/>
                </a:lnTo>
                <a:cubicBezTo>
                  <a:pt x="0" y="123578"/>
                  <a:pt x="120162" y="0"/>
                  <a:pt x="268390" y="0"/>
                </a:cubicBez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99741B52-0B30-142D-6087-34891B5ECB20}"/>
              </a:ext>
            </a:extLst>
          </p:cNvPr>
          <p:cNvGrpSpPr/>
          <p:nvPr/>
        </p:nvGrpSpPr>
        <p:grpSpPr>
          <a:xfrm>
            <a:off x="3663912" y="1533054"/>
            <a:ext cx="1118645" cy="369236"/>
            <a:chOff x="6048555" y="1778000"/>
            <a:chExt cx="1118645" cy="369236"/>
          </a:xfrm>
          <a:solidFill>
            <a:schemeClr val="bg1"/>
          </a:solidFill>
        </p:grpSpPr>
        <p:sp>
          <p:nvSpPr>
            <p:cNvPr id="5" name="减号 4">
              <a:extLst>
                <a:ext uri="{FF2B5EF4-FFF2-40B4-BE49-F238E27FC236}">
                  <a16:creationId xmlns="" xmlns:a16="http://schemas.microsoft.com/office/drawing/2014/main" id="{1FF09CE8-6BF9-A4FB-D9D9-546113A173E0}"/>
                </a:ext>
              </a:extLst>
            </p:cNvPr>
            <p:cNvSpPr/>
            <p:nvPr/>
          </p:nvSpPr>
          <p:spPr>
            <a:xfrm>
              <a:off x="6048555" y="1787236"/>
              <a:ext cx="360000" cy="360000"/>
            </a:xfrm>
            <a:prstGeom prst="mathMinus">
              <a:avLst>
                <a:gd name="adj1" fmla="val 147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Quetta Demo" panose="02000600000000000000" pitchFamily="2" charset="0"/>
              </a:endParaRPr>
            </a:p>
          </p:txBody>
        </p:sp>
        <p:sp>
          <p:nvSpPr>
            <p:cNvPr id="14" name="图文框 13">
              <a:extLst>
                <a:ext uri="{FF2B5EF4-FFF2-40B4-BE49-F238E27FC236}">
                  <a16:creationId xmlns="" xmlns:a16="http://schemas.microsoft.com/office/drawing/2014/main" id="{EFF4BF0C-1376-8374-2D58-D860AB51B2A3}"/>
                </a:ext>
              </a:extLst>
            </p:cNvPr>
            <p:cNvSpPr>
              <a:spLocks/>
            </p:cNvSpPr>
            <p:nvPr/>
          </p:nvSpPr>
          <p:spPr>
            <a:xfrm>
              <a:off x="6489700" y="1828800"/>
              <a:ext cx="255948" cy="255948"/>
            </a:xfrm>
            <a:prstGeom prst="frame">
              <a:avLst>
                <a:gd name="adj1" fmla="val 180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Quetta Demo" panose="02000600000000000000" pitchFamily="2" charset="0"/>
              </a:endParaRPr>
            </a:p>
          </p:txBody>
        </p:sp>
        <p:sp>
          <p:nvSpPr>
            <p:cNvPr id="13" name="乘号 12">
              <a:extLst>
                <a:ext uri="{FF2B5EF4-FFF2-40B4-BE49-F238E27FC236}">
                  <a16:creationId xmlns="" xmlns:a16="http://schemas.microsoft.com/office/drawing/2014/main" id="{C4870E23-CB7B-2234-8507-DB81B244F15D}"/>
                </a:ext>
              </a:extLst>
            </p:cNvPr>
            <p:cNvSpPr>
              <a:spLocks/>
            </p:cNvSpPr>
            <p:nvPr/>
          </p:nvSpPr>
          <p:spPr>
            <a:xfrm>
              <a:off x="6807200" y="1778000"/>
              <a:ext cx="360000" cy="360000"/>
            </a:xfrm>
            <a:prstGeom prst="mathMultiply">
              <a:avLst>
                <a:gd name="adj1" fmla="val 15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Quetta Demo" panose="02000600000000000000" pitchFamily="2" charset="0"/>
              </a:endParaRP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7F207C7A-3E8F-C5C5-306E-1E7C61618B19}"/>
              </a:ext>
            </a:extLst>
          </p:cNvPr>
          <p:cNvSpPr txBox="1"/>
          <p:nvPr/>
        </p:nvSpPr>
        <p:spPr>
          <a:xfrm>
            <a:off x="822256" y="1457296"/>
            <a:ext cx="1279814" cy="4449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2400" b="0" i="0" dirty="0">
                <a:solidFill>
                  <a:schemeClr val="bg1"/>
                </a:solidFill>
                <a:effectLst/>
                <a:latin typeface="Helvetica Neue"/>
              </a:rPr>
              <a:t>落寞之秋</a:t>
            </a:r>
            <a:endParaRPr lang="en-US" altLang="zh-CN" sz="2400" b="0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CF9E03FE-8FEB-94DC-1A58-CAFF0399C06B}"/>
              </a:ext>
            </a:extLst>
          </p:cNvPr>
          <p:cNvSpPr txBox="1"/>
          <p:nvPr/>
        </p:nvSpPr>
        <p:spPr>
          <a:xfrm>
            <a:off x="6221552" y="1611737"/>
            <a:ext cx="4838700" cy="6938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b="0" i="0" dirty="0">
                <a:solidFill>
                  <a:schemeClr val="bg1">
                    <a:alpha val="80000"/>
                  </a:schemeClr>
                </a:solidFill>
                <a:effectLst/>
                <a:latin typeface="Helvetica Neue"/>
              </a:rPr>
              <a:t>喜爱秋天的人儿是感情深重的人</a:t>
            </a:r>
            <a:r>
              <a:rPr lang="zh-CN" altLang="en-US" dirty="0">
                <a:solidFill>
                  <a:schemeClr val="bg1">
                    <a:alpha val="80000"/>
                  </a:schemeClr>
                </a:solidFill>
                <a:latin typeface="Helvetica Neue"/>
              </a:rPr>
              <a:t>，</a:t>
            </a:r>
            <a:r>
              <a:rPr lang="zh-CN" altLang="en-US" b="0" i="0" dirty="0">
                <a:solidFill>
                  <a:schemeClr val="bg1">
                    <a:alpha val="80000"/>
                  </a:schemeClr>
                </a:solidFill>
                <a:effectLst/>
                <a:latin typeface="Helvetica Neue"/>
              </a:rPr>
              <a:t>像诉说爱情的海涅一样，是我的爱人。</a:t>
            </a:r>
            <a:endParaRPr lang="en-US" altLang="zh-CN" b="0" i="0" dirty="0">
              <a:solidFill>
                <a:schemeClr val="bg1">
                  <a:alpha val="80000"/>
                </a:schemeClr>
              </a:solidFill>
              <a:effectLst/>
              <a:latin typeface="Helvetica Neue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="" xmlns:a16="http://schemas.microsoft.com/office/drawing/2014/main" id="{51284DDC-9EB0-3C2C-CFF6-D2B716513612}"/>
              </a:ext>
            </a:extLst>
          </p:cNvPr>
          <p:cNvSpPr txBox="1"/>
          <p:nvPr/>
        </p:nvSpPr>
        <p:spPr>
          <a:xfrm>
            <a:off x="6221552" y="2919613"/>
            <a:ext cx="4838700" cy="6938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b="0" i="0" dirty="0">
                <a:solidFill>
                  <a:schemeClr val="bg1">
                    <a:alpha val="80000"/>
                  </a:schemeClr>
                </a:solidFill>
                <a:effectLst/>
                <a:latin typeface="Helvetica Neue"/>
              </a:rPr>
              <a:t>喜爱秋天的人儿是感情深重的人</a:t>
            </a:r>
            <a:r>
              <a:rPr lang="zh-CN" altLang="en-US" dirty="0">
                <a:solidFill>
                  <a:schemeClr val="bg1">
                    <a:alpha val="80000"/>
                  </a:schemeClr>
                </a:solidFill>
                <a:latin typeface="Helvetica Neue"/>
              </a:rPr>
              <a:t>，</a:t>
            </a:r>
            <a:r>
              <a:rPr lang="zh-CN" altLang="en-US" b="0" i="0" dirty="0">
                <a:solidFill>
                  <a:schemeClr val="bg1">
                    <a:alpha val="80000"/>
                  </a:schemeClr>
                </a:solidFill>
                <a:effectLst/>
                <a:latin typeface="Helvetica Neue"/>
              </a:rPr>
              <a:t>像诉说爱情的海涅一样，是我的爱人。</a:t>
            </a:r>
            <a:endParaRPr lang="en-US" altLang="zh-CN" b="0" i="0" dirty="0">
              <a:solidFill>
                <a:schemeClr val="bg1">
                  <a:alpha val="80000"/>
                </a:schemeClr>
              </a:solidFill>
              <a:effectLst/>
              <a:latin typeface="Helvetica Neue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139F43A3-F591-E986-97FE-977FB92E0BF9}"/>
              </a:ext>
            </a:extLst>
          </p:cNvPr>
          <p:cNvSpPr txBox="1"/>
          <p:nvPr/>
        </p:nvSpPr>
        <p:spPr>
          <a:xfrm>
            <a:off x="6221552" y="4227489"/>
            <a:ext cx="4838700" cy="6938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b="0" i="0" dirty="0">
                <a:solidFill>
                  <a:schemeClr val="bg1">
                    <a:alpha val="80000"/>
                  </a:schemeClr>
                </a:solidFill>
                <a:effectLst/>
                <a:latin typeface="Helvetica Neue"/>
              </a:rPr>
              <a:t>喜爱秋天的人儿是感情深重的人</a:t>
            </a:r>
            <a:r>
              <a:rPr lang="zh-CN" altLang="en-US" dirty="0">
                <a:solidFill>
                  <a:schemeClr val="bg1">
                    <a:alpha val="80000"/>
                  </a:schemeClr>
                </a:solidFill>
                <a:latin typeface="Helvetica Neue"/>
              </a:rPr>
              <a:t>，</a:t>
            </a:r>
            <a:r>
              <a:rPr lang="zh-CN" altLang="en-US" b="0" i="0" dirty="0">
                <a:solidFill>
                  <a:schemeClr val="bg1">
                    <a:alpha val="80000"/>
                  </a:schemeClr>
                </a:solidFill>
                <a:effectLst/>
                <a:latin typeface="Helvetica Neue"/>
              </a:rPr>
              <a:t>像诉说爱情的海涅一样，是我的爱人。</a:t>
            </a:r>
            <a:endParaRPr lang="en-US" altLang="zh-CN" b="0" i="0" dirty="0">
              <a:solidFill>
                <a:schemeClr val="bg1">
                  <a:alpha val="80000"/>
                </a:schemeClr>
              </a:solidFill>
              <a:effectLst/>
              <a:latin typeface="Helvetica Neue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863E339B-FC7B-A425-270B-3904C0E82BD9}"/>
              </a:ext>
            </a:extLst>
          </p:cNvPr>
          <p:cNvSpPr txBox="1"/>
          <p:nvPr/>
        </p:nvSpPr>
        <p:spPr>
          <a:xfrm>
            <a:off x="6221552" y="5535364"/>
            <a:ext cx="4838700" cy="6938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b="0" i="0" dirty="0">
                <a:solidFill>
                  <a:schemeClr val="bg1">
                    <a:alpha val="80000"/>
                  </a:schemeClr>
                </a:solidFill>
                <a:effectLst/>
                <a:latin typeface="Helvetica Neue"/>
              </a:rPr>
              <a:t>喜爱秋天的人儿是感情深重的人</a:t>
            </a:r>
            <a:r>
              <a:rPr lang="zh-CN" altLang="en-US" dirty="0">
                <a:solidFill>
                  <a:schemeClr val="bg1">
                    <a:alpha val="80000"/>
                  </a:schemeClr>
                </a:solidFill>
                <a:latin typeface="Helvetica Neue"/>
              </a:rPr>
              <a:t>，</a:t>
            </a:r>
            <a:r>
              <a:rPr lang="zh-CN" altLang="en-US" b="0" i="0" dirty="0">
                <a:solidFill>
                  <a:schemeClr val="bg1">
                    <a:alpha val="80000"/>
                  </a:schemeClr>
                </a:solidFill>
                <a:effectLst/>
                <a:latin typeface="Helvetica Neue"/>
              </a:rPr>
              <a:t>像诉说爱情的海涅一样，是我的爱人。</a:t>
            </a:r>
            <a:endParaRPr lang="en-US" altLang="zh-CN" b="0" i="0" dirty="0">
              <a:solidFill>
                <a:schemeClr val="bg1">
                  <a:alpha val="80000"/>
                </a:schemeClr>
              </a:solidFill>
              <a:effectLst/>
              <a:latin typeface="Helvetica Neue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="" xmlns:a16="http://schemas.microsoft.com/office/drawing/2014/main" id="{B6631259-FF81-06DD-1AF1-B27B2116C17D}"/>
              </a:ext>
            </a:extLst>
          </p:cNvPr>
          <p:cNvSpPr txBox="1"/>
          <p:nvPr/>
        </p:nvSpPr>
        <p:spPr>
          <a:xfrm>
            <a:off x="5441699" y="756044"/>
            <a:ext cx="641770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15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1</a:t>
            </a:r>
            <a:endParaRPr lang="zh-CN" altLang="en-US" sz="115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="" xmlns:a16="http://schemas.microsoft.com/office/drawing/2014/main" id="{BB884949-96D1-B7A6-76B1-D7C1A7C33ED9}"/>
              </a:ext>
            </a:extLst>
          </p:cNvPr>
          <p:cNvSpPr txBox="1"/>
          <p:nvPr/>
        </p:nvSpPr>
        <p:spPr>
          <a:xfrm>
            <a:off x="5441699" y="2041258"/>
            <a:ext cx="641770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15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2</a:t>
            </a:r>
            <a:endParaRPr lang="zh-CN" altLang="en-US" sz="115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="" xmlns:a16="http://schemas.microsoft.com/office/drawing/2014/main" id="{5E675019-93F0-3C72-041F-A5B52DAC2BBF}"/>
              </a:ext>
            </a:extLst>
          </p:cNvPr>
          <p:cNvSpPr txBox="1"/>
          <p:nvPr/>
        </p:nvSpPr>
        <p:spPr>
          <a:xfrm>
            <a:off x="5441699" y="3326472"/>
            <a:ext cx="641770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15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3</a:t>
            </a:r>
            <a:endParaRPr lang="zh-CN" altLang="en-US" sz="115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="" xmlns:a16="http://schemas.microsoft.com/office/drawing/2014/main" id="{15EE9A26-4342-575E-CA1C-96602750822C}"/>
              </a:ext>
            </a:extLst>
          </p:cNvPr>
          <p:cNvSpPr txBox="1"/>
          <p:nvPr/>
        </p:nvSpPr>
        <p:spPr>
          <a:xfrm>
            <a:off x="5441699" y="4611686"/>
            <a:ext cx="641770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15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4</a:t>
            </a:r>
            <a:endParaRPr lang="zh-CN" altLang="en-US" sz="115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  <a:latin typeface="+mj-ea"/>
              <a:ea typeface="+mj-ea"/>
            </a:endParaRPr>
          </a:p>
        </p:txBody>
      </p:sp>
      <p:cxnSp>
        <p:nvCxnSpPr>
          <p:cNvPr id="38" name="直接连接符 37">
            <a:extLst>
              <a:ext uri="{FF2B5EF4-FFF2-40B4-BE49-F238E27FC236}">
                <a16:creationId xmlns="" xmlns:a16="http://schemas.microsoft.com/office/drawing/2014/main" id="{6771F072-D991-BDFA-55F4-77210B73DA40}"/>
              </a:ext>
            </a:extLst>
          </p:cNvPr>
          <p:cNvCxnSpPr>
            <a:cxnSpLocks/>
          </p:cNvCxnSpPr>
          <p:nvPr/>
        </p:nvCxnSpPr>
        <p:spPr>
          <a:xfrm>
            <a:off x="5618302" y="2612597"/>
            <a:ext cx="5441950" cy="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="" xmlns:a16="http://schemas.microsoft.com/office/drawing/2014/main" id="{BAA8DC50-FFFA-9429-829D-2093675B6CB8}"/>
              </a:ext>
            </a:extLst>
          </p:cNvPr>
          <p:cNvCxnSpPr>
            <a:cxnSpLocks/>
          </p:cNvCxnSpPr>
          <p:nvPr/>
        </p:nvCxnSpPr>
        <p:spPr>
          <a:xfrm>
            <a:off x="5618302" y="3920473"/>
            <a:ext cx="5441950" cy="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="" xmlns:a16="http://schemas.microsoft.com/office/drawing/2014/main" id="{28E2A927-42FF-9A79-5776-735554C89EB9}"/>
              </a:ext>
            </a:extLst>
          </p:cNvPr>
          <p:cNvCxnSpPr>
            <a:cxnSpLocks/>
          </p:cNvCxnSpPr>
          <p:nvPr/>
        </p:nvCxnSpPr>
        <p:spPr>
          <a:xfrm>
            <a:off x="5618302" y="5228349"/>
            <a:ext cx="5441950" cy="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679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79DAA7D9-3C72-8545-2832-2504030E13D1}"/>
              </a:ext>
            </a:extLst>
          </p:cNvPr>
          <p:cNvSpPr txBox="1"/>
          <p:nvPr/>
        </p:nvSpPr>
        <p:spPr>
          <a:xfrm>
            <a:off x="561760" y="14516"/>
            <a:ext cx="3201197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3.</a:t>
            </a:r>
            <a:r>
              <a:rPr lang="zh-CN" altLang="en-US" sz="54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落寞之秋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="" xmlns:a16="http://schemas.microsoft.com/office/drawing/2014/main" id="{274B01A7-86B9-83DB-0258-16F17A0466FC}"/>
              </a:ext>
            </a:extLst>
          </p:cNvPr>
          <p:cNvSpPr/>
          <p:nvPr/>
        </p:nvSpPr>
        <p:spPr>
          <a:xfrm>
            <a:off x="3130254" y="2906300"/>
            <a:ext cx="5899942" cy="2650241"/>
          </a:xfrm>
          <a:prstGeom prst="roundRect">
            <a:avLst>
              <a:gd name="adj" fmla="val 10119"/>
            </a:avLst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pic>
        <p:nvPicPr>
          <p:cNvPr id="21" name="图片 20" descr="手里的手机&#10;&#10;描述已自动生成">
            <a:extLst>
              <a:ext uri="{FF2B5EF4-FFF2-40B4-BE49-F238E27FC236}">
                <a16:creationId xmlns="" xmlns:a16="http://schemas.microsoft.com/office/drawing/2014/main" id="{0CB6AF24-D6DD-2722-420F-6EED447592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711" y="2657276"/>
            <a:ext cx="9930580" cy="4200724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BCAB0354-12F2-34E0-6240-699B6C06BCF5}"/>
              </a:ext>
            </a:extLst>
          </p:cNvPr>
          <p:cNvSpPr txBox="1"/>
          <p:nvPr/>
        </p:nvSpPr>
        <p:spPr>
          <a:xfrm>
            <a:off x="2506877" y="1074286"/>
            <a:ext cx="7178247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88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自然，一触即达</a:t>
            </a:r>
          </a:p>
        </p:txBody>
      </p:sp>
    </p:spTree>
    <p:extLst>
      <p:ext uri="{BB962C8B-B14F-4D97-AF65-F5344CB8AC3E}">
        <p14:creationId xmlns:p14="http://schemas.microsoft.com/office/powerpoint/2010/main" val="1039065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="" xmlns:a16="http://schemas.microsoft.com/office/drawing/2014/main" id="{71F9A376-841F-E5DE-C16B-08FB511388BA}"/>
              </a:ext>
            </a:extLst>
          </p:cNvPr>
          <p:cNvSpPr/>
          <p:nvPr/>
        </p:nvSpPr>
        <p:spPr>
          <a:xfrm>
            <a:off x="4265307" y="2380190"/>
            <a:ext cx="5899942" cy="2650241"/>
          </a:xfrm>
          <a:prstGeom prst="roundRect">
            <a:avLst>
              <a:gd name="adj" fmla="val 10119"/>
            </a:avLst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EC657689-AE54-EB93-4D4A-990B2B2A74AE}"/>
              </a:ext>
            </a:extLst>
          </p:cNvPr>
          <p:cNvSpPr txBox="1"/>
          <p:nvPr/>
        </p:nvSpPr>
        <p:spPr>
          <a:xfrm>
            <a:off x="561760" y="14516"/>
            <a:ext cx="3201197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3.</a:t>
            </a:r>
            <a:r>
              <a:rPr lang="zh-CN" altLang="en-US" sz="54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落寞之秋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746E04CC-6CD3-BBFD-4DAD-DBC5CCD39E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841862" y="719066"/>
            <a:ext cx="2761322" cy="5976892"/>
          </a:xfrm>
          <a:prstGeom prst="rect">
            <a:avLst/>
          </a:prstGeom>
        </p:spPr>
      </p:pic>
      <p:pic>
        <p:nvPicPr>
          <p:cNvPr id="15" name="图片 14" descr="图片包含 黑暗, 游戏机, 猫&#10;&#10;描述已自动生成">
            <a:extLst>
              <a:ext uri="{FF2B5EF4-FFF2-40B4-BE49-F238E27FC236}">
                <a16:creationId xmlns="" xmlns:a16="http://schemas.microsoft.com/office/drawing/2014/main" id="{2C31F077-AE77-B9FC-F134-7D92C0F9D42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8986" y="978864"/>
            <a:ext cx="3823014" cy="6012486"/>
          </a:xfrm>
          <a:custGeom>
            <a:avLst/>
            <a:gdLst>
              <a:gd name="connsiteX0" fmla="*/ 0 w 3823014"/>
              <a:gd name="connsiteY0" fmla="*/ 0 h 6012486"/>
              <a:gd name="connsiteX1" fmla="*/ 3823014 w 3823014"/>
              <a:gd name="connsiteY1" fmla="*/ 0 h 6012486"/>
              <a:gd name="connsiteX2" fmla="*/ 3823014 w 3823014"/>
              <a:gd name="connsiteY2" fmla="*/ 6012486 h 6012486"/>
              <a:gd name="connsiteX3" fmla="*/ 0 w 3823014"/>
              <a:gd name="connsiteY3" fmla="*/ 6012486 h 601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3014" h="6012486">
                <a:moveTo>
                  <a:pt x="0" y="0"/>
                </a:moveTo>
                <a:lnTo>
                  <a:pt x="3823014" y="0"/>
                </a:lnTo>
                <a:lnTo>
                  <a:pt x="3823014" y="6012486"/>
                </a:lnTo>
                <a:lnTo>
                  <a:pt x="0" y="6012486"/>
                </a:lnTo>
                <a:close/>
              </a:path>
            </a:pathLst>
          </a:custGeom>
        </p:spPr>
      </p:pic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9F1F43EB-B797-1395-8112-175933B00CAC}"/>
              </a:ext>
            </a:extLst>
          </p:cNvPr>
          <p:cNvSpPr txBox="1"/>
          <p:nvPr/>
        </p:nvSpPr>
        <p:spPr>
          <a:xfrm>
            <a:off x="849994" y="4496950"/>
            <a:ext cx="262472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一触即达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D3A35991-EF3E-A721-E805-646CF02305E6}"/>
              </a:ext>
            </a:extLst>
          </p:cNvPr>
          <p:cNvGrpSpPr/>
          <p:nvPr/>
        </p:nvGrpSpPr>
        <p:grpSpPr>
          <a:xfrm>
            <a:off x="943687" y="1287176"/>
            <a:ext cx="2879329" cy="3209774"/>
            <a:chOff x="1013142" y="1516391"/>
            <a:chExt cx="2029363" cy="2262262"/>
          </a:xfrm>
        </p:grpSpPr>
        <p:sp>
          <p:nvSpPr>
            <p:cNvPr id="10" name="文本框 9">
              <a:extLst>
                <a:ext uri="{FF2B5EF4-FFF2-40B4-BE49-F238E27FC236}">
                  <a16:creationId xmlns="" xmlns:a16="http://schemas.microsoft.com/office/drawing/2014/main" id="{A2FF923F-ADEC-93A4-769D-9AFB1810CF36}"/>
                </a:ext>
              </a:extLst>
            </p:cNvPr>
            <p:cNvSpPr txBox="1"/>
            <p:nvPr/>
          </p:nvSpPr>
          <p:spPr>
            <a:xfrm>
              <a:off x="1013142" y="1516391"/>
              <a:ext cx="1339947" cy="18004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166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  <a:latin typeface="+mj-ea"/>
                  <a:ea typeface="+mj-ea"/>
                </a:rPr>
                <a:t>自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B90C5718-0EBB-994B-6419-58D024A7B1E0}"/>
                </a:ext>
              </a:extLst>
            </p:cNvPr>
            <p:cNvSpPr txBox="1"/>
            <p:nvPr/>
          </p:nvSpPr>
          <p:spPr>
            <a:xfrm>
              <a:off x="1702558" y="1978199"/>
              <a:ext cx="1339947" cy="18004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166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  <a:latin typeface="+mj-ea"/>
                  <a:ea typeface="+mj-ea"/>
                </a:rPr>
                <a:t>然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1541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3F9DAF5E-6F98-95AF-7C98-150FD59C885F}"/>
              </a:ext>
            </a:extLst>
          </p:cNvPr>
          <p:cNvSpPr txBox="1"/>
          <p:nvPr/>
        </p:nvSpPr>
        <p:spPr>
          <a:xfrm>
            <a:off x="5108550" y="5481976"/>
            <a:ext cx="1974900" cy="5422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四季各有颜色</a:t>
            </a:r>
            <a:endParaRPr lang="en-US" altLang="zh-CN" sz="1400" dirty="0">
              <a:solidFill>
                <a:schemeClr val="bg1"/>
              </a:solidFill>
              <a:latin typeface="+mn-ea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不因为偶然的美丽而停留</a:t>
            </a:r>
            <a:endParaRPr lang="en-US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34FEFDBE-7946-804A-841A-88F0E7DE0C31}"/>
              </a:ext>
            </a:extLst>
          </p:cNvPr>
          <p:cNvSpPr txBox="1"/>
          <p:nvPr userDrawn="1"/>
        </p:nvSpPr>
        <p:spPr>
          <a:xfrm>
            <a:off x="5424047" y="2022407"/>
            <a:ext cx="1008289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88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孤</a:t>
            </a:r>
            <a:endParaRPr lang="en-US" sz="88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0CFB21E2-BA48-E584-B272-90A81254BD0F}"/>
              </a:ext>
            </a:extLst>
          </p:cNvPr>
          <p:cNvSpPr txBox="1"/>
          <p:nvPr userDrawn="1"/>
        </p:nvSpPr>
        <p:spPr>
          <a:xfrm>
            <a:off x="5982479" y="3301018"/>
            <a:ext cx="823944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冬</a:t>
            </a:r>
            <a:endParaRPr lang="en-US" sz="72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439ADE6C-81D6-523D-2206-70D67BF24A75}"/>
              </a:ext>
            </a:extLst>
          </p:cNvPr>
          <p:cNvSpPr txBox="1"/>
          <p:nvPr userDrawn="1"/>
        </p:nvSpPr>
        <p:spPr>
          <a:xfrm>
            <a:off x="5468188" y="2745920"/>
            <a:ext cx="1008289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88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之</a:t>
            </a:r>
            <a:endParaRPr lang="en-US" sz="88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A7D969E1-757E-142B-1943-F9BCDF0AB5B4}"/>
              </a:ext>
            </a:extLst>
          </p:cNvPr>
          <p:cNvSpPr txBox="1"/>
          <p:nvPr userDrawn="1"/>
        </p:nvSpPr>
        <p:spPr>
          <a:xfrm>
            <a:off x="5982482" y="2556414"/>
            <a:ext cx="823944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寂</a:t>
            </a:r>
            <a:endParaRPr lang="en-US" sz="72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8683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>
            <a:extLst>
              <a:ext uri="{FF2B5EF4-FFF2-40B4-BE49-F238E27FC236}">
                <a16:creationId xmlns="" xmlns:a16="http://schemas.microsoft.com/office/drawing/2014/main" id="{A7833F82-5D5C-4948-515F-74A314036223}"/>
              </a:ext>
            </a:extLst>
          </p:cNvPr>
          <p:cNvSpPr/>
          <p:nvPr/>
        </p:nvSpPr>
        <p:spPr>
          <a:xfrm>
            <a:off x="6701303" y="4542972"/>
            <a:ext cx="1586356" cy="1586354"/>
          </a:xfrm>
          <a:prstGeom prst="ellips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="" xmlns:a16="http://schemas.microsoft.com/office/drawing/2014/main" id="{7DB54FBB-E070-D6AF-74E6-20668EDD609B}"/>
              </a:ext>
            </a:extLst>
          </p:cNvPr>
          <p:cNvSpPr/>
          <p:nvPr/>
        </p:nvSpPr>
        <p:spPr>
          <a:xfrm>
            <a:off x="9277589" y="4542972"/>
            <a:ext cx="1586356" cy="1586354"/>
          </a:xfrm>
          <a:prstGeom prst="ellips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21DFFF3E-5672-6CD6-7C04-D7446B3178AC}"/>
              </a:ext>
            </a:extLst>
          </p:cNvPr>
          <p:cNvSpPr txBox="1"/>
          <p:nvPr/>
        </p:nvSpPr>
        <p:spPr>
          <a:xfrm>
            <a:off x="561760" y="14516"/>
            <a:ext cx="3201197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4.</a:t>
            </a:r>
            <a:r>
              <a:rPr lang="zh-CN" altLang="en-US" sz="54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孤寂之冬</a:t>
            </a:r>
          </a:p>
        </p:txBody>
      </p:sp>
      <p:sp>
        <p:nvSpPr>
          <p:cNvPr id="11" name="任意多边形: 形状 10">
            <a:extLst>
              <a:ext uri="{FF2B5EF4-FFF2-40B4-BE49-F238E27FC236}">
                <a16:creationId xmlns="" xmlns:a16="http://schemas.microsoft.com/office/drawing/2014/main" id="{26B2B655-39B1-993D-1218-1DE4EC692218}"/>
              </a:ext>
            </a:extLst>
          </p:cNvPr>
          <p:cNvSpPr/>
          <p:nvPr/>
        </p:nvSpPr>
        <p:spPr>
          <a:xfrm>
            <a:off x="866561" y="1505187"/>
            <a:ext cx="4624138" cy="4624138"/>
          </a:xfrm>
          <a:custGeom>
            <a:avLst/>
            <a:gdLst>
              <a:gd name="connsiteX0" fmla="*/ 2772228 w 5370285"/>
              <a:gd name="connsiteY0" fmla="*/ 2772229 h 5370286"/>
              <a:gd name="connsiteX1" fmla="*/ 5370285 w 5370285"/>
              <a:gd name="connsiteY1" fmla="*/ 2772229 h 5370286"/>
              <a:gd name="connsiteX2" fmla="*/ 5370285 w 5370285"/>
              <a:gd name="connsiteY2" fmla="*/ 5370286 h 5370286"/>
              <a:gd name="connsiteX3" fmla="*/ 2772228 w 5370285"/>
              <a:gd name="connsiteY3" fmla="*/ 5370286 h 5370286"/>
              <a:gd name="connsiteX4" fmla="*/ 0 w 5370285"/>
              <a:gd name="connsiteY4" fmla="*/ 2772229 h 5370286"/>
              <a:gd name="connsiteX5" fmla="*/ 2598057 w 5370285"/>
              <a:gd name="connsiteY5" fmla="*/ 2772229 h 5370286"/>
              <a:gd name="connsiteX6" fmla="*/ 2598057 w 5370285"/>
              <a:gd name="connsiteY6" fmla="*/ 5370286 h 5370286"/>
              <a:gd name="connsiteX7" fmla="*/ 0 w 5370285"/>
              <a:gd name="connsiteY7" fmla="*/ 5370286 h 5370286"/>
              <a:gd name="connsiteX8" fmla="*/ 2772228 w 5370285"/>
              <a:gd name="connsiteY8" fmla="*/ 0 h 5370286"/>
              <a:gd name="connsiteX9" fmla="*/ 5370285 w 5370285"/>
              <a:gd name="connsiteY9" fmla="*/ 0 h 5370286"/>
              <a:gd name="connsiteX10" fmla="*/ 5370285 w 5370285"/>
              <a:gd name="connsiteY10" fmla="*/ 2598057 h 5370286"/>
              <a:gd name="connsiteX11" fmla="*/ 2772228 w 5370285"/>
              <a:gd name="connsiteY11" fmla="*/ 2598057 h 5370286"/>
              <a:gd name="connsiteX12" fmla="*/ 0 w 5370285"/>
              <a:gd name="connsiteY12" fmla="*/ 0 h 5370286"/>
              <a:gd name="connsiteX13" fmla="*/ 2598057 w 5370285"/>
              <a:gd name="connsiteY13" fmla="*/ 0 h 5370286"/>
              <a:gd name="connsiteX14" fmla="*/ 2598057 w 5370285"/>
              <a:gd name="connsiteY14" fmla="*/ 2598057 h 5370286"/>
              <a:gd name="connsiteX15" fmla="*/ 0 w 5370285"/>
              <a:gd name="connsiteY15" fmla="*/ 2598057 h 537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70285" h="5370286">
                <a:moveTo>
                  <a:pt x="2772228" y="2772229"/>
                </a:moveTo>
                <a:lnTo>
                  <a:pt x="5370285" y="2772229"/>
                </a:lnTo>
                <a:lnTo>
                  <a:pt x="5370285" y="5370286"/>
                </a:lnTo>
                <a:lnTo>
                  <a:pt x="2772228" y="5370286"/>
                </a:lnTo>
                <a:close/>
                <a:moveTo>
                  <a:pt x="0" y="2772229"/>
                </a:moveTo>
                <a:lnTo>
                  <a:pt x="2598057" y="2772229"/>
                </a:lnTo>
                <a:lnTo>
                  <a:pt x="2598057" y="5370286"/>
                </a:lnTo>
                <a:lnTo>
                  <a:pt x="0" y="5370286"/>
                </a:lnTo>
                <a:close/>
                <a:moveTo>
                  <a:pt x="2772228" y="0"/>
                </a:moveTo>
                <a:lnTo>
                  <a:pt x="5370285" y="0"/>
                </a:lnTo>
                <a:lnTo>
                  <a:pt x="5370285" y="2598057"/>
                </a:lnTo>
                <a:lnTo>
                  <a:pt x="2772228" y="2598057"/>
                </a:lnTo>
                <a:close/>
                <a:moveTo>
                  <a:pt x="0" y="0"/>
                </a:moveTo>
                <a:lnTo>
                  <a:pt x="2598057" y="0"/>
                </a:lnTo>
                <a:lnTo>
                  <a:pt x="2598057" y="2598057"/>
                </a:lnTo>
                <a:lnTo>
                  <a:pt x="0" y="2598057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12" name="弧形 11">
            <a:extLst>
              <a:ext uri="{FF2B5EF4-FFF2-40B4-BE49-F238E27FC236}">
                <a16:creationId xmlns="" xmlns:a16="http://schemas.microsoft.com/office/drawing/2014/main" id="{0C9E70AE-45C7-9899-74DA-1FAEE7678135}"/>
              </a:ext>
            </a:extLst>
          </p:cNvPr>
          <p:cNvSpPr/>
          <p:nvPr/>
        </p:nvSpPr>
        <p:spPr>
          <a:xfrm>
            <a:off x="6701303" y="4542971"/>
            <a:ext cx="1586356" cy="1586356"/>
          </a:xfrm>
          <a:prstGeom prst="arc">
            <a:avLst/>
          </a:prstGeom>
          <a:ln w="127000" cap="rnd">
            <a:solidFill>
              <a:schemeClr val="accent1">
                <a:lumMod val="9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14" name="弧形 13">
            <a:extLst>
              <a:ext uri="{FF2B5EF4-FFF2-40B4-BE49-F238E27FC236}">
                <a16:creationId xmlns="" xmlns:a16="http://schemas.microsoft.com/office/drawing/2014/main" id="{51E349CD-F1A4-8A4C-B827-D67FF948EBD7}"/>
              </a:ext>
            </a:extLst>
          </p:cNvPr>
          <p:cNvSpPr/>
          <p:nvPr/>
        </p:nvSpPr>
        <p:spPr>
          <a:xfrm>
            <a:off x="9277589" y="4542971"/>
            <a:ext cx="1586356" cy="1586356"/>
          </a:xfrm>
          <a:prstGeom prst="arc">
            <a:avLst>
              <a:gd name="adj1" fmla="val 16200000"/>
              <a:gd name="adj2" fmla="val 4252300"/>
            </a:avLst>
          </a:prstGeom>
          <a:ln w="127000" cap="rnd">
            <a:solidFill>
              <a:schemeClr val="accent1">
                <a:lumMod val="9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0FBE7975-807B-13C3-D0AD-D9CFABC26491}"/>
              </a:ext>
            </a:extLst>
          </p:cNvPr>
          <p:cNvSpPr txBox="1"/>
          <p:nvPr/>
        </p:nvSpPr>
        <p:spPr>
          <a:xfrm>
            <a:off x="6242481" y="2384327"/>
            <a:ext cx="5082958" cy="14909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zh-CN" altLang="en-US" b="0" i="0" dirty="0">
                <a:solidFill>
                  <a:schemeClr val="bg1">
                    <a:alpha val="80000"/>
                  </a:schemeClr>
                </a:solidFill>
                <a:effectLst/>
                <a:latin typeface="Helvetica Neue"/>
              </a:rPr>
              <a:t>喜爱冬天的人儿是胸怀宽广的人，像融化冰雪的大地一样，是我的母亲。</a:t>
            </a:r>
            <a:endParaRPr lang="en-US" altLang="zh-CN" b="0" i="0" dirty="0">
              <a:solidFill>
                <a:schemeClr val="bg1">
                  <a:alpha val="80000"/>
                </a:schemeClr>
              </a:solidFill>
              <a:effectLst/>
              <a:latin typeface="Helvetica Neue"/>
            </a:endParaRPr>
          </a:p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zh-CN" altLang="en-US" b="0" i="0" dirty="0">
                <a:solidFill>
                  <a:schemeClr val="bg1">
                    <a:alpha val="80000"/>
                  </a:schemeClr>
                </a:solidFill>
                <a:effectLst/>
                <a:latin typeface="Helvetica Neue"/>
              </a:rPr>
              <a:t>喜爱冬天的人儿是胸怀宽广的人，像融化冰雪的大地一样，是我的母亲。</a:t>
            </a:r>
            <a:endParaRPr lang="en-US" altLang="zh-CN" b="0" i="0" dirty="0">
              <a:solidFill>
                <a:schemeClr val="bg1">
                  <a:alpha val="80000"/>
                </a:schemeClr>
              </a:solidFill>
              <a:effectLst/>
              <a:latin typeface="Helvetica Neue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A8B47626-D872-597A-3574-3CD6735FD025}"/>
              </a:ext>
            </a:extLst>
          </p:cNvPr>
          <p:cNvSpPr txBox="1"/>
          <p:nvPr/>
        </p:nvSpPr>
        <p:spPr>
          <a:xfrm>
            <a:off x="6921167" y="5089928"/>
            <a:ext cx="114662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zh-CN" sz="3200" b="0" i="0" dirty="0">
                <a:solidFill>
                  <a:schemeClr val="accent1">
                    <a:lumMod val="90000"/>
                  </a:schemeClr>
                </a:solidFill>
                <a:effectLst/>
                <a:latin typeface="Helvetica Neue"/>
              </a:rPr>
              <a:t>25%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2967A8E1-F9D0-9D45-8CA6-2DFE120FCB98}"/>
              </a:ext>
            </a:extLst>
          </p:cNvPr>
          <p:cNvSpPr txBox="1"/>
          <p:nvPr/>
        </p:nvSpPr>
        <p:spPr>
          <a:xfrm>
            <a:off x="9497453" y="5089928"/>
            <a:ext cx="114662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zh-CN" sz="3200" b="0" i="0" dirty="0">
                <a:solidFill>
                  <a:schemeClr val="accent1">
                    <a:lumMod val="90000"/>
                  </a:schemeClr>
                </a:solidFill>
                <a:effectLst/>
                <a:latin typeface="Helvetica Neue"/>
              </a:rPr>
              <a:t>48%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CB4EBC59-D95D-F512-E193-102E87D5CB4A}"/>
              </a:ext>
            </a:extLst>
          </p:cNvPr>
          <p:cNvSpPr txBox="1"/>
          <p:nvPr/>
        </p:nvSpPr>
        <p:spPr>
          <a:xfrm>
            <a:off x="7546442" y="1357013"/>
            <a:ext cx="2475037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孤寂之冬</a:t>
            </a:r>
          </a:p>
        </p:txBody>
      </p:sp>
    </p:spTree>
    <p:extLst>
      <p:ext uri="{BB962C8B-B14F-4D97-AF65-F5344CB8AC3E}">
        <p14:creationId xmlns:p14="http://schemas.microsoft.com/office/powerpoint/2010/main" val="2498858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21DFFF3E-5672-6CD6-7C04-D7446B3178AC}"/>
              </a:ext>
            </a:extLst>
          </p:cNvPr>
          <p:cNvSpPr txBox="1"/>
          <p:nvPr/>
        </p:nvSpPr>
        <p:spPr>
          <a:xfrm>
            <a:off x="561760" y="14516"/>
            <a:ext cx="3201197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4.</a:t>
            </a:r>
            <a:r>
              <a:rPr lang="zh-CN" altLang="en-US" sz="54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孤寂之冬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0FBE7975-807B-13C3-D0AD-D9CFABC26491}"/>
              </a:ext>
            </a:extLst>
          </p:cNvPr>
          <p:cNvSpPr txBox="1"/>
          <p:nvPr/>
        </p:nvSpPr>
        <p:spPr>
          <a:xfrm>
            <a:off x="561761" y="2332128"/>
            <a:ext cx="4696039" cy="6938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b="0" i="0" dirty="0">
                <a:solidFill>
                  <a:schemeClr val="bg1">
                    <a:alpha val="80000"/>
                  </a:schemeClr>
                </a:solidFill>
                <a:effectLst/>
                <a:latin typeface="Helvetica Neue"/>
              </a:rPr>
              <a:t>喜爱冬天的人儿是胸怀宽广的人，像融化冰雪的大地一样，是我的母亲。</a:t>
            </a:r>
            <a:endParaRPr lang="en-US" altLang="zh-CN" b="0" i="0" dirty="0">
              <a:solidFill>
                <a:schemeClr val="bg1">
                  <a:alpha val="80000"/>
                </a:schemeClr>
              </a:solidFill>
              <a:effectLst/>
              <a:latin typeface="Helvetica Neue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CB4EBC59-D95D-F512-E193-102E87D5CB4A}"/>
              </a:ext>
            </a:extLst>
          </p:cNvPr>
          <p:cNvSpPr txBox="1"/>
          <p:nvPr/>
        </p:nvSpPr>
        <p:spPr>
          <a:xfrm>
            <a:off x="561760" y="1350828"/>
            <a:ext cx="2475037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孤寂之冬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="" xmlns:a16="http://schemas.microsoft.com/office/drawing/2014/main" id="{534B47A5-C52D-F8BA-DC87-E3DDC6B88736}"/>
              </a:ext>
            </a:extLst>
          </p:cNvPr>
          <p:cNvSpPr/>
          <p:nvPr/>
        </p:nvSpPr>
        <p:spPr>
          <a:xfrm rot="5400000">
            <a:off x="5221786" y="2584391"/>
            <a:ext cx="1167399" cy="171438"/>
          </a:xfrm>
          <a:prstGeom prst="roundRect">
            <a:avLst>
              <a:gd name="adj" fmla="val 50000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31" name="矩形: 圆角 30">
            <a:extLst>
              <a:ext uri="{FF2B5EF4-FFF2-40B4-BE49-F238E27FC236}">
                <a16:creationId xmlns="" xmlns:a16="http://schemas.microsoft.com/office/drawing/2014/main" id="{91757A91-9E0A-2220-70F9-6B662D4C25BD}"/>
              </a:ext>
            </a:extLst>
          </p:cNvPr>
          <p:cNvSpPr/>
          <p:nvPr/>
        </p:nvSpPr>
        <p:spPr>
          <a:xfrm rot="5400000">
            <a:off x="5622881" y="2985486"/>
            <a:ext cx="365210" cy="1714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="" xmlns:a16="http://schemas.microsoft.com/office/drawing/2014/main" id="{F5CB52F5-B8A9-7F7D-241D-2DDE13BAD8F4}"/>
              </a:ext>
            </a:extLst>
          </p:cNvPr>
          <p:cNvSpPr/>
          <p:nvPr/>
        </p:nvSpPr>
        <p:spPr>
          <a:xfrm rot="5400000">
            <a:off x="5743516" y="2584391"/>
            <a:ext cx="1167399" cy="171438"/>
          </a:xfrm>
          <a:prstGeom prst="roundRect">
            <a:avLst>
              <a:gd name="adj" fmla="val 50000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32" name="矩形: 圆角 31">
            <a:extLst>
              <a:ext uri="{FF2B5EF4-FFF2-40B4-BE49-F238E27FC236}">
                <a16:creationId xmlns="" xmlns:a16="http://schemas.microsoft.com/office/drawing/2014/main" id="{D66FA4FF-80C5-0461-CB40-708265E44201}"/>
              </a:ext>
            </a:extLst>
          </p:cNvPr>
          <p:cNvSpPr/>
          <p:nvPr/>
        </p:nvSpPr>
        <p:spPr>
          <a:xfrm rot="5400000">
            <a:off x="6039836" y="2880711"/>
            <a:ext cx="574760" cy="1714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="" xmlns:a16="http://schemas.microsoft.com/office/drawing/2014/main" id="{8EA1113E-1B5C-A44E-798E-01642336919E}"/>
              </a:ext>
            </a:extLst>
          </p:cNvPr>
          <p:cNvSpPr/>
          <p:nvPr/>
        </p:nvSpPr>
        <p:spPr>
          <a:xfrm rot="5400000">
            <a:off x="6265246" y="2584392"/>
            <a:ext cx="1167399" cy="171438"/>
          </a:xfrm>
          <a:prstGeom prst="roundRect">
            <a:avLst>
              <a:gd name="adj" fmla="val 50000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33" name="矩形: 圆角 32">
            <a:extLst>
              <a:ext uri="{FF2B5EF4-FFF2-40B4-BE49-F238E27FC236}">
                <a16:creationId xmlns="" xmlns:a16="http://schemas.microsoft.com/office/drawing/2014/main" id="{28F8EB36-F448-C338-45A1-51F36F90A6E8}"/>
              </a:ext>
            </a:extLst>
          </p:cNvPr>
          <p:cNvSpPr/>
          <p:nvPr/>
        </p:nvSpPr>
        <p:spPr>
          <a:xfrm rot="5400000">
            <a:off x="6432978" y="2752124"/>
            <a:ext cx="831936" cy="1714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="" xmlns:a16="http://schemas.microsoft.com/office/drawing/2014/main" id="{B888C6CB-D51F-5CC2-1255-C8E3F611D62A}"/>
              </a:ext>
            </a:extLst>
          </p:cNvPr>
          <p:cNvSpPr/>
          <p:nvPr/>
        </p:nvSpPr>
        <p:spPr>
          <a:xfrm rot="5400000">
            <a:off x="6786976" y="2584393"/>
            <a:ext cx="1167399" cy="171438"/>
          </a:xfrm>
          <a:prstGeom prst="roundRect">
            <a:avLst>
              <a:gd name="adj" fmla="val 50000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34" name="矩形: 圆角 33">
            <a:extLst>
              <a:ext uri="{FF2B5EF4-FFF2-40B4-BE49-F238E27FC236}">
                <a16:creationId xmlns="" xmlns:a16="http://schemas.microsoft.com/office/drawing/2014/main" id="{19E30918-EE0C-3B5B-4B98-C9C82F379D48}"/>
              </a:ext>
            </a:extLst>
          </p:cNvPr>
          <p:cNvSpPr/>
          <p:nvPr/>
        </p:nvSpPr>
        <p:spPr>
          <a:xfrm rot="5400000">
            <a:off x="6861838" y="2659256"/>
            <a:ext cx="1017675" cy="1714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="" xmlns:a16="http://schemas.microsoft.com/office/drawing/2014/main" id="{9E70FBB7-E6AD-FDEF-653B-7E97A7FAF703}"/>
              </a:ext>
            </a:extLst>
          </p:cNvPr>
          <p:cNvSpPr/>
          <p:nvPr/>
        </p:nvSpPr>
        <p:spPr>
          <a:xfrm rot="5400000">
            <a:off x="7308706" y="2584394"/>
            <a:ext cx="1167399" cy="171438"/>
          </a:xfrm>
          <a:prstGeom prst="roundRect">
            <a:avLst>
              <a:gd name="adj" fmla="val 50000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35" name="矩形: 圆角 34">
            <a:extLst>
              <a:ext uri="{FF2B5EF4-FFF2-40B4-BE49-F238E27FC236}">
                <a16:creationId xmlns="" xmlns:a16="http://schemas.microsoft.com/office/drawing/2014/main" id="{A412E0FB-1AE1-60AC-9F76-2F8100247CEE}"/>
              </a:ext>
            </a:extLst>
          </p:cNvPr>
          <p:cNvSpPr/>
          <p:nvPr/>
        </p:nvSpPr>
        <p:spPr>
          <a:xfrm rot="5400000">
            <a:off x="7476438" y="2752126"/>
            <a:ext cx="831936" cy="1714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24" name="矩形: 圆角 23">
            <a:extLst>
              <a:ext uri="{FF2B5EF4-FFF2-40B4-BE49-F238E27FC236}">
                <a16:creationId xmlns="" xmlns:a16="http://schemas.microsoft.com/office/drawing/2014/main" id="{CE04837A-4195-60F4-1C97-53EC6D88A1E8}"/>
              </a:ext>
            </a:extLst>
          </p:cNvPr>
          <p:cNvSpPr/>
          <p:nvPr/>
        </p:nvSpPr>
        <p:spPr>
          <a:xfrm rot="5400000">
            <a:off x="7830436" y="2584395"/>
            <a:ext cx="1167399" cy="171438"/>
          </a:xfrm>
          <a:prstGeom prst="roundRect">
            <a:avLst>
              <a:gd name="adj" fmla="val 50000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36" name="矩形: 圆角 35">
            <a:extLst>
              <a:ext uri="{FF2B5EF4-FFF2-40B4-BE49-F238E27FC236}">
                <a16:creationId xmlns="" xmlns:a16="http://schemas.microsoft.com/office/drawing/2014/main" id="{687BA79D-6455-FAEB-D9C4-2BE00A623088}"/>
              </a:ext>
            </a:extLst>
          </p:cNvPr>
          <p:cNvSpPr/>
          <p:nvPr/>
        </p:nvSpPr>
        <p:spPr>
          <a:xfrm rot="5400000">
            <a:off x="8126755" y="2880714"/>
            <a:ext cx="574762" cy="1714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25" name="矩形: 圆角 24">
            <a:extLst>
              <a:ext uri="{FF2B5EF4-FFF2-40B4-BE49-F238E27FC236}">
                <a16:creationId xmlns="" xmlns:a16="http://schemas.microsoft.com/office/drawing/2014/main" id="{DF14F644-6754-E9C0-9D0F-D34480F544C1}"/>
              </a:ext>
            </a:extLst>
          </p:cNvPr>
          <p:cNvSpPr/>
          <p:nvPr/>
        </p:nvSpPr>
        <p:spPr>
          <a:xfrm rot="5400000">
            <a:off x="8352166" y="2584396"/>
            <a:ext cx="1167399" cy="171438"/>
          </a:xfrm>
          <a:prstGeom prst="roundRect">
            <a:avLst>
              <a:gd name="adj" fmla="val 50000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37" name="矩形: 圆角 36">
            <a:extLst>
              <a:ext uri="{FF2B5EF4-FFF2-40B4-BE49-F238E27FC236}">
                <a16:creationId xmlns="" xmlns:a16="http://schemas.microsoft.com/office/drawing/2014/main" id="{36823CC5-ED68-7555-8916-16E1AEA11F94}"/>
              </a:ext>
            </a:extLst>
          </p:cNvPr>
          <p:cNvSpPr/>
          <p:nvPr/>
        </p:nvSpPr>
        <p:spPr>
          <a:xfrm rot="5400000">
            <a:off x="8753259" y="2985490"/>
            <a:ext cx="365213" cy="1714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26" name="矩形: 圆角 25">
            <a:extLst>
              <a:ext uri="{FF2B5EF4-FFF2-40B4-BE49-F238E27FC236}">
                <a16:creationId xmlns="" xmlns:a16="http://schemas.microsoft.com/office/drawing/2014/main" id="{7FEF0666-B8BE-8E16-4C27-00C3FA0ED2F8}"/>
              </a:ext>
            </a:extLst>
          </p:cNvPr>
          <p:cNvSpPr/>
          <p:nvPr/>
        </p:nvSpPr>
        <p:spPr>
          <a:xfrm rot="5400000">
            <a:off x="8873896" y="2584397"/>
            <a:ext cx="1167399" cy="171438"/>
          </a:xfrm>
          <a:prstGeom prst="roundRect">
            <a:avLst>
              <a:gd name="adj" fmla="val 50000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38" name="矩形: 圆角 37">
            <a:extLst>
              <a:ext uri="{FF2B5EF4-FFF2-40B4-BE49-F238E27FC236}">
                <a16:creationId xmlns="" xmlns:a16="http://schemas.microsoft.com/office/drawing/2014/main" id="{33B6E2AA-C0B7-62B3-C6E6-BF2D997AAB7D}"/>
              </a:ext>
            </a:extLst>
          </p:cNvPr>
          <p:cNvSpPr/>
          <p:nvPr/>
        </p:nvSpPr>
        <p:spPr>
          <a:xfrm rot="5400000">
            <a:off x="9170214" y="2880715"/>
            <a:ext cx="574764" cy="1714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27" name="矩形: 圆角 26">
            <a:extLst>
              <a:ext uri="{FF2B5EF4-FFF2-40B4-BE49-F238E27FC236}">
                <a16:creationId xmlns="" xmlns:a16="http://schemas.microsoft.com/office/drawing/2014/main" id="{EBBA8073-5A36-3EE0-F0A2-6234BD3057C9}"/>
              </a:ext>
            </a:extLst>
          </p:cNvPr>
          <p:cNvSpPr/>
          <p:nvPr/>
        </p:nvSpPr>
        <p:spPr>
          <a:xfrm rot="5400000">
            <a:off x="9395626" y="2584398"/>
            <a:ext cx="1167399" cy="171438"/>
          </a:xfrm>
          <a:prstGeom prst="roundRect">
            <a:avLst>
              <a:gd name="adj" fmla="val 50000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39" name="矩形: 圆角 38">
            <a:extLst>
              <a:ext uri="{FF2B5EF4-FFF2-40B4-BE49-F238E27FC236}">
                <a16:creationId xmlns="" xmlns:a16="http://schemas.microsoft.com/office/drawing/2014/main" id="{4623A556-41A0-076D-6A5C-8E49A9E1C602}"/>
              </a:ext>
            </a:extLst>
          </p:cNvPr>
          <p:cNvSpPr/>
          <p:nvPr/>
        </p:nvSpPr>
        <p:spPr>
          <a:xfrm rot="5400000">
            <a:off x="9563355" y="2752129"/>
            <a:ext cx="831941" cy="1714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28" name="矩形: 圆角 27">
            <a:extLst>
              <a:ext uri="{FF2B5EF4-FFF2-40B4-BE49-F238E27FC236}">
                <a16:creationId xmlns="" xmlns:a16="http://schemas.microsoft.com/office/drawing/2014/main" id="{6FDAA00B-9437-399A-4C1F-6FE242031A99}"/>
              </a:ext>
            </a:extLst>
          </p:cNvPr>
          <p:cNvSpPr/>
          <p:nvPr/>
        </p:nvSpPr>
        <p:spPr>
          <a:xfrm rot="5400000">
            <a:off x="9917356" y="2584399"/>
            <a:ext cx="1167399" cy="171438"/>
          </a:xfrm>
          <a:prstGeom prst="roundRect">
            <a:avLst>
              <a:gd name="adj" fmla="val 50000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40" name="矩形: 圆角 39">
            <a:extLst>
              <a:ext uri="{FF2B5EF4-FFF2-40B4-BE49-F238E27FC236}">
                <a16:creationId xmlns="" xmlns:a16="http://schemas.microsoft.com/office/drawing/2014/main" id="{F96682DA-982D-D75E-0331-99F60710174F}"/>
              </a:ext>
            </a:extLst>
          </p:cNvPr>
          <p:cNvSpPr/>
          <p:nvPr/>
        </p:nvSpPr>
        <p:spPr>
          <a:xfrm rot="5400000">
            <a:off x="9992216" y="2659260"/>
            <a:ext cx="1017679" cy="1714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29" name="矩形: 圆角 28">
            <a:extLst>
              <a:ext uri="{FF2B5EF4-FFF2-40B4-BE49-F238E27FC236}">
                <a16:creationId xmlns="" xmlns:a16="http://schemas.microsoft.com/office/drawing/2014/main" id="{CAA894F1-3B52-848D-B26B-BBFFD212DA42}"/>
              </a:ext>
            </a:extLst>
          </p:cNvPr>
          <p:cNvSpPr/>
          <p:nvPr/>
        </p:nvSpPr>
        <p:spPr>
          <a:xfrm rot="5400000">
            <a:off x="10439086" y="2584400"/>
            <a:ext cx="1167399" cy="171438"/>
          </a:xfrm>
          <a:prstGeom prst="roundRect">
            <a:avLst>
              <a:gd name="adj" fmla="val 50000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41" name="矩形: 圆角 40">
            <a:extLst>
              <a:ext uri="{FF2B5EF4-FFF2-40B4-BE49-F238E27FC236}">
                <a16:creationId xmlns="" xmlns:a16="http://schemas.microsoft.com/office/drawing/2014/main" id="{1BF91647-4029-BD52-6100-E4382CB1FBD4}"/>
              </a:ext>
            </a:extLst>
          </p:cNvPr>
          <p:cNvSpPr/>
          <p:nvPr/>
        </p:nvSpPr>
        <p:spPr>
          <a:xfrm rot="5400000">
            <a:off x="10606815" y="2752129"/>
            <a:ext cx="831942" cy="1714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="" xmlns:a16="http://schemas.microsoft.com/office/drawing/2014/main" id="{2F11404A-7B99-0082-0597-BB5FC53E9998}"/>
              </a:ext>
            </a:extLst>
          </p:cNvPr>
          <p:cNvSpPr/>
          <p:nvPr/>
        </p:nvSpPr>
        <p:spPr>
          <a:xfrm rot="5400000">
            <a:off x="10960820" y="2584401"/>
            <a:ext cx="1167399" cy="171438"/>
          </a:xfrm>
          <a:prstGeom prst="roundRect">
            <a:avLst>
              <a:gd name="adj" fmla="val 50000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42" name="矩形: 圆角 41">
            <a:extLst>
              <a:ext uri="{FF2B5EF4-FFF2-40B4-BE49-F238E27FC236}">
                <a16:creationId xmlns="" xmlns:a16="http://schemas.microsoft.com/office/drawing/2014/main" id="{1697AA99-D84C-AB2A-4883-2FAE50F7AA7E}"/>
              </a:ext>
            </a:extLst>
          </p:cNvPr>
          <p:cNvSpPr/>
          <p:nvPr/>
        </p:nvSpPr>
        <p:spPr>
          <a:xfrm rot="5400000">
            <a:off x="11257136" y="2880717"/>
            <a:ext cx="574768" cy="1714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="" xmlns:a16="http://schemas.microsoft.com/office/drawing/2014/main" id="{A0DB0F50-0148-503C-2B60-176A5D96901C}"/>
              </a:ext>
            </a:extLst>
          </p:cNvPr>
          <p:cNvSpPr txBox="1"/>
          <p:nvPr/>
        </p:nvSpPr>
        <p:spPr>
          <a:xfrm>
            <a:off x="5531118" y="1706785"/>
            <a:ext cx="579162" cy="25090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en-US" altLang="zh-CN" sz="1400" b="0" i="0" dirty="0">
                <a:solidFill>
                  <a:schemeClr val="accent1">
                    <a:lumMod val="90000"/>
                  </a:schemeClr>
                </a:solidFill>
                <a:effectLst/>
                <a:latin typeface="Helvetica Neue"/>
              </a:rPr>
              <a:t>15%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="" xmlns:a16="http://schemas.microsoft.com/office/drawing/2014/main" id="{685FC448-58AA-199B-49C8-6F9B57109C65}"/>
              </a:ext>
            </a:extLst>
          </p:cNvPr>
          <p:cNvSpPr txBox="1"/>
          <p:nvPr/>
        </p:nvSpPr>
        <p:spPr>
          <a:xfrm>
            <a:off x="6051465" y="1706785"/>
            <a:ext cx="579162" cy="25090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en-US" altLang="zh-CN" sz="1400" b="0" i="0" dirty="0">
                <a:solidFill>
                  <a:schemeClr val="accent1">
                    <a:lumMod val="90000"/>
                  </a:schemeClr>
                </a:solidFill>
                <a:effectLst/>
                <a:latin typeface="Helvetica Neue"/>
              </a:rPr>
              <a:t>30%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="" xmlns:a16="http://schemas.microsoft.com/office/drawing/2014/main" id="{C4C2AF32-A02A-EF0E-89AC-130A3F105F16}"/>
              </a:ext>
            </a:extLst>
          </p:cNvPr>
          <p:cNvSpPr txBox="1"/>
          <p:nvPr/>
        </p:nvSpPr>
        <p:spPr>
          <a:xfrm>
            <a:off x="6571812" y="1706785"/>
            <a:ext cx="579162" cy="25090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en-US" altLang="zh-CN" sz="1400" b="0" i="0" dirty="0">
                <a:solidFill>
                  <a:schemeClr val="accent1">
                    <a:lumMod val="90000"/>
                  </a:schemeClr>
                </a:solidFill>
                <a:effectLst/>
                <a:latin typeface="Helvetica Neue"/>
              </a:rPr>
              <a:t>60%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="" xmlns:a16="http://schemas.microsoft.com/office/drawing/2014/main" id="{2DBBFF6F-1F0D-5001-92AF-44CFD6EC6228}"/>
              </a:ext>
            </a:extLst>
          </p:cNvPr>
          <p:cNvSpPr txBox="1"/>
          <p:nvPr/>
        </p:nvSpPr>
        <p:spPr>
          <a:xfrm>
            <a:off x="7092159" y="1706785"/>
            <a:ext cx="579162" cy="25090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en-US" altLang="zh-CN" sz="1400" b="0" i="0" dirty="0">
                <a:solidFill>
                  <a:schemeClr val="accent1">
                    <a:lumMod val="90000"/>
                  </a:schemeClr>
                </a:solidFill>
                <a:effectLst/>
                <a:latin typeface="Helvetica Neue"/>
              </a:rPr>
              <a:t>80%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="" xmlns:a16="http://schemas.microsoft.com/office/drawing/2014/main" id="{FE0EDD4E-7DB4-0696-8A87-1716FDD40AF7}"/>
              </a:ext>
            </a:extLst>
          </p:cNvPr>
          <p:cNvSpPr txBox="1"/>
          <p:nvPr/>
        </p:nvSpPr>
        <p:spPr>
          <a:xfrm>
            <a:off x="7612506" y="1706785"/>
            <a:ext cx="579162" cy="25090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en-US" altLang="zh-CN" sz="1400" b="0" i="0" dirty="0">
                <a:solidFill>
                  <a:schemeClr val="accent1">
                    <a:lumMod val="90000"/>
                  </a:schemeClr>
                </a:solidFill>
                <a:effectLst/>
                <a:latin typeface="Helvetica Neue"/>
              </a:rPr>
              <a:t>60%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="" xmlns:a16="http://schemas.microsoft.com/office/drawing/2014/main" id="{99CA3902-5046-C8D6-CB4C-EE32EF67985D}"/>
              </a:ext>
            </a:extLst>
          </p:cNvPr>
          <p:cNvSpPr txBox="1"/>
          <p:nvPr/>
        </p:nvSpPr>
        <p:spPr>
          <a:xfrm>
            <a:off x="8132853" y="1706785"/>
            <a:ext cx="579162" cy="25090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en-US" altLang="zh-CN" sz="1400" b="0" i="0" dirty="0">
                <a:solidFill>
                  <a:schemeClr val="accent1">
                    <a:lumMod val="90000"/>
                  </a:schemeClr>
                </a:solidFill>
                <a:effectLst/>
                <a:latin typeface="Helvetica Neue"/>
              </a:rPr>
              <a:t>30%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="" xmlns:a16="http://schemas.microsoft.com/office/drawing/2014/main" id="{935F19BD-F798-2956-6250-603F6883E6B4}"/>
              </a:ext>
            </a:extLst>
          </p:cNvPr>
          <p:cNvSpPr txBox="1"/>
          <p:nvPr/>
        </p:nvSpPr>
        <p:spPr>
          <a:xfrm>
            <a:off x="8653200" y="1706785"/>
            <a:ext cx="579162" cy="25090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en-US" altLang="zh-CN" sz="1400" b="0" i="0" dirty="0">
                <a:solidFill>
                  <a:schemeClr val="accent1">
                    <a:lumMod val="90000"/>
                  </a:schemeClr>
                </a:solidFill>
                <a:effectLst/>
                <a:latin typeface="Helvetica Neue"/>
              </a:rPr>
              <a:t>15%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="" xmlns:a16="http://schemas.microsoft.com/office/drawing/2014/main" id="{1EA178EA-ADA7-5BCC-5D62-93486F546021}"/>
              </a:ext>
            </a:extLst>
          </p:cNvPr>
          <p:cNvSpPr txBox="1"/>
          <p:nvPr/>
        </p:nvSpPr>
        <p:spPr>
          <a:xfrm>
            <a:off x="9173547" y="1706785"/>
            <a:ext cx="579162" cy="25090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en-US" altLang="zh-CN" sz="1400" b="0" i="0" dirty="0">
                <a:solidFill>
                  <a:schemeClr val="accent1">
                    <a:lumMod val="90000"/>
                  </a:schemeClr>
                </a:solidFill>
                <a:effectLst/>
                <a:latin typeface="Helvetica Neue"/>
              </a:rPr>
              <a:t>30%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="" xmlns:a16="http://schemas.microsoft.com/office/drawing/2014/main" id="{C230BECA-B5D5-19C7-E6EC-2F79ADCE4020}"/>
              </a:ext>
            </a:extLst>
          </p:cNvPr>
          <p:cNvSpPr txBox="1"/>
          <p:nvPr/>
        </p:nvSpPr>
        <p:spPr>
          <a:xfrm>
            <a:off x="9693894" y="1706785"/>
            <a:ext cx="579162" cy="25090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en-US" altLang="zh-CN" sz="1400" b="0" i="0" dirty="0">
                <a:solidFill>
                  <a:schemeClr val="accent1">
                    <a:lumMod val="90000"/>
                  </a:schemeClr>
                </a:solidFill>
                <a:effectLst/>
                <a:latin typeface="Helvetica Neue"/>
              </a:rPr>
              <a:t>60%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="" xmlns:a16="http://schemas.microsoft.com/office/drawing/2014/main" id="{641D322A-1735-D346-92C8-EC4C3349D151}"/>
              </a:ext>
            </a:extLst>
          </p:cNvPr>
          <p:cNvSpPr txBox="1"/>
          <p:nvPr/>
        </p:nvSpPr>
        <p:spPr>
          <a:xfrm>
            <a:off x="10214241" y="1706785"/>
            <a:ext cx="579162" cy="25090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en-US" altLang="zh-CN" sz="1400" b="0" i="0" dirty="0">
                <a:solidFill>
                  <a:schemeClr val="accent1">
                    <a:lumMod val="90000"/>
                  </a:schemeClr>
                </a:solidFill>
                <a:effectLst/>
                <a:latin typeface="Helvetica Neue"/>
              </a:rPr>
              <a:t>80%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="" xmlns:a16="http://schemas.microsoft.com/office/drawing/2014/main" id="{F581E1D1-6A5E-3740-AD04-54BB1B30F101}"/>
              </a:ext>
            </a:extLst>
          </p:cNvPr>
          <p:cNvSpPr txBox="1"/>
          <p:nvPr/>
        </p:nvSpPr>
        <p:spPr>
          <a:xfrm>
            <a:off x="10734588" y="1706785"/>
            <a:ext cx="579162" cy="25090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en-US" altLang="zh-CN" sz="1400" b="0" i="0" dirty="0">
                <a:solidFill>
                  <a:schemeClr val="accent1">
                    <a:lumMod val="90000"/>
                  </a:schemeClr>
                </a:solidFill>
                <a:effectLst/>
                <a:latin typeface="Helvetica Neue"/>
              </a:rPr>
              <a:t>60%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="" xmlns:a16="http://schemas.microsoft.com/office/drawing/2014/main" id="{9A8F9A36-49F4-FD9A-0610-1456A6A1EF0F}"/>
              </a:ext>
            </a:extLst>
          </p:cNvPr>
          <p:cNvSpPr txBox="1"/>
          <p:nvPr/>
        </p:nvSpPr>
        <p:spPr>
          <a:xfrm>
            <a:off x="11254938" y="1706785"/>
            <a:ext cx="579162" cy="25090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en-US" altLang="zh-CN" sz="1400" b="0" i="0" dirty="0">
                <a:solidFill>
                  <a:schemeClr val="accent1">
                    <a:lumMod val="90000"/>
                  </a:schemeClr>
                </a:solidFill>
                <a:effectLst/>
                <a:latin typeface="Helvetica Neue"/>
              </a:rPr>
              <a:t>30%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="" xmlns:a16="http://schemas.microsoft.com/office/drawing/2014/main" id="{1F196CCE-DCEB-FBE3-63C3-6B20250039A0}"/>
              </a:ext>
            </a:extLst>
          </p:cNvPr>
          <p:cNvSpPr txBox="1"/>
          <p:nvPr/>
        </p:nvSpPr>
        <p:spPr>
          <a:xfrm>
            <a:off x="561761" y="5039686"/>
            <a:ext cx="4696039" cy="6938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b="0" i="0" dirty="0">
                <a:solidFill>
                  <a:schemeClr val="bg1">
                    <a:alpha val="80000"/>
                  </a:schemeClr>
                </a:solidFill>
                <a:effectLst/>
                <a:latin typeface="Helvetica Neue"/>
              </a:rPr>
              <a:t>喜爱冬天的人儿是胸怀宽广的人，像融化冰雪的大地一样，是我的母亲。</a:t>
            </a:r>
            <a:endParaRPr lang="en-US" altLang="zh-CN" b="0" i="0" dirty="0">
              <a:solidFill>
                <a:schemeClr val="bg1">
                  <a:alpha val="80000"/>
                </a:schemeClr>
              </a:solidFill>
              <a:effectLst/>
              <a:latin typeface="Helvetica Neue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="" xmlns:a16="http://schemas.microsoft.com/office/drawing/2014/main" id="{AB836D34-9A48-1ABC-9A8D-80B6BF88369A}"/>
              </a:ext>
            </a:extLst>
          </p:cNvPr>
          <p:cNvSpPr txBox="1"/>
          <p:nvPr/>
        </p:nvSpPr>
        <p:spPr>
          <a:xfrm>
            <a:off x="561760" y="4058386"/>
            <a:ext cx="2475037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孤寂之冬</a:t>
            </a:r>
          </a:p>
        </p:txBody>
      </p:sp>
      <p:sp>
        <p:nvSpPr>
          <p:cNvPr id="58" name="矩形: 圆角 57">
            <a:extLst>
              <a:ext uri="{FF2B5EF4-FFF2-40B4-BE49-F238E27FC236}">
                <a16:creationId xmlns="" xmlns:a16="http://schemas.microsoft.com/office/drawing/2014/main" id="{70B065EE-C061-5A67-8FB8-792D19920839}"/>
              </a:ext>
            </a:extLst>
          </p:cNvPr>
          <p:cNvSpPr/>
          <p:nvPr/>
        </p:nvSpPr>
        <p:spPr>
          <a:xfrm rot="5400000">
            <a:off x="5221786" y="5291949"/>
            <a:ext cx="1167399" cy="171438"/>
          </a:xfrm>
          <a:prstGeom prst="roundRect">
            <a:avLst>
              <a:gd name="adj" fmla="val 50000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59" name="矩形: 圆角 58">
            <a:extLst>
              <a:ext uri="{FF2B5EF4-FFF2-40B4-BE49-F238E27FC236}">
                <a16:creationId xmlns="" xmlns:a16="http://schemas.microsoft.com/office/drawing/2014/main" id="{59096AB5-571D-604E-DA0C-F4532AA14161}"/>
              </a:ext>
            </a:extLst>
          </p:cNvPr>
          <p:cNvSpPr/>
          <p:nvPr/>
        </p:nvSpPr>
        <p:spPr>
          <a:xfrm rot="5400000">
            <a:off x="5622881" y="5693044"/>
            <a:ext cx="365210" cy="1714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60" name="矩形: 圆角 59">
            <a:extLst>
              <a:ext uri="{FF2B5EF4-FFF2-40B4-BE49-F238E27FC236}">
                <a16:creationId xmlns="" xmlns:a16="http://schemas.microsoft.com/office/drawing/2014/main" id="{E4465026-7F74-9431-5C8B-25D3451C01B6}"/>
              </a:ext>
            </a:extLst>
          </p:cNvPr>
          <p:cNvSpPr/>
          <p:nvPr/>
        </p:nvSpPr>
        <p:spPr>
          <a:xfrm rot="5400000">
            <a:off x="5743516" y="5291949"/>
            <a:ext cx="1167399" cy="171438"/>
          </a:xfrm>
          <a:prstGeom prst="roundRect">
            <a:avLst>
              <a:gd name="adj" fmla="val 50000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61" name="矩形: 圆角 60">
            <a:extLst>
              <a:ext uri="{FF2B5EF4-FFF2-40B4-BE49-F238E27FC236}">
                <a16:creationId xmlns="" xmlns:a16="http://schemas.microsoft.com/office/drawing/2014/main" id="{C31B9337-7D1B-1627-7C0C-760D91F59DE4}"/>
              </a:ext>
            </a:extLst>
          </p:cNvPr>
          <p:cNvSpPr/>
          <p:nvPr/>
        </p:nvSpPr>
        <p:spPr>
          <a:xfrm rot="5400000">
            <a:off x="6039836" y="5588269"/>
            <a:ext cx="574760" cy="1714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62" name="矩形: 圆角 61">
            <a:extLst>
              <a:ext uri="{FF2B5EF4-FFF2-40B4-BE49-F238E27FC236}">
                <a16:creationId xmlns="" xmlns:a16="http://schemas.microsoft.com/office/drawing/2014/main" id="{FB714FDF-2C1A-6832-4660-3E54930836CF}"/>
              </a:ext>
            </a:extLst>
          </p:cNvPr>
          <p:cNvSpPr/>
          <p:nvPr/>
        </p:nvSpPr>
        <p:spPr>
          <a:xfrm rot="5400000">
            <a:off x="6265246" y="5291950"/>
            <a:ext cx="1167399" cy="171438"/>
          </a:xfrm>
          <a:prstGeom prst="roundRect">
            <a:avLst>
              <a:gd name="adj" fmla="val 50000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63" name="矩形: 圆角 62">
            <a:extLst>
              <a:ext uri="{FF2B5EF4-FFF2-40B4-BE49-F238E27FC236}">
                <a16:creationId xmlns="" xmlns:a16="http://schemas.microsoft.com/office/drawing/2014/main" id="{30076B90-022C-2170-827C-6C5404748857}"/>
              </a:ext>
            </a:extLst>
          </p:cNvPr>
          <p:cNvSpPr/>
          <p:nvPr/>
        </p:nvSpPr>
        <p:spPr>
          <a:xfrm rot="5400000">
            <a:off x="6432978" y="5459682"/>
            <a:ext cx="831936" cy="1714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64" name="矩形: 圆角 63">
            <a:extLst>
              <a:ext uri="{FF2B5EF4-FFF2-40B4-BE49-F238E27FC236}">
                <a16:creationId xmlns="" xmlns:a16="http://schemas.microsoft.com/office/drawing/2014/main" id="{09201C47-F2D3-FE2B-9D7B-81C94B32F438}"/>
              </a:ext>
            </a:extLst>
          </p:cNvPr>
          <p:cNvSpPr/>
          <p:nvPr/>
        </p:nvSpPr>
        <p:spPr>
          <a:xfrm rot="5400000">
            <a:off x="6786976" y="5291951"/>
            <a:ext cx="1167399" cy="171438"/>
          </a:xfrm>
          <a:prstGeom prst="roundRect">
            <a:avLst>
              <a:gd name="adj" fmla="val 50000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65" name="矩形: 圆角 64">
            <a:extLst>
              <a:ext uri="{FF2B5EF4-FFF2-40B4-BE49-F238E27FC236}">
                <a16:creationId xmlns="" xmlns:a16="http://schemas.microsoft.com/office/drawing/2014/main" id="{BAC35396-2331-A73C-77E9-F67AED77575B}"/>
              </a:ext>
            </a:extLst>
          </p:cNvPr>
          <p:cNvSpPr/>
          <p:nvPr/>
        </p:nvSpPr>
        <p:spPr>
          <a:xfrm rot="5400000">
            <a:off x="6861838" y="5366814"/>
            <a:ext cx="1017675" cy="1714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66" name="矩形: 圆角 65">
            <a:extLst>
              <a:ext uri="{FF2B5EF4-FFF2-40B4-BE49-F238E27FC236}">
                <a16:creationId xmlns="" xmlns:a16="http://schemas.microsoft.com/office/drawing/2014/main" id="{486BF98A-4D9E-F955-5207-0BF42B3E1DD0}"/>
              </a:ext>
            </a:extLst>
          </p:cNvPr>
          <p:cNvSpPr/>
          <p:nvPr/>
        </p:nvSpPr>
        <p:spPr>
          <a:xfrm rot="5400000">
            <a:off x="7308706" y="5291952"/>
            <a:ext cx="1167399" cy="171438"/>
          </a:xfrm>
          <a:prstGeom prst="roundRect">
            <a:avLst>
              <a:gd name="adj" fmla="val 50000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67" name="矩形: 圆角 66">
            <a:extLst>
              <a:ext uri="{FF2B5EF4-FFF2-40B4-BE49-F238E27FC236}">
                <a16:creationId xmlns="" xmlns:a16="http://schemas.microsoft.com/office/drawing/2014/main" id="{CD38206D-A629-37FE-223E-7828841AA81F}"/>
              </a:ext>
            </a:extLst>
          </p:cNvPr>
          <p:cNvSpPr/>
          <p:nvPr/>
        </p:nvSpPr>
        <p:spPr>
          <a:xfrm rot="5400000">
            <a:off x="7476438" y="5459684"/>
            <a:ext cx="831936" cy="1714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68" name="矩形: 圆角 67">
            <a:extLst>
              <a:ext uri="{FF2B5EF4-FFF2-40B4-BE49-F238E27FC236}">
                <a16:creationId xmlns="" xmlns:a16="http://schemas.microsoft.com/office/drawing/2014/main" id="{4D653AB8-EE53-2D9A-8EAA-ACFA2AFD985A}"/>
              </a:ext>
            </a:extLst>
          </p:cNvPr>
          <p:cNvSpPr/>
          <p:nvPr/>
        </p:nvSpPr>
        <p:spPr>
          <a:xfrm rot="5400000">
            <a:off x="7830436" y="5291953"/>
            <a:ext cx="1167399" cy="171438"/>
          </a:xfrm>
          <a:prstGeom prst="roundRect">
            <a:avLst>
              <a:gd name="adj" fmla="val 50000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69" name="矩形: 圆角 68">
            <a:extLst>
              <a:ext uri="{FF2B5EF4-FFF2-40B4-BE49-F238E27FC236}">
                <a16:creationId xmlns="" xmlns:a16="http://schemas.microsoft.com/office/drawing/2014/main" id="{9641FC69-1EE7-AEAC-474E-EA3F9E4CA05B}"/>
              </a:ext>
            </a:extLst>
          </p:cNvPr>
          <p:cNvSpPr/>
          <p:nvPr/>
        </p:nvSpPr>
        <p:spPr>
          <a:xfrm rot="5400000">
            <a:off x="8126755" y="5588272"/>
            <a:ext cx="574762" cy="1714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70" name="矩形: 圆角 69">
            <a:extLst>
              <a:ext uri="{FF2B5EF4-FFF2-40B4-BE49-F238E27FC236}">
                <a16:creationId xmlns="" xmlns:a16="http://schemas.microsoft.com/office/drawing/2014/main" id="{CDEEA0F6-1378-5C3E-6D12-6BDA1AA4154F}"/>
              </a:ext>
            </a:extLst>
          </p:cNvPr>
          <p:cNvSpPr/>
          <p:nvPr/>
        </p:nvSpPr>
        <p:spPr>
          <a:xfrm rot="5400000">
            <a:off x="8352166" y="5291954"/>
            <a:ext cx="1167399" cy="171438"/>
          </a:xfrm>
          <a:prstGeom prst="roundRect">
            <a:avLst>
              <a:gd name="adj" fmla="val 50000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71" name="矩形: 圆角 70">
            <a:extLst>
              <a:ext uri="{FF2B5EF4-FFF2-40B4-BE49-F238E27FC236}">
                <a16:creationId xmlns="" xmlns:a16="http://schemas.microsoft.com/office/drawing/2014/main" id="{D294AB94-F4C9-C55C-608D-6B2F719179CE}"/>
              </a:ext>
            </a:extLst>
          </p:cNvPr>
          <p:cNvSpPr/>
          <p:nvPr/>
        </p:nvSpPr>
        <p:spPr>
          <a:xfrm rot="5400000">
            <a:off x="8753259" y="5693048"/>
            <a:ext cx="365213" cy="1714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72" name="矩形: 圆角 71">
            <a:extLst>
              <a:ext uri="{FF2B5EF4-FFF2-40B4-BE49-F238E27FC236}">
                <a16:creationId xmlns="" xmlns:a16="http://schemas.microsoft.com/office/drawing/2014/main" id="{E44AA3D9-ADBB-833F-AF99-BC0BD09007A8}"/>
              </a:ext>
            </a:extLst>
          </p:cNvPr>
          <p:cNvSpPr/>
          <p:nvPr/>
        </p:nvSpPr>
        <p:spPr>
          <a:xfrm rot="5400000">
            <a:off x="8873896" y="5291955"/>
            <a:ext cx="1167399" cy="171438"/>
          </a:xfrm>
          <a:prstGeom prst="roundRect">
            <a:avLst>
              <a:gd name="adj" fmla="val 50000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73" name="矩形: 圆角 72">
            <a:extLst>
              <a:ext uri="{FF2B5EF4-FFF2-40B4-BE49-F238E27FC236}">
                <a16:creationId xmlns="" xmlns:a16="http://schemas.microsoft.com/office/drawing/2014/main" id="{BA509BA4-23A3-5EEF-CD91-97B3F85C7B38}"/>
              </a:ext>
            </a:extLst>
          </p:cNvPr>
          <p:cNvSpPr/>
          <p:nvPr/>
        </p:nvSpPr>
        <p:spPr>
          <a:xfrm rot="5400000">
            <a:off x="9170214" y="5588273"/>
            <a:ext cx="574764" cy="1714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74" name="矩形: 圆角 73">
            <a:extLst>
              <a:ext uri="{FF2B5EF4-FFF2-40B4-BE49-F238E27FC236}">
                <a16:creationId xmlns="" xmlns:a16="http://schemas.microsoft.com/office/drawing/2014/main" id="{22CA3226-4CD8-2699-63DA-BBF271A2D5E8}"/>
              </a:ext>
            </a:extLst>
          </p:cNvPr>
          <p:cNvSpPr/>
          <p:nvPr/>
        </p:nvSpPr>
        <p:spPr>
          <a:xfrm rot="5400000">
            <a:off x="9395626" y="5291956"/>
            <a:ext cx="1167399" cy="171438"/>
          </a:xfrm>
          <a:prstGeom prst="roundRect">
            <a:avLst>
              <a:gd name="adj" fmla="val 50000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75" name="矩形: 圆角 74">
            <a:extLst>
              <a:ext uri="{FF2B5EF4-FFF2-40B4-BE49-F238E27FC236}">
                <a16:creationId xmlns="" xmlns:a16="http://schemas.microsoft.com/office/drawing/2014/main" id="{A39D4007-546F-ACF6-E0DF-24A7432C1B17}"/>
              </a:ext>
            </a:extLst>
          </p:cNvPr>
          <p:cNvSpPr/>
          <p:nvPr/>
        </p:nvSpPr>
        <p:spPr>
          <a:xfrm rot="5400000">
            <a:off x="9563355" y="5459687"/>
            <a:ext cx="831941" cy="1714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76" name="矩形: 圆角 75">
            <a:extLst>
              <a:ext uri="{FF2B5EF4-FFF2-40B4-BE49-F238E27FC236}">
                <a16:creationId xmlns="" xmlns:a16="http://schemas.microsoft.com/office/drawing/2014/main" id="{B12EC561-A569-BC92-CA8D-E1437A3E5F21}"/>
              </a:ext>
            </a:extLst>
          </p:cNvPr>
          <p:cNvSpPr/>
          <p:nvPr/>
        </p:nvSpPr>
        <p:spPr>
          <a:xfrm rot="5400000">
            <a:off x="9917356" y="5291957"/>
            <a:ext cx="1167399" cy="171438"/>
          </a:xfrm>
          <a:prstGeom prst="roundRect">
            <a:avLst>
              <a:gd name="adj" fmla="val 50000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77" name="矩形: 圆角 76">
            <a:extLst>
              <a:ext uri="{FF2B5EF4-FFF2-40B4-BE49-F238E27FC236}">
                <a16:creationId xmlns="" xmlns:a16="http://schemas.microsoft.com/office/drawing/2014/main" id="{FFACB44B-4EA7-7E3E-BE75-595B512D27E2}"/>
              </a:ext>
            </a:extLst>
          </p:cNvPr>
          <p:cNvSpPr/>
          <p:nvPr/>
        </p:nvSpPr>
        <p:spPr>
          <a:xfrm rot="5400000">
            <a:off x="9992216" y="5366818"/>
            <a:ext cx="1017679" cy="1714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78" name="矩形: 圆角 77">
            <a:extLst>
              <a:ext uri="{FF2B5EF4-FFF2-40B4-BE49-F238E27FC236}">
                <a16:creationId xmlns="" xmlns:a16="http://schemas.microsoft.com/office/drawing/2014/main" id="{6E385C7B-C308-8913-21C4-28EACA3012B7}"/>
              </a:ext>
            </a:extLst>
          </p:cNvPr>
          <p:cNvSpPr/>
          <p:nvPr/>
        </p:nvSpPr>
        <p:spPr>
          <a:xfrm rot="5400000">
            <a:off x="10439086" y="5291958"/>
            <a:ext cx="1167399" cy="171438"/>
          </a:xfrm>
          <a:prstGeom prst="roundRect">
            <a:avLst>
              <a:gd name="adj" fmla="val 50000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79" name="矩形: 圆角 78">
            <a:extLst>
              <a:ext uri="{FF2B5EF4-FFF2-40B4-BE49-F238E27FC236}">
                <a16:creationId xmlns="" xmlns:a16="http://schemas.microsoft.com/office/drawing/2014/main" id="{3E5FD7DE-F511-140D-600C-0E534448F311}"/>
              </a:ext>
            </a:extLst>
          </p:cNvPr>
          <p:cNvSpPr/>
          <p:nvPr/>
        </p:nvSpPr>
        <p:spPr>
          <a:xfrm rot="5400000">
            <a:off x="10606815" y="5459687"/>
            <a:ext cx="831942" cy="1714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80" name="矩形: 圆角 79">
            <a:extLst>
              <a:ext uri="{FF2B5EF4-FFF2-40B4-BE49-F238E27FC236}">
                <a16:creationId xmlns="" xmlns:a16="http://schemas.microsoft.com/office/drawing/2014/main" id="{B65D92AE-E93B-F397-319F-6AA8FDC9F15A}"/>
              </a:ext>
            </a:extLst>
          </p:cNvPr>
          <p:cNvSpPr/>
          <p:nvPr/>
        </p:nvSpPr>
        <p:spPr>
          <a:xfrm rot="5400000">
            <a:off x="10960820" y="5291959"/>
            <a:ext cx="1167399" cy="171438"/>
          </a:xfrm>
          <a:prstGeom prst="roundRect">
            <a:avLst>
              <a:gd name="adj" fmla="val 50000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81" name="矩形: 圆角 80">
            <a:extLst>
              <a:ext uri="{FF2B5EF4-FFF2-40B4-BE49-F238E27FC236}">
                <a16:creationId xmlns="" xmlns:a16="http://schemas.microsoft.com/office/drawing/2014/main" id="{C2E80D60-F82A-0A44-8753-3355F97CA144}"/>
              </a:ext>
            </a:extLst>
          </p:cNvPr>
          <p:cNvSpPr/>
          <p:nvPr/>
        </p:nvSpPr>
        <p:spPr>
          <a:xfrm rot="5400000">
            <a:off x="11257136" y="5588275"/>
            <a:ext cx="574768" cy="1714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="" xmlns:a16="http://schemas.microsoft.com/office/drawing/2014/main" id="{440F1DF4-7706-E642-4D5B-709FE59E99E1}"/>
              </a:ext>
            </a:extLst>
          </p:cNvPr>
          <p:cNvSpPr txBox="1"/>
          <p:nvPr/>
        </p:nvSpPr>
        <p:spPr>
          <a:xfrm>
            <a:off x="5531118" y="4414343"/>
            <a:ext cx="579162" cy="25090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en-US" altLang="zh-CN" sz="1400" b="0" i="0" dirty="0">
                <a:solidFill>
                  <a:schemeClr val="accent1">
                    <a:lumMod val="90000"/>
                  </a:schemeClr>
                </a:solidFill>
                <a:effectLst/>
                <a:latin typeface="Helvetica Neue"/>
              </a:rPr>
              <a:t>15%</a:t>
            </a:r>
          </a:p>
        </p:txBody>
      </p:sp>
      <p:sp>
        <p:nvSpPr>
          <p:cNvPr id="83" name="文本框 82">
            <a:extLst>
              <a:ext uri="{FF2B5EF4-FFF2-40B4-BE49-F238E27FC236}">
                <a16:creationId xmlns="" xmlns:a16="http://schemas.microsoft.com/office/drawing/2014/main" id="{26868E13-5F07-92EE-B73E-053B51B25B40}"/>
              </a:ext>
            </a:extLst>
          </p:cNvPr>
          <p:cNvSpPr txBox="1"/>
          <p:nvPr/>
        </p:nvSpPr>
        <p:spPr>
          <a:xfrm>
            <a:off x="6051465" y="4414343"/>
            <a:ext cx="579162" cy="25090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en-US" altLang="zh-CN" sz="1400" b="0" i="0" dirty="0">
                <a:solidFill>
                  <a:schemeClr val="accent1">
                    <a:lumMod val="90000"/>
                  </a:schemeClr>
                </a:solidFill>
                <a:effectLst/>
                <a:latin typeface="Helvetica Neue"/>
              </a:rPr>
              <a:t>30%</a:t>
            </a:r>
          </a:p>
        </p:txBody>
      </p:sp>
      <p:sp>
        <p:nvSpPr>
          <p:cNvPr id="84" name="文本框 83">
            <a:extLst>
              <a:ext uri="{FF2B5EF4-FFF2-40B4-BE49-F238E27FC236}">
                <a16:creationId xmlns="" xmlns:a16="http://schemas.microsoft.com/office/drawing/2014/main" id="{4EA04ED4-E26D-3A16-DC60-4B5884034859}"/>
              </a:ext>
            </a:extLst>
          </p:cNvPr>
          <p:cNvSpPr txBox="1"/>
          <p:nvPr/>
        </p:nvSpPr>
        <p:spPr>
          <a:xfrm>
            <a:off x="6571812" y="4414343"/>
            <a:ext cx="579162" cy="25090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en-US" altLang="zh-CN" sz="1400" b="0" i="0" dirty="0">
                <a:solidFill>
                  <a:schemeClr val="accent1">
                    <a:lumMod val="90000"/>
                  </a:schemeClr>
                </a:solidFill>
                <a:effectLst/>
                <a:latin typeface="Helvetica Neue"/>
              </a:rPr>
              <a:t>60%</a:t>
            </a:r>
          </a:p>
        </p:txBody>
      </p:sp>
      <p:sp>
        <p:nvSpPr>
          <p:cNvPr id="85" name="文本框 84">
            <a:extLst>
              <a:ext uri="{FF2B5EF4-FFF2-40B4-BE49-F238E27FC236}">
                <a16:creationId xmlns="" xmlns:a16="http://schemas.microsoft.com/office/drawing/2014/main" id="{8BA8F227-CC3D-1CEA-3C2E-48ADDF9E6E3A}"/>
              </a:ext>
            </a:extLst>
          </p:cNvPr>
          <p:cNvSpPr txBox="1"/>
          <p:nvPr/>
        </p:nvSpPr>
        <p:spPr>
          <a:xfrm>
            <a:off x="7092159" y="4414343"/>
            <a:ext cx="579162" cy="25090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en-US" altLang="zh-CN" sz="1400" b="0" i="0" dirty="0">
                <a:solidFill>
                  <a:schemeClr val="accent1">
                    <a:lumMod val="90000"/>
                  </a:schemeClr>
                </a:solidFill>
                <a:effectLst/>
                <a:latin typeface="Helvetica Neue"/>
              </a:rPr>
              <a:t>80%</a:t>
            </a:r>
          </a:p>
        </p:txBody>
      </p:sp>
      <p:sp>
        <p:nvSpPr>
          <p:cNvPr id="86" name="文本框 85">
            <a:extLst>
              <a:ext uri="{FF2B5EF4-FFF2-40B4-BE49-F238E27FC236}">
                <a16:creationId xmlns="" xmlns:a16="http://schemas.microsoft.com/office/drawing/2014/main" id="{A418663B-D90A-ABBE-8099-97B66D6BF499}"/>
              </a:ext>
            </a:extLst>
          </p:cNvPr>
          <p:cNvSpPr txBox="1"/>
          <p:nvPr/>
        </p:nvSpPr>
        <p:spPr>
          <a:xfrm>
            <a:off x="7612506" y="4414343"/>
            <a:ext cx="579162" cy="25090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en-US" altLang="zh-CN" sz="1400" b="0" i="0" dirty="0">
                <a:solidFill>
                  <a:schemeClr val="accent1">
                    <a:lumMod val="90000"/>
                  </a:schemeClr>
                </a:solidFill>
                <a:effectLst/>
                <a:latin typeface="Helvetica Neue"/>
              </a:rPr>
              <a:t>60%</a:t>
            </a:r>
          </a:p>
        </p:txBody>
      </p:sp>
      <p:sp>
        <p:nvSpPr>
          <p:cNvPr id="87" name="文本框 86">
            <a:extLst>
              <a:ext uri="{FF2B5EF4-FFF2-40B4-BE49-F238E27FC236}">
                <a16:creationId xmlns="" xmlns:a16="http://schemas.microsoft.com/office/drawing/2014/main" id="{38085976-B693-417A-2865-61D3E79C43CD}"/>
              </a:ext>
            </a:extLst>
          </p:cNvPr>
          <p:cNvSpPr txBox="1"/>
          <p:nvPr/>
        </p:nvSpPr>
        <p:spPr>
          <a:xfrm>
            <a:off x="8132853" y="4414343"/>
            <a:ext cx="579162" cy="25090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en-US" altLang="zh-CN" sz="1400" b="0" i="0" dirty="0">
                <a:solidFill>
                  <a:schemeClr val="accent1">
                    <a:lumMod val="90000"/>
                  </a:schemeClr>
                </a:solidFill>
                <a:effectLst/>
                <a:latin typeface="Helvetica Neue"/>
              </a:rPr>
              <a:t>30%</a:t>
            </a:r>
          </a:p>
        </p:txBody>
      </p:sp>
      <p:sp>
        <p:nvSpPr>
          <p:cNvPr id="88" name="文本框 87">
            <a:extLst>
              <a:ext uri="{FF2B5EF4-FFF2-40B4-BE49-F238E27FC236}">
                <a16:creationId xmlns="" xmlns:a16="http://schemas.microsoft.com/office/drawing/2014/main" id="{EF116461-885A-C8FB-B0A6-FCC0FE889FF5}"/>
              </a:ext>
            </a:extLst>
          </p:cNvPr>
          <p:cNvSpPr txBox="1"/>
          <p:nvPr/>
        </p:nvSpPr>
        <p:spPr>
          <a:xfrm>
            <a:off x="8653200" y="4414343"/>
            <a:ext cx="579162" cy="25090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en-US" altLang="zh-CN" sz="1400" b="0" i="0" dirty="0">
                <a:solidFill>
                  <a:schemeClr val="accent1">
                    <a:lumMod val="90000"/>
                  </a:schemeClr>
                </a:solidFill>
                <a:effectLst/>
                <a:latin typeface="Helvetica Neue"/>
              </a:rPr>
              <a:t>15%</a:t>
            </a:r>
          </a:p>
        </p:txBody>
      </p:sp>
      <p:sp>
        <p:nvSpPr>
          <p:cNvPr id="89" name="文本框 88">
            <a:extLst>
              <a:ext uri="{FF2B5EF4-FFF2-40B4-BE49-F238E27FC236}">
                <a16:creationId xmlns="" xmlns:a16="http://schemas.microsoft.com/office/drawing/2014/main" id="{94A458AD-4BEE-5B85-0041-70673919276D}"/>
              </a:ext>
            </a:extLst>
          </p:cNvPr>
          <p:cNvSpPr txBox="1"/>
          <p:nvPr/>
        </p:nvSpPr>
        <p:spPr>
          <a:xfrm>
            <a:off x="9173547" y="4414343"/>
            <a:ext cx="579162" cy="25090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en-US" altLang="zh-CN" sz="1400" b="0" i="0" dirty="0">
                <a:solidFill>
                  <a:schemeClr val="accent1">
                    <a:lumMod val="90000"/>
                  </a:schemeClr>
                </a:solidFill>
                <a:effectLst/>
                <a:latin typeface="Helvetica Neue"/>
              </a:rPr>
              <a:t>30%</a:t>
            </a:r>
          </a:p>
        </p:txBody>
      </p:sp>
      <p:sp>
        <p:nvSpPr>
          <p:cNvPr id="90" name="文本框 89">
            <a:extLst>
              <a:ext uri="{FF2B5EF4-FFF2-40B4-BE49-F238E27FC236}">
                <a16:creationId xmlns="" xmlns:a16="http://schemas.microsoft.com/office/drawing/2014/main" id="{F4B4BD1E-201A-CA29-541F-9D2FBB6B2AA7}"/>
              </a:ext>
            </a:extLst>
          </p:cNvPr>
          <p:cNvSpPr txBox="1"/>
          <p:nvPr/>
        </p:nvSpPr>
        <p:spPr>
          <a:xfrm>
            <a:off x="9693894" y="4414343"/>
            <a:ext cx="579162" cy="25090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en-US" altLang="zh-CN" sz="1400" b="0" i="0" dirty="0">
                <a:solidFill>
                  <a:schemeClr val="accent1">
                    <a:lumMod val="90000"/>
                  </a:schemeClr>
                </a:solidFill>
                <a:effectLst/>
                <a:latin typeface="Helvetica Neue"/>
              </a:rPr>
              <a:t>60%</a:t>
            </a:r>
          </a:p>
        </p:txBody>
      </p:sp>
      <p:sp>
        <p:nvSpPr>
          <p:cNvPr id="91" name="文本框 90">
            <a:extLst>
              <a:ext uri="{FF2B5EF4-FFF2-40B4-BE49-F238E27FC236}">
                <a16:creationId xmlns="" xmlns:a16="http://schemas.microsoft.com/office/drawing/2014/main" id="{C8BB17D1-0FEA-9628-6181-87A87AAA9F18}"/>
              </a:ext>
            </a:extLst>
          </p:cNvPr>
          <p:cNvSpPr txBox="1"/>
          <p:nvPr/>
        </p:nvSpPr>
        <p:spPr>
          <a:xfrm>
            <a:off x="10214241" y="4414343"/>
            <a:ext cx="579162" cy="25090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en-US" altLang="zh-CN" sz="1400" b="0" i="0" dirty="0">
                <a:solidFill>
                  <a:schemeClr val="accent1">
                    <a:lumMod val="90000"/>
                  </a:schemeClr>
                </a:solidFill>
                <a:effectLst/>
                <a:latin typeface="Helvetica Neue"/>
              </a:rPr>
              <a:t>80%</a:t>
            </a:r>
          </a:p>
        </p:txBody>
      </p:sp>
      <p:sp>
        <p:nvSpPr>
          <p:cNvPr id="92" name="文本框 91">
            <a:extLst>
              <a:ext uri="{FF2B5EF4-FFF2-40B4-BE49-F238E27FC236}">
                <a16:creationId xmlns="" xmlns:a16="http://schemas.microsoft.com/office/drawing/2014/main" id="{575F001D-C727-22E4-AC98-6BFA6498C2E7}"/>
              </a:ext>
            </a:extLst>
          </p:cNvPr>
          <p:cNvSpPr txBox="1"/>
          <p:nvPr/>
        </p:nvSpPr>
        <p:spPr>
          <a:xfrm>
            <a:off x="10734588" y="4414343"/>
            <a:ext cx="579162" cy="25090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en-US" altLang="zh-CN" sz="1400" b="0" i="0" dirty="0">
                <a:solidFill>
                  <a:schemeClr val="accent1">
                    <a:lumMod val="90000"/>
                  </a:schemeClr>
                </a:solidFill>
                <a:effectLst/>
                <a:latin typeface="Helvetica Neue"/>
              </a:rPr>
              <a:t>60%</a:t>
            </a:r>
          </a:p>
        </p:txBody>
      </p:sp>
      <p:sp>
        <p:nvSpPr>
          <p:cNvPr id="93" name="文本框 92">
            <a:extLst>
              <a:ext uri="{FF2B5EF4-FFF2-40B4-BE49-F238E27FC236}">
                <a16:creationId xmlns="" xmlns:a16="http://schemas.microsoft.com/office/drawing/2014/main" id="{E7C71A5C-2B96-AA32-8BFB-60057AEE7B89}"/>
              </a:ext>
            </a:extLst>
          </p:cNvPr>
          <p:cNvSpPr txBox="1"/>
          <p:nvPr/>
        </p:nvSpPr>
        <p:spPr>
          <a:xfrm>
            <a:off x="11254938" y="4414343"/>
            <a:ext cx="579162" cy="25090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en-US" altLang="zh-CN" sz="1400" b="0" i="0" dirty="0">
                <a:solidFill>
                  <a:schemeClr val="accent1">
                    <a:lumMod val="90000"/>
                  </a:schemeClr>
                </a:solidFill>
                <a:effectLst/>
                <a:latin typeface="Helvetica Neue"/>
              </a:rPr>
              <a:t>30%</a:t>
            </a:r>
          </a:p>
        </p:txBody>
      </p:sp>
      <p:cxnSp>
        <p:nvCxnSpPr>
          <p:cNvPr id="94" name="直接连接符 93">
            <a:extLst>
              <a:ext uri="{FF2B5EF4-FFF2-40B4-BE49-F238E27FC236}">
                <a16:creationId xmlns="" xmlns:a16="http://schemas.microsoft.com/office/drawing/2014/main" id="{1492725D-B0BD-3394-0CD2-78478837F379}"/>
              </a:ext>
            </a:extLst>
          </p:cNvPr>
          <p:cNvCxnSpPr>
            <a:cxnSpLocks/>
          </p:cNvCxnSpPr>
          <p:nvPr/>
        </p:nvCxnSpPr>
        <p:spPr>
          <a:xfrm>
            <a:off x="685190" y="3810032"/>
            <a:ext cx="10821621" cy="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207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3E576A4F-9BD8-440E-B6B7-C2432D3C671B}"/>
              </a:ext>
            </a:extLst>
          </p:cNvPr>
          <p:cNvSpPr txBox="1"/>
          <p:nvPr/>
        </p:nvSpPr>
        <p:spPr>
          <a:xfrm rot="21149817">
            <a:off x="4219686" y="2285530"/>
            <a:ext cx="3752629" cy="1477328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spc="600" dirty="0">
                <a:solidFill>
                  <a:schemeClr val="accent1">
                    <a:lumMod val="90000"/>
                  </a:schemeClr>
                </a:solidFill>
                <a:latin typeface="Quetta Demo" panose="02000600000000000000" pitchFamily="2" charset="0"/>
              </a:rPr>
              <a:t>Go far away</a:t>
            </a:r>
          </a:p>
          <a:p>
            <a:pPr algn="ctr">
              <a:lnSpc>
                <a:spcPct val="150000"/>
              </a:lnSpc>
            </a:pPr>
            <a:r>
              <a:rPr lang="en-US" altLang="zh-CN" sz="3200" spc="600" dirty="0">
                <a:solidFill>
                  <a:schemeClr val="accent1">
                    <a:lumMod val="90000"/>
                  </a:schemeClr>
                </a:solidFill>
                <a:latin typeface="Quetta Demo" panose="02000600000000000000" pitchFamily="2" charset="0"/>
              </a:rPr>
              <a:t>go to unknown places</a:t>
            </a:r>
            <a:endParaRPr lang="en-US" sz="3200" spc="600" dirty="0">
              <a:solidFill>
                <a:schemeClr val="accent1">
                  <a:lumMod val="90000"/>
                </a:schemeClr>
              </a:solidFill>
              <a:latin typeface="Quetta Demo" panose="02000600000000000000" pitchFamily="2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225C519E-7656-3031-575D-70C26B36F4F2}"/>
              </a:ext>
            </a:extLst>
          </p:cNvPr>
          <p:cNvSpPr txBox="1"/>
          <p:nvPr/>
        </p:nvSpPr>
        <p:spPr>
          <a:xfrm>
            <a:off x="4314411" y="-746"/>
            <a:ext cx="2508700" cy="3370153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219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演示悠然小楷" panose="00000500000000000000" pitchFamily="2" charset="-122"/>
                <a:ea typeface="演示悠然小楷" panose="00000500000000000000" pitchFamily="2" charset="-122"/>
              </a:rPr>
              <a:t>四</a:t>
            </a:r>
            <a:endParaRPr lang="en-US" sz="219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演示悠然小楷" panose="00000500000000000000" pitchFamily="2" charset="-122"/>
              <a:ea typeface="演示悠然小楷" panose="00000500000000000000" pitchFamily="2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7995A200-2599-7887-1503-830BB8EF548C}"/>
              </a:ext>
            </a:extLst>
          </p:cNvPr>
          <p:cNvSpPr txBox="1"/>
          <p:nvPr/>
        </p:nvSpPr>
        <p:spPr>
          <a:xfrm>
            <a:off x="5793778" y="846615"/>
            <a:ext cx="1740861" cy="233910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15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演示悠然小楷" panose="00000500000000000000" pitchFamily="2" charset="-122"/>
                <a:ea typeface="演示悠然小楷" panose="00000500000000000000" pitchFamily="2" charset="-122"/>
              </a:rPr>
              <a:t>季</a:t>
            </a:r>
            <a:endParaRPr lang="en-US" sz="15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演示悠然小楷" panose="00000500000000000000" pitchFamily="2" charset="-122"/>
              <a:ea typeface="演示悠然小楷" panose="00000500000000000000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A29AE919-0F83-2CF0-A489-C50798BAF91E}"/>
              </a:ext>
            </a:extLst>
          </p:cNvPr>
          <p:cNvSpPr txBox="1"/>
          <p:nvPr/>
        </p:nvSpPr>
        <p:spPr>
          <a:xfrm>
            <a:off x="4527550" y="1725463"/>
            <a:ext cx="2091277" cy="28100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1826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演示悠然小楷" panose="00000500000000000000" pitchFamily="2" charset="-122"/>
                <a:ea typeface="演示悠然小楷" panose="00000500000000000000" pitchFamily="2" charset="-122"/>
              </a:rPr>
              <a:t>之</a:t>
            </a:r>
            <a:endParaRPr lang="en-US" sz="1826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演示悠然小楷" panose="00000500000000000000" pitchFamily="2" charset="-122"/>
              <a:ea typeface="演示悠然小楷" panose="00000500000000000000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4A7D24BF-092D-B0C1-E54E-AA3E3D7CF7CC}"/>
              </a:ext>
            </a:extLst>
          </p:cNvPr>
          <p:cNvSpPr txBox="1"/>
          <p:nvPr/>
        </p:nvSpPr>
        <p:spPr>
          <a:xfrm>
            <a:off x="5720245" y="1948391"/>
            <a:ext cx="2091277" cy="28100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1826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演示悠然小楷" panose="00000500000000000000" pitchFamily="2" charset="-122"/>
                <a:ea typeface="演示悠然小楷" panose="00000500000000000000" pitchFamily="2" charset="-122"/>
              </a:rPr>
              <a:t>歌</a:t>
            </a:r>
            <a:endParaRPr lang="en-US" sz="1826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演示悠然小楷" panose="00000500000000000000" pitchFamily="2" charset="-122"/>
              <a:ea typeface="演示悠然小楷" panose="00000500000000000000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957A38FB-CD79-CEFC-E15B-7625E0226B31}"/>
              </a:ext>
            </a:extLst>
          </p:cNvPr>
          <p:cNvSpPr txBox="1"/>
          <p:nvPr/>
        </p:nvSpPr>
        <p:spPr>
          <a:xfrm>
            <a:off x="4889255" y="5074397"/>
            <a:ext cx="51296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沉静</a:t>
            </a:r>
            <a:endParaRPr lang="en-US" sz="2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578E7D6D-1162-1613-08B8-59643D0117A9}"/>
              </a:ext>
            </a:extLst>
          </p:cNvPr>
          <p:cNvSpPr txBox="1"/>
          <p:nvPr/>
        </p:nvSpPr>
        <p:spPr>
          <a:xfrm>
            <a:off x="6789784" y="5074397"/>
            <a:ext cx="51296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自然</a:t>
            </a:r>
            <a:endParaRPr lang="en-US" sz="2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0B10A331-997D-3F52-7EB2-5879730F83CF}"/>
              </a:ext>
            </a:extLst>
          </p:cNvPr>
          <p:cNvSpPr txBox="1"/>
          <p:nvPr/>
        </p:nvSpPr>
        <p:spPr>
          <a:xfrm>
            <a:off x="404341" y="438331"/>
            <a:ext cx="1110882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/>
            <a:r>
              <a:rPr lang="en-US" altLang="zh-CN" sz="1600" dirty="0">
                <a:solidFill>
                  <a:schemeClr val="bg1"/>
                </a:solidFill>
                <a:latin typeface="+mn-ea"/>
              </a:rPr>
              <a:t>YEAR 20XX</a:t>
            </a:r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957478EA-E693-7D8A-47BD-03EC132AB4D3}"/>
              </a:ext>
            </a:extLst>
          </p:cNvPr>
          <p:cNvSpPr txBox="1"/>
          <p:nvPr/>
        </p:nvSpPr>
        <p:spPr>
          <a:xfrm>
            <a:off x="10755324" y="438331"/>
            <a:ext cx="1032335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风</a:t>
            </a:r>
            <a:r>
              <a:rPr lang="en-US" altLang="zh-CN" sz="1600" dirty="0">
                <a:solidFill>
                  <a:schemeClr val="bg1"/>
                </a:solidFill>
                <a:latin typeface="+mn-ea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林</a:t>
            </a:r>
            <a:r>
              <a:rPr lang="en-US" altLang="zh-CN" sz="1600" dirty="0">
                <a:solidFill>
                  <a:schemeClr val="bg1"/>
                </a:solidFill>
                <a:latin typeface="+mn-ea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火</a:t>
            </a:r>
            <a:r>
              <a:rPr lang="en-US" altLang="zh-CN" sz="1600" dirty="0">
                <a:solidFill>
                  <a:schemeClr val="bg1"/>
                </a:solidFill>
                <a:latin typeface="+mn-ea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山</a:t>
            </a:r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="" xmlns:a16="http://schemas.microsoft.com/office/drawing/2014/main" id="{3D5BBBE0-45FD-9A44-30CF-BD578755543B}"/>
              </a:ext>
            </a:extLst>
          </p:cNvPr>
          <p:cNvSpPr/>
          <p:nvPr/>
        </p:nvSpPr>
        <p:spPr>
          <a:xfrm>
            <a:off x="404341" y="6467952"/>
            <a:ext cx="1110882" cy="45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="" xmlns:a16="http://schemas.microsoft.com/office/drawing/2014/main" id="{5F6380A4-8C7A-5788-983C-42390EF4019D}"/>
              </a:ext>
            </a:extLst>
          </p:cNvPr>
          <p:cNvCxnSpPr>
            <a:cxnSpLocks/>
          </p:cNvCxnSpPr>
          <p:nvPr/>
        </p:nvCxnSpPr>
        <p:spPr>
          <a:xfrm>
            <a:off x="1515223" y="6490811"/>
            <a:ext cx="9161554" cy="0"/>
          </a:xfrm>
          <a:prstGeom prst="line">
            <a:avLst/>
          </a:prstGeom>
          <a:ln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乘号 28">
            <a:extLst>
              <a:ext uri="{FF2B5EF4-FFF2-40B4-BE49-F238E27FC236}">
                <a16:creationId xmlns="" xmlns:a16="http://schemas.microsoft.com/office/drawing/2014/main" id="{C770B82E-4EDF-CDE4-D4A7-499C299CEED6}"/>
              </a:ext>
            </a:extLst>
          </p:cNvPr>
          <p:cNvSpPr/>
          <p:nvPr/>
        </p:nvSpPr>
        <p:spPr>
          <a:xfrm>
            <a:off x="4908305" y="5121636"/>
            <a:ext cx="2375390" cy="213298"/>
          </a:xfrm>
          <a:prstGeom prst="mathMultiply">
            <a:avLst>
              <a:gd name="adj1" fmla="val 62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="" xmlns:a16="http://schemas.microsoft.com/office/drawing/2014/main" id="{9DA494EA-FEC9-BBAF-2CE4-0B590122DFCC}"/>
              </a:ext>
            </a:extLst>
          </p:cNvPr>
          <p:cNvSpPr/>
          <p:nvPr/>
        </p:nvSpPr>
        <p:spPr>
          <a:xfrm>
            <a:off x="4441825" y="5022850"/>
            <a:ext cx="3308350" cy="41087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31" name="矩形: 圆角 30">
            <a:extLst>
              <a:ext uri="{FF2B5EF4-FFF2-40B4-BE49-F238E27FC236}">
                <a16:creationId xmlns="" xmlns:a16="http://schemas.microsoft.com/office/drawing/2014/main" id="{BF0FAE97-3FDF-5135-CF3E-725C0135F0DF}"/>
              </a:ext>
            </a:extLst>
          </p:cNvPr>
          <p:cNvSpPr/>
          <p:nvPr/>
        </p:nvSpPr>
        <p:spPr>
          <a:xfrm>
            <a:off x="4527550" y="5022850"/>
            <a:ext cx="3136900" cy="41087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32" name="矩形: 圆角 31">
            <a:extLst>
              <a:ext uri="{FF2B5EF4-FFF2-40B4-BE49-F238E27FC236}">
                <a16:creationId xmlns="" xmlns:a16="http://schemas.microsoft.com/office/drawing/2014/main" id="{3082DCFF-F7F9-83BE-7ECF-9ABB1BFD22A3}"/>
              </a:ext>
            </a:extLst>
          </p:cNvPr>
          <p:cNvSpPr/>
          <p:nvPr/>
        </p:nvSpPr>
        <p:spPr>
          <a:xfrm>
            <a:off x="10676777" y="6467952"/>
            <a:ext cx="1110882" cy="45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873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615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DED00EB3-7512-8009-BFD1-1CEE64651A29}"/>
              </a:ext>
            </a:extLst>
          </p:cNvPr>
          <p:cNvSpPr txBox="1"/>
          <p:nvPr/>
        </p:nvSpPr>
        <p:spPr>
          <a:xfrm>
            <a:off x="6578415" y="990405"/>
            <a:ext cx="98103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2800" dirty="0">
                <a:solidFill>
                  <a:schemeClr val="bg1"/>
                </a:solidFill>
                <a:latin typeface="+mn-ea"/>
              </a:rPr>
              <a:t>DAY.1</a:t>
            </a:r>
            <a:endParaRPr lang="en-US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2118923C-FCD3-7B0D-D314-EB38F9F60263}"/>
              </a:ext>
            </a:extLst>
          </p:cNvPr>
          <p:cNvSpPr txBox="1"/>
          <p:nvPr/>
        </p:nvSpPr>
        <p:spPr>
          <a:xfrm>
            <a:off x="9252682" y="990405"/>
            <a:ext cx="143629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2800" dirty="0">
                <a:solidFill>
                  <a:schemeClr val="bg1"/>
                </a:solidFill>
                <a:latin typeface="+mn-ea"/>
              </a:rPr>
              <a:t>复苏之春</a:t>
            </a:r>
            <a:endParaRPr lang="en-US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="" xmlns:a16="http://schemas.microsoft.com/office/drawing/2014/main" id="{57E48F16-9F36-91ED-5CF3-50F4AAEE5BC6}"/>
              </a:ext>
            </a:extLst>
          </p:cNvPr>
          <p:cNvSpPr txBox="1"/>
          <p:nvPr/>
        </p:nvSpPr>
        <p:spPr>
          <a:xfrm>
            <a:off x="6578415" y="2388131"/>
            <a:ext cx="105477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2800" dirty="0">
                <a:solidFill>
                  <a:schemeClr val="bg1"/>
                </a:solidFill>
                <a:latin typeface="+mn-ea"/>
              </a:rPr>
              <a:t>DAY.2</a:t>
            </a:r>
            <a:endParaRPr lang="en-US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="" xmlns:a16="http://schemas.microsoft.com/office/drawing/2014/main" id="{419F546B-29DE-1A96-28DB-EF20897A8635}"/>
              </a:ext>
            </a:extLst>
          </p:cNvPr>
          <p:cNvSpPr txBox="1"/>
          <p:nvPr/>
        </p:nvSpPr>
        <p:spPr>
          <a:xfrm>
            <a:off x="9252682" y="2388131"/>
            <a:ext cx="143629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2800" dirty="0">
                <a:solidFill>
                  <a:schemeClr val="bg1"/>
                </a:solidFill>
                <a:latin typeface="+mn-ea"/>
              </a:rPr>
              <a:t>热烈之夏</a:t>
            </a:r>
            <a:endParaRPr lang="en-US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="" xmlns:a16="http://schemas.microsoft.com/office/drawing/2014/main" id="{0CC5D0DE-FE0A-02FB-6B34-54FB9B71DE7C}"/>
              </a:ext>
            </a:extLst>
          </p:cNvPr>
          <p:cNvSpPr txBox="1"/>
          <p:nvPr/>
        </p:nvSpPr>
        <p:spPr>
          <a:xfrm>
            <a:off x="6578415" y="3785857"/>
            <a:ext cx="105477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2800" dirty="0">
                <a:solidFill>
                  <a:schemeClr val="bg1"/>
                </a:solidFill>
                <a:latin typeface="+mn-ea"/>
              </a:rPr>
              <a:t>DAY.3</a:t>
            </a:r>
            <a:endParaRPr lang="en-US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="" xmlns:a16="http://schemas.microsoft.com/office/drawing/2014/main" id="{E8DA3579-4A3F-A3B0-D227-3F7C59AB3FFA}"/>
              </a:ext>
            </a:extLst>
          </p:cNvPr>
          <p:cNvSpPr txBox="1"/>
          <p:nvPr/>
        </p:nvSpPr>
        <p:spPr>
          <a:xfrm>
            <a:off x="9252682" y="3785857"/>
            <a:ext cx="143629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2800" dirty="0">
                <a:solidFill>
                  <a:schemeClr val="bg1"/>
                </a:solidFill>
                <a:latin typeface="+mn-ea"/>
              </a:rPr>
              <a:t>落寞之秋</a:t>
            </a:r>
            <a:endParaRPr lang="en-US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="" xmlns:a16="http://schemas.microsoft.com/office/drawing/2014/main" id="{5C27297B-C00A-174B-A542-EBF4638AC73C}"/>
              </a:ext>
            </a:extLst>
          </p:cNvPr>
          <p:cNvSpPr txBox="1"/>
          <p:nvPr/>
        </p:nvSpPr>
        <p:spPr>
          <a:xfrm>
            <a:off x="6578415" y="5183583"/>
            <a:ext cx="105477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2800" dirty="0">
                <a:solidFill>
                  <a:schemeClr val="bg1"/>
                </a:solidFill>
                <a:latin typeface="+mn-ea"/>
              </a:rPr>
              <a:t>DAY.4</a:t>
            </a:r>
            <a:endParaRPr lang="en-US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="" xmlns:a16="http://schemas.microsoft.com/office/drawing/2014/main" id="{03FD62FE-09D7-533C-BD5A-55A6BA51A68D}"/>
              </a:ext>
            </a:extLst>
          </p:cNvPr>
          <p:cNvSpPr txBox="1"/>
          <p:nvPr/>
        </p:nvSpPr>
        <p:spPr>
          <a:xfrm>
            <a:off x="9252682" y="5183583"/>
            <a:ext cx="143629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2800" dirty="0">
                <a:solidFill>
                  <a:schemeClr val="bg1"/>
                </a:solidFill>
                <a:latin typeface="+mn-ea"/>
              </a:rPr>
              <a:t>孤寂之冬</a:t>
            </a:r>
            <a:endParaRPr lang="en-US" sz="2800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41" name="直接连接符 40">
            <a:extLst>
              <a:ext uri="{FF2B5EF4-FFF2-40B4-BE49-F238E27FC236}">
                <a16:creationId xmlns="" xmlns:a16="http://schemas.microsoft.com/office/drawing/2014/main" id="{89730527-A7E0-FA00-747C-D6787DB01B7A}"/>
              </a:ext>
            </a:extLst>
          </p:cNvPr>
          <p:cNvCxnSpPr>
            <a:cxnSpLocks/>
          </p:cNvCxnSpPr>
          <p:nvPr/>
        </p:nvCxnSpPr>
        <p:spPr>
          <a:xfrm>
            <a:off x="7864075" y="1205848"/>
            <a:ext cx="1083985" cy="0"/>
          </a:xfrm>
          <a:prstGeom prst="line">
            <a:avLst/>
          </a:prstGeom>
          <a:ln w="254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="" xmlns:a16="http://schemas.microsoft.com/office/drawing/2014/main" id="{AF83051F-D035-17A5-B865-232239500CEA}"/>
              </a:ext>
            </a:extLst>
          </p:cNvPr>
          <p:cNvCxnSpPr>
            <a:cxnSpLocks/>
          </p:cNvCxnSpPr>
          <p:nvPr/>
        </p:nvCxnSpPr>
        <p:spPr>
          <a:xfrm>
            <a:off x="7864075" y="2577448"/>
            <a:ext cx="1083985" cy="0"/>
          </a:xfrm>
          <a:prstGeom prst="line">
            <a:avLst/>
          </a:prstGeom>
          <a:ln w="254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="" xmlns:a16="http://schemas.microsoft.com/office/drawing/2014/main" id="{C3484D70-D260-F1C7-2163-58EFE476FF76}"/>
              </a:ext>
            </a:extLst>
          </p:cNvPr>
          <p:cNvCxnSpPr>
            <a:cxnSpLocks/>
          </p:cNvCxnSpPr>
          <p:nvPr/>
        </p:nvCxnSpPr>
        <p:spPr>
          <a:xfrm>
            <a:off x="7864075" y="3941428"/>
            <a:ext cx="1083985" cy="0"/>
          </a:xfrm>
          <a:prstGeom prst="line">
            <a:avLst/>
          </a:prstGeom>
          <a:ln w="254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="" xmlns:a16="http://schemas.microsoft.com/office/drawing/2014/main" id="{F1D2E3BE-B264-D96D-5125-1348D53887B5}"/>
              </a:ext>
            </a:extLst>
          </p:cNvPr>
          <p:cNvCxnSpPr>
            <a:cxnSpLocks/>
          </p:cNvCxnSpPr>
          <p:nvPr/>
        </p:nvCxnSpPr>
        <p:spPr>
          <a:xfrm>
            <a:off x="7864075" y="5351128"/>
            <a:ext cx="1083985" cy="0"/>
          </a:xfrm>
          <a:prstGeom prst="line">
            <a:avLst/>
          </a:prstGeom>
          <a:ln w="254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47">
            <a:extLst>
              <a:ext uri="{FF2B5EF4-FFF2-40B4-BE49-F238E27FC236}">
                <a16:creationId xmlns="" xmlns:a16="http://schemas.microsoft.com/office/drawing/2014/main" id="{FC341ED9-AEB7-5522-B355-FD8570191BF9}"/>
              </a:ext>
            </a:extLst>
          </p:cNvPr>
          <p:cNvSpPr txBox="1"/>
          <p:nvPr/>
        </p:nvSpPr>
        <p:spPr>
          <a:xfrm>
            <a:off x="6578415" y="1496079"/>
            <a:ext cx="323165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四季各有颜色，不因为偶然的美丽而停留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="" xmlns:a16="http://schemas.microsoft.com/office/drawing/2014/main" id="{B5EB5DAD-68C2-F215-6152-0E90C4FB9B36}"/>
              </a:ext>
            </a:extLst>
          </p:cNvPr>
          <p:cNvSpPr txBox="1"/>
          <p:nvPr/>
        </p:nvSpPr>
        <p:spPr>
          <a:xfrm>
            <a:off x="6578415" y="2873748"/>
            <a:ext cx="323165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四季各有颜色，不因为偶然的美丽而停留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="" xmlns:a16="http://schemas.microsoft.com/office/drawing/2014/main" id="{8A94365F-40D7-F8D5-43E4-4AF8CBF75050}"/>
              </a:ext>
            </a:extLst>
          </p:cNvPr>
          <p:cNvSpPr txBox="1"/>
          <p:nvPr/>
        </p:nvSpPr>
        <p:spPr>
          <a:xfrm>
            <a:off x="6578415" y="4251417"/>
            <a:ext cx="323165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四季各有颜色，不因为偶然的美丽而停留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="" xmlns:a16="http://schemas.microsoft.com/office/drawing/2014/main" id="{AD164BD2-C57C-BE69-DC9F-35253B47B094}"/>
              </a:ext>
            </a:extLst>
          </p:cNvPr>
          <p:cNvSpPr txBox="1"/>
          <p:nvPr/>
        </p:nvSpPr>
        <p:spPr>
          <a:xfrm>
            <a:off x="6578415" y="5629086"/>
            <a:ext cx="323165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四季各有颜色，不因为偶然的美丽而停留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559453" y="6232124"/>
            <a:ext cx="138860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800" dirty="0">
                <a:solidFill>
                  <a:srgbClr val="0D0D0D"/>
                </a:solidFill>
                <a:latin typeface="+mn-ea"/>
              </a:rPr>
              <a:t>https://www.ypppt.com/</a:t>
            </a:r>
            <a:endParaRPr lang="zh-CN" altLang="en-US" sz="800" dirty="0" smtClean="0">
              <a:solidFill>
                <a:srgbClr val="0D0D0D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6313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3F9DAF5E-6F98-95AF-7C98-150FD59C885F}"/>
              </a:ext>
            </a:extLst>
          </p:cNvPr>
          <p:cNvSpPr txBox="1"/>
          <p:nvPr/>
        </p:nvSpPr>
        <p:spPr>
          <a:xfrm>
            <a:off x="5108550" y="5481976"/>
            <a:ext cx="1974900" cy="5422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四季各有颜色</a:t>
            </a:r>
            <a:endParaRPr lang="en-US" altLang="zh-CN" sz="1400" dirty="0">
              <a:solidFill>
                <a:schemeClr val="bg1"/>
              </a:solidFill>
              <a:latin typeface="+mn-ea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不因为偶然的美丽而停留</a:t>
            </a:r>
            <a:endParaRPr lang="en-US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A7D969E1-757E-142B-1943-F9BCDF0AB5B4}"/>
              </a:ext>
            </a:extLst>
          </p:cNvPr>
          <p:cNvSpPr txBox="1"/>
          <p:nvPr userDrawn="1"/>
        </p:nvSpPr>
        <p:spPr>
          <a:xfrm>
            <a:off x="5982482" y="2556414"/>
            <a:ext cx="823944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苏</a:t>
            </a:r>
            <a:endParaRPr lang="en-US" sz="72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34FEFDBE-7946-804A-841A-88F0E7DE0C31}"/>
              </a:ext>
            </a:extLst>
          </p:cNvPr>
          <p:cNvSpPr txBox="1"/>
          <p:nvPr userDrawn="1"/>
        </p:nvSpPr>
        <p:spPr>
          <a:xfrm>
            <a:off x="5424047" y="2022407"/>
            <a:ext cx="1008289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88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复</a:t>
            </a:r>
            <a:endParaRPr lang="en-US" sz="88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0CFB21E2-BA48-E584-B272-90A81254BD0F}"/>
              </a:ext>
            </a:extLst>
          </p:cNvPr>
          <p:cNvSpPr txBox="1"/>
          <p:nvPr userDrawn="1"/>
        </p:nvSpPr>
        <p:spPr>
          <a:xfrm>
            <a:off x="5982479" y="3301018"/>
            <a:ext cx="823944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春</a:t>
            </a:r>
            <a:endParaRPr lang="en-US" sz="72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439ADE6C-81D6-523D-2206-70D67BF24A75}"/>
              </a:ext>
            </a:extLst>
          </p:cNvPr>
          <p:cNvSpPr txBox="1"/>
          <p:nvPr userDrawn="1"/>
        </p:nvSpPr>
        <p:spPr>
          <a:xfrm>
            <a:off x="5468188" y="2745920"/>
            <a:ext cx="1008289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88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之</a:t>
            </a:r>
            <a:endParaRPr lang="en-US" sz="88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59489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CE925F22-1E40-9061-4952-C4F1D8A9677D}"/>
              </a:ext>
            </a:extLst>
          </p:cNvPr>
          <p:cNvSpPr txBox="1"/>
          <p:nvPr/>
        </p:nvSpPr>
        <p:spPr>
          <a:xfrm>
            <a:off x="561760" y="14516"/>
            <a:ext cx="3201197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1.</a:t>
            </a:r>
            <a:r>
              <a:rPr lang="zh-CN" altLang="en-US" sz="54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复苏之春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DDE5C44D-481F-CD9B-8275-B56B861D4471}"/>
              </a:ext>
            </a:extLst>
          </p:cNvPr>
          <p:cNvGrpSpPr/>
          <p:nvPr/>
        </p:nvGrpSpPr>
        <p:grpSpPr>
          <a:xfrm>
            <a:off x="685800" y="1514929"/>
            <a:ext cx="10820400" cy="1181100"/>
            <a:chOff x="685800" y="1536700"/>
            <a:chExt cx="10820400" cy="1181100"/>
          </a:xfrm>
        </p:grpSpPr>
        <p:sp>
          <p:nvSpPr>
            <p:cNvPr id="4" name="矩形: 圆角 3">
              <a:extLst>
                <a:ext uri="{FF2B5EF4-FFF2-40B4-BE49-F238E27FC236}">
                  <a16:creationId xmlns="" xmlns:a16="http://schemas.microsoft.com/office/drawing/2014/main" id="{896667D4-91F0-9DEA-1176-356DC8C26719}"/>
                </a:ext>
              </a:extLst>
            </p:cNvPr>
            <p:cNvSpPr/>
            <p:nvPr/>
          </p:nvSpPr>
          <p:spPr>
            <a:xfrm>
              <a:off x="685800" y="1638300"/>
              <a:ext cx="10820400" cy="97790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Quetta Demo" panose="02000600000000000000" pitchFamily="2" charset="0"/>
              </a:endParaRPr>
            </a:p>
          </p:txBody>
        </p:sp>
        <p:sp>
          <p:nvSpPr>
            <p:cNvPr id="3" name="缺角矩形 2">
              <a:extLst>
                <a:ext uri="{FF2B5EF4-FFF2-40B4-BE49-F238E27FC236}">
                  <a16:creationId xmlns="" xmlns:a16="http://schemas.microsoft.com/office/drawing/2014/main" id="{18B561C7-A40C-FEB6-EDF0-933C2C4274F8}"/>
                </a:ext>
              </a:extLst>
            </p:cNvPr>
            <p:cNvSpPr/>
            <p:nvPr/>
          </p:nvSpPr>
          <p:spPr>
            <a:xfrm>
              <a:off x="685800" y="1536700"/>
              <a:ext cx="10820400" cy="1181100"/>
            </a:xfrm>
            <a:prstGeom prst="plaque">
              <a:avLst>
                <a:gd name="adj" fmla="val 22150"/>
              </a:avLst>
            </a:prstGeom>
            <a:blipFill dpi="0" rotWithShape="1"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artisticBlur radius="20"/>
                        </a14:imgEffect>
                        <a14:imgEffect>
                          <a14:brightnessContrast bright="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effectLst>
              <a:outerShdw blurRad="152400" dist="88900" dir="5400000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Quetta Demo" panose="02000600000000000000" pitchFamily="2" charset="0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34805C46-209B-5ABB-AA79-88BEB88F5CF7}"/>
              </a:ext>
            </a:extLst>
          </p:cNvPr>
          <p:cNvGrpSpPr/>
          <p:nvPr/>
        </p:nvGrpSpPr>
        <p:grpSpPr>
          <a:xfrm>
            <a:off x="685800" y="3278868"/>
            <a:ext cx="10820400" cy="1181100"/>
            <a:chOff x="685800" y="3082925"/>
            <a:chExt cx="10820400" cy="1181100"/>
          </a:xfrm>
        </p:grpSpPr>
        <p:sp>
          <p:nvSpPr>
            <p:cNvPr id="7" name="矩形: 圆角 6">
              <a:extLst>
                <a:ext uri="{FF2B5EF4-FFF2-40B4-BE49-F238E27FC236}">
                  <a16:creationId xmlns="" xmlns:a16="http://schemas.microsoft.com/office/drawing/2014/main" id="{D41A0367-3739-1545-723B-2402E952BDBF}"/>
                </a:ext>
              </a:extLst>
            </p:cNvPr>
            <p:cNvSpPr/>
            <p:nvPr/>
          </p:nvSpPr>
          <p:spPr>
            <a:xfrm>
              <a:off x="685800" y="3184525"/>
              <a:ext cx="10820400" cy="97790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Quetta Demo" panose="02000600000000000000" pitchFamily="2" charset="0"/>
              </a:endParaRPr>
            </a:p>
          </p:txBody>
        </p:sp>
        <p:sp>
          <p:nvSpPr>
            <p:cNvPr id="8" name="缺角矩形 7">
              <a:extLst>
                <a:ext uri="{FF2B5EF4-FFF2-40B4-BE49-F238E27FC236}">
                  <a16:creationId xmlns="" xmlns:a16="http://schemas.microsoft.com/office/drawing/2014/main" id="{5207EED7-5BE0-CF86-8D1C-9C4605115651}"/>
                </a:ext>
              </a:extLst>
            </p:cNvPr>
            <p:cNvSpPr/>
            <p:nvPr/>
          </p:nvSpPr>
          <p:spPr>
            <a:xfrm>
              <a:off x="685800" y="3082925"/>
              <a:ext cx="10820400" cy="1181100"/>
            </a:xfrm>
            <a:prstGeom prst="plaque">
              <a:avLst>
                <a:gd name="adj" fmla="val 22150"/>
              </a:avLst>
            </a:prstGeom>
            <a:blipFill dpi="0"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artisticBlur radius="20"/>
                        </a14:imgEffect>
                        <a14:imgEffect>
                          <a14:brightnessContrast bright="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effectLst>
              <a:outerShdw blurRad="152400" dist="88900" dir="5400000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Quetta Demo" panose="02000600000000000000" pitchFamily="2" charset="0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36788BA6-B3AB-971D-13B4-60F84BD29CD6}"/>
              </a:ext>
            </a:extLst>
          </p:cNvPr>
          <p:cNvGrpSpPr/>
          <p:nvPr/>
        </p:nvGrpSpPr>
        <p:grpSpPr>
          <a:xfrm>
            <a:off x="685800" y="5042807"/>
            <a:ext cx="10820400" cy="1181100"/>
            <a:chOff x="685800" y="4846864"/>
            <a:chExt cx="10820400" cy="1181100"/>
          </a:xfrm>
        </p:grpSpPr>
        <p:sp>
          <p:nvSpPr>
            <p:cNvPr id="10" name="矩形: 圆角 9">
              <a:extLst>
                <a:ext uri="{FF2B5EF4-FFF2-40B4-BE49-F238E27FC236}">
                  <a16:creationId xmlns="" xmlns:a16="http://schemas.microsoft.com/office/drawing/2014/main" id="{12F0D69A-E96D-02C1-D2E0-0789E74E96FF}"/>
                </a:ext>
              </a:extLst>
            </p:cNvPr>
            <p:cNvSpPr/>
            <p:nvPr/>
          </p:nvSpPr>
          <p:spPr>
            <a:xfrm>
              <a:off x="685800" y="4948464"/>
              <a:ext cx="10820400" cy="97790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Quetta Demo" panose="02000600000000000000" pitchFamily="2" charset="0"/>
              </a:endParaRPr>
            </a:p>
          </p:txBody>
        </p:sp>
        <p:sp>
          <p:nvSpPr>
            <p:cNvPr id="11" name="缺角矩形 10">
              <a:extLst>
                <a:ext uri="{FF2B5EF4-FFF2-40B4-BE49-F238E27FC236}">
                  <a16:creationId xmlns="" xmlns:a16="http://schemas.microsoft.com/office/drawing/2014/main" id="{1485B40C-0ADB-5775-733F-E58A6E4F6E90}"/>
                </a:ext>
              </a:extLst>
            </p:cNvPr>
            <p:cNvSpPr/>
            <p:nvPr/>
          </p:nvSpPr>
          <p:spPr>
            <a:xfrm>
              <a:off x="685800" y="4846864"/>
              <a:ext cx="10820400" cy="1181100"/>
            </a:xfrm>
            <a:prstGeom prst="plaque">
              <a:avLst>
                <a:gd name="adj" fmla="val 22150"/>
              </a:avLst>
            </a:prstGeom>
            <a:blipFill dpi="0" rotWithShape="1">
              <a:blip r:embed="rId5" cstate="screen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artisticBlur radius="20"/>
                        </a14:imgEffect>
                        <a14:imgEffect>
                          <a14:brightnessContrast bright="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effectLst>
              <a:outerShdw blurRad="152400" dist="88900" dir="5400000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Quetta Demo" panose="02000600000000000000" pitchFamily="2" charset="0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E0E7F59A-FC45-6D5E-813E-7EBBBBF51AA9}"/>
              </a:ext>
            </a:extLst>
          </p:cNvPr>
          <p:cNvSpPr txBox="1"/>
          <p:nvPr/>
        </p:nvSpPr>
        <p:spPr>
          <a:xfrm>
            <a:off x="1930400" y="1764401"/>
            <a:ext cx="9188270" cy="6971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0" i="0" dirty="0">
                <a:solidFill>
                  <a:schemeClr val="bg1">
                    <a:alpha val="80000"/>
                  </a:schemeClr>
                </a:solidFill>
                <a:effectLst/>
                <a:latin typeface="Helvetica Neue"/>
              </a:rPr>
              <a:t>喜爱春天的人儿是心地纯洁的人，像紫罗兰的花儿一样，是我的友人。喜爱春天的人儿是心地纯洁的人，像紫罗兰的花儿一样，是我的友人。</a:t>
            </a:r>
            <a:endParaRPr lang="en-US" dirty="0">
              <a:solidFill>
                <a:schemeClr val="bg1">
                  <a:alpha val="80000"/>
                </a:schemeClr>
              </a:solidFill>
              <a:latin typeface="+mn-ea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B1941417-BA2C-6968-D1E1-73EA97CF923B}"/>
              </a:ext>
            </a:extLst>
          </p:cNvPr>
          <p:cNvSpPr txBox="1"/>
          <p:nvPr/>
        </p:nvSpPr>
        <p:spPr>
          <a:xfrm>
            <a:off x="1073330" y="926314"/>
            <a:ext cx="663643" cy="17697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15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1</a:t>
            </a:r>
            <a:endParaRPr lang="zh-CN" altLang="en-US" sz="115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2D2CCD07-B387-FC31-E182-F0F172FAF134}"/>
              </a:ext>
            </a:extLst>
          </p:cNvPr>
          <p:cNvSpPr txBox="1"/>
          <p:nvPr/>
        </p:nvSpPr>
        <p:spPr>
          <a:xfrm>
            <a:off x="1930400" y="3511571"/>
            <a:ext cx="9188270" cy="6971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0" i="0" dirty="0">
                <a:solidFill>
                  <a:schemeClr val="bg1">
                    <a:alpha val="80000"/>
                  </a:schemeClr>
                </a:solidFill>
                <a:effectLst/>
                <a:latin typeface="Helvetica Neue"/>
              </a:rPr>
              <a:t>喜爱春天的人儿是心地纯洁的人，像紫罗兰的花儿一样，是我的友人。喜爱春天的人儿是心地纯洁的人，像紫罗兰的花儿一样，是我的友人。</a:t>
            </a:r>
            <a:endParaRPr lang="en-US" dirty="0">
              <a:solidFill>
                <a:schemeClr val="bg1">
                  <a:alpha val="80000"/>
                </a:schemeClr>
              </a:solidFill>
              <a:latin typeface="+mn-ea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A09B8C6C-C4C5-B30C-DA9E-1007CF07F16A}"/>
              </a:ext>
            </a:extLst>
          </p:cNvPr>
          <p:cNvSpPr txBox="1"/>
          <p:nvPr/>
        </p:nvSpPr>
        <p:spPr>
          <a:xfrm>
            <a:off x="1073330" y="2673484"/>
            <a:ext cx="663643" cy="17697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15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2</a:t>
            </a:r>
            <a:endParaRPr lang="zh-CN" altLang="en-US" sz="115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37B1F56E-8411-C2BE-35D9-E7C6E97C6D57}"/>
              </a:ext>
            </a:extLst>
          </p:cNvPr>
          <p:cNvSpPr txBox="1"/>
          <p:nvPr/>
        </p:nvSpPr>
        <p:spPr>
          <a:xfrm>
            <a:off x="1930400" y="5264958"/>
            <a:ext cx="9188270" cy="6971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0" i="0" dirty="0">
                <a:solidFill>
                  <a:schemeClr val="bg1">
                    <a:alpha val="80000"/>
                  </a:schemeClr>
                </a:solidFill>
                <a:effectLst/>
                <a:latin typeface="Helvetica Neue"/>
              </a:rPr>
              <a:t>喜爱春天的人儿是心地纯洁的人，像紫罗兰的花儿一样，是我的友人。喜爱春天的人儿是心地纯洁的人，像紫罗兰的花儿一样，是我的友人。</a:t>
            </a:r>
            <a:endParaRPr lang="en-US" dirty="0">
              <a:solidFill>
                <a:schemeClr val="bg1">
                  <a:alpha val="80000"/>
                </a:schemeClr>
              </a:solidFill>
              <a:latin typeface="+mn-ea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38D8D924-7325-970D-7E23-1D21EA1BEF8E}"/>
              </a:ext>
            </a:extLst>
          </p:cNvPr>
          <p:cNvSpPr txBox="1"/>
          <p:nvPr/>
        </p:nvSpPr>
        <p:spPr>
          <a:xfrm>
            <a:off x="1073330" y="4426871"/>
            <a:ext cx="663643" cy="17697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15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3</a:t>
            </a:r>
            <a:endParaRPr lang="zh-CN" altLang="en-US" sz="115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75667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CE925F22-1E40-9061-4952-C4F1D8A9677D}"/>
              </a:ext>
            </a:extLst>
          </p:cNvPr>
          <p:cNvSpPr txBox="1"/>
          <p:nvPr/>
        </p:nvSpPr>
        <p:spPr>
          <a:xfrm>
            <a:off x="561760" y="14516"/>
            <a:ext cx="3201197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1.</a:t>
            </a:r>
            <a:r>
              <a:rPr lang="zh-CN" altLang="en-US" sz="54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复苏之春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84E22754-964D-8111-3CA5-F06E75E58B28}"/>
              </a:ext>
            </a:extLst>
          </p:cNvPr>
          <p:cNvGrpSpPr/>
          <p:nvPr/>
        </p:nvGrpSpPr>
        <p:grpSpPr>
          <a:xfrm>
            <a:off x="685800" y="1514928"/>
            <a:ext cx="3378200" cy="4697185"/>
            <a:chOff x="685800" y="1514928"/>
            <a:chExt cx="3378200" cy="4697185"/>
          </a:xfrm>
        </p:grpSpPr>
        <p:sp>
          <p:nvSpPr>
            <p:cNvPr id="4" name="矩形: 圆角 3">
              <a:extLst>
                <a:ext uri="{FF2B5EF4-FFF2-40B4-BE49-F238E27FC236}">
                  <a16:creationId xmlns="" xmlns:a16="http://schemas.microsoft.com/office/drawing/2014/main" id="{896667D4-91F0-9DEA-1176-356DC8C26719}"/>
                </a:ext>
              </a:extLst>
            </p:cNvPr>
            <p:cNvSpPr/>
            <p:nvPr/>
          </p:nvSpPr>
          <p:spPr>
            <a:xfrm>
              <a:off x="778022" y="1585322"/>
              <a:ext cx="3193756" cy="4556398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Quetta Demo" panose="02000600000000000000" pitchFamily="2" charset="0"/>
              </a:endParaRPr>
            </a:p>
          </p:txBody>
        </p:sp>
        <p:sp>
          <p:nvSpPr>
            <p:cNvPr id="3" name="缺角矩形 2">
              <a:extLst>
                <a:ext uri="{FF2B5EF4-FFF2-40B4-BE49-F238E27FC236}">
                  <a16:creationId xmlns="" xmlns:a16="http://schemas.microsoft.com/office/drawing/2014/main" id="{18B561C7-A40C-FEB6-EDF0-933C2C4274F8}"/>
                </a:ext>
              </a:extLst>
            </p:cNvPr>
            <p:cNvSpPr/>
            <p:nvPr/>
          </p:nvSpPr>
          <p:spPr>
            <a:xfrm>
              <a:off x="685800" y="1514928"/>
              <a:ext cx="3378200" cy="4697185"/>
            </a:xfrm>
            <a:prstGeom prst="plaque">
              <a:avLst>
                <a:gd name="adj" fmla="val 12697"/>
              </a:avLst>
            </a:prstGeom>
            <a:blipFill dpi="0" rotWithShape="1"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artisticBlur radius="20"/>
                        </a14:imgEffect>
                        <a14:imgEffect>
                          <a14:brightnessContrast bright="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effectLst>
              <a:outerShdw blurRad="152400" dist="88900" dir="5400000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Quetta Demo" panose="02000600000000000000" pitchFamily="2" charset="0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0D21FCBA-A28E-9A7A-E9E1-9B2388E3BE69}"/>
              </a:ext>
            </a:extLst>
          </p:cNvPr>
          <p:cNvGrpSpPr/>
          <p:nvPr/>
        </p:nvGrpSpPr>
        <p:grpSpPr>
          <a:xfrm>
            <a:off x="4406900" y="1514928"/>
            <a:ext cx="3378200" cy="4697185"/>
            <a:chOff x="4406900" y="1514928"/>
            <a:chExt cx="3378200" cy="4697185"/>
          </a:xfrm>
        </p:grpSpPr>
        <p:sp>
          <p:nvSpPr>
            <p:cNvPr id="22" name="矩形: 圆角 21">
              <a:extLst>
                <a:ext uri="{FF2B5EF4-FFF2-40B4-BE49-F238E27FC236}">
                  <a16:creationId xmlns="" xmlns:a16="http://schemas.microsoft.com/office/drawing/2014/main" id="{6FCCC5F2-FD6C-F7A0-7106-720EE0B6F4C8}"/>
                </a:ext>
              </a:extLst>
            </p:cNvPr>
            <p:cNvSpPr/>
            <p:nvPr/>
          </p:nvSpPr>
          <p:spPr>
            <a:xfrm>
              <a:off x="4499122" y="1585322"/>
              <a:ext cx="3193756" cy="4556398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Quetta Demo" panose="02000600000000000000" pitchFamily="2" charset="0"/>
              </a:endParaRPr>
            </a:p>
          </p:txBody>
        </p:sp>
        <p:sp>
          <p:nvSpPr>
            <p:cNvPr id="20" name="缺角矩形 19">
              <a:extLst>
                <a:ext uri="{FF2B5EF4-FFF2-40B4-BE49-F238E27FC236}">
                  <a16:creationId xmlns="" xmlns:a16="http://schemas.microsoft.com/office/drawing/2014/main" id="{0A0C7283-9B0F-111E-7707-BED78B99DAE1}"/>
                </a:ext>
              </a:extLst>
            </p:cNvPr>
            <p:cNvSpPr/>
            <p:nvPr/>
          </p:nvSpPr>
          <p:spPr>
            <a:xfrm>
              <a:off x="4406900" y="1514928"/>
              <a:ext cx="3378200" cy="4697185"/>
            </a:xfrm>
            <a:prstGeom prst="plaque">
              <a:avLst>
                <a:gd name="adj" fmla="val 12697"/>
              </a:avLst>
            </a:prstGeom>
            <a:blipFill dpi="0"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artisticBlur radius="20"/>
                        </a14:imgEffect>
                        <a14:imgEffect>
                          <a14:brightnessContrast bright="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effectLst>
              <a:outerShdw blurRad="152400" dist="88900" dir="5400000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Quetta Demo" panose="02000600000000000000" pitchFamily="2" charset="0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079D5A08-64D8-CE09-0E81-DD806FD44E21}"/>
              </a:ext>
            </a:extLst>
          </p:cNvPr>
          <p:cNvGrpSpPr/>
          <p:nvPr/>
        </p:nvGrpSpPr>
        <p:grpSpPr>
          <a:xfrm>
            <a:off x="8128000" y="1514928"/>
            <a:ext cx="3378200" cy="4697185"/>
            <a:chOff x="8128000" y="1514928"/>
            <a:chExt cx="3378200" cy="4697185"/>
          </a:xfrm>
        </p:grpSpPr>
        <p:sp>
          <p:nvSpPr>
            <p:cNvPr id="23" name="矩形: 圆角 22">
              <a:extLst>
                <a:ext uri="{FF2B5EF4-FFF2-40B4-BE49-F238E27FC236}">
                  <a16:creationId xmlns="" xmlns:a16="http://schemas.microsoft.com/office/drawing/2014/main" id="{8CD6EB9D-5972-4538-0A3A-BAB2E68E6E32}"/>
                </a:ext>
              </a:extLst>
            </p:cNvPr>
            <p:cNvSpPr/>
            <p:nvPr/>
          </p:nvSpPr>
          <p:spPr>
            <a:xfrm>
              <a:off x="8220222" y="1585322"/>
              <a:ext cx="3193756" cy="4556398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Quetta Demo" panose="02000600000000000000" pitchFamily="2" charset="0"/>
              </a:endParaRPr>
            </a:p>
          </p:txBody>
        </p:sp>
        <p:sp>
          <p:nvSpPr>
            <p:cNvPr id="21" name="缺角矩形 20">
              <a:extLst>
                <a:ext uri="{FF2B5EF4-FFF2-40B4-BE49-F238E27FC236}">
                  <a16:creationId xmlns="" xmlns:a16="http://schemas.microsoft.com/office/drawing/2014/main" id="{111732C4-B189-CDF4-4599-783F44DA2938}"/>
                </a:ext>
              </a:extLst>
            </p:cNvPr>
            <p:cNvSpPr/>
            <p:nvPr/>
          </p:nvSpPr>
          <p:spPr>
            <a:xfrm>
              <a:off x="8128000" y="1514928"/>
              <a:ext cx="3378200" cy="4697185"/>
            </a:xfrm>
            <a:prstGeom prst="plaque">
              <a:avLst>
                <a:gd name="adj" fmla="val 12697"/>
              </a:avLst>
            </a:prstGeom>
            <a:blipFill dpi="0" rotWithShape="1">
              <a:blip r:embed="rId5" cstate="screen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artisticBlur radius="20"/>
                        </a14:imgEffect>
                        <a14:imgEffect>
                          <a14:brightnessContrast bright="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effectLst>
              <a:outerShdw blurRad="152400" dist="88900" dir="5400000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Quetta Demo" panose="02000600000000000000" pitchFamily="2" charset="0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E0E7F59A-FC45-6D5E-813E-7EBBBBF51AA9}"/>
              </a:ext>
            </a:extLst>
          </p:cNvPr>
          <p:cNvSpPr txBox="1"/>
          <p:nvPr/>
        </p:nvSpPr>
        <p:spPr>
          <a:xfrm>
            <a:off x="986844" y="3131889"/>
            <a:ext cx="2776114" cy="22111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b="0" i="0" dirty="0">
                <a:solidFill>
                  <a:schemeClr val="bg1">
                    <a:alpha val="80000"/>
                  </a:schemeClr>
                </a:solidFill>
                <a:effectLst/>
                <a:latin typeface="Helvetica Neue"/>
              </a:rPr>
              <a:t>喜爱春天的人儿是心地纯洁的人，像紫罗兰的花儿一样，是我的友人。</a:t>
            </a:r>
            <a:endParaRPr lang="en-US" altLang="zh-CN" b="0" i="0" dirty="0">
              <a:solidFill>
                <a:schemeClr val="bg1">
                  <a:alpha val="80000"/>
                </a:schemeClr>
              </a:solidFill>
              <a:effectLst/>
              <a:latin typeface="Helvetica Neue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b="0" i="0" dirty="0">
                <a:solidFill>
                  <a:schemeClr val="bg1">
                    <a:alpha val="80000"/>
                  </a:schemeClr>
                </a:solidFill>
                <a:effectLst/>
                <a:latin typeface="Helvetica Neue"/>
              </a:rPr>
              <a:t>喜爱春天的人儿是心地纯洁的人，像紫罗兰的花儿一样，是我的友人。</a:t>
            </a:r>
            <a:endParaRPr lang="en-US" altLang="zh-CN" b="0" i="0" dirty="0">
              <a:solidFill>
                <a:schemeClr val="bg1">
                  <a:alpha val="80000"/>
                </a:schemeClr>
              </a:solidFill>
              <a:effectLst/>
              <a:latin typeface="Helvetica Neue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B1941417-BA2C-6968-D1E1-73EA97CF923B}"/>
              </a:ext>
            </a:extLst>
          </p:cNvPr>
          <p:cNvSpPr txBox="1"/>
          <p:nvPr/>
        </p:nvSpPr>
        <p:spPr>
          <a:xfrm>
            <a:off x="2043079" y="1249184"/>
            <a:ext cx="663643" cy="17697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15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1</a:t>
            </a:r>
            <a:endParaRPr lang="zh-CN" altLang="en-US" sz="115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A1BD6C01-A0E7-317F-1BB4-C18512D3697B}"/>
              </a:ext>
            </a:extLst>
          </p:cNvPr>
          <p:cNvSpPr txBox="1"/>
          <p:nvPr/>
        </p:nvSpPr>
        <p:spPr>
          <a:xfrm>
            <a:off x="4707943" y="3131889"/>
            <a:ext cx="2776114" cy="22111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b="0" i="0" dirty="0">
                <a:solidFill>
                  <a:schemeClr val="bg1">
                    <a:alpha val="80000"/>
                  </a:schemeClr>
                </a:solidFill>
                <a:effectLst/>
                <a:latin typeface="Helvetica Neue"/>
              </a:rPr>
              <a:t>喜爱春天的人儿是心地纯洁的人，像紫罗兰的花儿一样，是我的友人。</a:t>
            </a:r>
            <a:endParaRPr lang="en-US" altLang="zh-CN" b="0" i="0" dirty="0">
              <a:solidFill>
                <a:schemeClr val="bg1">
                  <a:alpha val="80000"/>
                </a:schemeClr>
              </a:solidFill>
              <a:effectLst/>
              <a:latin typeface="Helvetica Neue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b="0" i="0" dirty="0">
                <a:solidFill>
                  <a:schemeClr val="bg1">
                    <a:alpha val="80000"/>
                  </a:schemeClr>
                </a:solidFill>
                <a:effectLst/>
                <a:latin typeface="Helvetica Neue"/>
              </a:rPr>
              <a:t>喜爱春天的人儿是心地纯洁的人，像紫罗兰的花儿一样，是我的友人。</a:t>
            </a:r>
            <a:endParaRPr lang="en-US" altLang="zh-CN" b="0" i="0" dirty="0">
              <a:solidFill>
                <a:schemeClr val="bg1">
                  <a:alpha val="80000"/>
                </a:schemeClr>
              </a:solidFill>
              <a:effectLst/>
              <a:latin typeface="Helvetica Neue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D80A79A4-40DE-EF13-1565-44E9F2F31C58}"/>
              </a:ext>
            </a:extLst>
          </p:cNvPr>
          <p:cNvSpPr txBox="1"/>
          <p:nvPr/>
        </p:nvSpPr>
        <p:spPr>
          <a:xfrm>
            <a:off x="5764179" y="1249184"/>
            <a:ext cx="663643" cy="17697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15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2</a:t>
            </a:r>
            <a:endParaRPr lang="zh-CN" altLang="en-US" sz="115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4D0E6CE3-6F72-8912-A572-2529951C233D}"/>
              </a:ext>
            </a:extLst>
          </p:cNvPr>
          <p:cNvSpPr txBox="1"/>
          <p:nvPr/>
        </p:nvSpPr>
        <p:spPr>
          <a:xfrm>
            <a:off x="8429043" y="3131889"/>
            <a:ext cx="2776114" cy="22111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b="0" i="0" dirty="0">
                <a:solidFill>
                  <a:schemeClr val="bg1">
                    <a:alpha val="80000"/>
                  </a:schemeClr>
                </a:solidFill>
                <a:effectLst/>
                <a:latin typeface="Helvetica Neue"/>
              </a:rPr>
              <a:t>喜爱春天的人儿是心地纯洁的人，像紫罗兰的花儿一样，是我的友人。</a:t>
            </a:r>
            <a:endParaRPr lang="en-US" altLang="zh-CN" b="0" i="0" dirty="0">
              <a:solidFill>
                <a:schemeClr val="bg1">
                  <a:alpha val="80000"/>
                </a:schemeClr>
              </a:solidFill>
              <a:effectLst/>
              <a:latin typeface="Helvetica Neue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b="0" i="0" dirty="0">
                <a:solidFill>
                  <a:schemeClr val="bg1">
                    <a:alpha val="80000"/>
                  </a:schemeClr>
                </a:solidFill>
                <a:effectLst/>
                <a:latin typeface="Helvetica Neue"/>
              </a:rPr>
              <a:t>喜爱春天的人儿是心地纯洁的人，像紫罗兰的花儿一样，是我的友人。</a:t>
            </a:r>
            <a:endParaRPr lang="en-US" altLang="zh-CN" b="0" i="0" dirty="0">
              <a:solidFill>
                <a:schemeClr val="bg1">
                  <a:alpha val="80000"/>
                </a:schemeClr>
              </a:solidFill>
              <a:effectLst/>
              <a:latin typeface="Helvetica Neue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23A23797-58AF-E43D-7E4B-7376B0E0A178}"/>
              </a:ext>
            </a:extLst>
          </p:cNvPr>
          <p:cNvSpPr txBox="1"/>
          <p:nvPr/>
        </p:nvSpPr>
        <p:spPr>
          <a:xfrm>
            <a:off x="9485279" y="1249184"/>
            <a:ext cx="663643" cy="17697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15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3</a:t>
            </a:r>
            <a:endParaRPr lang="zh-CN" altLang="en-US" sz="115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67912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CE925F22-1E40-9061-4952-C4F1D8A9677D}"/>
              </a:ext>
            </a:extLst>
          </p:cNvPr>
          <p:cNvSpPr txBox="1"/>
          <p:nvPr/>
        </p:nvSpPr>
        <p:spPr>
          <a:xfrm>
            <a:off x="561760" y="14516"/>
            <a:ext cx="3201197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1.</a:t>
            </a:r>
            <a:r>
              <a:rPr lang="zh-CN" altLang="en-US" sz="54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复苏之春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EDFA53CC-5F4B-0EE1-F764-DDBAC78CA1F6}"/>
              </a:ext>
            </a:extLst>
          </p:cNvPr>
          <p:cNvGrpSpPr/>
          <p:nvPr/>
        </p:nvGrpSpPr>
        <p:grpSpPr>
          <a:xfrm>
            <a:off x="561760" y="1770744"/>
            <a:ext cx="3328069" cy="4426857"/>
            <a:chOff x="561760" y="1770744"/>
            <a:chExt cx="3328069" cy="4426857"/>
          </a:xfrm>
        </p:grpSpPr>
        <p:sp>
          <p:nvSpPr>
            <p:cNvPr id="32" name="矩形: 对角圆角 31">
              <a:extLst>
                <a:ext uri="{FF2B5EF4-FFF2-40B4-BE49-F238E27FC236}">
                  <a16:creationId xmlns="" xmlns:a16="http://schemas.microsoft.com/office/drawing/2014/main" id="{F33BE5DB-0A19-D034-FE28-E037B364552C}"/>
                </a:ext>
              </a:extLst>
            </p:cNvPr>
            <p:cNvSpPr/>
            <p:nvPr/>
          </p:nvSpPr>
          <p:spPr>
            <a:xfrm>
              <a:off x="561760" y="1770744"/>
              <a:ext cx="3328069" cy="4426857"/>
            </a:xfrm>
            <a:prstGeom prst="round2DiagRect">
              <a:avLst>
                <a:gd name="adj1" fmla="val 37789"/>
                <a:gd name="adj2" fmla="val 0"/>
              </a:avLst>
            </a:prstGeom>
            <a:solidFill>
              <a:schemeClr val="accent1">
                <a:lumMod val="90000"/>
              </a:schemeClr>
            </a:solidFill>
            <a:ln>
              <a:noFill/>
            </a:ln>
            <a:effectLst>
              <a:outerShdw blurRad="152400" dist="88900" dir="5400000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Quetta Demo" panose="02000600000000000000" pitchFamily="2" charset="0"/>
              </a:endParaRPr>
            </a:p>
          </p:txBody>
        </p:sp>
        <p:sp>
          <p:nvSpPr>
            <p:cNvPr id="5" name="矩形: 对角圆角 4">
              <a:extLst>
                <a:ext uri="{FF2B5EF4-FFF2-40B4-BE49-F238E27FC236}">
                  <a16:creationId xmlns="" xmlns:a16="http://schemas.microsoft.com/office/drawing/2014/main" id="{D3BA06CB-33E3-EACB-31D8-ACD9FD8B4491}"/>
                </a:ext>
              </a:extLst>
            </p:cNvPr>
            <p:cNvSpPr/>
            <p:nvPr/>
          </p:nvSpPr>
          <p:spPr>
            <a:xfrm>
              <a:off x="561760" y="1770744"/>
              <a:ext cx="3328069" cy="4426857"/>
            </a:xfrm>
            <a:prstGeom prst="round2DiagRect">
              <a:avLst>
                <a:gd name="adj1" fmla="val 50000"/>
                <a:gd name="adj2" fmla="val 0"/>
              </a:avLst>
            </a:prstGeom>
            <a:blipFill dpi="0" rotWithShape="1"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artisticBlur radius="20"/>
                        </a14:imgEffect>
                        <a14:imgEffect>
                          <a14:brightnessContrast bright="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effectLst>
              <a:outerShdw blurRad="152400" dist="88900" dir="5400000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Quetta Demo" panose="02000600000000000000" pitchFamily="2" charset="0"/>
              </a:endParaRPr>
            </a:p>
          </p:txBody>
        </p:sp>
      </p:grp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50F2CC43-AFE2-04C2-B6E2-7270FC449B8F}"/>
              </a:ext>
            </a:extLst>
          </p:cNvPr>
          <p:cNvSpPr txBox="1"/>
          <p:nvPr/>
        </p:nvSpPr>
        <p:spPr>
          <a:xfrm>
            <a:off x="837737" y="3218038"/>
            <a:ext cx="2776114" cy="22111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b="0" i="0" dirty="0">
                <a:solidFill>
                  <a:schemeClr val="bg1">
                    <a:alpha val="80000"/>
                  </a:schemeClr>
                </a:solidFill>
                <a:effectLst/>
                <a:latin typeface="Helvetica Neue"/>
              </a:rPr>
              <a:t>喜爱春天的人儿是心地纯洁的人，像紫罗兰的花儿一样，是我的友人。</a:t>
            </a:r>
            <a:endParaRPr lang="en-US" altLang="zh-CN" b="0" i="0" dirty="0">
              <a:solidFill>
                <a:schemeClr val="bg1">
                  <a:alpha val="80000"/>
                </a:schemeClr>
              </a:solidFill>
              <a:effectLst/>
              <a:latin typeface="Helvetica Neue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b="0" i="0" dirty="0">
                <a:solidFill>
                  <a:schemeClr val="bg1">
                    <a:alpha val="80000"/>
                  </a:schemeClr>
                </a:solidFill>
                <a:effectLst/>
                <a:latin typeface="Helvetica Neue"/>
              </a:rPr>
              <a:t>喜爱春天的人儿是心地纯洁的人，像紫罗兰的花儿一样，是我的友人。</a:t>
            </a:r>
            <a:endParaRPr lang="en-US" altLang="zh-CN" b="0" i="0" dirty="0">
              <a:solidFill>
                <a:schemeClr val="bg1">
                  <a:alpha val="80000"/>
                </a:schemeClr>
              </a:solidFill>
              <a:effectLst/>
              <a:latin typeface="Helvetica Neue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="" xmlns:a16="http://schemas.microsoft.com/office/drawing/2014/main" id="{8ED14DD4-FCC1-D199-0983-78AA324EDFE3}"/>
              </a:ext>
            </a:extLst>
          </p:cNvPr>
          <p:cNvSpPr txBox="1"/>
          <p:nvPr/>
        </p:nvSpPr>
        <p:spPr>
          <a:xfrm>
            <a:off x="1893973" y="1444694"/>
            <a:ext cx="663643" cy="17697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15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1</a:t>
            </a:r>
            <a:endParaRPr lang="zh-CN" altLang="en-US" sz="115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  <a:latin typeface="+mj-ea"/>
              <a:ea typeface="+mj-ea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="" xmlns:a16="http://schemas.microsoft.com/office/drawing/2014/main" id="{56C4CB9A-8FCF-3400-C4AA-04F1316592DB}"/>
              </a:ext>
            </a:extLst>
          </p:cNvPr>
          <p:cNvGrpSpPr/>
          <p:nvPr/>
        </p:nvGrpSpPr>
        <p:grpSpPr>
          <a:xfrm>
            <a:off x="4431965" y="1215571"/>
            <a:ext cx="3328069" cy="4426857"/>
            <a:chOff x="561760" y="1770744"/>
            <a:chExt cx="3328069" cy="4426857"/>
          </a:xfrm>
        </p:grpSpPr>
        <p:sp>
          <p:nvSpPr>
            <p:cNvPr id="36" name="矩形: 对角圆角 35">
              <a:extLst>
                <a:ext uri="{FF2B5EF4-FFF2-40B4-BE49-F238E27FC236}">
                  <a16:creationId xmlns="" xmlns:a16="http://schemas.microsoft.com/office/drawing/2014/main" id="{4CDE47D1-3648-3CA2-10DE-2B07E338E586}"/>
                </a:ext>
              </a:extLst>
            </p:cNvPr>
            <p:cNvSpPr/>
            <p:nvPr/>
          </p:nvSpPr>
          <p:spPr>
            <a:xfrm>
              <a:off x="561760" y="1770744"/>
              <a:ext cx="3328069" cy="4426857"/>
            </a:xfrm>
            <a:prstGeom prst="round2DiagRect">
              <a:avLst>
                <a:gd name="adj1" fmla="val 37789"/>
                <a:gd name="adj2" fmla="val 0"/>
              </a:avLst>
            </a:prstGeom>
            <a:solidFill>
              <a:schemeClr val="accent1">
                <a:lumMod val="90000"/>
              </a:schemeClr>
            </a:solidFill>
            <a:ln>
              <a:noFill/>
            </a:ln>
            <a:effectLst>
              <a:outerShdw blurRad="152400" dist="88900" dir="5400000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Quetta Demo" panose="02000600000000000000" pitchFamily="2" charset="0"/>
              </a:endParaRPr>
            </a:p>
          </p:txBody>
        </p:sp>
        <p:sp>
          <p:nvSpPr>
            <p:cNvPr id="37" name="矩形: 对角圆角 36">
              <a:extLst>
                <a:ext uri="{FF2B5EF4-FFF2-40B4-BE49-F238E27FC236}">
                  <a16:creationId xmlns="" xmlns:a16="http://schemas.microsoft.com/office/drawing/2014/main" id="{DEBAFBA7-5430-0F98-F968-EE8677F82D95}"/>
                </a:ext>
              </a:extLst>
            </p:cNvPr>
            <p:cNvSpPr/>
            <p:nvPr/>
          </p:nvSpPr>
          <p:spPr>
            <a:xfrm>
              <a:off x="561760" y="1770744"/>
              <a:ext cx="3328069" cy="4426857"/>
            </a:xfrm>
            <a:prstGeom prst="round2DiagRect">
              <a:avLst>
                <a:gd name="adj1" fmla="val 50000"/>
                <a:gd name="adj2" fmla="val 0"/>
              </a:avLst>
            </a:prstGeom>
            <a:blipFill dpi="0" rotWithShape="1"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artisticBlur radius="20"/>
                        </a14:imgEffect>
                        <a14:imgEffect>
                          <a14:brightnessContrast bright="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effectLst>
              <a:outerShdw blurRad="152400" dist="88900" dir="5400000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Quetta Demo" panose="02000600000000000000" pitchFamily="2" charset="0"/>
              </a:endParaRPr>
            </a:p>
          </p:txBody>
        </p:sp>
      </p:grpSp>
      <p:sp>
        <p:nvSpPr>
          <p:cNvPr id="38" name="文本框 37">
            <a:extLst>
              <a:ext uri="{FF2B5EF4-FFF2-40B4-BE49-F238E27FC236}">
                <a16:creationId xmlns="" xmlns:a16="http://schemas.microsoft.com/office/drawing/2014/main" id="{EA2C0CD7-EC7D-5C7F-423C-44D1BAF35E70}"/>
              </a:ext>
            </a:extLst>
          </p:cNvPr>
          <p:cNvSpPr txBox="1"/>
          <p:nvPr/>
        </p:nvSpPr>
        <p:spPr>
          <a:xfrm>
            <a:off x="4707942" y="2662865"/>
            <a:ext cx="2776114" cy="22111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b="0" i="0" dirty="0">
                <a:solidFill>
                  <a:schemeClr val="bg1">
                    <a:alpha val="80000"/>
                  </a:schemeClr>
                </a:solidFill>
                <a:effectLst/>
                <a:latin typeface="Helvetica Neue"/>
              </a:rPr>
              <a:t>喜爱春天的人儿是心地纯洁的人，像紫罗兰的花儿一样，是我的友人。</a:t>
            </a:r>
            <a:endParaRPr lang="en-US" altLang="zh-CN" b="0" i="0" dirty="0">
              <a:solidFill>
                <a:schemeClr val="bg1">
                  <a:alpha val="80000"/>
                </a:schemeClr>
              </a:solidFill>
              <a:effectLst/>
              <a:latin typeface="Helvetica Neue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b="0" i="0" dirty="0">
                <a:solidFill>
                  <a:schemeClr val="bg1">
                    <a:alpha val="80000"/>
                  </a:schemeClr>
                </a:solidFill>
                <a:effectLst/>
                <a:latin typeface="Helvetica Neue"/>
              </a:rPr>
              <a:t>喜爱春天的人儿是心地纯洁的人，像紫罗兰的花儿一样，是我的友人。</a:t>
            </a:r>
            <a:endParaRPr lang="en-US" altLang="zh-CN" b="0" i="0" dirty="0">
              <a:solidFill>
                <a:schemeClr val="bg1">
                  <a:alpha val="80000"/>
                </a:schemeClr>
              </a:solidFill>
              <a:effectLst/>
              <a:latin typeface="Helvetica Neue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="" xmlns:a16="http://schemas.microsoft.com/office/drawing/2014/main" id="{25B7AFC1-77B6-3984-1643-A7A42820FBB9}"/>
              </a:ext>
            </a:extLst>
          </p:cNvPr>
          <p:cNvSpPr txBox="1"/>
          <p:nvPr/>
        </p:nvSpPr>
        <p:spPr>
          <a:xfrm>
            <a:off x="5764178" y="889521"/>
            <a:ext cx="663643" cy="17697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15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2</a:t>
            </a:r>
            <a:endParaRPr lang="zh-CN" altLang="en-US" sz="115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  <a:latin typeface="+mj-ea"/>
              <a:ea typeface="+mj-ea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="" xmlns:a16="http://schemas.microsoft.com/office/drawing/2014/main" id="{7F56F975-A422-4C3C-4019-93264210841D}"/>
              </a:ext>
            </a:extLst>
          </p:cNvPr>
          <p:cNvGrpSpPr/>
          <p:nvPr/>
        </p:nvGrpSpPr>
        <p:grpSpPr>
          <a:xfrm>
            <a:off x="8302169" y="1770744"/>
            <a:ext cx="3328069" cy="4426857"/>
            <a:chOff x="561760" y="1770744"/>
            <a:chExt cx="3328069" cy="4426857"/>
          </a:xfrm>
        </p:grpSpPr>
        <p:sp>
          <p:nvSpPr>
            <p:cNvPr id="41" name="矩形: 对角圆角 40">
              <a:extLst>
                <a:ext uri="{FF2B5EF4-FFF2-40B4-BE49-F238E27FC236}">
                  <a16:creationId xmlns="" xmlns:a16="http://schemas.microsoft.com/office/drawing/2014/main" id="{C21AF4F3-8662-B5E9-1C80-BC9AA056E5C6}"/>
                </a:ext>
              </a:extLst>
            </p:cNvPr>
            <p:cNvSpPr/>
            <p:nvPr/>
          </p:nvSpPr>
          <p:spPr>
            <a:xfrm>
              <a:off x="561760" y="1770744"/>
              <a:ext cx="3328069" cy="4426857"/>
            </a:xfrm>
            <a:prstGeom prst="round2DiagRect">
              <a:avLst>
                <a:gd name="adj1" fmla="val 37789"/>
                <a:gd name="adj2" fmla="val 0"/>
              </a:avLst>
            </a:prstGeom>
            <a:solidFill>
              <a:schemeClr val="accent1">
                <a:lumMod val="90000"/>
              </a:schemeClr>
            </a:solidFill>
            <a:ln>
              <a:noFill/>
            </a:ln>
            <a:effectLst>
              <a:outerShdw blurRad="152400" dist="88900" dir="5400000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Quetta Demo" panose="02000600000000000000" pitchFamily="2" charset="0"/>
              </a:endParaRPr>
            </a:p>
          </p:txBody>
        </p:sp>
        <p:sp>
          <p:nvSpPr>
            <p:cNvPr id="42" name="矩形: 对角圆角 41">
              <a:extLst>
                <a:ext uri="{FF2B5EF4-FFF2-40B4-BE49-F238E27FC236}">
                  <a16:creationId xmlns="" xmlns:a16="http://schemas.microsoft.com/office/drawing/2014/main" id="{065A074C-4370-6C22-FD32-90E0FEAB1231}"/>
                </a:ext>
              </a:extLst>
            </p:cNvPr>
            <p:cNvSpPr/>
            <p:nvPr/>
          </p:nvSpPr>
          <p:spPr>
            <a:xfrm>
              <a:off x="561760" y="1770744"/>
              <a:ext cx="3328069" cy="4426857"/>
            </a:xfrm>
            <a:prstGeom prst="round2DiagRect">
              <a:avLst>
                <a:gd name="adj1" fmla="val 50000"/>
                <a:gd name="adj2" fmla="val 0"/>
              </a:avLst>
            </a:prstGeom>
            <a:blipFill dpi="0" rotWithShape="1"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artisticBlur radius="20"/>
                        </a14:imgEffect>
                        <a14:imgEffect>
                          <a14:brightnessContrast bright="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effectLst>
              <a:outerShdw blurRad="152400" dist="88900" dir="5400000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Quetta Demo" panose="02000600000000000000" pitchFamily="2" charset="0"/>
              </a:endParaRPr>
            </a:p>
          </p:txBody>
        </p:sp>
      </p:grpSp>
      <p:sp>
        <p:nvSpPr>
          <p:cNvPr id="43" name="文本框 42">
            <a:extLst>
              <a:ext uri="{FF2B5EF4-FFF2-40B4-BE49-F238E27FC236}">
                <a16:creationId xmlns="" xmlns:a16="http://schemas.microsoft.com/office/drawing/2014/main" id="{F7DF2D5C-368E-E336-426E-68876205A5A9}"/>
              </a:ext>
            </a:extLst>
          </p:cNvPr>
          <p:cNvSpPr txBox="1"/>
          <p:nvPr/>
        </p:nvSpPr>
        <p:spPr>
          <a:xfrm>
            <a:off x="8578146" y="3218038"/>
            <a:ext cx="2776114" cy="22111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b="0" i="0" dirty="0">
                <a:solidFill>
                  <a:schemeClr val="bg1">
                    <a:alpha val="80000"/>
                  </a:schemeClr>
                </a:solidFill>
                <a:effectLst/>
                <a:latin typeface="Helvetica Neue"/>
              </a:rPr>
              <a:t>喜爱春天的人儿是心地纯洁的人，像紫罗兰的花儿一样，是我的友人。</a:t>
            </a:r>
            <a:endParaRPr lang="en-US" altLang="zh-CN" b="0" i="0" dirty="0">
              <a:solidFill>
                <a:schemeClr val="bg1">
                  <a:alpha val="80000"/>
                </a:schemeClr>
              </a:solidFill>
              <a:effectLst/>
              <a:latin typeface="Helvetica Neue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b="0" i="0" dirty="0">
                <a:solidFill>
                  <a:schemeClr val="bg1">
                    <a:alpha val="80000"/>
                  </a:schemeClr>
                </a:solidFill>
                <a:effectLst/>
                <a:latin typeface="Helvetica Neue"/>
              </a:rPr>
              <a:t>喜爱春天的人儿是心地纯洁的人，像紫罗兰的花儿一样，是我的友人。</a:t>
            </a:r>
            <a:endParaRPr lang="en-US" altLang="zh-CN" b="0" i="0" dirty="0">
              <a:solidFill>
                <a:schemeClr val="bg1">
                  <a:alpha val="80000"/>
                </a:schemeClr>
              </a:solidFill>
              <a:effectLst/>
              <a:latin typeface="Helvetica Neue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="" xmlns:a16="http://schemas.microsoft.com/office/drawing/2014/main" id="{D65E5F6B-25A1-DA27-E0DC-35E04B429C37}"/>
              </a:ext>
            </a:extLst>
          </p:cNvPr>
          <p:cNvSpPr txBox="1"/>
          <p:nvPr/>
        </p:nvSpPr>
        <p:spPr>
          <a:xfrm>
            <a:off x="9634382" y="1444694"/>
            <a:ext cx="663643" cy="17697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15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3</a:t>
            </a:r>
            <a:endParaRPr lang="zh-CN" altLang="en-US" sz="115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49855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3F9DAF5E-6F98-95AF-7C98-150FD59C885F}"/>
              </a:ext>
            </a:extLst>
          </p:cNvPr>
          <p:cNvSpPr txBox="1"/>
          <p:nvPr/>
        </p:nvSpPr>
        <p:spPr>
          <a:xfrm>
            <a:off x="5108550" y="5481976"/>
            <a:ext cx="1974900" cy="5422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四季各有颜色</a:t>
            </a:r>
            <a:endParaRPr lang="en-US" altLang="zh-CN" sz="1400" dirty="0">
              <a:solidFill>
                <a:schemeClr val="bg1"/>
              </a:solidFill>
              <a:latin typeface="+mn-ea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不因为偶然的美丽而停留</a:t>
            </a:r>
            <a:endParaRPr lang="en-US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A7D969E1-757E-142B-1943-F9BCDF0AB5B4}"/>
              </a:ext>
            </a:extLst>
          </p:cNvPr>
          <p:cNvSpPr txBox="1"/>
          <p:nvPr userDrawn="1"/>
        </p:nvSpPr>
        <p:spPr>
          <a:xfrm>
            <a:off x="5982482" y="2556414"/>
            <a:ext cx="823944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烈</a:t>
            </a:r>
            <a:endParaRPr lang="en-US" sz="72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34FEFDBE-7946-804A-841A-88F0E7DE0C31}"/>
              </a:ext>
            </a:extLst>
          </p:cNvPr>
          <p:cNvSpPr txBox="1"/>
          <p:nvPr userDrawn="1"/>
        </p:nvSpPr>
        <p:spPr>
          <a:xfrm>
            <a:off x="5424047" y="2022407"/>
            <a:ext cx="1008289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88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热</a:t>
            </a:r>
            <a:endParaRPr lang="en-US" sz="88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0CFB21E2-BA48-E584-B272-90A81254BD0F}"/>
              </a:ext>
            </a:extLst>
          </p:cNvPr>
          <p:cNvSpPr txBox="1"/>
          <p:nvPr userDrawn="1"/>
        </p:nvSpPr>
        <p:spPr>
          <a:xfrm>
            <a:off x="5982479" y="3301018"/>
            <a:ext cx="823944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夏</a:t>
            </a:r>
            <a:endParaRPr lang="en-US" sz="72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439ADE6C-81D6-523D-2206-70D67BF24A75}"/>
              </a:ext>
            </a:extLst>
          </p:cNvPr>
          <p:cNvSpPr txBox="1"/>
          <p:nvPr userDrawn="1"/>
        </p:nvSpPr>
        <p:spPr>
          <a:xfrm>
            <a:off x="5468188" y="2745920"/>
            <a:ext cx="1008289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88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之</a:t>
            </a:r>
            <a:endParaRPr lang="en-US" sz="88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5251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79DAA7D9-3C72-8545-2832-2504030E13D1}"/>
              </a:ext>
            </a:extLst>
          </p:cNvPr>
          <p:cNvSpPr txBox="1"/>
          <p:nvPr/>
        </p:nvSpPr>
        <p:spPr>
          <a:xfrm>
            <a:off x="561760" y="14516"/>
            <a:ext cx="3201197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2.</a:t>
            </a:r>
            <a:r>
              <a:rPr lang="zh-CN" altLang="en-US" sz="54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热烈之夏</a:t>
            </a:r>
          </a:p>
        </p:txBody>
      </p:sp>
      <p:sp>
        <p:nvSpPr>
          <p:cNvPr id="11" name="任意多边形: 形状 10">
            <a:extLst>
              <a:ext uri="{FF2B5EF4-FFF2-40B4-BE49-F238E27FC236}">
                <a16:creationId xmlns="" xmlns:a16="http://schemas.microsoft.com/office/drawing/2014/main" id="{3A0E56DD-1628-F3B0-3C76-D15AB2596ED0}"/>
              </a:ext>
            </a:extLst>
          </p:cNvPr>
          <p:cNvSpPr/>
          <p:nvPr/>
        </p:nvSpPr>
        <p:spPr>
          <a:xfrm>
            <a:off x="0" y="2999456"/>
            <a:ext cx="12192000" cy="3858544"/>
          </a:xfrm>
          <a:custGeom>
            <a:avLst/>
            <a:gdLst>
              <a:gd name="connsiteX0" fmla="*/ 1 w 12192000"/>
              <a:gd name="connsiteY0" fmla="*/ 0 h 3858544"/>
              <a:gd name="connsiteX1" fmla="*/ 50910 w 12192000"/>
              <a:gd name="connsiteY1" fmla="*/ 31925 h 3858544"/>
              <a:gd name="connsiteX2" fmla="*/ 4287186 w 12192000"/>
              <a:gd name="connsiteY2" fmla="*/ 2239960 h 3858544"/>
              <a:gd name="connsiteX3" fmla="*/ 6031316 w 12192000"/>
              <a:gd name="connsiteY3" fmla="*/ 2574888 h 3858544"/>
              <a:gd name="connsiteX4" fmla="*/ 6096000 w 12192000"/>
              <a:gd name="connsiteY4" fmla="*/ 2611223 h 3858544"/>
              <a:gd name="connsiteX5" fmla="*/ 6160685 w 12192000"/>
              <a:gd name="connsiteY5" fmla="*/ 2574888 h 3858544"/>
              <a:gd name="connsiteX6" fmla="*/ 7904814 w 12192000"/>
              <a:gd name="connsiteY6" fmla="*/ 2239960 h 3858544"/>
              <a:gd name="connsiteX7" fmla="*/ 12141090 w 12192000"/>
              <a:gd name="connsiteY7" fmla="*/ 31925 h 3858544"/>
              <a:gd name="connsiteX8" fmla="*/ 12191999 w 12192000"/>
              <a:gd name="connsiteY8" fmla="*/ 0 h 3858544"/>
              <a:gd name="connsiteX9" fmla="*/ 12192000 w 12192000"/>
              <a:gd name="connsiteY9" fmla="*/ 3858544 h 3858544"/>
              <a:gd name="connsiteX10" fmla="*/ 7746574 w 12192000"/>
              <a:gd name="connsiteY10" fmla="*/ 3858544 h 3858544"/>
              <a:gd name="connsiteX11" fmla="*/ 4445426 w 12192000"/>
              <a:gd name="connsiteY11" fmla="*/ 3858544 h 3858544"/>
              <a:gd name="connsiteX12" fmla="*/ 0 w 12192000"/>
              <a:gd name="connsiteY12" fmla="*/ 3858544 h 385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3858544">
                <a:moveTo>
                  <a:pt x="1" y="0"/>
                </a:moveTo>
                <a:lnTo>
                  <a:pt x="50910" y="31925"/>
                </a:lnTo>
                <a:cubicBezTo>
                  <a:pt x="1397807" y="917745"/>
                  <a:pt x="2451330" y="2477698"/>
                  <a:pt x="4287186" y="2239960"/>
                </a:cubicBezTo>
                <a:cubicBezTo>
                  <a:pt x="4954771" y="2153510"/>
                  <a:pt x="5518906" y="2304772"/>
                  <a:pt x="6031316" y="2574888"/>
                </a:cubicBezTo>
                <a:lnTo>
                  <a:pt x="6096000" y="2611223"/>
                </a:lnTo>
                <a:lnTo>
                  <a:pt x="6160685" y="2574888"/>
                </a:lnTo>
                <a:cubicBezTo>
                  <a:pt x="6673095" y="2304772"/>
                  <a:pt x="7237230" y="2153510"/>
                  <a:pt x="7904814" y="2239960"/>
                </a:cubicBezTo>
                <a:cubicBezTo>
                  <a:pt x="9740670" y="2477698"/>
                  <a:pt x="10794193" y="917745"/>
                  <a:pt x="12141090" y="31925"/>
                </a:cubicBezTo>
                <a:lnTo>
                  <a:pt x="12191999" y="0"/>
                </a:lnTo>
                <a:lnTo>
                  <a:pt x="12192000" y="3858544"/>
                </a:lnTo>
                <a:lnTo>
                  <a:pt x="7746574" y="3858544"/>
                </a:lnTo>
                <a:lnTo>
                  <a:pt x="4445426" y="3858544"/>
                </a:lnTo>
                <a:lnTo>
                  <a:pt x="0" y="3858544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="" xmlns:a16="http://schemas.microsoft.com/office/drawing/2014/main" id="{4C481984-E2EA-EA29-73F9-EF02A2AEED99}"/>
              </a:ext>
            </a:extLst>
          </p:cNvPr>
          <p:cNvSpPr/>
          <p:nvPr/>
        </p:nvSpPr>
        <p:spPr>
          <a:xfrm>
            <a:off x="2015458" y="1554763"/>
            <a:ext cx="293800" cy="293800"/>
          </a:xfrm>
          <a:prstGeom prst="ellipse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86C04B80-4525-C6A3-9387-414809C3E0BC}"/>
              </a:ext>
            </a:extLst>
          </p:cNvPr>
          <p:cNvSpPr txBox="1"/>
          <p:nvPr/>
        </p:nvSpPr>
        <p:spPr>
          <a:xfrm>
            <a:off x="561760" y="1323558"/>
            <a:ext cx="1615827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January</a:t>
            </a:r>
            <a:endParaRPr lang="zh-CN" altLang="en-US" sz="40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9425F24A-C19F-FC98-9EAE-4FDF4C18214A}"/>
              </a:ext>
            </a:extLst>
          </p:cNvPr>
          <p:cNvSpPr txBox="1"/>
          <p:nvPr/>
        </p:nvSpPr>
        <p:spPr>
          <a:xfrm>
            <a:off x="561760" y="2051815"/>
            <a:ext cx="2616869" cy="10539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b="0" i="0" dirty="0">
                <a:solidFill>
                  <a:schemeClr val="bg1">
                    <a:alpha val="80000"/>
                  </a:schemeClr>
                </a:solidFill>
                <a:effectLst/>
                <a:latin typeface="Helvetica Neue"/>
              </a:rPr>
              <a:t>喜爱夏天的人儿是意志坚强的人</a:t>
            </a:r>
            <a:r>
              <a:rPr lang="zh-CN" altLang="en-US" dirty="0">
                <a:solidFill>
                  <a:schemeClr val="bg1">
                    <a:alpha val="80000"/>
                  </a:schemeClr>
                </a:solidFill>
                <a:latin typeface="Helvetica Neue"/>
              </a:rPr>
              <a:t>，</a:t>
            </a:r>
            <a:r>
              <a:rPr lang="zh-CN" altLang="en-US" b="0" i="0" dirty="0">
                <a:solidFill>
                  <a:schemeClr val="bg1">
                    <a:alpha val="80000"/>
                  </a:schemeClr>
                </a:solidFill>
                <a:effectLst/>
                <a:latin typeface="Helvetica Neue"/>
              </a:rPr>
              <a:t>像冲击岩石的波浪一样，是我的父亲。</a:t>
            </a:r>
            <a:endParaRPr lang="en-US" altLang="zh-CN" b="0" i="0" dirty="0">
              <a:solidFill>
                <a:schemeClr val="bg1">
                  <a:alpha val="80000"/>
                </a:schemeClr>
              </a:solidFill>
              <a:effectLst/>
              <a:latin typeface="Helvetica Neue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="" xmlns:a16="http://schemas.microsoft.com/office/drawing/2014/main" id="{CFCC0246-58D2-5E97-22C7-BE8F544B580F}"/>
              </a:ext>
            </a:extLst>
          </p:cNvPr>
          <p:cNvSpPr/>
          <p:nvPr/>
        </p:nvSpPr>
        <p:spPr>
          <a:xfrm>
            <a:off x="4847908" y="3230661"/>
            <a:ext cx="293800" cy="293800"/>
          </a:xfrm>
          <a:prstGeom prst="ellipse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3B0B30B6-9BA1-FE84-8C87-A0B98B5A28E5}"/>
              </a:ext>
            </a:extLst>
          </p:cNvPr>
          <p:cNvSpPr txBox="1"/>
          <p:nvPr/>
        </p:nvSpPr>
        <p:spPr>
          <a:xfrm>
            <a:off x="3178629" y="2999456"/>
            <a:ext cx="1846659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February</a:t>
            </a:r>
            <a:endParaRPr lang="zh-CN" altLang="en-US" sz="40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2F75A130-8EEF-8655-FC3A-4DC5AF080DBA}"/>
              </a:ext>
            </a:extLst>
          </p:cNvPr>
          <p:cNvSpPr txBox="1"/>
          <p:nvPr/>
        </p:nvSpPr>
        <p:spPr>
          <a:xfrm>
            <a:off x="3178629" y="3727713"/>
            <a:ext cx="2616869" cy="10539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b="0" i="0" dirty="0">
                <a:solidFill>
                  <a:schemeClr val="bg1">
                    <a:alpha val="80000"/>
                  </a:schemeClr>
                </a:solidFill>
                <a:effectLst/>
                <a:latin typeface="Helvetica Neue"/>
              </a:rPr>
              <a:t>喜爱夏天的人儿是意志坚强的人</a:t>
            </a:r>
            <a:r>
              <a:rPr lang="zh-CN" altLang="en-US" dirty="0">
                <a:solidFill>
                  <a:schemeClr val="bg1">
                    <a:alpha val="80000"/>
                  </a:schemeClr>
                </a:solidFill>
                <a:latin typeface="Helvetica Neue"/>
              </a:rPr>
              <a:t>，</a:t>
            </a:r>
            <a:r>
              <a:rPr lang="zh-CN" altLang="en-US" b="0" i="0" dirty="0">
                <a:solidFill>
                  <a:schemeClr val="bg1">
                    <a:alpha val="80000"/>
                  </a:schemeClr>
                </a:solidFill>
                <a:effectLst/>
                <a:latin typeface="Helvetica Neue"/>
              </a:rPr>
              <a:t>像冲击岩石的波浪一样，是我的父亲。</a:t>
            </a:r>
            <a:endParaRPr lang="en-US" altLang="zh-CN" b="0" i="0" dirty="0">
              <a:solidFill>
                <a:schemeClr val="bg1">
                  <a:alpha val="80000"/>
                </a:schemeClr>
              </a:solidFill>
              <a:effectLst/>
              <a:latin typeface="Helvetica Neue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="" xmlns:a16="http://schemas.microsoft.com/office/drawing/2014/main" id="{FF82936D-910E-636D-0554-3B5764830F59}"/>
              </a:ext>
            </a:extLst>
          </p:cNvPr>
          <p:cNvSpPr/>
          <p:nvPr/>
        </p:nvSpPr>
        <p:spPr>
          <a:xfrm>
            <a:off x="7315475" y="3230661"/>
            <a:ext cx="293800" cy="293800"/>
          </a:xfrm>
          <a:prstGeom prst="ellipse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BF22E67C-5C5B-21BA-A101-CC3B54883DB9}"/>
              </a:ext>
            </a:extLst>
          </p:cNvPr>
          <p:cNvSpPr txBox="1"/>
          <p:nvPr/>
        </p:nvSpPr>
        <p:spPr>
          <a:xfrm>
            <a:off x="6396504" y="2999456"/>
            <a:ext cx="1154162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March</a:t>
            </a:r>
            <a:endParaRPr lang="zh-CN" altLang="en-US" sz="40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19956168-3D5F-3B60-1778-1B9D89E764DF}"/>
              </a:ext>
            </a:extLst>
          </p:cNvPr>
          <p:cNvSpPr txBox="1"/>
          <p:nvPr/>
        </p:nvSpPr>
        <p:spPr>
          <a:xfrm>
            <a:off x="6396504" y="3727713"/>
            <a:ext cx="2616869" cy="10539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b="0" i="0" dirty="0">
                <a:solidFill>
                  <a:schemeClr val="bg1">
                    <a:alpha val="80000"/>
                  </a:schemeClr>
                </a:solidFill>
                <a:effectLst/>
                <a:latin typeface="Helvetica Neue"/>
              </a:rPr>
              <a:t>喜爱夏天的人儿是意志坚强的人</a:t>
            </a:r>
            <a:r>
              <a:rPr lang="zh-CN" altLang="en-US" dirty="0">
                <a:solidFill>
                  <a:schemeClr val="bg1">
                    <a:alpha val="80000"/>
                  </a:schemeClr>
                </a:solidFill>
                <a:latin typeface="Helvetica Neue"/>
              </a:rPr>
              <a:t>，</a:t>
            </a:r>
            <a:r>
              <a:rPr lang="zh-CN" altLang="en-US" b="0" i="0" dirty="0">
                <a:solidFill>
                  <a:schemeClr val="bg1">
                    <a:alpha val="80000"/>
                  </a:schemeClr>
                </a:solidFill>
                <a:effectLst/>
                <a:latin typeface="Helvetica Neue"/>
              </a:rPr>
              <a:t>像冲击岩石的波浪一样，是我的父亲。</a:t>
            </a:r>
            <a:endParaRPr lang="en-US" altLang="zh-CN" b="0" i="0" dirty="0">
              <a:solidFill>
                <a:schemeClr val="bg1">
                  <a:alpha val="80000"/>
                </a:schemeClr>
              </a:solidFill>
              <a:effectLst/>
              <a:latin typeface="Helvetica Neue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="" xmlns:a16="http://schemas.microsoft.com/office/drawing/2014/main" id="{D32C5BFA-37EC-9D21-17D9-EE03BD71B17D}"/>
              </a:ext>
            </a:extLst>
          </p:cNvPr>
          <p:cNvSpPr/>
          <p:nvPr/>
        </p:nvSpPr>
        <p:spPr>
          <a:xfrm>
            <a:off x="9927986" y="1554763"/>
            <a:ext cx="293800" cy="293800"/>
          </a:xfrm>
          <a:prstGeom prst="ellipse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0DEFD68B-FB21-5C2F-0F9B-E59E5FA5B730}"/>
              </a:ext>
            </a:extLst>
          </p:cNvPr>
          <p:cNvSpPr txBox="1"/>
          <p:nvPr/>
        </p:nvSpPr>
        <p:spPr>
          <a:xfrm>
            <a:off x="9013371" y="1323558"/>
            <a:ext cx="1154162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April</a:t>
            </a:r>
            <a:endParaRPr lang="zh-CN" altLang="en-US" sz="40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7AB68F44-AEAB-9E9E-244F-C7E437327869}"/>
              </a:ext>
            </a:extLst>
          </p:cNvPr>
          <p:cNvSpPr txBox="1"/>
          <p:nvPr/>
        </p:nvSpPr>
        <p:spPr>
          <a:xfrm>
            <a:off x="9013371" y="2051815"/>
            <a:ext cx="2616869" cy="10539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b="0" i="0" dirty="0">
                <a:solidFill>
                  <a:schemeClr val="bg1">
                    <a:alpha val="80000"/>
                  </a:schemeClr>
                </a:solidFill>
                <a:effectLst/>
                <a:latin typeface="Helvetica Neue"/>
              </a:rPr>
              <a:t>喜爱夏天的人儿是意志坚强的人</a:t>
            </a:r>
            <a:r>
              <a:rPr lang="zh-CN" altLang="en-US" dirty="0">
                <a:solidFill>
                  <a:schemeClr val="bg1">
                    <a:alpha val="80000"/>
                  </a:schemeClr>
                </a:solidFill>
                <a:latin typeface="Helvetica Neue"/>
              </a:rPr>
              <a:t>，</a:t>
            </a:r>
            <a:r>
              <a:rPr lang="zh-CN" altLang="en-US" b="0" i="0" dirty="0">
                <a:solidFill>
                  <a:schemeClr val="bg1">
                    <a:alpha val="80000"/>
                  </a:schemeClr>
                </a:solidFill>
                <a:effectLst/>
                <a:latin typeface="Helvetica Neue"/>
              </a:rPr>
              <a:t>像冲击岩石的波浪一样，是我的父亲。</a:t>
            </a:r>
            <a:endParaRPr lang="en-US" altLang="zh-CN" b="0" i="0" dirty="0">
              <a:solidFill>
                <a:schemeClr val="bg1">
                  <a:alpha val="80000"/>
                </a:schemeClr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62723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8107384A-6153-77CC-E212-7288E5ED5C35}"/>
              </a:ext>
            </a:extLst>
          </p:cNvPr>
          <p:cNvGrpSpPr/>
          <p:nvPr/>
        </p:nvGrpSpPr>
        <p:grpSpPr>
          <a:xfrm>
            <a:off x="2362200" y="-2971792"/>
            <a:ext cx="9829801" cy="9829792"/>
            <a:chOff x="2362200" y="-2971792"/>
            <a:chExt cx="9829801" cy="9829792"/>
          </a:xfrm>
        </p:grpSpPr>
        <p:sp>
          <p:nvSpPr>
            <p:cNvPr id="46" name="弧形 45">
              <a:extLst>
                <a:ext uri="{FF2B5EF4-FFF2-40B4-BE49-F238E27FC236}">
                  <a16:creationId xmlns="" xmlns:a16="http://schemas.microsoft.com/office/drawing/2014/main" id="{E6976739-B44C-4453-00D7-AD591D231F8E}"/>
                </a:ext>
              </a:extLst>
            </p:cNvPr>
            <p:cNvSpPr/>
            <p:nvPr/>
          </p:nvSpPr>
          <p:spPr>
            <a:xfrm>
              <a:off x="2362200" y="-2971792"/>
              <a:ext cx="9829800" cy="9829792"/>
            </a:xfrm>
            <a:prstGeom prst="arc">
              <a:avLst>
                <a:gd name="adj1" fmla="val 219734"/>
                <a:gd name="adj2" fmla="val 5158430"/>
              </a:avLst>
            </a:prstGeom>
            <a:ln w="12700"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Quetta Demo" panose="02000600000000000000" pitchFamily="2" charset="0"/>
              </a:endParaRPr>
            </a:p>
          </p:txBody>
        </p:sp>
        <p:sp>
          <p:nvSpPr>
            <p:cNvPr id="53" name="弧形 52">
              <a:extLst>
                <a:ext uri="{FF2B5EF4-FFF2-40B4-BE49-F238E27FC236}">
                  <a16:creationId xmlns="" xmlns:a16="http://schemas.microsoft.com/office/drawing/2014/main" id="{7E9A59B5-EF7B-1B6F-A25C-B040F4B26856}"/>
                </a:ext>
              </a:extLst>
            </p:cNvPr>
            <p:cNvSpPr/>
            <p:nvPr/>
          </p:nvSpPr>
          <p:spPr>
            <a:xfrm>
              <a:off x="3510643" y="-1823342"/>
              <a:ext cx="8681358" cy="8681332"/>
            </a:xfrm>
            <a:prstGeom prst="arc">
              <a:avLst>
                <a:gd name="adj1" fmla="val 219734"/>
                <a:gd name="adj2" fmla="val 5158430"/>
              </a:avLst>
            </a:prstGeom>
            <a:ln w="12700" cap="flat" cmpd="sng" algn="ctr">
              <a:solidFill>
                <a:schemeClr val="accent1">
                  <a:shade val="50000"/>
                  <a:alpha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100000"/>
                  </a:schemeClr>
                </a:solidFill>
                <a:latin typeface="Quetta Demo" panose="02000600000000000000" pitchFamily="2" charset="0"/>
              </a:endParaRPr>
            </a:p>
          </p:txBody>
        </p:sp>
        <p:sp>
          <p:nvSpPr>
            <p:cNvPr id="54" name="弧形 53">
              <a:extLst>
                <a:ext uri="{FF2B5EF4-FFF2-40B4-BE49-F238E27FC236}">
                  <a16:creationId xmlns="" xmlns:a16="http://schemas.microsoft.com/office/drawing/2014/main" id="{E73E374E-1F9E-2D17-EF20-5A012562A4FE}"/>
                </a:ext>
              </a:extLst>
            </p:cNvPr>
            <p:cNvSpPr/>
            <p:nvPr/>
          </p:nvSpPr>
          <p:spPr>
            <a:xfrm>
              <a:off x="4659086" y="-674897"/>
              <a:ext cx="7532914" cy="7532892"/>
            </a:xfrm>
            <a:prstGeom prst="arc">
              <a:avLst>
                <a:gd name="adj1" fmla="val 219734"/>
                <a:gd name="adj2" fmla="val 5158430"/>
              </a:avLst>
            </a:prstGeom>
            <a:ln w="12700" cap="flat" cmpd="sng" algn="ctr">
              <a:solidFill>
                <a:schemeClr val="accent1">
                  <a:shade val="50000"/>
                  <a:alpha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100000"/>
                  </a:schemeClr>
                </a:solidFill>
                <a:latin typeface="Quetta Demo" panose="02000600000000000000" pitchFamily="2" charset="0"/>
              </a:endParaRPr>
            </a:p>
          </p:txBody>
        </p:sp>
        <p:sp>
          <p:nvSpPr>
            <p:cNvPr id="55" name="弧形 54">
              <a:extLst>
                <a:ext uri="{FF2B5EF4-FFF2-40B4-BE49-F238E27FC236}">
                  <a16:creationId xmlns="" xmlns:a16="http://schemas.microsoft.com/office/drawing/2014/main" id="{98472555-B7BB-6F75-D97D-D7FA564ED671}"/>
                </a:ext>
              </a:extLst>
            </p:cNvPr>
            <p:cNvSpPr/>
            <p:nvPr/>
          </p:nvSpPr>
          <p:spPr>
            <a:xfrm>
              <a:off x="5807530" y="473543"/>
              <a:ext cx="6384471" cy="6384453"/>
            </a:xfrm>
            <a:prstGeom prst="arc">
              <a:avLst>
                <a:gd name="adj1" fmla="val 219734"/>
                <a:gd name="adj2" fmla="val 5158430"/>
              </a:avLst>
            </a:prstGeom>
            <a:ln w="12700" cap="flat" cmpd="sng" algn="ctr">
              <a:solidFill>
                <a:schemeClr val="accent1">
                  <a:shade val="50000"/>
                  <a:alpha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100000"/>
                  </a:schemeClr>
                </a:solidFill>
                <a:latin typeface="Quetta Demo" panose="02000600000000000000" pitchFamily="2" charset="0"/>
              </a:endParaRPr>
            </a:p>
          </p:txBody>
        </p:sp>
        <p:sp>
          <p:nvSpPr>
            <p:cNvPr id="56" name="弧形 55">
              <a:extLst>
                <a:ext uri="{FF2B5EF4-FFF2-40B4-BE49-F238E27FC236}">
                  <a16:creationId xmlns="" xmlns:a16="http://schemas.microsoft.com/office/drawing/2014/main" id="{D229FBDF-D668-0BAA-2321-04028436CA6C}"/>
                </a:ext>
              </a:extLst>
            </p:cNvPr>
            <p:cNvSpPr/>
            <p:nvPr/>
          </p:nvSpPr>
          <p:spPr>
            <a:xfrm>
              <a:off x="6955972" y="1621978"/>
              <a:ext cx="5236027" cy="5236015"/>
            </a:xfrm>
            <a:prstGeom prst="arc">
              <a:avLst>
                <a:gd name="adj1" fmla="val 219734"/>
                <a:gd name="adj2" fmla="val 5158430"/>
              </a:avLst>
            </a:prstGeom>
            <a:ln w="12700" cap="flat" cmpd="sng" algn="ctr">
              <a:solidFill>
                <a:schemeClr val="accent1">
                  <a:shade val="50000"/>
                  <a:alpha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100000"/>
                  </a:schemeClr>
                </a:solidFill>
                <a:latin typeface="Quetta Demo" panose="02000600000000000000" pitchFamily="2" charset="0"/>
              </a:endParaRPr>
            </a:p>
          </p:txBody>
        </p:sp>
        <p:sp>
          <p:nvSpPr>
            <p:cNvPr id="57" name="弧形 56">
              <a:extLst>
                <a:ext uri="{FF2B5EF4-FFF2-40B4-BE49-F238E27FC236}">
                  <a16:creationId xmlns="" xmlns:a16="http://schemas.microsoft.com/office/drawing/2014/main" id="{9EE9F81C-2104-0573-A0F3-6B2EFFD517E0}"/>
                </a:ext>
              </a:extLst>
            </p:cNvPr>
            <p:cNvSpPr/>
            <p:nvPr/>
          </p:nvSpPr>
          <p:spPr>
            <a:xfrm>
              <a:off x="8104415" y="2770418"/>
              <a:ext cx="4087585" cy="4087575"/>
            </a:xfrm>
            <a:prstGeom prst="arc">
              <a:avLst>
                <a:gd name="adj1" fmla="val 219734"/>
                <a:gd name="adj2" fmla="val 5158430"/>
              </a:avLst>
            </a:prstGeom>
            <a:ln w="12700" cap="flat" cmpd="sng" algn="ctr">
              <a:solidFill>
                <a:schemeClr val="accent1">
                  <a:shade val="50000"/>
                  <a:alpha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100000"/>
                  </a:schemeClr>
                </a:solidFill>
                <a:latin typeface="Quetta Demo" panose="02000600000000000000" pitchFamily="2" charset="0"/>
              </a:endParaRPr>
            </a:p>
          </p:txBody>
        </p:sp>
        <p:sp>
          <p:nvSpPr>
            <p:cNvPr id="58" name="弧形 57">
              <a:extLst>
                <a:ext uri="{FF2B5EF4-FFF2-40B4-BE49-F238E27FC236}">
                  <a16:creationId xmlns="" xmlns:a16="http://schemas.microsoft.com/office/drawing/2014/main" id="{58A6321B-330C-D643-37A9-31FA9924E134}"/>
                </a:ext>
              </a:extLst>
            </p:cNvPr>
            <p:cNvSpPr/>
            <p:nvPr/>
          </p:nvSpPr>
          <p:spPr>
            <a:xfrm>
              <a:off x="9252858" y="3918858"/>
              <a:ext cx="2939141" cy="2939135"/>
            </a:xfrm>
            <a:prstGeom prst="arc">
              <a:avLst>
                <a:gd name="adj1" fmla="val 219734"/>
                <a:gd name="adj2" fmla="val 5158430"/>
              </a:avLst>
            </a:prstGeom>
            <a:ln w="12700" cap="flat" cmpd="sng" algn="ctr">
              <a:solidFill>
                <a:schemeClr val="accent1">
                  <a:shade val="50000"/>
                  <a:alpha val="4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100000"/>
                  </a:schemeClr>
                </a:solidFill>
                <a:latin typeface="Quetta Demo" panose="02000600000000000000" pitchFamily="2" charset="0"/>
              </a:endParaRPr>
            </a:p>
          </p:txBody>
        </p:sp>
        <p:sp>
          <p:nvSpPr>
            <p:cNvPr id="44" name="弧形 43">
              <a:extLst>
                <a:ext uri="{FF2B5EF4-FFF2-40B4-BE49-F238E27FC236}">
                  <a16:creationId xmlns="" xmlns:a16="http://schemas.microsoft.com/office/drawing/2014/main" id="{5B37B414-D5DE-8A76-076C-277C459B262A}"/>
                </a:ext>
              </a:extLst>
            </p:cNvPr>
            <p:cNvSpPr/>
            <p:nvPr/>
          </p:nvSpPr>
          <p:spPr>
            <a:xfrm>
              <a:off x="10401300" y="5067301"/>
              <a:ext cx="1790700" cy="1790698"/>
            </a:xfrm>
            <a:prstGeom prst="arc">
              <a:avLst>
                <a:gd name="adj1" fmla="val 219734"/>
                <a:gd name="adj2" fmla="val 5158430"/>
              </a:avLst>
            </a:prstGeom>
            <a:ln w="12700">
              <a:solidFill>
                <a:schemeClr val="accent1">
                  <a:shade val="50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Quetta Demo" panose="02000600000000000000" pitchFamily="2" charset="0"/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79DAA7D9-3C72-8545-2832-2504030E13D1}"/>
              </a:ext>
            </a:extLst>
          </p:cNvPr>
          <p:cNvSpPr txBox="1"/>
          <p:nvPr/>
        </p:nvSpPr>
        <p:spPr>
          <a:xfrm>
            <a:off x="561760" y="14516"/>
            <a:ext cx="3201197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2.</a:t>
            </a:r>
            <a:r>
              <a:rPr lang="zh-CN" altLang="en-US" sz="54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热烈之夏</a:t>
            </a: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4627D9AF-ADC6-37C9-7F3F-F8A4F0C50F42}"/>
              </a:ext>
            </a:extLst>
          </p:cNvPr>
          <p:cNvSpPr/>
          <p:nvPr/>
        </p:nvSpPr>
        <p:spPr>
          <a:xfrm>
            <a:off x="7086600" y="1352550"/>
            <a:ext cx="4210050" cy="49149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etta Demo" panose="02000600000000000000" pitchFamily="2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9A4F2EB8-0DAC-EE83-5D76-0831F542B54C}"/>
              </a:ext>
            </a:extLst>
          </p:cNvPr>
          <p:cNvSpPr txBox="1"/>
          <p:nvPr/>
        </p:nvSpPr>
        <p:spPr>
          <a:xfrm>
            <a:off x="1352550" y="1611737"/>
            <a:ext cx="4838700" cy="6938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b="0" i="0" dirty="0">
                <a:solidFill>
                  <a:schemeClr val="bg1">
                    <a:alpha val="80000"/>
                  </a:schemeClr>
                </a:solidFill>
                <a:effectLst/>
                <a:latin typeface="Helvetica Neue"/>
              </a:rPr>
              <a:t>喜爱夏天的人儿是意志坚强的人</a:t>
            </a:r>
            <a:r>
              <a:rPr lang="zh-CN" altLang="en-US" dirty="0">
                <a:solidFill>
                  <a:schemeClr val="bg1">
                    <a:alpha val="80000"/>
                  </a:schemeClr>
                </a:solidFill>
                <a:latin typeface="Helvetica Neue"/>
              </a:rPr>
              <a:t>，</a:t>
            </a:r>
            <a:r>
              <a:rPr lang="zh-CN" altLang="en-US" b="0" i="0" dirty="0">
                <a:solidFill>
                  <a:schemeClr val="bg1">
                    <a:alpha val="80000"/>
                  </a:schemeClr>
                </a:solidFill>
                <a:effectLst/>
                <a:latin typeface="Helvetica Neue"/>
              </a:rPr>
              <a:t>像冲击岩石的波浪一样，是我的父亲。</a:t>
            </a:r>
            <a:endParaRPr lang="en-US" altLang="zh-CN" b="0" i="0" dirty="0">
              <a:solidFill>
                <a:schemeClr val="bg1">
                  <a:alpha val="80000"/>
                </a:schemeClr>
              </a:solidFill>
              <a:effectLst/>
              <a:latin typeface="Helvetica Neue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37DA73F6-3810-3681-3052-1E72F338B812}"/>
              </a:ext>
            </a:extLst>
          </p:cNvPr>
          <p:cNvSpPr txBox="1"/>
          <p:nvPr/>
        </p:nvSpPr>
        <p:spPr>
          <a:xfrm>
            <a:off x="1352550" y="2919613"/>
            <a:ext cx="4838700" cy="6938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b="0" i="0" dirty="0">
                <a:solidFill>
                  <a:schemeClr val="bg1">
                    <a:alpha val="80000"/>
                  </a:schemeClr>
                </a:solidFill>
                <a:effectLst/>
                <a:latin typeface="Helvetica Neue"/>
              </a:rPr>
              <a:t>喜爱夏天的人儿是意志坚强的人</a:t>
            </a:r>
            <a:r>
              <a:rPr lang="zh-CN" altLang="en-US" dirty="0">
                <a:solidFill>
                  <a:schemeClr val="bg1">
                    <a:alpha val="80000"/>
                  </a:schemeClr>
                </a:solidFill>
                <a:latin typeface="Helvetica Neue"/>
              </a:rPr>
              <a:t>，</a:t>
            </a:r>
            <a:r>
              <a:rPr lang="zh-CN" altLang="en-US" b="0" i="0" dirty="0">
                <a:solidFill>
                  <a:schemeClr val="bg1">
                    <a:alpha val="80000"/>
                  </a:schemeClr>
                </a:solidFill>
                <a:effectLst/>
                <a:latin typeface="Helvetica Neue"/>
              </a:rPr>
              <a:t>像冲击岩石的波浪一样，是我的父亲。</a:t>
            </a:r>
            <a:endParaRPr lang="en-US" altLang="zh-CN" b="0" i="0" dirty="0">
              <a:solidFill>
                <a:schemeClr val="bg1">
                  <a:alpha val="80000"/>
                </a:schemeClr>
              </a:solidFill>
              <a:effectLst/>
              <a:latin typeface="Helvetica Neue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FED71D18-A0FC-3F42-C00D-3337F240896A}"/>
              </a:ext>
            </a:extLst>
          </p:cNvPr>
          <p:cNvSpPr txBox="1"/>
          <p:nvPr/>
        </p:nvSpPr>
        <p:spPr>
          <a:xfrm>
            <a:off x="1352550" y="4227489"/>
            <a:ext cx="4838700" cy="6938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b="0" i="0" dirty="0">
                <a:solidFill>
                  <a:schemeClr val="bg1">
                    <a:alpha val="80000"/>
                  </a:schemeClr>
                </a:solidFill>
                <a:effectLst/>
                <a:latin typeface="Helvetica Neue"/>
              </a:rPr>
              <a:t>喜爱夏天的人儿是意志坚强的人</a:t>
            </a:r>
            <a:r>
              <a:rPr lang="zh-CN" altLang="en-US" dirty="0">
                <a:solidFill>
                  <a:schemeClr val="bg1">
                    <a:alpha val="80000"/>
                  </a:schemeClr>
                </a:solidFill>
                <a:latin typeface="Helvetica Neue"/>
              </a:rPr>
              <a:t>，</a:t>
            </a:r>
            <a:r>
              <a:rPr lang="zh-CN" altLang="en-US" b="0" i="0" dirty="0">
                <a:solidFill>
                  <a:schemeClr val="bg1">
                    <a:alpha val="80000"/>
                  </a:schemeClr>
                </a:solidFill>
                <a:effectLst/>
                <a:latin typeface="Helvetica Neue"/>
              </a:rPr>
              <a:t>像冲击岩石的波浪一样，是我的父亲。</a:t>
            </a:r>
            <a:endParaRPr lang="en-US" altLang="zh-CN" b="0" i="0" dirty="0">
              <a:solidFill>
                <a:schemeClr val="bg1">
                  <a:alpha val="80000"/>
                </a:schemeClr>
              </a:solidFill>
              <a:effectLst/>
              <a:latin typeface="Helvetica Neue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="" xmlns:a16="http://schemas.microsoft.com/office/drawing/2014/main" id="{E998C4A2-93C2-0CCB-9F17-9AA6A204794F}"/>
              </a:ext>
            </a:extLst>
          </p:cNvPr>
          <p:cNvSpPr txBox="1"/>
          <p:nvPr/>
        </p:nvSpPr>
        <p:spPr>
          <a:xfrm>
            <a:off x="1352550" y="5535364"/>
            <a:ext cx="4838700" cy="6938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b="0" i="0" dirty="0">
                <a:solidFill>
                  <a:schemeClr val="bg1">
                    <a:alpha val="80000"/>
                  </a:schemeClr>
                </a:solidFill>
                <a:effectLst/>
                <a:latin typeface="Helvetica Neue"/>
              </a:rPr>
              <a:t>喜爱夏天的人儿是意志坚强的人</a:t>
            </a:r>
            <a:r>
              <a:rPr lang="zh-CN" altLang="en-US" dirty="0">
                <a:solidFill>
                  <a:schemeClr val="bg1">
                    <a:alpha val="80000"/>
                  </a:schemeClr>
                </a:solidFill>
                <a:latin typeface="Helvetica Neue"/>
              </a:rPr>
              <a:t>，</a:t>
            </a:r>
            <a:r>
              <a:rPr lang="zh-CN" altLang="en-US" b="0" i="0" dirty="0">
                <a:solidFill>
                  <a:schemeClr val="bg1">
                    <a:alpha val="80000"/>
                  </a:schemeClr>
                </a:solidFill>
                <a:effectLst/>
                <a:latin typeface="Helvetica Neue"/>
              </a:rPr>
              <a:t>像冲击岩石的波浪一样，是我的父亲。</a:t>
            </a:r>
            <a:endParaRPr lang="en-US" altLang="zh-CN" b="0" i="0" dirty="0">
              <a:solidFill>
                <a:schemeClr val="bg1">
                  <a:alpha val="80000"/>
                </a:schemeClr>
              </a:solidFill>
              <a:effectLst/>
              <a:latin typeface="Helvetica Neue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3D30009A-809C-66CB-4254-E5A003EBDA99}"/>
              </a:ext>
            </a:extLst>
          </p:cNvPr>
          <p:cNvSpPr txBox="1"/>
          <p:nvPr/>
        </p:nvSpPr>
        <p:spPr>
          <a:xfrm>
            <a:off x="572697" y="756044"/>
            <a:ext cx="641770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15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1</a:t>
            </a:r>
            <a:endParaRPr lang="zh-CN" altLang="en-US" sz="115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49A42F35-C0ED-92D4-6766-F15AA42FF8A9}"/>
              </a:ext>
            </a:extLst>
          </p:cNvPr>
          <p:cNvSpPr txBox="1"/>
          <p:nvPr/>
        </p:nvSpPr>
        <p:spPr>
          <a:xfrm>
            <a:off x="572697" y="2041258"/>
            <a:ext cx="641770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15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2</a:t>
            </a:r>
            <a:endParaRPr lang="zh-CN" altLang="en-US" sz="115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="" xmlns:a16="http://schemas.microsoft.com/office/drawing/2014/main" id="{661BB61E-F524-7496-83C3-562FB6FD9309}"/>
              </a:ext>
            </a:extLst>
          </p:cNvPr>
          <p:cNvSpPr txBox="1"/>
          <p:nvPr/>
        </p:nvSpPr>
        <p:spPr>
          <a:xfrm>
            <a:off x="572697" y="3326472"/>
            <a:ext cx="641770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15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3</a:t>
            </a:r>
            <a:endParaRPr lang="zh-CN" altLang="en-US" sz="115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="" xmlns:a16="http://schemas.microsoft.com/office/drawing/2014/main" id="{38169200-5970-2BC5-F5D7-91C5592D796A}"/>
              </a:ext>
            </a:extLst>
          </p:cNvPr>
          <p:cNvSpPr txBox="1"/>
          <p:nvPr/>
        </p:nvSpPr>
        <p:spPr>
          <a:xfrm>
            <a:off x="572697" y="4611686"/>
            <a:ext cx="641770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15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4</a:t>
            </a:r>
            <a:endParaRPr lang="zh-CN" altLang="en-US" sz="115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  <a:latin typeface="+mj-ea"/>
              <a:ea typeface="+mj-ea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="" xmlns:a16="http://schemas.microsoft.com/office/drawing/2014/main" id="{AB9C2565-5C53-B593-BACD-005DDC04E94F}"/>
              </a:ext>
            </a:extLst>
          </p:cNvPr>
          <p:cNvCxnSpPr>
            <a:cxnSpLocks/>
          </p:cNvCxnSpPr>
          <p:nvPr/>
        </p:nvCxnSpPr>
        <p:spPr>
          <a:xfrm>
            <a:off x="749300" y="2612597"/>
            <a:ext cx="5441950" cy="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="" xmlns:a16="http://schemas.microsoft.com/office/drawing/2014/main" id="{3B5C3A38-A246-D42E-2D7D-44B894DDD950}"/>
              </a:ext>
            </a:extLst>
          </p:cNvPr>
          <p:cNvCxnSpPr>
            <a:cxnSpLocks/>
          </p:cNvCxnSpPr>
          <p:nvPr/>
        </p:nvCxnSpPr>
        <p:spPr>
          <a:xfrm>
            <a:off x="749300" y="3920473"/>
            <a:ext cx="5441950" cy="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="" xmlns:a16="http://schemas.microsoft.com/office/drawing/2014/main" id="{5B1CF626-3AC8-F9E5-0F36-D8971A25D0C8}"/>
              </a:ext>
            </a:extLst>
          </p:cNvPr>
          <p:cNvCxnSpPr>
            <a:cxnSpLocks/>
          </p:cNvCxnSpPr>
          <p:nvPr/>
        </p:nvCxnSpPr>
        <p:spPr>
          <a:xfrm>
            <a:off x="749300" y="5228349"/>
            <a:ext cx="5441950" cy="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25979"/>
      </p:ext>
    </p:extLst>
  </p:cSld>
  <p:clrMapOvr>
    <a:masterClrMapping/>
  </p:clrMapOvr>
</p:sld>
</file>

<file path=ppt/theme/theme1.xml><?xml version="1.0" encoding="utf-8"?>
<a:theme xmlns:a="http://schemas.openxmlformats.org/drawingml/2006/main" name="51PPT模板网   www.51pptmoban.com">
  <a:themeElements>
    <a:clrScheme name="自定义 3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EEBF"/>
      </a:accent1>
      <a:accent2>
        <a:srgbClr val="D0DFE4"/>
      </a:accent2>
      <a:accent3>
        <a:srgbClr val="FFF7E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">
      <a:majorFont>
        <a:latin typeface="America"/>
        <a:ea typeface="演示悠然小楷"/>
        <a:cs typeface=""/>
      </a:majorFont>
      <a:minorFont>
        <a:latin typeface="America"/>
        <a:ea typeface="OPPOSans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 algn="l">
          <a:defRPr sz="7200" dirty="0" smtClean="0">
            <a:solidFill>
              <a:schemeClr val="tx1">
                <a:lumMod val="85000"/>
                <a:lumOff val="15000"/>
              </a:schemeClr>
            </a:solidFill>
            <a:latin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空白默认" id="{58D94081-1485-4D6E-80E4-07D7E0903902}" vid="{DB041D20-2E23-435A-8CA7-3429365BB71D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空白默认</Template>
  <TotalTime>390</TotalTime>
  <Words>1158</Words>
  <Application>Microsoft Office PowerPoint</Application>
  <PresentationFormat>宽屏</PresentationFormat>
  <Paragraphs>182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Helvetica Neue</vt:lpstr>
      <vt:lpstr>Meiryo</vt:lpstr>
      <vt:lpstr>OPPOSans R</vt:lpstr>
      <vt:lpstr>Quetta Demo</vt:lpstr>
      <vt:lpstr>等线</vt:lpstr>
      <vt:lpstr>宋体</vt:lpstr>
      <vt:lpstr>微软雅黑</vt:lpstr>
      <vt:lpstr>演示悠然小楷</vt:lpstr>
      <vt:lpstr>Arial</vt:lpstr>
      <vt:lpstr>Calibri</vt:lpstr>
      <vt:lpstr>Calibri Light</vt:lpstr>
      <vt:lpstr>51PPT模板网   www.51pptmoban.com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48</cp:revision>
  <dcterms:created xsi:type="dcterms:W3CDTF">2022-06-23T18:46:34Z</dcterms:created>
  <dcterms:modified xsi:type="dcterms:W3CDTF">2023-02-26T01:49:57Z</dcterms:modified>
</cp:coreProperties>
</file>