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81" r:id="rId2"/>
  </p:sldMasterIdLst>
  <p:notesMasterIdLst>
    <p:notesMasterId r:id="rId38"/>
  </p:notesMasterIdLst>
  <p:sldIdLst>
    <p:sldId id="256" r:id="rId3"/>
    <p:sldId id="265" r:id="rId4"/>
    <p:sldId id="260" r:id="rId5"/>
    <p:sldId id="261" r:id="rId6"/>
    <p:sldId id="262" r:id="rId7"/>
    <p:sldId id="300" r:id="rId8"/>
    <p:sldId id="263" r:id="rId9"/>
    <p:sldId id="289" r:id="rId10"/>
    <p:sldId id="266" r:id="rId11"/>
    <p:sldId id="292" r:id="rId12"/>
    <p:sldId id="270" r:id="rId13"/>
    <p:sldId id="273" r:id="rId14"/>
    <p:sldId id="264" r:id="rId15"/>
    <p:sldId id="307" r:id="rId16"/>
    <p:sldId id="290" r:id="rId17"/>
    <p:sldId id="271" r:id="rId18"/>
    <p:sldId id="295" r:id="rId19"/>
    <p:sldId id="287" r:id="rId20"/>
    <p:sldId id="298" r:id="rId21"/>
    <p:sldId id="309" r:id="rId22"/>
    <p:sldId id="291" r:id="rId23"/>
    <p:sldId id="299" r:id="rId24"/>
    <p:sldId id="306" r:id="rId25"/>
    <p:sldId id="310" r:id="rId26"/>
    <p:sldId id="311" r:id="rId27"/>
    <p:sldId id="294" r:id="rId28"/>
    <p:sldId id="301" r:id="rId29"/>
    <p:sldId id="297" r:id="rId30"/>
    <p:sldId id="303" r:id="rId31"/>
    <p:sldId id="302" r:id="rId32"/>
    <p:sldId id="304" r:id="rId33"/>
    <p:sldId id="308" r:id="rId34"/>
    <p:sldId id="288" r:id="rId35"/>
    <p:sldId id="284" r:id="rId36"/>
    <p:sldId id="312" r:id="rId37"/>
  </p:sldIdLst>
  <p:sldSz cx="12193588"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657" userDrawn="1">
          <p15:clr>
            <a:srgbClr val="A4A3A4"/>
          </p15:clr>
        </p15:guide>
        <p15:guide id="3" pos="5746" userDrawn="1">
          <p15:clr>
            <a:srgbClr val="A4A3A4"/>
          </p15:clr>
        </p15:guide>
        <p15:guide id="4" pos="5133" userDrawn="1">
          <p15:clr>
            <a:srgbClr val="A4A3A4"/>
          </p15:clr>
        </p15:guide>
        <p15:guide id="5" orient="horz" pos="2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D22"/>
    <a:srgbClr val="400C01"/>
    <a:srgbClr val="3E1813"/>
    <a:srgbClr val="2B0703"/>
    <a:srgbClr val="E13402"/>
    <a:srgbClr val="FFE40D"/>
    <a:srgbClr val="36FFAF"/>
    <a:srgbClr val="5AF3FD"/>
    <a:srgbClr val="3F81F6"/>
    <a:srgbClr val="FB32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6192" autoAdjust="0"/>
  </p:normalViewPr>
  <p:slideViewPr>
    <p:cSldViewPr snapToGrid="0">
      <p:cViewPr varScale="1">
        <p:scale>
          <a:sx n="108" d="100"/>
          <a:sy n="108" d="100"/>
        </p:scale>
        <p:origin x="768" y="108"/>
      </p:cViewPr>
      <p:guideLst>
        <p:guide pos="4657"/>
        <p:guide pos="5746"/>
        <p:guide pos="5133"/>
        <p:guide orient="horz" pos="2999"/>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image" Target="../media/image44.png"/><Relationship Id="rId2" Type="http://schemas.microsoft.com/office/2011/relationships/chartColorStyle" Target="colors6.xml"/><Relationship Id="rId1" Type="http://schemas.microsoft.com/office/2011/relationships/chartStyle" Target="style6.xml"/><Relationship Id="rId6" Type="http://schemas.openxmlformats.org/officeDocument/2006/relationships/package" Target="../embeddings/Microsoft_Excel____6.xlsx"/><Relationship Id="rId5" Type="http://schemas.openxmlformats.org/officeDocument/2006/relationships/image" Target="../media/image46.png"/><Relationship Id="rId4" Type="http://schemas.openxmlformats.org/officeDocument/2006/relationships/image" Target="../media/image45.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chemeClr val="accent1">
                  <a:shade val="58000"/>
                </a:schemeClr>
              </a:solidFill>
              <a:ln w="19050">
                <a:noFill/>
              </a:ln>
              <a:effectLst/>
            </c:spPr>
            <c:extLst xmlns:c16r2="http://schemas.microsoft.com/office/drawing/2015/06/chart">
              <c:ext xmlns:c16="http://schemas.microsoft.com/office/drawing/2014/chart" uri="{C3380CC4-5D6E-409C-BE32-E72D297353CC}">
                <c16:uniqueId val="{00000001-844C-428B-8D41-1C96E87CF636}"/>
              </c:ext>
            </c:extLst>
          </c:dPt>
          <c:dPt>
            <c:idx val="1"/>
            <c:bubble3D val="0"/>
            <c:spPr>
              <a:solidFill>
                <a:schemeClr val="accent1">
                  <a:shade val="86000"/>
                </a:schemeClr>
              </a:solidFill>
              <a:ln w="19050">
                <a:noFill/>
              </a:ln>
              <a:effectLst/>
            </c:spPr>
            <c:extLst xmlns:c16r2="http://schemas.microsoft.com/office/drawing/2015/06/chart">
              <c:ext xmlns:c16="http://schemas.microsoft.com/office/drawing/2014/chart" uri="{C3380CC4-5D6E-409C-BE32-E72D297353CC}">
                <c16:uniqueId val="{00000003-844C-428B-8D41-1C96E87CF636}"/>
              </c:ext>
            </c:extLst>
          </c:dPt>
          <c:dPt>
            <c:idx val="2"/>
            <c:bubble3D val="0"/>
            <c:spPr>
              <a:solidFill>
                <a:schemeClr val="accent1">
                  <a:tint val="86000"/>
                </a:schemeClr>
              </a:solidFill>
              <a:ln w="19050">
                <a:noFill/>
              </a:ln>
              <a:effectLst/>
            </c:spPr>
            <c:extLst xmlns:c16r2="http://schemas.microsoft.com/office/drawing/2015/06/chart">
              <c:ext xmlns:c16="http://schemas.microsoft.com/office/drawing/2014/chart" uri="{C3380CC4-5D6E-409C-BE32-E72D297353CC}">
                <c16:uniqueId val="{00000005-844C-428B-8D41-1C96E87CF636}"/>
              </c:ext>
            </c:extLst>
          </c:dPt>
          <c:dPt>
            <c:idx val="3"/>
            <c:bubble3D val="0"/>
            <c:spPr>
              <a:solidFill>
                <a:schemeClr val="accent1">
                  <a:tint val="58000"/>
                </a:schemeClr>
              </a:solidFill>
              <a:ln w="19050">
                <a:noFill/>
              </a:ln>
              <a:effectLst/>
            </c:spPr>
            <c:extLst xmlns:c16r2="http://schemas.microsoft.com/office/drawing/2015/06/chart">
              <c:ext xmlns:c16="http://schemas.microsoft.com/office/drawing/2014/chart" uri="{C3380CC4-5D6E-409C-BE32-E72D297353CC}">
                <c16:uniqueId val="{00000007-844C-428B-8D41-1C96E87CF636}"/>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7.5</c:v>
                </c:pt>
                <c:pt idx="1">
                  <c:v>6.3</c:v>
                </c:pt>
                <c:pt idx="2">
                  <c:v>4.2</c:v>
                </c:pt>
                <c:pt idx="3">
                  <c:v>1.2</c:v>
                </c:pt>
              </c:numCache>
            </c:numRef>
          </c:val>
          <c:extLst xmlns:c16r2="http://schemas.microsoft.com/office/drawing/2015/06/chart">
            <c:ext xmlns:c16="http://schemas.microsoft.com/office/drawing/2014/chart" uri="{C3380CC4-5D6E-409C-BE32-E72D297353CC}">
              <c16:uniqueId val="{00000000-D2DB-474E-A7F1-AB19B4D191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chemeClr val="accent2">
                  <a:shade val="58000"/>
                </a:schemeClr>
              </a:solidFill>
              <a:ln w="19050">
                <a:noFill/>
              </a:ln>
              <a:effectLst/>
            </c:spPr>
            <c:extLst xmlns:c16r2="http://schemas.microsoft.com/office/drawing/2015/06/chart">
              <c:ext xmlns:c16="http://schemas.microsoft.com/office/drawing/2014/chart" uri="{C3380CC4-5D6E-409C-BE32-E72D297353CC}">
                <c16:uniqueId val="{00000001-67D4-4F82-BE6D-497FFFCBB18A}"/>
              </c:ext>
            </c:extLst>
          </c:dPt>
          <c:dPt>
            <c:idx val="1"/>
            <c:bubble3D val="0"/>
            <c:spPr>
              <a:solidFill>
                <a:schemeClr val="accent2">
                  <a:shade val="86000"/>
                </a:schemeClr>
              </a:solidFill>
              <a:ln w="19050">
                <a:noFill/>
              </a:ln>
              <a:effectLst/>
            </c:spPr>
            <c:extLst xmlns:c16r2="http://schemas.microsoft.com/office/drawing/2015/06/chart">
              <c:ext xmlns:c16="http://schemas.microsoft.com/office/drawing/2014/chart" uri="{C3380CC4-5D6E-409C-BE32-E72D297353CC}">
                <c16:uniqueId val="{00000003-67D4-4F82-BE6D-497FFFCBB18A}"/>
              </c:ext>
            </c:extLst>
          </c:dPt>
          <c:dPt>
            <c:idx val="2"/>
            <c:bubble3D val="0"/>
            <c:spPr>
              <a:solidFill>
                <a:schemeClr val="accent2">
                  <a:tint val="86000"/>
                </a:schemeClr>
              </a:solidFill>
              <a:ln w="19050">
                <a:noFill/>
              </a:ln>
              <a:effectLst/>
            </c:spPr>
            <c:extLst xmlns:c16r2="http://schemas.microsoft.com/office/drawing/2015/06/chart">
              <c:ext xmlns:c16="http://schemas.microsoft.com/office/drawing/2014/chart" uri="{C3380CC4-5D6E-409C-BE32-E72D297353CC}">
                <c16:uniqueId val="{00000005-67D4-4F82-BE6D-497FFFCBB18A}"/>
              </c:ext>
            </c:extLst>
          </c:dPt>
          <c:dPt>
            <c:idx val="3"/>
            <c:bubble3D val="0"/>
            <c:spPr>
              <a:solidFill>
                <a:schemeClr val="accent2">
                  <a:tint val="58000"/>
                </a:schemeClr>
              </a:solidFill>
              <a:ln w="19050">
                <a:noFill/>
              </a:ln>
              <a:effectLst/>
            </c:spPr>
            <c:extLst xmlns:c16r2="http://schemas.microsoft.com/office/drawing/2015/06/chart">
              <c:ext xmlns:c16="http://schemas.microsoft.com/office/drawing/2014/chart" uri="{C3380CC4-5D6E-409C-BE32-E72D297353CC}">
                <c16:uniqueId val="{00000007-67D4-4F82-BE6D-497FFFCBB18A}"/>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0-D2DB-474E-A7F1-AB19B4D191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tx1">
                  <a:alpha val="20000"/>
                </a:schemeClr>
              </a:solidFill>
              <a:ln w="19050">
                <a:noFill/>
              </a:ln>
              <a:effectLst/>
            </c:spPr>
            <c:extLst xmlns:c16r2="http://schemas.microsoft.com/office/drawing/2015/06/chart">
              <c:ext xmlns:c16="http://schemas.microsoft.com/office/drawing/2014/chart" uri="{C3380CC4-5D6E-409C-BE32-E72D297353CC}">
                <c16:uniqueId val="{00000005-0591-4159-9F8F-A6A2BC881C0E}"/>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4-0591-4159-9F8F-A6A2BC881C0E}"/>
              </c:ext>
            </c:extLst>
          </c:dPt>
          <c:dPt>
            <c:idx val="2"/>
            <c:bubble3D val="0"/>
            <c:spPr>
              <a:solidFill>
                <a:schemeClr val="tx1">
                  <a:alpha val="20000"/>
                </a:schemeClr>
              </a:solidFill>
              <a:ln w="19050">
                <a:noFill/>
              </a:ln>
              <a:effectLst/>
            </c:spPr>
            <c:extLst xmlns:c16r2="http://schemas.microsoft.com/office/drawing/2015/06/chart">
              <c:ext xmlns:c16="http://schemas.microsoft.com/office/drawing/2014/chart" uri="{C3380CC4-5D6E-409C-BE32-E72D297353CC}">
                <c16:uniqueId val="{00000003-0591-4159-9F8F-A6A2BC881C0E}"/>
              </c:ext>
            </c:extLst>
          </c:dPt>
          <c:cat>
            <c:strRef>
              <c:f>Sheet1!$A$2:$A$4</c:f>
              <c:strCache>
                <c:ptCount val="3"/>
                <c:pt idx="0">
                  <c:v>类别1</c:v>
                </c:pt>
                <c:pt idx="1">
                  <c:v>类别2</c:v>
                </c:pt>
                <c:pt idx="2">
                  <c:v>类别3</c:v>
                </c:pt>
              </c:strCache>
            </c:strRef>
          </c:cat>
          <c:val>
            <c:numRef>
              <c:f>Sheet1!$B$2:$B$4</c:f>
              <c:numCache>
                <c:formatCode>General</c:formatCode>
                <c:ptCount val="3"/>
                <c:pt idx="0">
                  <c:v>15</c:v>
                </c:pt>
                <c:pt idx="1">
                  <c:v>10</c:v>
                </c:pt>
                <c:pt idx="2">
                  <c:v>5</c:v>
                </c:pt>
              </c:numCache>
            </c:numRef>
          </c:val>
          <c:extLst xmlns:c16r2="http://schemas.microsoft.com/office/drawing/2015/06/chart">
            <c:ext xmlns:c16="http://schemas.microsoft.com/office/drawing/2014/chart" uri="{C3380CC4-5D6E-409C-BE32-E72D297353CC}">
              <c16:uniqueId val="{00000000-0591-4159-9F8F-A6A2BC881C0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2979-4E1B-8631-F4FBE3C2CDDE}"/>
              </c:ext>
            </c:extLst>
          </c:dPt>
          <c:dPt>
            <c:idx val="1"/>
            <c:bubble3D val="0"/>
            <c:spPr>
              <a:solidFill>
                <a:schemeClr val="tx1">
                  <a:alpha val="20000"/>
                </a:schemeClr>
              </a:solidFill>
              <a:ln w="19050">
                <a:noFill/>
              </a:ln>
              <a:effectLst/>
            </c:spPr>
            <c:extLst xmlns:c16r2="http://schemas.microsoft.com/office/drawing/2015/06/chart">
              <c:ext xmlns:c16="http://schemas.microsoft.com/office/drawing/2014/chart" uri="{C3380CC4-5D6E-409C-BE32-E72D297353CC}">
                <c16:uniqueId val="{00000004-0591-4159-9F8F-A6A2BC881C0E}"/>
              </c:ext>
            </c:extLst>
          </c:dPt>
          <c:dPt>
            <c:idx val="2"/>
            <c:bubble3D val="0"/>
            <c:spPr>
              <a:solidFill>
                <a:schemeClr val="tx1">
                  <a:alpha val="20000"/>
                </a:schemeClr>
              </a:solidFill>
              <a:ln w="19050">
                <a:noFill/>
              </a:ln>
              <a:effectLst/>
            </c:spPr>
            <c:extLst xmlns:c16r2="http://schemas.microsoft.com/office/drawing/2015/06/chart">
              <c:ext xmlns:c16="http://schemas.microsoft.com/office/drawing/2014/chart" uri="{C3380CC4-5D6E-409C-BE32-E72D297353CC}">
                <c16:uniqueId val="{00000003-0591-4159-9F8F-A6A2BC881C0E}"/>
              </c:ext>
            </c:extLst>
          </c:dPt>
          <c:cat>
            <c:strRef>
              <c:f>Sheet1!$A$2:$A$4</c:f>
              <c:strCache>
                <c:ptCount val="3"/>
                <c:pt idx="0">
                  <c:v>类别1</c:v>
                </c:pt>
                <c:pt idx="1">
                  <c:v>类别2</c:v>
                </c:pt>
                <c:pt idx="2">
                  <c:v>类别3</c:v>
                </c:pt>
              </c:strCache>
            </c:strRef>
          </c:cat>
          <c:val>
            <c:numRef>
              <c:f>Sheet1!$B$2:$B$4</c:f>
              <c:numCache>
                <c:formatCode>General</c:formatCode>
                <c:ptCount val="3"/>
                <c:pt idx="0">
                  <c:v>15</c:v>
                </c:pt>
                <c:pt idx="1">
                  <c:v>10</c:v>
                </c:pt>
                <c:pt idx="2">
                  <c:v>5</c:v>
                </c:pt>
              </c:numCache>
            </c:numRef>
          </c:val>
          <c:extLst xmlns:c16r2="http://schemas.microsoft.com/office/drawing/2015/06/chart">
            <c:ext xmlns:c16="http://schemas.microsoft.com/office/drawing/2014/chart" uri="{C3380CC4-5D6E-409C-BE32-E72D297353CC}">
              <c16:uniqueId val="{00000000-0591-4159-9F8F-A6A2BC881C0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tx1">
                  <a:alpha val="20000"/>
                </a:schemeClr>
              </a:solidFill>
              <a:ln w="19050">
                <a:noFill/>
              </a:ln>
              <a:effectLst/>
            </c:spPr>
            <c:extLst xmlns:c16r2="http://schemas.microsoft.com/office/drawing/2015/06/chart">
              <c:ext xmlns:c16="http://schemas.microsoft.com/office/drawing/2014/chart" uri="{C3380CC4-5D6E-409C-BE32-E72D297353CC}">
                <c16:uniqueId val="{00000005-0591-4159-9F8F-A6A2BC881C0E}"/>
              </c:ext>
            </c:extLst>
          </c:dPt>
          <c:dPt>
            <c:idx val="1"/>
            <c:bubble3D val="0"/>
            <c:spPr>
              <a:solidFill>
                <a:schemeClr val="tx1">
                  <a:alpha val="20000"/>
                </a:schemeClr>
              </a:solidFill>
              <a:ln w="19050">
                <a:noFill/>
              </a:ln>
              <a:effectLst/>
            </c:spPr>
            <c:extLst xmlns:c16r2="http://schemas.microsoft.com/office/drawing/2015/06/chart">
              <c:ext xmlns:c16="http://schemas.microsoft.com/office/drawing/2014/chart" uri="{C3380CC4-5D6E-409C-BE32-E72D297353CC}">
                <c16:uniqueId val="{00000004-0591-4159-9F8F-A6A2BC881C0E}"/>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3-0591-4159-9F8F-A6A2BC881C0E}"/>
              </c:ext>
            </c:extLst>
          </c:dPt>
          <c:cat>
            <c:strRef>
              <c:f>Sheet1!$A$2:$A$4</c:f>
              <c:strCache>
                <c:ptCount val="3"/>
                <c:pt idx="0">
                  <c:v>类别1</c:v>
                </c:pt>
                <c:pt idx="1">
                  <c:v>类别2</c:v>
                </c:pt>
                <c:pt idx="2">
                  <c:v>类别3</c:v>
                </c:pt>
              </c:strCache>
            </c:strRef>
          </c:cat>
          <c:val>
            <c:numRef>
              <c:f>Sheet1!$B$2:$B$4</c:f>
              <c:numCache>
                <c:formatCode>General</c:formatCode>
                <c:ptCount val="3"/>
                <c:pt idx="0">
                  <c:v>15</c:v>
                </c:pt>
                <c:pt idx="1">
                  <c:v>10</c:v>
                </c:pt>
                <c:pt idx="2">
                  <c:v>5</c:v>
                </c:pt>
              </c:numCache>
            </c:numRef>
          </c:val>
          <c:extLst xmlns:c16r2="http://schemas.microsoft.com/office/drawing/2015/06/chart">
            <c:ext xmlns:c16="http://schemas.microsoft.com/office/drawing/2014/chart" uri="{C3380CC4-5D6E-409C-BE32-E72D297353CC}">
              <c16:uniqueId val="{00000000-0591-4159-9F8F-A6A2BC881C0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23A1-4458-9F08-A35D8207646A}"/>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23A1-4458-9F08-A35D8207646A}"/>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23A1-4458-9F08-A35D8207646A}"/>
            </c:ext>
          </c:extLst>
        </c:ser>
        <c:dLbls>
          <c:showLegendKey val="0"/>
          <c:showVal val="0"/>
          <c:showCatName val="0"/>
          <c:showSerName val="0"/>
          <c:showPercent val="0"/>
          <c:showBubbleSize val="0"/>
        </c:dLbls>
        <c:gapWidth val="219"/>
        <c:overlap val="-27"/>
        <c:axId val="510745536"/>
        <c:axId val="510742816"/>
      </c:barChart>
      <c:catAx>
        <c:axId val="5107455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10742816"/>
        <c:crosses val="autoZero"/>
        <c:auto val="1"/>
        <c:lblAlgn val="ctr"/>
        <c:lblOffset val="100"/>
        <c:noMultiLvlLbl val="0"/>
      </c:catAx>
      <c:valAx>
        <c:axId val="510742816"/>
        <c:scaling>
          <c:orientation val="minMax"/>
          <c:max val="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10745536"/>
        <c:crosses val="autoZero"/>
        <c:crossBetween val="between"/>
        <c:majorUnit val="1"/>
      </c:valAx>
      <c:spPr>
        <a:noFill/>
        <a:ln w="25400">
          <a:noFill/>
        </a:ln>
        <a:effectLst/>
      </c:spPr>
    </c:plotArea>
    <c:legend>
      <c:legendPos val="b"/>
      <c:layout>
        <c:manualLayout>
          <c:xMode val="edge"/>
          <c:yMode val="edge"/>
          <c:x val="0.33206267968308983"/>
          <c:y val="0.91530250295190152"/>
          <c:w val="0.32838531750050826"/>
          <c:h val="6.63129531898631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6">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24A63-610F-4E17-8335-C9ADCA69E8E6}" type="datetimeFigureOut">
              <a:rPr lang="zh-CN" altLang="en-US" smtClean="0"/>
              <a:t>2023/2/27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0FBDA-FB18-454B-B32E-E7D82B8FAF59}" type="slidenum">
              <a:rPr lang="zh-CN" altLang="en-US" smtClean="0"/>
              <a:t>‹#›</a:t>
            </a:fld>
            <a:endParaRPr lang="zh-CN" altLang="en-US"/>
          </a:p>
        </p:txBody>
      </p:sp>
    </p:spTree>
    <p:extLst>
      <p:ext uri="{BB962C8B-B14F-4D97-AF65-F5344CB8AC3E}">
        <p14:creationId xmlns:p14="http://schemas.microsoft.com/office/powerpoint/2010/main" val="269956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E60FBDA-FB18-454B-B32E-E7D82B8FAF59}" type="slidenum">
              <a:rPr lang="zh-CN" altLang="en-US" smtClean="0"/>
              <a:t>14</a:t>
            </a:fld>
            <a:endParaRPr lang="zh-CN" altLang="en-US"/>
          </a:p>
        </p:txBody>
      </p:sp>
    </p:spTree>
    <p:extLst>
      <p:ext uri="{BB962C8B-B14F-4D97-AF65-F5344CB8AC3E}">
        <p14:creationId xmlns:p14="http://schemas.microsoft.com/office/powerpoint/2010/main" val="290775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E60FBDA-FB18-454B-B32E-E7D82B8FAF59}" type="slidenum">
              <a:rPr lang="zh-CN" altLang="en-US" smtClean="0"/>
              <a:t>17</a:t>
            </a:fld>
            <a:endParaRPr lang="zh-CN" altLang="en-US"/>
          </a:p>
        </p:txBody>
      </p:sp>
    </p:spTree>
    <p:extLst>
      <p:ext uri="{BB962C8B-B14F-4D97-AF65-F5344CB8AC3E}">
        <p14:creationId xmlns:p14="http://schemas.microsoft.com/office/powerpoint/2010/main" val="195425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55008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E9433800-8F1A-4F78-9F49-56D347D54E9B}"/>
              </a:ext>
            </a:extLst>
          </p:cNvPr>
          <p:cNvGrpSpPr/>
          <p:nvPr userDrawn="1"/>
        </p:nvGrpSpPr>
        <p:grpSpPr>
          <a:xfrm>
            <a:off x="10783135" y="5124929"/>
            <a:ext cx="1618415" cy="1621003"/>
            <a:chOff x="12281735" y="-31271"/>
            <a:chExt cx="1618415" cy="1621003"/>
          </a:xfrm>
        </p:grpSpPr>
        <p:sp>
          <p:nvSpPr>
            <p:cNvPr id="5" name="文本框 4">
              <a:extLst>
                <a:ext uri="{FF2B5EF4-FFF2-40B4-BE49-F238E27FC236}">
                  <a16:creationId xmlns:a16="http://schemas.microsoft.com/office/drawing/2014/main" xmlns="" id="{D0F274EF-BFB5-4571-A3CC-D71D0D5BF243}"/>
                </a:ext>
              </a:extLst>
            </p:cNvPr>
            <p:cNvSpPr txBox="1"/>
            <p:nvPr userDrawn="1"/>
          </p:nvSpPr>
          <p:spPr>
            <a:xfrm>
              <a:off x="12603957" y="-31271"/>
              <a:ext cx="1296193" cy="246221"/>
            </a:xfrm>
            <a:prstGeom prst="rect">
              <a:avLst/>
            </a:prstGeom>
            <a:noFill/>
          </p:spPr>
          <p:txBody>
            <a:bodyPr wrap="square" rtlCol="0">
              <a:spAutoFit/>
            </a:bodyPr>
            <a:lstStyle/>
            <a:p>
              <a:r>
                <a:rPr lang="en-US" altLang="zh-CN" sz="1000" dirty="0">
                  <a:solidFill>
                    <a:schemeClr val="tx1"/>
                  </a:solidFill>
                </a:rPr>
                <a:t>100, 83, 213</a:t>
              </a:r>
              <a:endParaRPr lang="zh-CN" altLang="en-US" sz="1000" dirty="0">
                <a:solidFill>
                  <a:schemeClr val="tx1"/>
                </a:solidFill>
              </a:endParaRPr>
            </a:p>
          </p:txBody>
        </p:sp>
        <p:sp>
          <p:nvSpPr>
            <p:cNvPr id="6" name="文本框 5">
              <a:extLst>
                <a:ext uri="{FF2B5EF4-FFF2-40B4-BE49-F238E27FC236}">
                  <a16:creationId xmlns:a16="http://schemas.microsoft.com/office/drawing/2014/main" xmlns="" id="{78B8BDF6-DB50-4E07-8E64-D270B44E5147}"/>
                </a:ext>
              </a:extLst>
            </p:cNvPr>
            <p:cNvSpPr txBox="1"/>
            <p:nvPr userDrawn="1"/>
          </p:nvSpPr>
          <p:spPr>
            <a:xfrm>
              <a:off x="12603957" y="243685"/>
              <a:ext cx="1296193" cy="246221"/>
            </a:xfrm>
            <a:prstGeom prst="rect">
              <a:avLst/>
            </a:prstGeom>
            <a:noFill/>
          </p:spPr>
          <p:txBody>
            <a:bodyPr wrap="square" rtlCol="0">
              <a:spAutoFit/>
            </a:bodyPr>
            <a:lstStyle/>
            <a:p>
              <a:r>
                <a:rPr lang="en-US" altLang="zh-CN" sz="1000" dirty="0">
                  <a:solidFill>
                    <a:schemeClr val="tx1"/>
                  </a:solidFill>
                </a:rPr>
                <a:t>63, 129, 246</a:t>
              </a:r>
              <a:endParaRPr lang="zh-CN" altLang="en-US" sz="1000" dirty="0">
                <a:solidFill>
                  <a:schemeClr val="tx1"/>
                </a:solidFill>
              </a:endParaRPr>
            </a:p>
          </p:txBody>
        </p:sp>
        <p:sp>
          <p:nvSpPr>
            <p:cNvPr id="7" name="文本框 6">
              <a:extLst>
                <a:ext uri="{FF2B5EF4-FFF2-40B4-BE49-F238E27FC236}">
                  <a16:creationId xmlns:a16="http://schemas.microsoft.com/office/drawing/2014/main" xmlns="" id="{6D8DD3B6-20E2-4DC8-9A3E-606AEF4D36A2}"/>
                </a:ext>
              </a:extLst>
            </p:cNvPr>
            <p:cNvSpPr txBox="1"/>
            <p:nvPr userDrawn="1"/>
          </p:nvSpPr>
          <p:spPr>
            <a:xfrm>
              <a:off x="12603957" y="518641"/>
              <a:ext cx="1296193" cy="246221"/>
            </a:xfrm>
            <a:prstGeom prst="rect">
              <a:avLst/>
            </a:prstGeom>
            <a:noFill/>
          </p:spPr>
          <p:txBody>
            <a:bodyPr wrap="square" rtlCol="0">
              <a:spAutoFit/>
            </a:bodyPr>
            <a:lstStyle/>
            <a:p>
              <a:r>
                <a:rPr lang="en-US" altLang="zh-CN" sz="1000" b="0" dirty="0">
                  <a:solidFill>
                    <a:schemeClr val="tx1"/>
                  </a:solidFill>
                </a:rPr>
                <a:t>90, 243, 253</a:t>
              </a:r>
              <a:endParaRPr lang="zh-CN" altLang="en-US" sz="1000" b="0" dirty="0">
                <a:solidFill>
                  <a:schemeClr val="tx1"/>
                </a:solidFill>
              </a:endParaRPr>
            </a:p>
          </p:txBody>
        </p:sp>
        <p:sp>
          <p:nvSpPr>
            <p:cNvPr id="8" name="文本框 7">
              <a:extLst>
                <a:ext uri="{FF2B5EF4-FFF2-40B4-BE49-F238E27FC236}">
                  <a16:creationId xmlns:a16="http://schemas.microsoft.com/office/drawing/2014/main" xmlns="" id="{6FE2E8E9-0FC4-47C5-B00C-45136630A9A0}"/>
                </a:ext>
              </a:extLst>
            </p:cNvPr>
            <p:cNvSpPr txBox="1"/>
            <p:nvPr userDrawn="1"/>
          </p:nvSpPr>
          <p:spPr>
            <a:xfrm>
              <a:off x="12603957" y="793597"/>
              <a:ext cx="1296193" cy="246221"/>
            </a:xfrm>
            <a:prstGeom prst="rect">
              <a:avLst/>
            </a:prstGeom>
            <a:noFill/>
          </p:spPr>
          <p:txBody>
            <a:bodyPr wrap="square" rtlCol="0">
              <a:spAutoFit/>
            </a:bodyPr>
            <a:lstStyle/>
            <a:p>
              <a:r>
                <a:rPr lang="en-US" altLang="zh-CN" sz="1000" dirty="0">
                  <a:solidFill>
                    <a:schemeClr val="tx1"/>
                  </a:solidFill>
                </a:rPr>
                <a:t>54, 255, 175</a:t>
              </a:r>
              <a:endParaRPr lang="zh-CN" altLang="en-US" sz="1000" dirty="0">
                <a:solidFill>
                  <a:schemeClr val="tx1"/>
                </a:solidFill>
              </a:endParaRPr>
            </a:p>
          </p:txBody>
        </p:sp>
        <p:sp>
          <p:nvSpPr>
            <p:cNvPr id="9" name="文本框 8">
              <a:extLst>
                <a:ext uri="{FF2B5EF4-FFF2-40B4-BE49-F238E27FC236}">
                  <a16:creationId xmlns:a16="http://schemas.microsoft.com/office/drawing/2014/main" xmlns="" id="{AC7063E7-79C7-443F-98E2-FF2BF9D641BB}"/>
                </a:ext>
              </a:extLst>
            </p:cNvPr>
            <p:cNvSpPr txBox="1"/>
            <p:nvPr userDrawn="1"/>
          </p:nvSpPr>
          <p:spPr>
            <a:xfrm>
              <a:off x="12603957" y="1068553"/>
              <a:ext cx="1296193" cy="246221"/>
            </a:xfrm>
            <a:prstGeom prst="rect">
              <a:avLst/>
            </a:prstGeom>
            <a:noFill/>
          </p:spPr>
          <p:txBody>
            <a:bodyPr wrap="square" rtlCol="0">
              <a:spAutoFit/>
            </a:bodyPr>
            <a:lstStyle/>
            <a:p>
              <a:r>
                <a:rPr lang="en-US" altLang="zh-CN" sz="1000" dirty="0">
                  <a:solidFill>
                    <a:schemeClr val="tx1"/>
                  </a:solidFill>
                </a:rPr>
                <a:t>251, 50, 104</a:t>
              </a:r>
              <a:endParaRPr lang="zh-CN" altLang="en-US" sz="1000" dirty="0">
                <a:solidFill>
                  <a:schemeClr val="tx1"/>
                </a:solidFill>
              </a:endParaRPr>
            </a:p>
          </p:txBody>
        </p:sp>
        <p:sp>
          <p:nvSpPr>
            <p:cNvPr id="10" name="文本框 9">
              <a:extLst>
                <a:ext uri="{FF2B5EF4-FFF2-40B4-BE49-F238E27FC236}">
                  <a16:creationId xmlns:a16="http://schemas.microsoft.com/office/drawing/2014/main" xmlns="" id="{A9F1B2D9-A753-4AFA-AA0F-F5B026A18962}"/>
                </a:ext>
              </a:extLst>
            </p:cNvPr>
            <p:cNvSpPr txBox="1"/>
            <p:nvPr userDrawn="1"/>
          </p:nvSpPr>
          <p:spPr>
            <a:xfrm>
              <a:off x="12603957" y="1343511"/>
              <a:ext cx="1296193" cy="246221"/>
            </a:xfrm>
            <a:prstGeom prst="rect">
              <a:avLst/>
            </a:prstGeom>
            <a:noFill/>
          </p:spPr>
          <p:txBody>
            <a:bodyPr wrap="square" rtlCol="0">
              <a:spAutoFit/>
            </a:bodyPr>
            <a:lstStyle/>
            <a:p>
              <a:r>
                <a:rPr lang="en-US" altLang="zh-CN" sz="1000" dirty="0">
                  <a:solidFill>
                    <a:schemeClr val="tx1"/>
                  </a:solidFill>
                </a:rPr>
                <a:t>255, 228, 13</a:t>
              </a:r>
              <a:endParaRPr lang="zh-CN" altLang="en-US" sz="1000" dirty="0">
                <a:solidFill>
                  <a:schemeClr val="tx1"/>
                </a:solidFill>
              </a:endParaRPr>
            </a:p>
          </p:txBody>
        </p:sp>
        <p:sp>
          <p:nvSpPr>
            <p:cNvPr id="11" name="矩形 10">
              <a:extLst>
                <a:ext uri="{FF2B5EF4-FFF2-40B4-BE49-F238E27FC236}">
                  <a16:creationId xmlns:a16="http://schemas.microsoft.com/office/drawing/2014/main" xmlns="" id="{5FA46104-8451-4B74-94CC-D21D68710A69}"/>
                </a:ext>
              </a:extLst>
            </p:cNvPr>
            <p:cNvSpPr/>
            <p:nvPr userDrawn="1"/>
          </p:nvSpPr>
          <p:spPr>
            <a:xfrm>
              <a:off x="12281735" y="0"/>
              <a:ext cx="303172" cy="183680"/>
            </a:xfrm>
            <a:prstGeom prst="rect">
              <a:avLst/>
            </a:prstGeom>
            <a:solidFill>
              <a:srgbClr val="645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2" name="矩形 11">
              <a:extLst>
                <a:ext uri="{FF2B5EF4-FFF2-40B4-BE49-F238E27FC236}">
                  <a16:creationId xmlns:a16="http://schemas.microsoft.com/office/drawing/2014/main" xmlns="" id="{FB021418-2995-447E-A98E-0FCEAAAF9720}"/>
                </a:ext>
              </a:extLst>
            </p:cNvPr>
            <p:cNvSpPr/>
            <p:nvPr userDrawn="1"/>
          </p:nvSpPr>
          <p:spPr>
            <a:xfrm>
              <a:off x="12281735" y="274956"/>
              <a:ext cx="303172" cy="183680"/>
            </a:xfrm>
            <a:prstGeom prst="rect">
              <a:avLst/>
            </a:prstGeom>
            <a:solidFill>
              <a:srgbClr val="3F8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3" name="矩形 12">
              <a:extLst>
                <a:ext uri="{FF2B5EF4-FFF2-40B4-BE49-F238E27FC236}">
                  <a16:creationId xmlns:a16="http://schemas.microsoft.com/office/drawing/2014/main" xmlns="" id="{470DF134-DCCE-4EA2-AB9F-869B2CB0E92E}"/>
                </a:ext>
              </a:extLst>
            </p:cNvPr>
            <p:cNvSpPr/>
            <p:nvPr userDrawn="1"/>
          </p:nvSpPr>
          <p:spPr>
            <a:xfrm>
              <a:off x="12281735" y="549912"/>
              <a:ext cx="303172" cy="183680"/>
            </a:xfrm>
            <a:prstGeom prst="rect">
              <a:avLst/>
            </a:prstGeom>
            <a:solidFill>
              <a:srgbClr val="5A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4" name="矩形 13">
              <a:extLst>
                <a:ext uri="{FF2B5EF4-FFF2-40B4-BE49-F238E27FC236}">
                  <a16:creationId xmlns:a16="http://schemas.microsoft.com/office/drawing/2014/main" xmlns="" id="{7D2382EB-B5AB-454C-A891-066C88937A6D}"/>
                </a:ext>
              </a:extLst>
            </p:cNvPr>
            <p:cNvSpPr/>
            <p:nvPr userDrawn="1"/>
          </p:nvSpPr>
          <p:spPr>
            <a:xfrm>
              <a:off x="12281735" y="824868"/>
              <a:ext cx="303172" cy="183680"/>
            </a:xfrm>
            <a:prstGeom prst="rect">
              <a:avLst/>
            </a:prstGeom>
            <a:solidFill>
              <a:srgbClr val="36F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5" name="矩形 14">
              <a:extLst>
                <a:ext uri="{FF2B5EF4-FFF2-40B4-BE49-F238E27FC236}">
                  <a16:creationId xmlns:a16="http://schemas.microsoft.com/office/drawing/2014/main" xmlns="" id="{82F0F41A-5C92-47B1-A731-4A877D17F590}"/>
                </a:ext>
              </a:extLst>
            </p:cNvPr>
            <p:cNvSpPr/>
            <p:nvPr userDrawn="1"/>
          </p:nvSpPr>
          <p:spPr>
            <a:xfrm>
              <a:off x="12281735" y="1099824"/>
              <a:ext cx="303172" cy="183680"/>
            </a:xfrm>
            <a:prstGeom prst="rect">
              <a:avLst/>
            </a:prstGeom>
            <a:solidFill>
              <a:srgbClr val="FB3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6" name="矩形 15">
              <a:extLst>
                <a:ext uri="{FF2B5EF4-FFF2-40B4-BE49-F238E27FC236}">
                  <a16:creationId xmlns:a16="http://schemas.microsoft.com/office/drawing/2014/main" xmlns="" id="{A4E34945-90BB-43DD-BE6E-93996451D228}"/>
                </a:ext>
              </a:extLst>
            </p:cNvPr>
            <p:cNvSpPr/>
            <p:nvPr userDrawn="1"/>
          </p:nvSpPr>
          <p:spPr>
            <a:xfrm>
              <a:off x="12281735" y="1374782"/>
              <a:ext cx="303172" cy="183680"/>
            </a:xfrm>
            <a:prstGeom prst="rect">
              <a:avLst/>
            </a:prstGeom>
            <a:solidFill>
              <a:srgbClr val="FFE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grpSp>
      <p:pic>
        <p:nvPicPr>
          <p:cNvPr id="3" name="图片 2" descr="灰色的蜂窝&#10;&#10;中度可信度描述已自动生成">
            <a:extLst>
              <a:ext uri="{FF2B5EF4-FFF2-40B4-BE49-F238E27FC236}">
                <a16:creationId xmlns:a16="http://schemas.microsoft.com/office/drawing/2014/main" xmlns="" id="{049A0411-3258-42F4-9E0A-64F960BA7A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 name="矩形 1">
            <a:extLst>
              <a:ext uri="{FF2B5EF4-FFF2-40B4-BE49-F238E27FC236}">
                <a16:creationId xmlns:a16="http://schemas.microsoft.com/office/drawing/2014/main" xmlns="" id="{EE2C091F-ABCC-4C28-8D7E-19468E7452BA}"/>
              </a:ext>
            </a:extLst>
          </p:cNvPr>
          <p:cNvSpPr/>
          <p:nvPr userDrawn="1"/>
        </p:nvSpPr>
        <p:spPr>
          <a:xfrm>
            <a:off x="1" y="0"/>
            <a:ext cx="12193588"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05027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内容页_2">
    <p:spTree>
      <p:nvGrpSpPr>
        <p:cNvPr id="1" name=""/>
        <p:cNvGrpSpPr/>
        <p:nvPr/>
      </p:nvGrpSpPr>
      <p:grpSpPr>
        <a:xfrm>
          <a:off x="0" y="0"/>
          <a:ext cx="0" cy="0"/>
          <a:chOff x="0" y="0"/>
          <a:chExt cx="0" cy="0"/>
        </a:xfrm>
      </p:grpSpPr>
      <p:pic>
        <p:nvPicPr>
          <p:cNvPr id="44" name="图片 43" descr="灰色的蜂窝&#10;&#10;中度可信度描述已自动生成">
            <a:extLst>
              <a:ext uri="{FF2B5EF4-FFF2-40B4-BE49-F238E27FC236}">
                <a16:creationId xmlns:a16="http://schemas.microsoft.com/office/drawing/2014/main" xmlns="" id="{EF4A890B-2F30-47BF-B506-9F77B4DFF2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xmlns="" id="{7B751151-5CA9-431F-A06A-54E72BC32725}"/>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4" name="组合 73">
            <a:extLst>
              <a:ext uri="{FF2B5EF4-FFF2-40B4-BE49-F238E27FC236}">
                <a16:creationId xmlns:a16="http://schemas.microsoft.com/office/drawing/2014/main" xmlns="" id="{E991FB80-2E29-41AB-AC2A-B61EF359CCB2}"/>
              </a:ext>
            </a:extLst>
          </p:cNvPr>
          <p:cNvGrpSpPr/>
          <p:nvPr userDrawn="1"/>
        </p:nvGrpSpPr>
        <p:grpSpPr>
          <a:xfrm>
            <a:off x="1160844" y="1736791"/>
            <a:ext cx="2194560" cy="2194560"/>
            <a:chOff x="1511583" y="2138870"/>
            <a:chExt cx="2194560" cy="2194560"/>
          </a:xfrm>
        </p:grpSpPr>
        <p:sp>
          <p:nvSpPr>
            <p:cNvPr id="75" name="椭圆 74">
              <a:extLst>
                <a:ext uri="{FF2B5EF4-FFF2-40B4-BE49-F238E27FC236}">
                  <a16:creationId xmlns:a16="http://schemas.microsoft.com/office/drawing/2014/main" xmlns="" id="{E1F7BE14-410E-4879-8369-CEA15BA6AD16}"/>
                </a:ext>
              </a:extLst>
            </p:cNvPr>
            <p:cNvSpPr/>
            <p:nvPr/>
          </p:nvSpPr>
          <p:spPr>
            <a:xfrm>
              <a:off x="1657232" y="2284519"/>
              <a:ext cx="1903262" cy="1903262"/>
            </a:xfrm>
            <a:prstGeom prst="ellipse">
              <a:avLst/>
            </a:prstGeom>
            <a:gradFill flip="none" rotWithShape="1">
              <a:gsLst>
                <a:gs pos="54000">
                  <a:schemeClr val="accent2">
                    <a:alpha val="0"/>
                  </a:schemeClr>
                </a:gs>
                <a:gs pos="100000">
                  <a:schemeClr val="accent2">
                    <a:alpha val="7400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1" name="弧形 90">
              <a:extLst>
                <a:ext uri="{FF2B5EF4-FFF2-40B4-BE49-F238E27FC236}">
                  <a16:creationId xmlns:a16="http://schemas.microsoft.com/office/drawing/2014/main" xmlns="" id="{AAFE0A4E-A184-40E3-B242-5E1A8F97F804}"/>
                </a:ext>
              </a:extLst>
            </p:cNvPr>
            <p:cNvSpPr/>
            <p:nvPr/>
          </p:nvSpPr>
          <p:spPr>
            <a:xfrm>
              <a:off x="1511583" y="2138870"/>
              <a:ext cx="2194560" cy="2194560"/>
            </a:xfrm>
            <a:prstGeom prst="arc">
              <a:avLst>
                <a:gd name="adj1" fmla="val 13183324"/>
                <a:gd name="adj2" fmla="val 19179742"/>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2" name="弧形 91">
              <a:extLst>
                <a:ext uri="{FF2B5EF4-FFF2-40B4-BE49-F238E27FC236}">
                  <a16:creationId xmlns:a16="http://schemas.microsoft.com/office/drawing/2014/main" xmlns="" id="{17C54717-823E-4E7A-A0DD-ABFB18B0CABD}"/>
                </a:ext>
              </a:extLst>
            </p:cNvPr>
            <p:cNvSpPr/>
            <p:nvPr/>
          </p:nvSpPr>
          <p:spPr>
            <a:xfrm>
              <a:off x="1511583" y="2138870"/>
              <a:ext cx="2194560" cy="2194560"/>
            </a:xfrm>
            <a:prstGeom prst="arc">
              <a:avLst>
                <a:gd name="adj1" fmla="val 19555689"/>
                <a:gd name="adj2" fmla="val 2098353"/>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3" name="弧形 92">
              <a:extLst>
                <a:ext uri="{FF2B5EF4-FFF2-40B4-BE49-F238E27FC236}">
                  <a16:creationId xmlns:a16="http://schemas.microsoft.com/office/drawing/2014/main" xmlns="" id="{41CE2DA5-C35B-4792-B728-452399FA46A9}"/>
                </a:ext>
              </a:extLst>
            </p:cNvPr>
            <p:cNvSpPr/>
            <p:nvPr/>
          </p:nvSpPr>
          <p:spPr>
            <a:xfrm flipV="1">
              <a:off x="1511583" y="2138870"/>
              <a:ext cx="2194560" cy="2194560"/>
            </a:xfrm>
            <a:prstGeom prst="arc">
              <a:avLst>
                <a:gd name="adj1" fmla="val 13212858"/>
                <a:gd name="adj2" fmla="val 19206546"/>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4" name="弧形 93">
              <a:extLst>
                <a:ext uri="{FF2B5EF4-FFF2-40B4-BE49-F238E27FC236}">
                  <a16:creationId xmlns:a16="http://schemas.microsoft.com/office/drawing/2014/main" xmlns="" id="{65241D58-9589-4612-A4C4-CC3A55802990}"/>
                </a:ext>
              </a:extLst>
            </p:cNvPr>
            <p:cNvSpPr/>
            <p:nvPr/>
          </p:nvSpPr>
          <p:spPr>
            <a:xfrm flipH="1">
              <a:off x="1511583" y="2138870"/>
              <a:ext cx="2194560" cy="2194560"/>
            </a:xfrm>
            <a:prstGeom prst="arc">
              <a:avLst>
                <a:gd name="adj1" fmla="val 19568616"/>
                <a:gd name="adj2" fmla="val 2079210"/>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5" name="椭圆 94">
              <a:extLst>
                <a:ext uri="{FF2B5EF4-FFF2-40B4-BE49-F238E27FC236}">
                  <a16:creationId xmlns:a16="http://schemas.microsoft.com/office/drawing/2014/main" xmlns="" id="{0CD6CA26-D6A9-4F80-89F1-EF8F455E82F5}"/>
                </a:ext>
              </a:extLst>
            </p:cNvPr>
            <p:cNvSpPr/>
            <p:nvPr/>
          </p:nvSpPr>
          <p:spPr>
            <a:xfrm>
              <a:off x="3455719" y="255073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6" name="椭圆 95">
              <a:extLst>
                <a:ext uri="{FF2B5EF4-FFF2-40B4-BE49-F238E27FC236}">
                  <a16:creationId xmlns:a16="http://schemas.microsoft.com/office/drawing/2014/main" xmlns="" id="{864938F0-4D02-4289-BD50-E332C438CB40}"/>
                </a:ext>
              </a:extLst>
            </p:cNvPr>
            <p:cNvSpPr/>
            <p:nvPr/>
          </p:nvSpPr>
          <p:spPr>
            <a:xfrm>
              <a:off x="1708199" y="255073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7" name="椭圆 96">
              <a:extLst>
                <a:ext uri="{FF2B5EF4-FFF2-40B4-BE49-F238E27FC236}">
                  <a16:creationId xmlns:a16="http://schemas.microsoft.com/office/drawing/2014/main" xmlns="" id="{D9285182-0A84-4D48-B970-28B9FC95FA7A}"/>
                </a:ext>
              </a:extLst>
            </p:cNvPr>
            <p:cNvSpPr/>
            <p:nvPr/>
          </p:nvSpPr>
          <p:spPr>
            <a:xfrm>
              <a:off x="3455719" y="387661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8" name="椭圆 97">
              <a:extLst>
                <a:ext uri="{FF2B5EF4-FFF2-40B4-BE49-F238E27FC236}">
                  <a16:creationId xmlns:a16="http://schemas.microsoft.com/office/drawing/2014/main" xmlns="" id="{03B0ACF6-0A95-4088-BFA3-C09C9F7DD85B}"/>
                </a:ext>
              </a:extLst>
            </p:cNvPr>
            <p:cNvSpPr/>
            <p:nvPr/>
          </p:nvSpPr>
          <p:spPr>
            <a:xfrm>
              <a:off x="1708199" y="387661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grpSp>
      <p:grpSp>
        <p:nvGrpSpPr>
          <p:cNvPr id="99" name="组合 98">
            <a:extLst>
              <a:ext uri="{FF2B5EF4-FFF2-40B4-BE49-F238E27FC236}">
                <a16:creationId xmlns:a16="http://schemas.microsoft.com/office/drawing/2014/main" xmlns="" id="{8CAA4B26-32DA-4CCD-88B4-AAF732423D02}"/>
              </a:ext>
            </a:extLst>
          </p:cNvPr>
          <p:cNvGrpSpPr/>
          <p:nvPr userDrawn="1"/>
        </p:nvGrpSpPr>
        <p:grpSpPr>
          <a:xfrm>
            <a:off x="8646794" y="1602996"/>
            <a:ext cx="2462150" cy="2462150"/>
            <a:chOff x="4521200" y="1661350"/>
            <a:chExt cx="3149600" cy="3149600"/>
          </a:xfrm>
        </p:grpSpPr>
        <p:sp>
          <p:nvSpPr>
            <p:cNvPr id="100" name="椭圆 99">
              <a:extLst>
                <a:ext uri="{FF2B5EF4-FFF2-40B4-BE49-F238E27FC236}">
                  <a16:creationId xmlns:a16="http://schemas.microsoft.com/office/drawing/2014/main" xmlns="" id="{54CF21FD-34BA-4BD5-9561-E535481E8E04}"/>
                </a:ext>
              </a:extLst>
            </p:cNvPr>
            <p:cNvSpPr/>
            <p:nvPr/>
          </p:nvSpPr>
          <p:spPr>
            <a:xfrm>
              <a:off x="4673600" y="1813750"/>
              <a:ext cx="2844800" cy="2844800"/>
            </a:xfrm>
            <a:prstGeom prst="ellipse">
              <a:avLst/>
            </a:prstGeom>
            <a:gradFill flip="none" rotWithShape="1">
              <a:gsLst>
                <a:gs pos="64000">
                  <a:schemeClr val="accent2">
                    <a:alpha val="0"/>
                  </a:schemeClr>
                </a:gs>
                <a:gs pos="100000">
                  <a:schemeClr val="accent2">
                    <a:alpha val="7400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1" name="椭圆 100">
              <a:extLst>
                <a:ext uri="{FF2B5EF4-FFF2-40B4-BE49-F238E27FC236}">
                  <a16:creationId xmlns:a16="http://schemas.microsoft.com/office/drawing/2014/main" xmlns="" id="{A139E19C-4ECD-40A6-8FA0-C3E1BCB210BC}"/>
                </a:ext>
              </a:extLst>
            </p:cNvPr>
            <p:cNvSpPr/>
            <p:nvPr/>
          </p:nvSpPr>
          <p:spPr>
            <a:xfrm>
              <a:off x="5144369" y="2284519"/>
              <a:ext cx="1903262" cy="1903262"/>
            </a:xfrm>
            <a:prstGeom prst="ellipse">
              <a:avLst/>
            </a:prstGeom>
            <a:gradFill flip="none" rotWithShape="1">
              <a:gsLst>
                <a:gs pos="54000">
                  <a:schemeClr val="accent2">
                    <a:alpha val="0"/>
                  </a:schemeClr>
                </a:gs>
                <a:gs pos="100000">
                  <a:schemeClr val="accent2">
                    <a:alpha val="7400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2" name="弧形 101">
              <a:extLst>
                <a:ext uri="{FF2B5EF4-FFF2-40B4-BE49-F238E27FC236}">
                  <a16:creationId xmlns:a16="http://schemas.microsoft.com/office/drawing/2014/main" xmlns="" id="{53EA0D4B-C5C7-451C-8E03-32AC00132853}"/>
                </a:ext>
              </a:extLst>
            </p:cNvPr>
            <p:cNvSpPr/>
            <p:nvPr/>
          </p:nvSpPr>
          <p:spPr>
            <a:xfrm>
              <a:off x="4998720" y="2138870"/>
              <a:ext cx="2194560" cy="2194560"/>
            </a:xfrm>
            <a:prstGeom prst="arc">
              <a:avLst>
                <a:gd name="adj1" fmla="val 13183324"/>
                <a:gd name="adj2" fmla="val 19179742"/>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3" name="弧形 102">
              <a:extLst>
                <a:ext uri="{FF2B5EF4-FFF2-40B4-BE49-F238E27FC236}">
                  <a16:creationId xmlns:a16="http://schemas.microsoft.com/office/drawing/2014/main" xmlns="" id="{BF6313FE-4FE7-47AC-B6FC-78776E9BDCCA}"/>
                </a:ext>
              </a:extLst>
            </p:cNvPr>
            <p:cNvSpPr/>
            <p:nvPr/>
          </p:nvSpPr>
          <p:spPr>
            <a:xfrm>
              <a:off x="4998720" y="2138870"/>
              <a:ext cx="2194560" cy="2194560"/>
            </a:xfrm>
            <a:prstGeom prst="arc">
              <a:avLst>
                <a:gd name="adj1" fmla="val 19555689"/>
                <a:gd name="adj2" fmla="val 2098353"/>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4" name="弧形 103">
              <a:extLst>
                <a:ext uri="{FF2B5EF4-FFF2-40B4-BE49-F238E27FC236}">
                  <a16:creationId xmlns:a16="http://schemas.microsoft.com/office/drawing/2014/main" xmlns="" id="{A7C11D04-8C15-43DE-8692-380A670D21B8}"/>
                </a:ext>
              </a:extLst>
            </p:cNvPr>
            <p:cNvSpPr/>
            <p:nvPr/>
          </p:nvSpPr>
          <p:spPr>
            <a:xfrm flipV="1">
              <a:off x="4998720" y="2138870"/>
              <a:ext cx="2194560" cy="2194560"/>
            </a:xfrm>
            <a:prstGeom prst="arc">
              <a:avLst>
                <a:gd name="adj1" fmla="val 13212858"/>
                <a:gd name="adj2" fmla="val 19206546"/>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5" name="弧形 104">
              <a:extLst>
                <a:ext uri="{FF2B5EF4-FFF2-40B4-BE49-F238E27FC236}">
                  <a16:creationId xmlns:a16="http://schemas.microsoft.com/office/drawing/2014/main" xmlns="" id="{8AB7C086-34D6-4D0B-B581-302688969FF9}"/>
                </a:ext>
              </a:extLst>
            </p:cNvPr>
            <p:cNvSpPr/>
            <p:nvPr/>
          </p:nvSpPr>
          <p:spPr>
            <a:xfrm flipH="1">
              <a:off x="4998720" y="2138870"/>
              <a:ext cx="2194560" cy="2194560"/>
            </a:xfrm>
            <a:prstGeom prst="arc">
              <a:avLst>
                <a:gd name="adj1" fmla="val 19568616"/>
                <a:gd name="adj2" fmla="val 2079210"/>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6" name="椭圆 105">
              <a:extLst>
                <a:ext uri="{FF2B5EF4-FFF2-40B4-BE49-F238E27FC236}">
                  <a16:creationId xmlns:a16="http://schemas.microsoft.com/office/drawing/2014/main" xmlns="" id="{6FAF1E85-D59A-4884-BC69-3D2C3697B60A}"/>
                </a:ext>
              </a:extLst>
            </p:cNvPr>
            <p:cNvSpPr/>
            <p:nvPr/>
          </p:nvSpPr>
          <p:spPr>
            <a:xfrm>
              <a:off x="6942856" y="255073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7" name="椭圆 106">
              <a:extLst>
                <a:ext uri="{FF2B5EF4-FFF2-40B4-BE49-F238E27FC236}">
                  <a16:creationId xmlns:a16="http://schemas.microsoft.com/office/drawing/2014/main" xmlns="" id="{07C09BAE-6675-439D-B32C-D47A9E8EFDC6}"/>
                </a:ext>
              </a:extLst>
            </p:cNvPr>
            <p:cNvSpPr/>
            <p:nvPr/>
          </p:nvSpPr>
          <p:spPr>
            <a:xfrm>
              <a:off x="5195336" y="255073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8" name="椭圆 107">
              <a:extLst>
                <a:ext uri="{FF2B5EF4-FFF2-40B4-BE49-F238E27FC236}">
                  <a16:creationId xmlns:a16="http://schemas.microsoft.com/office/drawing/2014/main" xmlns="" id="{01377E77-CFB7-4C72-AC40-2FC5DE9C243F}"/>
                </a:ext>
              </a:extLst>
            </p:cNvPr>
            <p:cNvSpPr/>
            <p:nvPr/>
          </p:nvSpPr>
          <p:spPr>
            <a:xfrm>
              <a:off x="6942856" y="387661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9" name="椭圆 108">
              <a:extLst>
                <a:ext uri="{FF2B5EF4-FFF2-40B4-BE49-F238E27FC236}">
                  <a16:creationId xmlns:a16="http://schemas.microsoft.com/office/drawing/2014/main" xmlns="" id="{1A0017A7-6886-4463-9FA2-6DC8833B1AE3}"/>
                </a:ext>
              </a:extLst>
            </p:cNvPr>
            <p:cNvSpPr/>
            <p:nvPr/>
          </p:nvSpPr>
          <p:spPr>
            <a:xfrm>
              <a:off x="5195336" y="387661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10" name="椭圆 109">
              <a:extLst>
                <a:ext uri="{FF2B5EF4-FFF2-40B4-BE49-F238E27FC236}">
                  <a16:creationId xmlns:a16="http://schemas.microsoft.com/office/drawing/2014/main" xmlns="" id="{A3E345DF-3408-4046-AB99-EEFBC1BBADEE}"/>
                </a:ext>
              </a:extLst>
            </p:cNvPr>
            <p:cNvSpPr/>
            <p:nvPr/>
          </p:nvSpPr>
          <p:spPr>
            <a:xfrm>
              <a:off x="4521200" y="1661350"/>
              <a:ext cx="3149600" cy="3149600"/>
            </a:xfrm>
            <a:prstGeom prst="ellipse">
              <a:avLst/>
            </a:prstGeom>
            <a:noFill/>
            <a:ln w="6350" cap="flat" cmpd="sng" algn="ctr">
              <a:gradFill>
                <a:gsLst>
                  <a:gs pos="0">
                    <a:schemeClr val="accent1"/>
                  </a:gs>
                  <a:gs pos="85000">
                    <a:srgbClr val="1CADE4">
                      <a:alpha val="0"/>
                    </a:srgbClr>
                  </a:gs>
                  <a:gs pos="15000">
                    <a:srgbClr val="1CADE4">
                      <a:alpha val="0"/>
                    </a:srgbClr>
                  </a:gs>
                  <a:gs pos="100000">
                    <a:schemeClr val="accent1"/>
                  </a:gs>
                </a:gsLst>
                <a:lin ang="0" scaled="0"/>
              </a:gra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grpSp>
      <p:grpSp>
        <p:nvGrpSpPr>
          <p:cNvPr id="111" name="组合 110">
            <a:extLst>
              <a:ext uri="{FF2B5EF4-FFF2-40B4-BE49-F238E27FC236}">
                <a16:creationId xmlns:a16="http://schemas.microsoft.com/office/drawing/2014/main" xmlns="" id="{B8A3ADFC-AE23-4974-B43D-9924F7D63F0C}"/>
              </a:ext>
            </a:extLst>
          </p:cNvPr>
          <p:cNvGrpSpPr/>
          <p:nvPr userDrawn="1"/>
        </p:nvGrpSpPr>
        <p:grpSpPr>
          <a:xfrm>
            <a:off x="3963194" y="700476"/>
            <a:ext cx="4267200" cy="4267190"/>
            <a:chOff x="2702560" y="35568"/>
            <a:chExt cx="6786880" cy="6786864"/>
          </a:xfrm>
        </p:grpSpPr>
        <p:sp>
          <p:nvSpPr>
            <p:cNvPr id="112" name="椭圆 111">
              <a:extLst>
                <a:ext uri="{FF2B5EF4-FFF2-40B4-BE49-F238E27FC236}">
                  <a16:creationId xmlns:a16="http://schemas.microsoft.com/office/drawing/2014/main" xmlns="" id="{D327FA41-2218-4268-A04D-438341A30CB6}"/>
                </a:ext>
              </a:extLst>
            </p:cNvPr>
            <p:cNvSpPr/>
            <p:nvPr/>
          </p:nvSpPr>
          <p:spPr>
            <a:xfrm>
              <a:off x="3840480" y="1173480"/>
              <a:ext cx="4511040" cy="4511040"/>
            </a:xfrm>
            <a:prstGeom prst="ellipse">
              <a:avLst/>
            </a:prstGeom>
            <a:gradFill flip="none" rotWithShape="1">
              <a:gsLst>
                <a:gs pos="100000">
                  <a:schemeClr val="accent3">
                    <a:alpha val="30000"/>
                  </a:schemeClr>
                </a:gs>
                <a:gs pos="44000">
                  <a:schemeClr val="accent2">
                    <a:alpha val="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椭圆 112">
              <a:extLst>
                <a:ext uri="{FF2B5EF4-FFF2-40B4-BE49-F238E27FC236}">
                  <a16:creationId xmlns:a16="http://schemas.microsoft.com/office/drawing/2014/main" xmlns="" id="{181AE85A-F032-415D-95CD-18C0D579E276}"/>
                </a:ext>
              </a:extLst>
            </p:cNvPr>
            <p:cNvSpPr/>
            <p:nvPr/>
          </p:nvSpPr>
          <p:spPr>
            <a:xfrm>
              <a:off x="4514650" y="1847654"/>
              <a:ext cx="3162700" cy="3162692"/>
            </a:xfrm>
            <a:prstGeom prst="ellipse">
              <a:avLst/>
            </a:prstGeom>
            <a:noFill/>
            <a:ln w="6350" cap="flat" cmpd="sng" algn="ctr">
              <a:solidFill>
                <a:schemeClr val="accent1">
                  <a:alpha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4" name="椭圆 113">
              <a:extLst>
                <a:ext uri="{FF2B5EF4-FFF2-40B4-BE49-F238E27FC236}">
                  <a16:creationId xmlns:a16="http://schemas.microsoft.com/office/drawing/2014/main" xmlns="" id="{7468ED04-5FD7-48EC-90B4-D1C310ED0C5E}"/>
                </a:ext>
              </a:extLst>
            </p:cNvPr>
            <p:cNvSpPr/>
            <p:nvPr/>
          </p:nvSpPr>
          <p:spPr>
            <a:xfrm>
              <a:off x="3453353" y="786359"/>
              <a:ext cx="5285294" cy="5285282"/>
            </a:xfrm>
            <a:prstGeom prst="ellipse">
              <a:avLst/>
            </a:prstGeom>
            <a:noFill/>
            <a:ln w="6350" cap="flat" cmpd="sng" algn="ctr">
              <a:solidFill>
                <a:schemeClr val="accent1">
                  <a:alpha val="3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5" name="组合 114">
              <a:extLst>
                <a:ext uri="{FF2B5EF4-FFF2-40B4-BE49-F238E27FC236}">
                  <a16:creationId xmlns:a16="http://schemas.microsoft.com/office/drawing/2014/main" xmlns="" id="{70FAC3C1-19DA-48E1-B40E-5C4B46BDF48F}"/>
                </a:ext>
              </a:extLst>
            </p:cNvPr>
            <p:cNvGrpSpPr/>
            <p:nvPr/>
          </p:nvGrpSpPr>
          <p:grpSpPr>
            <a:xfrm>
              <a:off x="4998720" y="2331720"/>
              <a:ext cx="2194560" cy="2194560"/>
              <a:chOff x="1780139" y="2331720"/>
              <a:chExt cx="2194560" cy="2194560"/>
            </a:xfrm>
          </p:grpSpPr>
          <p:sp>
            <p:nvSpPr>
              <p:cNvPr id="117" name="椭圆 116">
                <a:extLst>
                  <a:ext uri="{FF2B5EF4-FFF2-40B4-BE49-F238E27FC236}">
                    <a16:creationId xmlns:a16="http://schemas.microsoft.com/office/drawing/2014/main" xmlns="" id="{4CD762CC-06FC-4F32-8918-EA96A01BDFFB}"/>
                  </a:ext>
                </a:extLst>
              </p:cNvPr>
              <p:cNvSpPr/>
              <p:nvPr/>
            </p:nvSpPr>
            <p:spPr>
              <a:xfrm>
                <a:off x="1925788" y="2477369"/>
                <a:ext cx="1903262" cy="1903262"/>
              </a:xfrm>
              <a:prstGeom prst="ellipse">
                <a:avLst/>
              </a:prstGeom>
              <a:gradFill flip="none" rotWithShape="1">
                <a:gsLst>
                  <a:gs pos="100000">
                    <a:schemeClr val="accent3">
                      <a:alpha val="73000"/>
                    </a:schemeClr>
                  </a:gs>
                  <a:gs pos="44000">
                    <a:schemeClr val="accent2">
                      <a:alpha val="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弧形 117">
                <a:extLst>
                  <a:ext uri="{FF2B5EF4-FFF2-40B4-BE49-F238E27FC236}">
                    <a16:creationId xmlns:a16="http://schemas.microsoft.com/office/drawing/2014/main" xmlns="" id="{01FC4ACA-4F8B-41F9-89FC-861DBC458C74}"/>
                  </a:ext>
                </a:extLst>
              </p:cNvPr>
              <p:cNvSpPr/>
              <p:nvPr/>
            </p:nvSpPr>
            <p:spPr>
              <a:xfrm>
                <a:off x="1780139" y="2331720"/>
                <a:ext cx="2194560" cy="2194560"/>
              </a:xfrm>
              <a:prstGeom prst="arc">
                <a:avLst>
                  <a:gd name="adj1" fmla="val 13183324"/>
                  <a:gd name="adj2" fmla="val 19179742"/>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弧形 118">
                <a:extLst>
                  <a:ext uri="{FF2B5EF4-FFF2-40B4-BE49-F238E27FC236}">
                    <a16:creationId xmlns:a16="http://schemas.microsoft.com/office/drawing/2014/main" xmlns="" id="{B78B832A-DE50-490D-B2D7-2BD67626E84E}"/>
                  </a:ext>
                </a:extLst>
              </p:cNvPr>
              <p:cNvSpPr/>
              <p:nvPr/>
            </p:nvSpPr>
            <p:spPr>
              <a:xfrm>
                <a:off x="1780139" y="2331720"/>
                <a:ext cx="2194560" cy="2194560"/>
              </a:xfrm>
              <a:prstGeom prst="arc">
                <a:avLst>
                  <a:gd name="adj1" fmla="val 19555689"/>
                  <a:gd name="adj2" fmla="val 2098353"/>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弧形 119">
                <a:extLst>
                  <a:ext uri="{FF2B5EF4-FFF2-40B4-BE49-F238E27FC236}">
                    <a16:creationId xmlns:a16="http://schemas.microsoft.com/office/drawing/2014/main" xmlns="" id="{E03542CF-1093-45FB-96FE-6C1CBF7569A8}"/>
                  </a:ext>
                </a:extLst>
              </p:cNvPr>
              <p:cNvSpPr/>
              <p:nvPr/>
            </p:nvSpPr>
            <p:spPr>
              <a:xfrm flipV="1">
                <a:off x="1780139" y="2331720"/>
                <a:ext cx="2194560" cy="2194560"/>
              </a:xfrm>
              <a:prstGeom prst="arc">
                <a:avLst>
                  <a:gd name="adj1" fmla="val 13212858"/>
                  <a:gd name="adj2" fmla="val 19206546"/>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1" name="弧形 120">
                <a:extLst>
                  <a:ext uri="{FF2B5EF4-FFF2-40B4-BE49-F238E27FC236}">
                    <a16:creationId xmlns:a16="http://schemas.microsoft.com/office/drawing/2014/main" xmlns="" id="{30112AF9-53F0-4861-A827-B42D27F84177}"/>
                  </a:ext>
                </a:extLst>
              </p:cNvPr>
              <p:cNvSpPr/>
              <p:nvPr/>
            </p:nvSpPr>
            <p:spPr>
              <a:xfrm flipH="1">
                <a:off x="1780139" y="2331720"/>
                <a:ext cx="2194560" cy="2194560"/>
              </a:xfrm>
              <a:prstGeom prst="arc">
                <a:avLst>
                  <a:gd name="adj1" fmla="val 19568616"/>
                  <a:gd name="adj2" fmla="val 2079210"/>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xmlns="" id="{E34112CE-3B93-46E0-BB50-37404B72B121}"/>
                  </a:ext>
                </a:extLst>
              </p:cNvPr>
              <p:cNvSpPr/>
              <p:nvPr/>
            </p:nvSpPr>
            <p:spPr>
              <a:xfrm>
                <a:off x="3724275" y="274358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xmlns="" id="{8869D4C3-BAF8-4B41-8119-C265A45BBB1A}"/>
                  </a:ext>
                </a:extLst>
              </p:cNvPr>
              <p:cNvSpPr/>
              <p:nvPr/>
            </p:nvSpPr>
            <p:spPr>
              <a:xfrm>
                <a:off x="1976755" y="274358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xmlns="" id="{99957368-0EDD-4AAD-AF6E-FD293974A298}"/>
                  </a:ext>
                </a:extLst>
              </p:cNvPr>
              <p:cNvSpPr/>
              <p:nvPr/>
            </p:nvSpPr>
            <p:spPr>
              <a:xfrm>
                <a:off x="3724275" y="406946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xmlns="" id="{F88DC02A-1AA3-4B30-8481-5B4F028B2ADB}"/>
                  </a:ext>
                </a:extLst>
              </p:cNvPr>
              <p:cNvSpPr/>
              <p:nvPr/>
            </p:nvSpPr>
            <p:spPr>
              <a:xfrm>
                <a:off x="1976755" y="406946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6" name="椭圆 115">
              <a:extLst>
                <a:ext uri="{FF2B5EF4-FFF2-40B4-BE49-F238E27FC236}">
                  <a16:creationId xmlns:a16="http://schemas.microsoft.com/office/drawing/2014/main" xmlns="" id="{D9D749C8-1372-4292-80DF-57447DE9F09D}"/>
                </a:ext>
              </a:extLst>
            </p:cNvPr>
            <p:cNvSpPr/>
            <p:nvPr/>
          </p:nvSpPr>
          <p:spPr>
            <a:xfrm>
              <a:off x="2702560" y="35568"/>
              <a:ext cx="6786880" cy="6786864"/>
            </a:xfrm>
            <a:prstGeom prst="ellipse">
              <a:avLst/>
            </a:prstGeom>
            <a:noFill/>
            <a:ln w="12700" cap="flat" cmpd="sng" algn="ctr">
              <a:solidFill>
                <a:schemeClr val="accent1">
                  <a:alpha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占位符 2">
            <a:extLst>
              <a:ext uri="{FF2B5EF4-FFF2-40B4-BE49-F238E27FC236}">
                <a16:creationId xmlns:a16="http://schemas.microsoft.com/office/drawing/2014/main" xmlns="" id="{8D24FE3F-8432-4CAE-8532-E7D28A90CA9F}"/>
              </a:ext>
            </a:extLst>
          </p:cNvPr>
          <p:cNvSpPr>
            <a:spLocks noGrp="1"/>
          </p:cNvSpPr>
          <p:nvPr>
            <p:ph type="body" sz="quarter" idx="15" hasCustomPrompt="1"/>
          </p:nvPr>
        </p:nvSpPr>
        <p:spPr>
          <a:xfrm>
            <a:off x="1395015" y="2338169"/>
            <a:ext cx="1726218" cy="991804"/>
          </a:xfrm>
          <a:prstGeom prst="rect">
            <a:avLst/>
          </a:prstGeom>
        </p:spPr>
        <p:txBody>
          <a:bodyPr anchor="ctr"/>
          <a:lstStyle>
            <a:lvl1pPr marL="0" indent="0" algn="ctr">
              <a:lnSpc>
                <a:spcPct val="120000"/>
              </a:lnSpc>
              <a:spcBef>
                <a:spcPts val="0"/>
              </a:spcBef>
              <a:buNone/>
              <a:defRPr sz="1800"/>
            </a:lvl1pPr>
          </a:lstStyle>
          <a:p>
            <a:pPr lvl="0"/>
            <a:r>
              <a:rPr lang="zh-CN" altLang="en-US" dirty="0"/>
              <a:t>单击此处輸入文字</a:t>
            </a:r>
          </a:p>
        </p:txBody>
      </p:sp>
      <p:sp>
        <p:nvSpPr>
          <p:cNvPr id="126" name="文本占位符 2">
            <a:extLst>
              <a:ext uri="{FF2B5EF4-FFF2-40B4-BE49-F238E27FC236}">
                <a16:creationId xmlns:a16="http://schemas.microsoft.com/office/drawing/2014/main" xmlns="" id="{A9D8D905-6873-4CC1-B5BA-9971117870DB}"/>
              </a:ext>
            </a:extLst>
          </p:cNvPr>
          <p:cNvSpPr>
            <a:spLocks noGrp="1"/>
          </p:cNvSpPr>
          <p:nvPr>
            <p:ph type="body" sz="quarter" idx="16" hasCustomPrompt="1"/>
          </p:nvPr>
        </p:nvSpPr>
        <p:spPr>
          <a:xfrm>
            <a:off x="5233685" y="2338169"/>
            <a:ext cx="1726218" cy="991804"/>
          </a:xfrm>
          <a:prstGeom prst="rect">
            <a:avLst/>
          </a:prstGeom>
        </p:spPr>
        <p:txBody>
          <a:bodyPr anchor="ctr"/>
          <a:lstStyle>
            <a:lvl1pPr>
              <a:defRPr lang="zh-CN" altLang="en-US" sz="1800" dirty="0"/>
            </a:lvl1pPr>
          </a:lstStyle>
          <a:p>
            <a:pPr marL="0" lvl="0" indent="0" algn="ctr">
              <a:lnSpc>
                <a:spcPct val="120000"/>
              </a:lnSpc>
              <a:spcBef>
                <a:spcPts val="0"/>
              </a:spcBef>
              <a:buNone/>
            </a:pPr>
            <a:r>
              <a:rPr lang="zh-CN" altLang="en-US" dirty="0"/>
              <a:t>单击此处輸入文字</a:t>
            </a:r>
          </a:p>
        </p:txBody>
      </p:sp>
      <p:sp>
        <p:nvSpPr>
          <p:cNvPr id="127" name="文本占位符 2">
            <a:extLst>
              <a:ext uri="{FF2B5EF4-FFF2-40B4-BE49-F238E27FC236}">
                <a16:creationId xmlns:a16="http://schemas.microsoft.com/office/drawing/2014/main" xmlns="" id="{5DC1AAD8-443E-45A4-92EC-2FDEFD5B2DA3}"/>
              </a:ext>
            </a:extLst>
          </p:cNvPr>
          <p:cNvSpPr>
            <a:spLocks noGrp="1"/>
          </p:cNvSpPr>
          <p:nvPr>
            <p:ph type="body" sz="quarter" idx="17" hasCustomPrompt="1"/>
          </p:nvPr>
        </p:nvSpPr>
        <p:spPr>
          <a:xfrm>
            <a:off x="9014760" y="2338169"/>
            <a:ext cx="1726218" cy="991804"/>
          </a:xfrm>
          <a:prstGeom prst="rect">
            <a:avLst/>
          </a:prstGeom>
        </p:spPr>
        <p:txBody>
          <a:bodyPr anchor="ctr"/>
          <a:lstStyle>
            <a:lvl1pPr>
              <a:defRPr lang="zh-CN" altLang="en-US" sz="1800" dirty="0"/>
            </a:lvl1pPr>
          </a:lstStyle>
          <a:p>
            <a:pPr marL="0" lvl="0" indent="0" algn="ctr">
              <a:lnSpc>
                <a:spcPct val="120000"/>
              </a:lnSpc>
              <a:spcBef>
                <a:spcPts val="0"/>
              </a:spcBef>
              <a:buNone/>
            </a:pPr>
            <a:r>
              <a:rPr lang="zh-CN" altLang="en-US" dirty="0"/>
              <a:t>单击此处輸入文字</a:t>
            </a:r>
          </a:p>
        </p:txBody>
      </p:sp>
      <p:sp>
        <p:nvSpPr>
          <p:cNvPr id="46" name="文本占位符 8">
            <a:extLst>
              <a:ext uri="{FF2B5EF4-FFF2-40B4-BE49-F238E27FC236}">
                <a16:creationId xmlns:a16="http://schemas.microsoft.com/office/drawing/2014/main" xmlns="" id="{2C059FA3-A853-4C90-A70F-F64A99C03472}"/>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47" name="任意多边形: 形状 46">
            <a:extLst>
              <a:ext uri="{FF2B5EF4-FFF2-40B4-BE49-F238E27FC236}">
                <a16:creationId xmlns:a16="http://schemas.microsoft.com/office/drawing/2014/main" xmlns="" id="{78EC8D8E-4047-4C78-8481-21493BCC499E}"/>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305684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内容页_2">
    <p:spTree>
      <p:nvGrpSpPr>
        <p:cNvPr id="1" name=""/>
        <p:cNvGrpSpPr/>
        <p:nvPr/>
      </p:nvGrpSpPr>
      <p:grpSpPr>
        <a:xfrm>
          <a:off x="0" y="0"/>
          <a:ext cx="0" cy="0"/>
          <a:chOff x="0" y="0"/>
          <a:chExt cx="0" cy="0"/>
        </a:xfrm>
      </p:grpSpPr>
      <p:pic>
        <p:nvPicPr>
          <p:cNvPr id="20" name="图片 19" descr="灰色的蜂窝&#10;&#10;中度可信度描述已自动生成">
            <a:extLst>
              <a:ext uri="{FF2B5EF4-FFF2-40B4-BE49-F238E27FC236}">
                <a16:creationId xmlns:a16="http://schemas.microsoft.com/office/drawing/2014/main" xmlns="" id="{811A8B55-2A84-416D-A650-485F681C1E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xmlns="" id="{7B751151-5CA9-431F-A06A-54E72BC32725}"/>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4" name="组合 43">
            <a:extLst>
              <a:ext uri="{FF2B5EF4-FFF2-40B4-BE49-F238E27FC236}">
                <a16:creationId xmlns:a16="http://schemas.microsoft.com/office/drawing/2014/main" xmlns="" id="{29006735-0BCC-49FD-9338-D17360F6AB76}"/>
              </a:ext>
            </a:extLst>
          </p:cNvPr>
          <p:cNvGrpSpPr/>
          <p:nvPr userDrawn="1"/>
        </p:nvGrpSpPr>
        <p:grpSpPr>
          <a:xfrm>
            <a:off x="7704436" y="1402280"/>
            <a:ext cx="3448318" cy="1463164"/>
            <a:chOff x="7893827" y="4397932"/>
            <a:chExt cx="2421876" cy="1027632"/>
          </a:xfrm>
        </p:grpSpPr>
        <p:sp>
          <p:nvSpPr>
            <p:cNvPr id="45" name="任意多边形 16">
              <a:extLst>
                <a:ext uri="{FF2B5EF4-FFF2-40B4-BE49-F238E27FC236}">
                  <a16:creationId xmlns:a16="http://schemas.microsoft.com/office/drawing/2014/main" xmlns="" id="{BEA878DE-9207-4635-A447-0C98ACE5435F}"/>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46" name="任意多边形 19">
              <a:extLst>
                <a:ext uri="{FF2B5EF4-FFF2-40B4-BE49-F238E27FC236}">
                  <a16:creationId xmlns:a16="http://schemas.microsoft.com/office/drawing/2014/main" xmlns="" id="{9EAE1EB8-290F-4396-A027-26AD295D35CA}"/>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lumMod val="45000"/>
                      <a:lumOff val="55000"/>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a:extLst>
              <a:ext uri="{FF2B5EF4-FFF2-40B4-BE49-F238E27FC236}">
                <a16:creationId xmlns:a16="http://schemas.microsoft.com/office/drawing/2014/main" xmlns="" id="{39DCBA4F-598C-43E6-A71E-02C9C7AF4219}"/>
              </a:ext>
            </a:extLst>
          </p:cNvPr>
          <p:cNvGrpSpPr/>
          <p:nvPr userDrawn="1"/>
        </p:nvGrpSpPr>
        <p:grpSpPr>
          <a:xfrm flipH="1">
            <a:off x="987070" y="1402280"/>
            <a:ext cx="3448318" cy="1463164"/>
            <a:chOff x="7893827" y="4397932"/>
            <a:chExt cx="2421876" cy="1027632"/>
          </a:xfrm>
        </p:grpSpPr>
        <p:sp>
          <p:nvSpPr>
            <p:cNvPr id="48" name="任意多边形 16">
              <a:extLst>
                <a:ext uri="{FF2B5EF4-FFF2-40B4-BE49-F238E27FC236}">
                  <a16:creationId xmlns:a16="http://schemas.microsoft.com/office/drawing/2014/main" xmlns="" id="{AD54CE8A-678C-4927-9461-4B67A74FE0A7}"/>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49" name="任意多边形 19">
              <a:extLst>
                <a:ext uri="{FF2B5EF4-FFF2-40B4-BE49-F238E27FC236}">
                  <a16:creationId xmlns:a16="http://schemas.microsoft.com/office/drawing/2014/main" xmlns="" id="{4851CF4B-A884-42A6-B77A-DB1A027809A6}"/>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xmlns="" id="{D46D6B07-4C4A-46BC-9070-F2E64485877D}"/>
              </a:ext>
            </a:extLst>
          </p:cNvPr>
          <p:cNvGrpSpPr/>
          <p:nvPr userDrawn="1"/>
        </p:nvGrpSpPr>
        <p:grpSpPr>
          <a:xfrm flipH="1">
            <a:off x="1594724" y="4650704"/>
            <a:ext cx="3448318" cy="1463164"/>
            <a:chOff x="7893827" y="4397932"/>
            <a:chExt cx="2421876" cy="1027632"/>
          </a:xfrm>
        </p:grpSpPr>
        <p:sp>
          <p:nvSpPr>
            <p:cNvPr id="51" name="任意多边形 16">
              <a:extLst>
                <a:ext uri="{FF2B5EF4-FFF2-40B4-BE49-F238E27FC236}">
                  <a16:creationId xmlns:a16="http://schemas.microsoft.com/office/drawing/2014/main" xmlns="" id="{51DAB3DD-990B-416F-9AE0-BCC8CF9D0FF2}"/>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52" name="任意多边形 19">
              <a:extLst>
                <a:ext uri="{FF2B5EF4-FFF2-40B4-BE49-F238E27FC236}">
                  <a16:creationId xmlns:a16="http://schemas.microsoft.com/office/drawing/2014/main" xmlns="" id="{FA3DAA91-2DD4-45B2-A2B6-3264F17AC44A}"/>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lumMod val="45000"/>
                      <a:lumOff val="55000"/>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xmlns="" id="{F8DA8B13-8035-4770-A654-687C70DD7AC6}"/>
              </a:ext>
            </a:extLst>
          </p:cNvPr>
          <p:cNvGrpSpPr/>
          <p:nvPr userDrawn="1"/>
        </p:nvGrpSpPr>
        <p:grpSpPr>
          <a:xfrm>
            <a:off x="7183945" y="4650704"/>
            <a:ext cx="3448318" cy="1463164"/>
            <a:chOff x="7893827" y="4397932"/>
            <a:chExt cx="2421876" cy="1027632"/>
          </a:xfrm>
        </p:grpSpPr>
        <p:sp>
          <p:nvSpPr>
            <p:cNvPr id="54" name="任意多边形 16">
              <a:extLst>
                <a:ext uri="{FF2B5EF4-FFF2-40B4-BE49-F238E27FC236}">
                  <a16:creationId xmlns:a16="http://schemas.microsoft.com/office/drawing/2014/main" xmlns="" id="{43C05A6F-26C0-4914-BB76-5A47EB1D637E}"/>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55" name="任意多边形 19">
              <a:extLst>
                <a:ext uri="{FF2B5EF4-FFF2-40B4-BE49-F238E27FC236}">
                  <a16:creationId xmlns:a16="http://schemas.microsoft.com/office/drawing/2014/main" xmlns="" id="{99A5A38D-25CD-4E16-9EDB-4AFCA4C4B3AB}"/>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lumMod val="45000"/>
                      <a:lumOff val="55000"/>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a:extLst>
              <a:ext uri="{FF2B5EF4-FFF2-40B4-BE49-F238E27FC236}">
                <a16:creationId xmlns:a16="http://schemas.microsoft.com/office/drawing/2014/main" xmlns="" id="{42C29D0A-2080-4F9A-B441-4E9796C88419}"/>
              </a:ext>
            </a:extLst>
          </p:cNvPr>
          <p:cNvGrpSpPr/>
          <p:nvPr userDrawn="1"/>
        </p:nvGrpSpPr>
        <p:grpSpPr>
          <a:xfrm>
            <a:off x="4904859" y="2322522"/>
            <a:ext cx="2383870" cy="2383870"/>
            <a:chOff x="76962" y="-2446936"/>
            <a:chExt cx="11751872" cy="11751872"/>
          </a:xfrm>
        </p:grpSpPr>
        <p:sp>
          <p:nvSpPr>
            <p:cNvPr id="57" name="椭圆 56">
              <a:extLst>
                <a:ext uri="{FF2B5EF4-FFF2-40B4-BE49-F238E27FC236}">
                  <a16:creationId xmlns:a16="http://schemas.microsoft.com/office/drawing/2014/main" xmlns="" id="{FFE6C721-2A75-46CE-B94D-8F15E153B194}"/>
                </a:ext>
              </a:extLst>
            </p:cNvPr>
            <p:cNvSpPr/>
            <p:nvPr/>
          </p:nvSpPr>
          <p:spPr>
            <a:xfrm>
              <a:off x="76962" y="-2446936"/>
              <a:ext cx="11751872" cy="11751872"/>
            </a:xfrm>
            <a:prstGeom prst="ellipse">
              <a:avLst/>
            </a:prstGeom>
            <a:gradFill flip="none" rotWithShape="1">
              <a:gsLst>
                <a:gs pos="59000">
                  <a:schemeClr val="accent1">
                    <a:alpha val="0"/>
                  </a:schemeClr>
                </a:gs>
                <a:gs pos="98000">
                  <a:schemeClr val="accent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xmlns="" id="{76286917-2065-472D-AC7A-18F1D10C7EEF}"/>
                </a:ext>
              </a:extLst>
            </p:cNvPr>
            <p:cNvSpPr/>
            <p:nvPr/>
          </p:nvSpPr>
          <p:spPr>
            <a:xfrm>
              <a:off x="811830" y="-1712068"/>
              <a:ext cx="10282136" cy="10282136"/>
            </a:xfrm>
            <a:prstGeom prst="ellipse">
              <a:avLst/>
            </a:prstGeom>
            <a:gradFill flip="none" rotWithShape="1">
              <a:gsLst>
                <a:gs pos="59000">
                  <a:schemeClr val="accent1">
                    <a:alpha val="0"/>
                  </a:schemeClr>
                </a:gs>
                <a:gs pos="98000">
                  <a:schemeClr val="accent1">
                    <a:alpha val="19000"/>
                  </a:schemeClr>
                </a:gs>
              </a:gsLst>
              <a:path path="circle">
                <a:fillToRect l="50000" t="50000" r="50000" b="50000"/>
              </a:path>
              <a:tileRect/>
            </a:gradFill>
            <a:ln>
              <a:gradFill>
                <a:gsLst>
                  <a:gs pos="20000">
                    <a:schemeClr val="accent1">
                      <a:alpha val="0"/>
                    </a:schemeClr>
                  </a:gs>
                  <a:gs pos="50000">
                    <a:schemeClr val="accent1"/>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xmlns="" id="{EBC13BE2-E45A-47F8-BAC0-2CA5C3C26A48}"/>
                </a:ext>
              </a:extLst>
            </p:cNvPr>
            <p:cNvSpPr/>
            <p:nvPr/>
          </p:nvSpPr>
          <p:spPr>
            <a:xfrm>
              <a:off x="1555566" y="-968332"/>
              <a:ext cx="8794664" cy="8794664"/>
            </a:xfrm>
            <a:prstGeom prst="ellipse">
              <a:avLst/>
            </a:prstGeom>
            <a:gradFill flip="none" rotWithShape="1">
              <a:gsLst>
                <a:gs pos="38000">
                  <a:schemeClr val="accent1">
                    <a:alpha val="10000"/>
                  </a:schemeClr>
                </a:gs>
                <a:gs pos="100000">
                  <a:schemeClr val="accent1">
                    <a:alpha val="30000"/>
                  </a:schemeClr>
                </a:gs>
              </a:gsLst>
              <a:path path="circle">
                <a:fillToRect l="50000" t="50000" r="50000" b="50000"/>
              </a:path>
              <a:tileRect/>
            </a:gradFill>
            <a:ln>
              <a:gradFill>
                <a:gsLst>
                  <a:gs pos="20000">
                    <a:schemeClr val="accent1">
                      <a:alpha val="0"/>
                    </a:schemeClr>
                  </a:gs>
                  <a:gs pos="50000">
                    <a:schemeClr val="accent1"/>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占位符 2">
            <a:extLst>
              <a:ext uri="{FF2B5EF4-FFF2-40B4-BE49-F238E27FC236}">
                <a16:creationId xmlns:a16="http://schemas.microsoft.com/office/drawing/2014/main" xmlns="" id="{64DEC552-D6C1-47D2-9E01-BC77C6D27CC0}"/>
              </a:ext>
            </a:extLst>
          </p:cNvPr>
          <p:cNvSpPr>
            <a:spLocks noGrp="1"/>
          </p:cNvSpPr>
          <p:nvPr>
            <p:ph type="body" sz="quarter" idx="16"/>
          </p:nvPr>
        </p:nvSpPr>
        <p:spPr>
          <a:xfrm flipH="1">
            <a:off x="2262260" y="4942134"/>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27" name="文本占位符 2">
            <a:extLst>
              <a:ext uri="{FF2B5EF4-FFF2-40B4-BE49-F238E27FC236}">
                <a16:creationId xmlns:a16="http://schemas.microsoft.com/office/drawing/2014/main" xmlns="" id="{9AF44A0D-F6EE-4F78-9F56-724934953FA4}"/>
              </a:ext>
            </a:extLst>
          </p:cNvPr>
          <p:cNvSpPr>
            <a:spLocks noGrp="1"/>
          </p:cNvSpPr>
          <p:nvPr>
            <p:ph type="body" sz="quarter" idx="18"/>
          </p:nvPr>
        </p:nvSpPr>
        <p:spPr>
          <a:xfrm>
            <a:off x="7893834" y="4942134"/>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28" name="文本占位符 2">
            <a:extLst>
              <a:ext uri="{FF2B5EF4-FFF2-40B4-BE49-F238E27FC236}">
                <a16:creationId xmlns:a16="http://schemas.microsoft.com/office/drawing/2014/main" xmlns="" id="{0F2F12CF-4506-467A-9225-B7FB427FDE27}"/>
              </a:ext>
            </a:extLst>
          </p:cNvPr>
          <p:cNvSpPr>
            <a:spLocks noGrp="1"/>
          </p:cNvSpPr>
          <p:nvPr>
            <p:ph type="body" sz="quarter" idx="19"/>
          </p:nvPr>
        </p:nvSpPr>
        <p:spPr>
          <a:xfrm flipH="1">
            <a:off x="1654606" y="1700692"/>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29" name="文本占位符 2">
            <a:extLst>
              <a:ext uri="{FF2B5EF4-FFF2-40B4-BE49-F238E27FC236}">
                <a16:creationId xmlns:a16="http://schemas.microsoft.com/office/drawing/2014/main" xmlns="" id="{0BA8977D-7F89-4E27-9B62-AC72B0824CE9}"/>
              </a:ext>
            </a:extLst>
          </p:cNvPr>
          <p:cNvSpPr>
            <a:spLocks noGrp="1"/>
          </p:cNvSpPr>
          <p:nvPr>
            <p:ph type="body" sz="quarter" idx="20"/>
          </p:nvPr>
        </p:nvSpPr>
        <p:spPr>
          <a:xfrm>
            <a:off x="8414325" y="1700692"/>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grpSp>
        <p:nvGrpSpPr>
          <p:cNvPr id="30" name="组合 29">
            <a:extLst>
              <a:ext uri="{FF2B5EF4-FFF2-40B4-BE49-F238E27FC236}">
                <a16:creationId xmlns:a16="http://schemas.microsoft.com/office/drawing/2014/main" xmlns="" id="{ECAF0B68-C39D-4E3E-94D3-F851663DF88F}"/>
              </a:ext>
            </a:extLst>
          </p:cNvPr>
          <p:cNvGrpSpPr/>
          <p:nvPr userDrawn="1"/>
        </p:nvGrpSpPr>
        <p:grpSpPr>
          <a:xfrm flipH="1">
            <a:off x="1284858" y="3022026"/>
            <a:ext cx="3448318" cy="1463164"/>
            <a:chOff x="7893827" y="4397932"/>
            <a:chExt cx="2421876" cy="1027632"/>
          </a:xfrm>
        </p:grpSpPr>
        <p:sp>
          <p:nvSpPr>
            <p:cNvPr id="31" name="任意多边形 16">
              <a:extLst>
                <a:ext uri="{FF2B5EF4-FFF2-40B4-BE49-F238E27FC236}">
                  <a16:creationId xmlns:a16="http://schemas.microsoft.com/office/drawing/2014/main" xmlns="" id="{1BABA20E-074E-4378-8BBA-CC70C52A787D}"/>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32" name="任意多边形 19">
              <a:extLst>
                <a:ext uri="{FF2B5EF4-FFF2-40B4-BE49-F238E27FC236}">
                  <a16:creationId xmlns:a16="http://schemas.microsoft.com/office/drawing/2014/main" xmlns="" id="{2BB281F8-2393-43C5-820E-8BD8BC29F699}"/>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lumMod val="45000"/>
                      <a:lumOff val="55000"/>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xmlns="" id="{EAB0E652-BFCB-421B-B83E-C4AC6F7B05C5}"/>
              </a:ext>
            </a:extLst>
          </p:cNvPr>
          <p:cNvGrpSpPr/>
          <p:nvPr userDrawn="1"/>
        </p:nvGrpSpPr>
        <p:grpSpPr>
          <a:xfrm>
            <a:off x="7445864" y="3022026"/>
            <a:ext cx="3448318" cy="1463164"/>
            <a:chOff x="7893827" y="4397932"/>
            <a:chExt cx="2421876" cy="1027632"/>
          </a:xfrm>
        </p:grpSpPr>
        <p:sp>
          <p:nvSpPr>
            <p:cNvPr id="34" name="任意多边形 16">
              <a:extLst>
                <a:ext uri="{FF2B5EF4-FFF2-40B4-BE49-F238E27FC236}">
                  <a16:creationId xmlns:a16="http://schemas.microsoft.com/office/drawing/2014/main" xmlns="" id="{D2619EA1-9DBF-4A20-B368-BDCBF14AC95E}"/>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35" name="任意多边形 19">
              <a:extLst>
                <a:ext uri="{FF2B5EF4-FFF2-40B4-BE49-F238E27FC236}">
                  <a16:creationId xmlns:a16="http://schemas.microsoft.com/office/drawing/2014/main" xmlns="" id="{5E71A60C-B9C6-4ADF-98A3-385913C1999E}"/>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lumMod val="45000"/>
                      <a:lumOff val="55000"/>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占位符 2">
            <a:extLst>
              <a:ext uri="{FF2B5EF4-FFF2-40B4-BE49-F238E27FC236}">
                <a16:creationId xmlns:a16="http://schemas.microsoft.com/office/drawing/2014/main" xmlns="" id="{47D7B243-10A6-4C58-B1CE-5305EFAB651C}"/>
              </a:ext>
            </a:extLst>
          </p:cNvPr>
          <p:cNvSpPr>
            <a:spLocks noGrp="1"/>
          </p:cNvSpPr>
          <p:nvPr>
            <p:ph type="body" sz="quarter" idx="21"/>
          </p:nvPr>
        </p:nvSpPr>
        <p:spPr>
          <a:xfrm flipH="1">
            <a:off x="1952394" y="3298942"/>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37" name="文本占位符 2">
            <a:extLst>
              <a:ext uri="{FF2B5EF4-FFF2-40B4-BE49-F238E27FC236}">
                <a16:creationId xmlns:a16="http://schemas.microsoft.com/office/drawing/2014/main" xmlns="" id="{18B61CDB-894B-4624-8AAE-912C4584FD4E}"/>
              </a:ext>
            </a:extLst>
          </p:cNvPr>
          <p:cNvSpPr>
            <a:spLocks noGrp="1"/>
          </p:cNvSpPr>
          <p:nvPr>
            <p:ph type="body" sz="quarter" idx="22"/>
          </p:nvPr>
        </p:nvSpPr>
        <p:spPr>
          <a:xfrm>
            <a:off x="8155753" y="3313456"/>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38" name="文本占位符 8">
            <a:extLst>
              <a:ext uri="{FF2B5EF4-FFF2-40B4-BE49-F238E27FC236}">
                <a16:creationId xmlns:a16="http://schemas.microsoft.com/office/drawing/2014/main" xmlns="" id="{DC7B87BE-C724-42CE-A17E-84B282C27B46}"/>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39" name="任意多边形: 形状 38">
            <a:extLst>
              <a:ext uri="{FF2B5EF4-FFF2-40B4-BE49-F238E27FC236}">
                <a16:creationId xmlns:a16="http://schemas.microsoft.com/office/drawing/2014/main" xmlns="" id="{6F64D058-8973-4908-9774-506CE2FE7F22}"/>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272591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内容页_2">
    <p:spTree>
      <p:nvGrpSpPr>
        <p:cNvPr id="1" name=""/>
        <p:cNvGrpSpPr/>
        <p:nvPr/>
      </p:nvGrpSpPr>
      <p:grpSpPr>
        <a:xfrm>
          <a:off x="0" y="0"/>
          <a:ext cx="0" cy="0"/>
          <a:chOff x="0" y="0"/>
          <a:chExt cx="0" cy="0"/>
        </a:xfrm>
      </p:grpSpPr>
      <p:pic>
        <p:nvPicPr>
          <p:cNvPr id="34" name="图片 33" descr="灰色的蜂窝&#10;&#10;中度可信度描述已自动生成">
            <a:extLst>
              <a:ext uri="{FF2B5EF4-FFF2-40B4-BE49-F238E27FC236}">
                <a16:creationId xmlns:a16="http://schemas.microsoft.com/office/drawing/2014/main" xmlns="" id="{DBD8DDB5-AEB8-4700-97E9-5313A72FAF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xmlns="" id="{7B751151-5CA9-431F-A06A-54E72BC32725}"/>
              </a:ext>
            </a:extLst>
          </p:cNvPr>
          <p:cNvSpPr/>
          <p:nvPr userDrawn="1"/>
        </p:nvSpPr>
        <p:spPr>
          <a:xfrm>
            <a:off x="1" y="0"/>
            <a:ext cx="12193588"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a:extLst>
              <a:ext uri="{FF2B5EF4-FFF2-40B4-BE49-F238E27FC236}">
                <a16:creationId xmlns:a16="http://schemas.microsoft.com/office/drawing/2014/main" xmlns="" id="{85086ABD-D1FC-493A-82A5-2C6069405DC8}"/>
              </a:ext>
            </a:extLst>
          </p:cNvPr>
          <p:cNvGrpSpPr/>
          <p:nvPr userDrawn="1"/>
        </p:nvGrpSpPr>
        <p:grpSpPr>
          <a:xfrm>
            <a:off x="1358900" y="1006820"/>
            <a:ext cx="5015033" cy="4818961"/>
            <a:chOff x="1358900" y="1019520"/>
            <a:chExt cx="5015033" cy="4818961"/>
          </a:xfrm>
        </p:grpSpPr>
        <p:sp>
          <p:nvSpPr>
            <p:cNvPr id="5" name="五边形 3">
              <a:extLst>
                <a:ext uri="{FF2B5EF4-FFF2-40B4-BE49-F238E27FC236}">
                  <a16:creationId xmlns:a16="http://schemas.microsoft.com/office/drawing/2014/main" xmlns="" id="{018A1F0F-1B08-434F-AF05-A4CC8ADFA6EC}"/>
                </a:ext>
              </a:extLst>
            </p:cNvPr>
            <p:cNvSpPr/>
            <p:nvPr/>
          </p:nvSpPr>
          <p:spPr>
            <a:xfrm>
              <a:off x="1358900" y="1844314"/>
              <a:ext cx="4171570" cy="3169370"/>
            </a:xfrm>
            <a:prstGeom prst="homePlate">
              <a:avLst>
                <a:gd name="adj" fmla="val 42221"/>
              </a:avLst>
            </a:prstGeom>
            <a:gradFill flip="none" rotWithShape="1">
              <a:gsLst>
                <a:gs pos="0">
                  <a:schemeClr val="accent1">
                    <a:alpha val="0"/>
                  </a:schemeClr>
                </a:gs>
                <a:gs pos="100000">
                  <a:schemeClr val="accent2">
                    <a:alpha val="35000"/>
                  </a:schemeClr>
                </a:gs>
              </a:gsLst>
              <a:lin ang="0" scaled="0"/>
              <a:tileRect/>
            </a:gradFill>
            <a:ln>
              <a:gradFill>
                <a:gsLst>
                  <a:gs pos="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4">
              <a:extLst>
                <a:ext uri="{FF2B5EF4-FFF2-40B4-BE49-F238E27FC236}">
                  <a16:creationId xmlns:a16="http://schemas.microsoft.com/office/drawing/2014/main" xmlns="" id="{7F61E9C4-DD98-4FB3-9F96-97DFEF23C6C3}"/>
                </a:ext>
              </a:extLst>
            </p:cNvPr>
            <p:cNvSpPr/>
            <p:nvPr/>
          </p:nvSpPr>
          <p:spPr>
            <a:xfrm>
              <a:off x="2029610" y="2319875"/>
              <a:ext cx="2919693" cy="2218251"/>
            </a:xfrm>
            <a:prstGeom prst="homePlate">
              <a:avLst>
                <a:gd name="adj" fmla="val 42221"/>
              </a:avLst>
            </a:prstGeom>
            <a:gradFill flip="none" rotWithShape="1">
              <a:gsLst>
                <a:gs pos="0">
                  <a:schemeClr val="accent1">
                    <a:alpha val="0"/>
                  </a:schemeClr>
                </a:gs>
                <a:gs pos="100000">
                  <a:schemeClr val="accent2">
                    <a:alpha val="20000"/>
                  </a:schemeClr>
                </a:gs>
              </a:gsLst>
              <a:lin ang="0" scaled="0"/>
              <a:tileRect/>
            </a:gradFill>
            <a:ln>
              <a:gradFill>
                <a:gsLst>
                  <a:gs pos="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五边形 5">
              <a:extLst>
                <a:ext uri="{FF2B5EF4-FFF2-40B4-BE49-F238E27FC236}">
                  <a16:creationId xmlns:a16="http://schemas.microsoft.com/office/drawing/2014/main" xmlns="" id="{624770D7-218D-47E0-818E-98FD86C121DC}"/>
                </a:ext>
              </a:extLst>
            </p:cNvPr>
            <p:cNvSpPr/>
            <p:nvPr/>
          </p:nvSpPr>
          <p:spPr>
            <a:xfrm>
              <a:off x="1927497" y="1739900"/>
              <a:ext cx="4446436" cy="3378200"/>
            </a:xfrm>
            <a:prstGeom prst="homePlate">
              <a:avLst>
                <a:gd name="adj" fmla="val 42221"/>
              </a:avLst>
            </a:prstGeom>
            <a:noFill/>
            <a:ln>
              <a:gradFill>
                <a:gsLst>
                  <a:gs pos="7700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xmlns="" id="{48ADBD1A-7B51-4776-BEA9-D0221928B26F}"/>
                </a:ext>
              </a:extLst>
            </p:cNvPr>
            <p:cNvSpPr/>
            <p:nvPr/>
          </p:nvSpPr>
          <p:spPr>
            <a:xfrm rot="16200000">
              <a:off x="1192519" y="2997794"/>
              <a:ext cx="4541916" cy="636164"/>
            </a:xfrm>
            <a:prstGeom prst="ellipse">
              <a:avLst/>
            </a:prstGeom>
            <a:noFill/>
            <a:ln w="19050">
              <a:gradFill>
                <a:gsLst>
                  <a:gs pos="15000">
                    <a:schemeClr val="accent1">
                      <a:alpha val="0"/>
                    </a:schemeClr>
                  </a:gs>
                  <a:gs pos="100000">
                    <a:schemeClr val="accent1"/>
                  </a:gs>
                </a:gsLst>
                <a:lin ang="5400000" scaled="1"/>
              </a:gradFill>
            </a:ln>
            <a:effectLst>
              <a:outerShdw blurRad="508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xmlns="" id="{7DB6C595-F561-4F2C-BE08-8195C9BF3B1D}"/>
                </a:ext>
              </a:extLst>
            </p:cNvPr>
            <p:cNvGrpSpPr/>
            <p:nvPr/>
          </p:nvGrpSpPr>
          <p:grpSpPr>
            <a:xfrm>
              <a:off x="1679949" y="1019520"/>
              <a:ext cx="2709333" cy="4818961"/>
              <a:chOff x="1549400" y="1041400"/>
              <a:chExt cx="2709333" cy="4818961"/>
            </a:xfrm>
          </p:grpSpPr>
          <p:grpSp>
            <p:nvGrpSpPr>
              <p:cNvPr id="10" name="组合 9">
                <a:extLst>
                  <a:ext uri="{FF2B5EF4-FFF2-40B4-BE49-F238E27FC236}">
                    <a16:creationId xmlns:a16="http://schemas.microsoft.com/office/drawing/2014/main" xmlns="" id="{86DC7945-6837-4341-A3AB-6E68793AA9A4}"/>
                  </a:ext>
                </a:extLst>
              </p:cNvPr>
              <p:cNvGrpSpPr/>
              <p:nvPr/>
            </p:nvGrpSpPr>
            <p:grpSpPr>
              <a:xfrm>
                <a:off x="1549400" y="1041400"/>
                <a:ext cx="2709333" cy="533400"/>
                <a:chOff x="1549400" y="1041400"/>
                <a:chExt cx="2709333" cy="533400"/>
              </a:xfrm>
            </p:grpSpPr>
            <p:cxnSp>
              <p:nvCxnSpPr>
                <p:cNvPr id="15" name="直接箭头连接符 14">
                  <a:extLst>
                    <a:ext uri="{FF2B5EF4-FFF2-40B4-BE49-F238E27FC236}">
                      <a16:creationId xmlns:a16="http://schemas.microsoft.com/office/drawing/2014/main" xmlns="" id="{8434B1FB-B8F2-485C-A557-8806C85CBD15}"/>
                    </a:ext>
                  </a:extLst>
                </p:cNvPr>
                <p:cNvCxnSpPr/>
                <p:nvPr/>
              </p:nvCxnSpPr>
              <p:spPr>
                <a:xfrm>
                  <a:off x="1549400" y="1574800"/>
                  <a:ext cx="2709333" cy="0"/>
                </a:xfrm>
                <a:prstGeom prst="straightConnector1">
                  <a:avLst/>
                </a:prstGeom>
                <a:noFill/>
                <a:ln>
                  <a:gradFill>
                    <a:gsLst>
                      <a:gs pos="0">
                        <a:schemeClr val="bg1">
                          <a:alpha val="0"/>
                        </a:schemeClr>
                      </a:gs>
                      <a:gs pos="100000">
                        <a:schemeClr val="bg1"/>
                      </a:gs>
                    </a:gsLst>
                    <a:lin ang="0" scaled="0"/>
                  </a:gra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6" name="直接箭头连接符 15">
                  <a:extLst>
                    <a:ext uri="{FF2B5EF4-FFF2-40B4-BE49-F238E27FC236}">
                      <a16:creationId xmlns:a16="http://schemas.microsoft.com/office/drawing/2014/main" xmlns="" id="{DA7F6152-4F4D-436A-A96E-A61EC724767C}"/>
                    </a:ext>
                  </a:extLst>
                </p:cNvPr>
                <p:cNvCxnSpPr/>
                <p:nvPr/>
              </p:nvCxnSpPr>
              <p:spPr>
                <a:xfrm>
                  <a:off x="2381250" y="1303867"/>
                  <a:ext cx="683683" cy="0"/>
                </a:xfrm>
                <a:prstGeom prst="straightConnector1">
                  <a:avLst/>
                </a:prstGeom>
                <a:noFill/>
                <a:ln>
                  <a:gradFill>
                    <a:gsLst>
                      <a:gs pos="0">
                        <a:schemeClr val="bg1">
                          <a:alpha val="0"/>
                        </a:schemeClr>
                      </a:gs>
                      <a:gs pos="100000">
                        <a:schemeClr val="bg1">
                          <a:alpha val="43000"/>
                        </a:schemeClr>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直接箭头连接符 16">
                  <a:extLst>
                    <a:ext uri="{FF2B5EF4-FFF2-40B4-BE49-F238E27FC236}">
                      <a16:creationId xmlns:a16="http://schemas.microsoft.com/office/drawing/2014/main" xmlns="" id="{A63F1C84-76B4-49B4-BBB4-90BD58ED6048}"/>
                    </a:ext>
                  </a:extLst>
                </p:cNvPr>
                <p:cNvCxnSpPr/>
                <p:nvPr/>
              </p:nvCxnSpPr>
              <p:spPr>
                <a:xfrm>
                  <a:off x="3333750" y="1041400"/>
                  <a:ext cx="683683" cy="0"/>
                </a:xfrm>
                <a:prstGeom prst="straightConnector1">
                  <a:avLst/>
                </a:prstGeom>
                <a:noFill/>
                <a:ln>
                  <a:gradFill>
                    <a:gsLst>
                      <a:gs pos="0">
                        <a:schemeClr val="bg1">
                          <a:alpha val="0"/>
                        </a:schemeClr>
                      </a:gs>
                      <a:gs pos="100000">
                        <a:schemeClr val="bg1"/>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1" name="组合 10">
                <a:extLst>
                  <a:ext uri="{FF2B5EF4-FFF2-40B4-BE49-F238E27FC236}">
                    <a16:creationId xmlns:a16="http://schemas.microsoft.com/office/drawing/2014/main" xmlns="" id="{815A596B-F35C-459B-A893-E104FB305932}"/>
                  </a:ext>
                </a:extLst>
              </p:cNvPr>
              <p:cNvGrpSpPr/>
              <p:nvPr/>
            </p:nvGrpSpPr>
            <p:grpSpPr>
              <a:xfrm flipV="1">
                <a:off x="1549400" y="5326961"/>
                <a:ext cx="2709333" cy="533400"/>
                <a:chOff x="1549400" y="1041400"/>
                <a:chExt cx="2709333" cy="533400"/>
              </a:xfrm>
            </p:grpSpPr>
            <p:cxnSp>
              <p:nvCxnSpPr>
                <p:cNvPr id="12" name="直接箭头连接符 11">
                  <a:extLst>
                    <a:ext uri="{FF2B5EF4-FFF2-40B4-BE49-F238E27FC236}">
                      <a16:creationId xmlns:a16="http://schemas.microsoft.com/office/drawing/2014/main" xmlns="" id="{7154F71B-F444-4FB0-8D49-E7A66581C616}"/>
                    </a:ext>
                  </a:extLst>
                </p:cNvPr>
                <p:cNvCxnSpPr/>
                <p:nvPr/>
              </p:nvCxnSpPr>
              <p:spPr>
                <a:xfrm>
                  <a:off x="1549400" y="1574800"/>
                  <a:ext cx="2709333" cy="0"/>
                </a:xfrm>
                <a:prstGeom prst="straightConnector1">
                  <a:avLst/>
                </a:prstGeom>
                <a:noFill/>
                <a:ln>
                  <a:gradFill>
                    <a:gsLst>
                      <a:gs pos="0">
                        <a:schemeClr val="bg1">
                          <a:alpha val="0"/>
                        </a:schemeClr>
                      </a:gs>
                      <a:gs pos="100000">
                        <a:schemeClr val="bg1"/>
                      </a:gs>
                    </a:gsLst>
                    <a:lin ang="0" scaled="0"/>
                  </a:gra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3" name="直接箭头连接符 12">
                  <a:extLst>
                    <a:ext uri="{FF2B5EF4-FFF2-40B4-BE49-F238E27FC236}">
                      <a16:creationId xmlns:a16="http://schemas.microsoft.com/office/drawing/2014/main" xmlns="" id="{823443C1-A282-4FF2-9127-EEC7483EBA20}"/>
                    </a:ext>
                  </a:extLst>
                </p:cNvPr>
                <p:cNvCxnSpPr/>
                <p:nvPr/>
              </p:nvCxnSpPr>
              <p:spPr>
                <a:xfrm>
                  <a:off x="2381250" y="1303867"/>
                  <a:ext cx="683683" cy="0"/>
                </a:xfrm>
                <a:prstGeom prst="straightConnector1">
                  <a:avLst/>
                </a:prstGeom>
                <a:noFill/>
                <a:ln>
                  <a:gradFill>
                    <a:gsLst>
                      <a:gs pos="0">
                        <a:schemeClr val="bg1">
                          <a:alpha val="0"/>
                        </a:schemeClr>
                      </a:gs>
                      <a:gs pos="100000">
                        <a:schemeClr val="bg1">
                          <a:alpha val="43000"/>
                        </a:schemeClr>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4" name="直接箭头连接符 13">
                  <a:extLst>
                    <a:ext uri="{FF2B5EF4-FFF2-40B4-BE49-F238E27FC236}">
                      <a16:creationId xmlns:a16="http://schemas.microsoft.com/office/drawing/2014/main" xmlns="" id="{BDDA38A9-5AC3-4821-ADE8-4CECDED1956B}"/>
                    </a:ext>
                  </a:extLst>
                </p:cNvPr>
                <p:cNvCxnSpPr/>
                <p:nvPr/>
              </p:nvCxnSpPr>
              <p:spPr>
                <a:xfrm>
                  <a:off x="3333750" y="1041400"/>
                  <a:ext cx="683683" cy="0"/>
                </a:xfrm>
                <a:prstGeom prst="straightConnector1">
                  <a:avLst/>
                </a:prstGeom>
                <a:noFill/>
                <a:ln>
                  <a:gradFill>
                    <a:gsLst>
                      <a:gs pos="0">
                        <a:schemeClr val="bg1">
                          <a:alpha val="0"/>
                        </a:schemeClr>
                      </a:gs>
                      <a:gs pos="100000">
                        <a:schemeClr val="bg1"/>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18" name="组合 17">
            <a:extLst>
              <a:ext uri="{FF2B5EF4-FFF2-40B4-BE49-F238E27FC236}">
                <a16:creationId xmlns:a16="http://schemas.microsoft.com/office/drawing/2014/main" xmlns="" id="{70EF95D5-9625-482C-BB81-9B7B9A4728B2}"/>
              </a:ext>
            </a:extLst>
          </p:cNvPr>
          <p:cNvGrpSpPr/>
          <p:nvPr userDrawn="1"/>
        </p:nvGrpSpPr>
        <p:grpSpPr>
          <a:xfrm>
            <a:off x="5818066" y="1006820"/>
            <a:ext cx="5015033" cy="4818961"/>
            <a:chOff x="5818066" y="1019520"/>
            <a:chExt cx="5015033" cy="4818961"/>
          </a:xfrm>
        </p:grpSpPr>
        <p:sp>
          <p:nvSpPr>
            <p:cNvPr id="19" name="五边形 9">
              <a:extLst>
                <a:ext uri="{FF2B5EF4-FFF2-40B4-BE49-F238E27FC236}">
                  <a16:creationId xmlns:a16="http://schemas.microsoft.com/office/drawing/2014/main" xmlns="" id="{0D3E0DAD-ED2A-441D-A7BA-408E497357C0}"/>
                </a:ext>
              </a:extLst>
            </p:cNvPr>
            <p:cNvSpPr/>
            <p:nvPr/>
          </p:nvSpPr>
          <p:spPr>
            <a:xfrm flipH="1">
              <a:off x="6661529" y="1844314"/>
              <a:ext cx="4171570" cy="3169370"/>
            </a:xfrm>
            <a:prstGeom prst="homePlate">
              <a:avLst>
                <a:gd name="adj" fmla="val 42221"/>
              </a:avLst>
            </a:prstGeom>
            <a:gradFill flip="none" rotWithShape="1">
              <a:gsLst>
                <a:gs pos="0">
                  <a:schemeClr val="accent1">
                    <a:alpha val="0"/>
                  </a:schemeClr>
                </a:gs>
                <a:gs pos="100000">
                  <a:schemeClr val="accent2">
                    <a:alpha val="35000"/>
                  </a:schemeClr>
                </a:gs>
              </a:gsLst>
              <a:lin ang="0" scaled="0"/>
              <a:tileRect/>
            </a:gradFill>
            <a:ln>
              <a:gradFill>
                <a:gsLst>
                  <a:gs pos="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边形 10">
              <a:extLst>
                <a:ext uri="{FF2B5EF4-FFF2-40B4-BE49-F238E27FC236}">
                  <a16:creationId xmlns:a16="http://schemas.microsoft.com/office/drawing/2014/main" xmlns="" id="{8F3FF9CE-BB37-4DCE-A925-16FAD19E3799}"/>
                </a:ext>
              </a:extLst>
            </p:cNvPr>
            <p:cNvSpPr/>
            <p:nvPr/>
          </p:nvSpPr>
          <p:spPr>
            <a:xfrm flipH="1">
              <a:off x="7242695" y="2319875"/>
              <a:ext cx="2919693" cy="2218251"/>
            </a:xfrm>
            <a:prstGeom prst="homePlate">
              <a:avLst>
                <a:gd name="adj" fmla="val 42221"/>
              </a:avLst>
            </a:prstGeom>
            <a:gradFill flip="none" rotWithShape="1">
              <a:gsLst>
                <a:gs pos="0">
                  <a:schemeClr val="accent1">
                    <a:alpha val="0"/>
                  </a:schemeClr>
                </a:gs>
                <a:gs pos="100000">
                  <a:schemeClr val="accent2">
                    <a:alpha val="20000"/>
                  </a:schemeClr>
                </a:gs>
              </a:gsLst>
              <a:lin ang="0" scaled="0"/>
              <a:tileRect/>
            </a:gradFill>
            <a:ln>
              <a:gradFill>
                <a:gsLst>
                  <a:gs pos="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边形 11">
              <a:extLst>
                <a:ext uri="{FF2B5EF4-FFF2-40B4-BE49-F238E27FC236}">
                  <a16:creationId xmlns:a16="http://schemas.microsoft.com/office/drawing/2014/main" xmlns="" id="{D03DA396-E3FF-4033-AEF3-64BD6FAF580D}"/>
                </a:ext>
              </a:extLst>
            </p:cNvPr>
            <p:cNvSpPr/>
            <p:nvPr/>
          </p:nvSpPr>
          <p:spPr>
            <a:xfrm flipH="1">
              <a:off x="5818066" y="1739900"/>
              <a:ext cx="4446436" cy="3378200"/>
            </a:xfrm>
            <a:prstGeom prst="homePlate">
              <a:avLst>
                <a:gd name="adj" fmla="val 42221"/>
              </a:avLst>
            </a:prstGeom>
            <a:noFill/>
            <a:ln>
              <a:gradFill>
                <a:gsLst>
                  <a:gs pos="7700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xmlns="" id="{791E7B62-EF4C-4987-AEBF-810822C1CEEC}"/>
                </a:ext>
              </a:extLst>
            </p:cNvPr>
            <p:cNvSpPr/>
            <p:nvPr/>
          </p:nvSpPr>
          <p:spPr>
            <a:xfrm rot="5400000" flipH="1">
              <a:off x="6472965" y="2997794"/>
              <a:ext cx="4541918" cy="636164"/>
            </a:xfrm>
            <a:prstGeom prst="ellipse">
              <a:avLst/>
            </a:prstGeom>
            <a:noFill/>
            <a:ln w="19050">
              <a:gradFill>
                <a:gsLst>
                  <a:gs pos="15000">
                    <a:schemeClr val="accent1">
                      <a:alpha val="0"/>
                    </a:schemeClr>
                  </a:gs>
                  <a:gs pos="100000">
                    <a:schemeClr val="accent1"/>
                  </a:gs>
                </a:gsLst>
                <a:lin ang="5400000" scaled="1"/>
              </a:gradFill>
            </a:ln>
            <a:effectLst>
              <a:outerShdw blurRad="508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a:extLst>
                <a:ext uri="{FF2B5EF4-FFF2-40B4-BE49-F238E27FC236}">
                  <a16:creationId xmlns:a16="http://schemas.microsoft.com/office/drawing/2014/main" xmlns="" id="{460FCE5D-1F05-4AAC-B56E-73F7F4FA1F1C}"/>
                </a:ext>
              </a:extLst>
            </p:cNvPr>
            <p:cNvGrpSpPr/>
            <p:nvPr/>
          </p:nvGrpSpPr>
          <p:grpSpPr>
            <a:xfrm flipH="1">
              <a:off x="7802719" y="1019520"/>
              <a:ext cx="2709333" cy="4818961"/>
              <a:chOff x="1549400" y="1041400"/>
              <a:chExt cx="2709333" cy="4818961"/>
            </a:xfrm>
          </p:grpSpPr>
          <p:grpSp>
            <p:nvGrpSpPr>
              <p:cNvPr id="26" name="组合 25">
                <a:extLst>
                  <a:ext uri="{FF2B5EF4-FFF2-40B4-BE49-F238E27FC236}">
                    <a16:creationId xmlns:a16="http://schemas.microsoft.com/office/drawing/2014/main" xmlns="" id="{F7D3E520-D0D7-457D-8529-89D99A7FE208}"/>
                  </a:ext>
                </a:extLst>
              </p:cNvPr>
              <p:cNvGrpSpPr/>
              <p:nvPr/>
            </p:nvGrpSpPr>
            <p:grpSpPr>
              <a:xfrm>
                <a:off x="1549400" y="1041400"/>
                <a:ext cx="2709333" cy="533400"/>
                <a:chOff x="1549400" y="1041400"/>
                <a:chExt cx="2709333" cy="533400"/>
              </a:xfrm>
            </p:grpSpPr>
            <p:cxnSp>
              <p:nvCxnSpPr>
                <p:cNvPr id="31" name="直接箭头连接符 30">
                  <a:extLst>
                    <a:ext uri="{FF2B5EF4-FFF2-40B4-BE49-F238E27FC236}">
                      <a16:creationId xmlns:a16="http://schemas.microsoft.com/office/drawing/2014/main" xmlns="" id="{BE8495C5-4EEA-4437-98B5-9BE31F75332C}"/>
                    </a:ext>
                  </a:extLst>
                </p:cNvPr>
                <p:cNvCxnSpPr/>
                <p:nvPr/>
              </p:nvCxnSpPr>
              <p:spPr>
                <a:xfrm>
                  <a:off x="1549400" y="1574800"/>
                  <a:ext cx="2709333" cy="0"/>
                </a:xfrm>
                <a:prstGeom prst="straightConnector1">
                  <a:avLst/>
                </a:prstGeom>
                <a:noFill/>
                <a:ln>
                  <a:gradFill>
                    <a:gsLst>
                      <a:gs pos="0">
                        <a:schemeClr val="bg1">
                          <a:alpha val="0"/>
                        </a:schemeClr>
                      </a:gs>
                      <a:gs pos="100000">
                        <a:schemeClr val="bg1"/>
                      </a:gs>
                    </a:gsLst>
                    <a:lin ang="0" scaled="0"/>
                  </a:gra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32" name="直接箭头连接符 31">
                  <a:extLst>
                    <a:ext uri="{FF2B5EF4-FFF2-40B4-BE49-F238E27FC236}">
                      <a16:creationId xmlns:a16="http://schemas.microsoft.com/office/drawing/2014/main" xmlns="" id="{CE52D135-79A0-4E76-92BB-882544A04A9A}"/>
                    </a:ext>
                  </a:extLst>
                </p:cNvPr>
                <p:cNvCxnSpPr/>
                <p:nvPr/>
              </p:nvCxnSpPr>
              <p:spPr>
                <a:xfrm>
                  <a:off x="2381250" y="1303867"/>
                  <a:ext cx="683683" cy="0"/>
                </a:xfrm>
                <a:prstGeom prst="straightConnector1">
                  <a:avLst/>
                </a:prstGeom>
                <a:noFill/>
                <a:ln>
                  <a:gradFill>
                    <a:gsLst>
                      <a:gs pos="0">
                        <a:schemeClr val="bg1">
                          <a:alpha val="0"/>
                        </a:schemeClr>
                      </a:gs>
                      <a:gs pos="100000">
                        <a:schemeClr val="bg1">
                          <a:alpha val="43000"/>
                        </a:schemeClr>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33" name="直接箭头连接符 32">
                  <a:extLst>
                    <a:ext uri="{FF2B5EF4-FFF2-40B4-BE49-F238E27FC236}">
                      <a16:creationId xmlns:a16="http://schemas.microsoft.com/office/drawing/2014/main" xmlns="" id="{1CAAC309-73F8-418B-87F7-9E7AA5DA182D}"/>
                    </a:ext>
                  </a:extLst>
                </p:cNvPr>
                <p:cNvCxnSpPr/>
                <p:nvPr/>
              </p:nvCxnSpPr>
              <p:spPr>
                <a:xfrm>
                  <a:off x="3333750" y="1041400"/>
                  <a:ext cx="683683" cy="0"/>
                </a:xfrm>
                <a:prstGeom prst="straightConnector1">
                  <a:avLst/>
                </a:prstGeom>
                <a:noFill/>
                <a:ln>
                  <a:gradFill>
                    <a:gsLst>
                      <a:gs pos="0">
                        <a:schemeClr val="bg1">
                          <a:alpha val="0"/>
                        </a:schemeClr>
                      </a:gs>
                      <a:gs pos="100000">
                        <a:schemeClr val="bg1"/>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a:extLst>
                  <a:ext uri="{FF2B5EF4-FFF2-40B4-BE49-F238E27FC236}">
                    <a16:creationId xmlns:a16="http://schemas.microsoft.com/office/drawing/2014/main" xmlns="" id="{52684195-0A23-4953-B035-4B304745F0CE}"/>
                  </a:ext>
                </a:extLst>
              </p:cNvPr>
              <p:cNvGrpSpPr/>
              <p:nvPr/>
            </p:nvGrpSpPr>
            <p:grpSpPr>
              <a:xfrm flipV="1">
                <a:off x="1549400" y="5326961"/>
                <a:ext cx="2709333" cy="533400"/>
                <a:chOff x="1549400" y="1041400"/>
                <a:chExt cx="2709333" cy="533400"/>
              </a:xfrm>
            </p:grpSpPr>
            <p:cxnSp>
              <p:nvCxnSpPr>
                <p:cNvPr id="28" name="直接箭头连接符 27">
                  <a:extLst>
                    <a:ext uri="{FF2B5EF4-FFF2-40B4-BE49-F238E27FC236}">
                      <a16:creationId xmlns:a16="http://schemas.microsoft.com/office/drawing/2014/main" xmlns="" id="{5872E909-F796-47CE-A540-6C656520A278}"/>
                    </a:ext>
                  </a:extLst>
                </p:cNvPr>
                <p:cNvCxnSpPr/>
                <p:nvPr/>
              </p:nvCxnSpPr>
              <p:spPr>
                <a:xfrm>
                  <a:off x="1549400" y="1574800"/>
                  <a:ext cx="2709333" cy="0"/>
                </a:xfrm>
                <a:prstGeom prst="straightConnector1">
                  <a:avLst/>
                </a:prstGeom>
                <a:noFill/>
                <a:ln>
                  <a:gradFill>
                    <a:gsLst>
                      <a:gs pos="0">
                        <a:schemeClr val="bg1">
                          <a:alpha val="0"/>
                        </a:schemeClr>
                      </a:gs>
                      <a:gs pos="100000">
                        <a:schemeClr val="bg1"/>
                      </a:gs>
                    </a:gsLst>
                    <a:lin ang="0" scaled="0"/>
                  </a:gra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29" name="直接箭头连接符 28">
                  <a:extLst>
                    <a:ext uri="{FF2B5EF4-FFF2-40B4-BE49-F238E27FC236}">
                      <a16:creationId xmlns:a16="http://schemas.microsoft.com/office/drawing/2014/main" xmlns="" id="{07D155BB-87DA-496C-8B1A-F05E15C7F4EF}"/>
                    </a:ext>
                  </a:extLst>
                </p:cNvPr>
                <p:cNvCxnSpPr/>
                <p:nvPr/>
              </p:nvCxnSpPr>
              <p:spPr>
                <a:xfrm>
                  <a:off x="2381250" y="1303867"/>
                  <a:ext cx="683683" cy="0"/>
                </a:xfrm>
                <a:prstGeom prst="straightConnector1">
                  <a:avLst/>
                </a:prstGeom>
                <a:noFill/>
                <a:ln>
                  <a:gradFill>
                    <a:gsLst>
                      <a:gs pos="0">
                        <a:schemeClr val="bg1">
                          <a:alpha val="0"/>
                        </a:schemeClr>
                      </a:gs>
                      <a:gs pos="100000">
                        <a:schemeClr val="bg1">
                          <a:alpha val="43000"/>
                        </a:schemeClr>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30" name="直接箭头连接符 29">
                  <a:extLst>
                    <a:ext uri="{FF2B5EF4-FFF2-40B4-BE49-F238E27FC236}">
                      <a16:creationId xmlns:a16="http://schemas.microsoft.com/office/drawing/2014/main" xmlns="" id="{F45CE68B-02D3-4CEC-B8CB-F222D4CE461F}"/>
                    </a:ext>
                  </a:extLst>
                </p:cNvPr>
                <p:cNvCxnSpPr/>
                <p:nvPr/>
              </p:nvCxnSpPr>
              <p:spPr>
                <a:xfrm>
                  <a:off x="3333750" y="1041400"/>
                  <a:ext cx="683683" cy="0"/>
                </a:xfrm>
                <a:prstGeom prst="straightConnector1">
                  <a:avLst/>
                </a:prstGeom>
                <a:noFill/>
                <a:ln>
                  <a:gradFill>
                    <a:gsLst>
                      <a:gs pos="0">
                        <a:schemeClr val="bg1">
                          <a:alpha val="0"/>
                        </a:schemeClr>
                      </a:gs>
                      <a:gs pos="100000">
                        <a:schemeClr val="bg1"/>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36" name="文本占位符 2">
            <a:extLst>
              <a:ext uri="{FF2B5EF4-FFF2-40B4-BE49-F238E27FC236}">
                <a16:creationId xmlns:a16="http://schemas.microsoft.com/office/drawing/2014/main" xmlns="" id="{67590991-044E-421A-89AD-BC7EA4F3299B}"/>
              </a:ext>
            </a:extLst>
          </p:cNvPr>
          <p:cNvSpPr>
            <a:spLocks noGrp="1"/>
          </p:cNvSpPr>
          <p:nvPr>
            <p:ph type="body" sz="quarter" idx="15"/>
          </p:nvPr>
        </p:nvSpPr>
        <p:spPr>
          <a:xfrm>
            <a:off x="1142855" y="2880467"/>
            <a:ext cx="1842392" cy="978992"/>
          </a:xfrm>
          <a:prstGeom prst="rect">
            <a:avLst/>
          </a:prstGeom>
        </p:spPr>
        <p:txBody>
          <a:bodyPr/>
          <a:lstStyle>
            <a:lvl1pPr marL="0" indent="0" algn="ctr">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37" name="文本占位符 2">
            <a:extLst>
              <a:ext uri="{FF2B5EF4-FFF2-40B4-BE49-F238E27FC236}">
                <a16:creationId xmlns:a16="http://schemas.microsoft.com/office/drawing/2014/main" xmlns="" id="{AD410FC4-B68C-4D0A-AE67-77F52873977B}"/>
              </a:ext>
            </a:extLst>
          </p:cNvPr>
          <p:cNvSpPr>
            <a:spLocks noGrp="1"/>
          </p:cNvSpPr>
          <p:nvPr>
            <p:ph type="body" sz="quarter" idx="16"/>
          </p:nvPr>
        </p:nvSpPr>
        <p:spPr>
          <a:xfrm>
            <a:off x="9241193" y="2880467"/>
            <a:ext cx="1842392" cy="978992"/>
          </a:xfrm>
          <a:prstGeom prst="rect">
            <a:avLst/>
          </a:prstGeom>
        </p:spPr>
        <p:txBody>
          <a:bodyPr/>
          <a:lstStyle>
            <a:lvl1pPr marL="0" indent="0" algn="ctr">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40" name="文本占位符 2">
            <a:extLst>
              <a:ext uri="{FF2B5EF4-FFF2-40B4-BE49-F238E27FC236}">
                <a16:creationId xmlns:a16="http://schemas.microsoft.com/office/drawing/2014/main" xmlns="" id="{46A2C6E6-9292-427C-9AA0-04FDFB93D4DB}"/>
              </a:ext>
            </a:extLst>
          </p:cNvPr>
          <p:cNvSpPr>
            <a:spLocks noGrp="1"/>
          </p:cNvSpPr>
          <p:nvPr>
            <p:ph type="body" sz="quarter" idx="17"/>
          </p:nvPr>
        </p:nvSpPr>
        <p:spPr>
          <a:xfrm>
            <a:off x="1142855" y="5387806"/>
            <a:ext cx="9940730" cy="581772"/>
          </a:xfrm>
          <a:prstGeom prst="rect">
            <a:avLst/>
          </a:prstGeom>
        </p:spPr>
        <p:txBody>
          <a:bodyPr/>
          <a:lstStyle>
            <a:lvl1pPr marL="0" indent="0" algn="ctr">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38" name="文本占位符 8">
            <a:extLst>
              <a:ext uri="{FF2B5EF4-FFF2-40B4-BE49-F238E27FC236}">
                <a16:creationId xmlns:a16="http://schemas.microsoft.com/office/drawing/2014/main" xmlns="" id="{5F14FC5B-95D9-4215-B7D5-A9C69B4CA4A8}"/>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39" name="任意多边形: 形状 38">
            <a:extLst>
              <a:ext uri="{FF2B5EF4-FFF2-40B4-BE49-F238E27FC236}">
                <a16:creationId xmlns:a16="http://schemas.microsoft.com/office/drawing/2014/main" xmlns="" id="{FF2F749D-0A16-40B9-8FDB-1CB58D555EDE}"/>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77294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内容页_2">
    <p:spTree>
      <p:nvGrpSpPr>
        <p:cNvPr id="1" name=""/>
        <p:cNvGrpSpPr/>
        <p:nvPr/>
      </p:nvGrpSpPr>
      <p:grpSpPr>
        <a:xfrm>
          <a:off x="0" y="0"/>
          <a:ext cx="0" cy="0"/>
          <a:chOff x="0" y="0"/>
          <a:chExt cx="0" cy="0"/>
        </a:xfrm>
      </p:grpSpPr>
      <p:pic>
        <p:nvPicPr>
          <p:cNvPr id="260" name="图片 259" descr="灰色的蜂窝&#10;&#10;中度可信度描述已自动生成">
            <a:extLst>
              <a:ext uri="{FF2B5EF4-FFF2-40B4-BE49-F238E27FC236}">
                <a16:creationId xmlns:a16="http://schemas.microsoft.com/office/drawing/2014/main" xmlns="" id="{41766056-A15C-4B8A-91BB-581C63BAF2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xmlns="" id="{7B751151-5CA9-431F-A06A-54E72BC32725}"/>
              </a:ext>
            </a:extLst>
          </p:cNvPr>
          <p:cNvSpPr/>
          <p:nvPr userDrawn="1"/>
        </p:nvSpPr>
        <p:spPr>
          <a:xfrm>
            <a:off x="1" y="-1"/>
            <a:ext cx="12193588" cy="68579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0" name="文本占位符 2">
            <a:extLst>
              <a:ext uri="{FF2B5EF4-FFF2-40B4-BE49-F238E27FC236}">
                <a16:creationId xmlns:a16="http://schemas.microsoft.com/office/drawing/2014/main" xmlns="" id="{78A90C05-F27F-46BC-ACAD-88FA66EEC132}"/>
              </a:ext>
            </a:extLst>
          </p:cNvPr>
          <p:cNvSpPr>
            <a:spLocks noGrp="1"/>
          </p:cNvSpPr>
          <p:nvPr userDrawn="1">
            <p:ph type="body" sz="quarter" idx="16"/>
          </p:nvPr>
        </p:nvSpPr>
        <p:spPr>
          <a:xfrm>
            <a:off x="6784386" y="4757122"/>
            <a:ext cx="4126942" cy="1446197"/>
          </a:xfrm>
          <a:prstGeom prst="rect">
            <a:avLst/>
          </a:prstGeom>
        </p:spPr>
        <p:txBody>
          <a:bodyPr/>
          <a:lstStyle>
            <a:lvl1pPr marL="0" indent="0" algn="ctr">
              <a:lnSpc>
                <a:spcPct val="120000"/>
              </a:lnSpc>
              <a:spcBef>
                <a:spcPts val="0"/>
              </a:spcBef>
              <a:buNone/>
              <a:defRPr sz="1600"/>
            </a:lvl1pPr>
            <a:lvl2pPr marL="457200" indent="0">
              <a:buNone/>
              <a:defRPr/>
            </a:lvl2pPr>
          </a:lstStyle>
          <a:p>
            <a:pPr lvl="0"/>
            <a:r>
              <a:rPr lang="zh-CN" altLang="en-US" dirty="0"/>
              <a:t>单击此处编辑母版文本样式</a:t>
            </a:r>
          </a:p>
        </p:txBody>
      </p:sp>
      <p:sp>
        <p:nvSpPr>
          <p:cNvPr id="245" name="文本占位符 8">
            <a:extLst>
              <a:ext uri="{FF2B5EF4-FFF2-40B4-BE49-F238E27FC236}">
                <a16:creationId xmlns:a16="http://schemas.microsoft.com/office/drawing/2014/main" xmlns="" id="{43604A87-58B4-46B6-A72B-EDA6695A3626}"/>
              </a:ext>
            </a:extLst>
          </p:cNvPr>
          <p:cNvSpPr>
            <a:spLocks noGrp="1"/>
          </p:cNvSpPr>
          <p:nvPr userDrawn="1">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246" name="任意多边形: 形状 245">
            <a:extLst>
              <a:ext uri="{FF2B5EF4-FFF2-40B4-BE49-F238E27FC236}">
                <a16:creationId xmlns:a16="http://schemas.microsoft.com/office/drawing/2014/main" xmlns="" id="{9486EA86-94B8-4B8E-843F-093C4DCA66B6}"/>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grpSp>
        <p:nvGrpSpPr>
          <p:cNvPr id="381" name="组合 380">
            <a:extLst>
              <a:ext uri="{FF2B5EF4-FFF2-40B4-BE49-F238E27FC236}">
                <a16:creationId xmlns:a16="http://schemas.microsoft.com/office/drawing/2014/main" xmlns="" id="{70BD595C-6C6A-4298-AF77-1E354F4B938B}"/>
              </a:ext>
            </a:extLst>
          </p:cNvPr>
          <p:cNvGrpSpPr/>
          <p:nvPr userDrawn="1"/>
        </p:nvGrpSpPr>
        <p:grpSpPr>
          <a:xfrm>
            <a:off x="7099922" y="1206960"/>
            <a:ext cx="3495870" cy="3451072"/>
            <a:chOff x="-3361993" y="2572720"/>
            <a:chExt cx="3495870" cy="1749343"/>
          </a:xfrm>
        </p:grpSpPr>
        <p:cxnSp>
          <p:nvCxnSpPr>
            <p:cNvPr id="382" name="直接连接符 381">
              <a:extLst>
                <a:ext uri="{FF2B5EF4-FFF2-40B4-BE49-F238E27FC236}">
                  <a16:creationId xmlns:a16="http://schemas.microsoft.com/office/drawing/2014/main" xmlns="" id="{5268F1B2-80D5-43E8-912D-103E1DA18EA8}"/>
                </a:ext>
              </a:extLst>
            </p:cNvPr>
            <p:cNvCxnSpPr>
              <a:cxnSpLocks/>
            </p:cNvCxnSpPr>
            <p:nvPr userDrawn="1"/>
          </p:nvCxnSpPr>
          <p:spPr>
            <a:xfrm rot="16200000">
              <a:off x="-3249309" y="3447394"/>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3" name="直接连接符 382">
              <a:extLst>
                <a:ext uri="{FF2B5EF4-FFF2-40B4-BE49-F238E27FC236}">
                  <a16:creationId xmlns:a16="http://schemas.microsoft.com/office/drawing/2014/main" xmlns="" id="{E8AB95B7-CE43-4274-B471-7AB59EA55EBA}"/>
                </a:ext>
              </a:extLst>
            </p:cNvPr>
            <p:cNvCxnSpPr>
              <a:cxnSpLocks/>
            </p:cNvCxnSpPr>
            <p:nvPr userDrawn="1"/>
          </p:nvCxnSpPr>
          <p:spPr>
            <a:xfrm rot="16383051">
              <a:off x="-3247666" y="3416122"/>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4" name="直接连接符 383">
              <a:extLst>
                <a:ext uri="{FF2B5EF4-FFF2-40B4-BE49-F238E27FC236}">
                  <a16:creationId xmlns:a16="http://schemas.microsoft.com/office/drawing/2014/main" xmlns="" id="{7B5337DE-1D96-4651-B6EC-1ED251D25982}"/>
                </a:ext>
              </a:extLst>
            </p:cNvPr>
            <p:cNvCxnSpPr>
              <a:cxnSpLocks/>
            </p:cNvCxnSpPr>
            <p:nvPr userDrawn="1"/>
          </p:nvCxnSpPr>
          <p:spPr>
            <a:xfrm rot="16566102">
              <a:off x="-3242742" y="338494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5" name="直接连接符 384">
              <a:extLst>
                <a:ext uri="{FF2B5EF4-FFF2-40B4-BE49-F238E27FC236}">
                  <a16:creationId xmlns:a16="http://schemas.microsoft.com/office/drawing/2014/main" xmlns="" id="{F24C5266-FA5D-4D0A-863B-7FEB6CF71FA5}"/>
                </a:ext>
              </a:extLst>
            </p:cNvPr>
            <p:cNvCxnSpPr>
              <a:cxnSpLocks/>
            </p:cNvCxnSpPr>
            <p:nvPr userDrawn="1"/>
          </p:nvCxnSpPr>
          <p:spPr>
            <a:xfrm rot="16749153">
              <a:off x="-3234551" y="335393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6" name="直接连接符 385">
              <a:extLst>
                <a:ext uri="{FF2B5EF4-FFF2-40B4-BE49-F238E27FC236}">
                  <a16:creationId xmlns:a16="http://schemas.microsoft.com/office/drawing/2014/main" xmlns="" id="{60A1E34D-A7D5-483D-A158-B3A6C1253FF5}"/>
                </a:ext>
              </a:extLst>
            </p:cNvPr>
            <p:cNvCxnSpPr>
              <a:cxnSpLocks/>
            </p:cNvCxnSpPr>
            <p:nvPr userDrawn="1"/>
          </p:nvCxnSpPr>
          <p:spPr>
            <a:xfrm rot="16932204">
              <a:off x="-3223117" y="332319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7" name="直接连接符 386">
              <a:extLst>
                <a:ext uri="{FF2B5EF4-FFF2-40B4-BE49-F238E27FC236}">
                  <a16:creationId xmlns:a16="http://schemas.microsoft.com/office/drawing/2014/main" xmlns="" id="{1BE33F79-DBCC-4968-9240-50CDBB2579C5}"/>
                </a:ext>
              </a:extLst>
            </p:cNvPr>
            <p:cNvCxnSpPr>
              <a:cxnSpLocks/>
            </p:cNvCxnSpPr>
            <p:nvPr userDrawn="1"/>
          </p:nvCxnSpPr>
          <p:spPr>
            <a:xfrm rot="17115254">
              <a:off x="-3208471" y="329280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8" name="直接连接符 387">
              <a:extLst>
                <a:ext uri="{FF2B5EF4-FFF2-40B4-BE49-F238E27FC236}">
                  <a16:creationId xmlns:a16="http://schemas.microsoft.com/office/drawing/2014/main" xmlns="" id="{2D76676B-58B1-4338-8136-A31AFE0A37B2}"/>
                </a:ext>
              </a:extLst>
            </p:cNvPr>
            <p:cNvCxnSpPr>
              <a:cxnSpLocks/>
            </p:cNvCxnSpPr>
            <p:nvPr userDrawn="1"/>
          </p:nvCxnSpPr>
          <p:spPr>
            <a:xfrm rot="17298305">
              <a:off x="-3190654" y="326285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9" name="直接连接符 388">
              <a:extLst>
                <a:ext uri="{FF2B5EF4-FFF2-40B4-BE49-F238E27FC236}">
                  <a16:creationId xmlns:a16="http://schemas.microsoft.com/office/drawing/2014/main" xmlns="" id="{C038FD8A-D618-4B6F-B0AF-561166CC111E}"/>
                </a:ext>
              </a:extLst>
            </p:cNvPr>
            <p:cNvCxnSpPr>
              <a:cxnSpLocks/>
            </p:cNvCxnSpPr>
            <p:nvPr userDrawn="1"/>
          </p:nvCxnSpPr>
          <p:spPr>
            <a:xfrm rot="17481356">
              <a:off x="-3169719" y="3233427"/>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0" name="直接连接符 389">
              <a:extLst>
                <a:ext uri="{FF2B5EF4-FFF2-40B4-BE49-F238E27FC236}">
                  <a16:creationId xmlns:a16="http://schemas.microsoft.com/office/drawing/2014/main" xmlns="" id="{968188DD-0CB5-4EB4-8152-94C2136A5A1D}"/>
                </a:ext>
              </a:extLst>
            </p:cNvPr>
            <p:cNvCxnSpPr>
              <a:cxnSpLocks/>
            </p:cNvCxnSpPr>
            <p:nvPr userDrawn="1"/>
          </p:nvCxnSpPr>
          <p:spPr>
            <a:xfrm rot="17664407">
              <a:off x="-3145724" y="3204607"/>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1" name="直接连接符 390">
              <a:extLst>
                <a:ext uri="{FF2B5EF4-FFF2-40B4-BE49-F238E27FC236}">
                  <a16:creationId xmlns:a16="http://schemas.microsoft.com/office/drawing/2014/main" xmlns="" id="{44405A5D-CEF1-4FA7-8365-5DD7A5043730}"/>
                </a:ext>
              </a:extLst>
            </p:cNvPr>
            <p:cNvCxnSpPr>
              <a:cxnSpLocks/>
            </p:cNvCxnSpPr>
            <p:nvPr userDrawn="1"/>
          </p:nvCxnSpPr>
          <p:spPr>
            <a:xfrm rot="17847458">
              <a:off x="-3118736" y="3176474"/>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2" name="直接连接符 391">
              <a:extLst>
                <a:ext uri="{FF2B5EF4-FFF2-40B4-BE49-F238E27FC236}">
                  <a16:creationId xmlns:a16="http://schemas.microsoft.com/office/drawing/2014/main" xmlns="" id="{BC58EBD8-35BE-4928-B9BA-59DA309D3BC8}"/>
                </a:ext>
              </a:extLst>
            </p:cNvPr>
            <p:cNvCxnSpPr>
              <a:cxnSpLocks/>
            </p:cNvCxnSpPr>
            <p:nvPr userDrawn="1"/>
          </p:nvCxnSpPr>
          <p:spPr>
            <a:xfrm rot="18030509">
              <a:off x="-3088833" y="314911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3" name="直接连接符 392">
              <a:extLst>
                <a:ext uri="{FF2B5EF4-FFF2-40B4-BE49-F238E27FC236}">
                  <a16:creationId xmlns:a16="http://schemas.microsoft.com/office/drawing/2014/main" xmlns="" id="{6DC96BE8-2C94-4919-8E01-F50FE6965F47}"/>
                </a:ext>
              </a:extLst>
            </p:cNvPr>
            <p:cNvCxnSpPr>
              <a:cxnSpLocks/>
            </p:cNvCxnSpPr>
            <p:nvPr userDrawn="1"/>
          </p:nvCxnSpPr>
          <p:spPr>
            <a:xfrm rot="18213559">
              <a:off x="-3056098" y="3122591"/>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4" name="直接连接符 393">
              <a:extLst>
                <a:ext uri="{FF2B5EF4-FFF2-40B4-BE49-F238E27FC236}">
                  <a16:creationId xmlns:a16="http://schemas.microsoft.com/office/drawing/2014/main" xmlns="" id="{A69B5CB6-BEC7-4E21-87CC-7C4A43914E62}"/>
                </a:ext>
              </a:extLst>
            </p:cNvPr>
            <p:cNvCxnSpPr>
              <a:cxnSpLocks/>
            </p:cNvCxnSpPr>
            <p:nvPr userDrawn="1"/>
          </p:nvCxnSpPr>
          <p:spPr>
            <a:xfrm rot="18396610">
              <a:off x="-3020628" y="309699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5" name="直接连接符 394">
              <a:extLst>
                <a:ext uri="{FF2B5EF4-FFF2-40B4-BE49-F238E27FC236}">
                  <a16:creationId xmlns:a16="http://schemas.microsoft.com/office/drawing/2014/main" xmlns="" id="{37F7FDE6-CB40-4B57-9948-DCCC164246BF}"/>
                </a:ext>
              </a:extLst>
            </p:cNvPr>
            <p:cNvCxnSpPr>
              <a:cxnSpLocks/>
            </p:cNvCxnSpPr>
            <p:nvPr userDrawn="1"/>
          </p:nvCxnSpPr>
          <p:spPr>
            <a:xfrm rot="18579661">
              <a:off x="-2982517" y="3072387"/>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6" name="直接连接符 395">
              <a:extLst>
                <a:ext uri="{FF2B5EF4-FFF2-40B4-BE49-F238E27FC236}">
                  <a16:creationId xmlns:a16="http://schemas.microsoft.com/office/drawing/2014/main" xmlns="" id="{6538D61F-1B70-49CD-9DF1-0C41E6F453D8}"/>
                </a:ext>
              </a:extLst>
            </p:cNvPr>
            <p:cNvCxnSpPr>
              <a:cxnSpLocks/>
            </p:cNvCxnSpPr>
            <p:nvPr userDrawn="1"/>
          </p:nvCxnSpPr>
          <p:spPr>
            <a:xfrm rot="18762712">
              <a:off x="-2941878" y="304884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7" name="直接连接符 396">
              <a:extLst>
                <a:ext uri="{FF2B5EF4-FFF2-40B4-BE49-F238E27FC236}">
                  <a16:creationId xmlns:a16="http://schemas.microsoft.com/office/drawing/2014/main" xmlns="" id="{7E2D2B30-614D-46AC-9879-084737CEB049}"/>
                </a:ext>
              </a:extLst>
            </p:cNvPr>
            <p:cNvCxnSpPr>
              <a:cxnSpLocks/>
            </p:cNvCxnSpPr>
            <p:nvPr userDrawn="1"/>
          </p:nvCxnSpPr>
          <p:spPr>
            <a:xfrm rot="18945763">
              <a:off x="-3361993" y="302643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8" name="直接连接符 397">
              <a:extLst>
                <a:ext uri="{FF2B5EF4-FFF2-40B4-BE49-F238E27FC236}">
                  <a16:creationId xmlns:a16="http://schemas.microsoft.com/office/drawing/2014/main" xmlns="" id="{25F25C10-F281-42B8-9AE2-7C7FCFCBA42A}"/>
                </a:ext>
              </a:extLst>
            </p:cNvPr>
            <p:cNvCxnSpPr>
              <a:cxnSpLocks/>
            </p:cNvCxnSpPr>
            <p:nvPr userDrawn="1"/>
          </p:nvCxnSpPr>
          <p:spPr>
            <a:xfrm rot="19128814">
              <a:off x="-3316649" y="3005214"/>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9" name="直接连接符 398">
              <a:extLst>
                <a:ext uri="{FF2B5EF4-FFF2-40B4-BE49-F238E27FC236}">
                  <a16:creationId xmlns:a16="http://schemas.microsoft.com/office/drawing/2014/main" xmlns="" id="{45C11495-F527-4ED8-8D17-09F3BFE55DD5}"/>
                </a:ext>
              </a:extLst>
            </p:cNvPr>
            <p:cNvCxnSpPr>
              <a:cxnSpLocks/>
            </p:cNvCxnSpPr>
            <p:nvPr userDrawn="1"/>
          </p:nvCxnSpPr>
          <p:spPr>
            <a:xfrm rot="19311864">
              <a:off x="-3269138" y="2985248"/>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0" name="直接连接符 399">
              <a:extLst>
                <a:ext uri="{FF2B5EF4-FFF2-40B4-BE49-F238E27FC236}">
                  <a16:creationId xmlns:a16="http://schemas.microsoft.com/office/drawing/2014/main" xmlns="" id="{0FD3F4B1-2EE0-4283-B5C9-161CEBC6F0DA}"/>
                </a:ext>
              </a:extLst>
            </p:cNvPr>
            <p:cNvCxnSpPr>
              <a:cxnSpLocks/>
            </p:cNvCxnSpPr>
            <p:nvPr userDrawn="1"/>
          </p:nvCxnSpPr>
          <p:spPr>
            <a:xfrm rot="19494915">
              <a:off x="-3219601" y="296659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1" name="直接连接符 400">
              <a:extLst>
                <a:ext uri="{FF2B5EF4-FFF2-40B4-BE49-F238E27FC236}">
                  <a16:creationId xmlns:a16="http://schemas.microsoft.com/office/drawing/2014/main" xmlns="" id="{2F0537BA-7E98-4B85-8BBF-548F0D03F410}"/>
                </a:ext>
              </a:extLst>
            </p:cNvPr>
            <p:cNvCxnSpPr>
              <a:cxnSpLocks/>
            </p:cNvCxnSpPr>
            <p:nvPr userDrawn="1"/>
          </p:nvCxnSpPr>
          <p:spPr>
            <a:xfrm rot="19677966">
              <a:off x="-3168175" y="2949300"/>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2" name="直接连接符 401">
              <a:extLst>
                <a:ext uri="{FF2B5EF4-FFF2-40B4-BE49-F238E27FC236}">
                  <a16:creationId xmlns:a16="http://schemas.microsoft.com/office/drawing/2014/main" xmlns="" id="{086426ED-EBC5-48FE-869C-36D0A5D37327}"/>
                </a:ext>
              </a:extLst>
            </p:cNvPr>
            <p:cNvCxnSpPr>
              <a:cxnSpLocks/>
            </p:cNvCxnSpPr>
            <p:nvPr userDrawn="1"/>
          </p:nvCxnSpPr>
          <p:spPr>
            <a:xfrm rot="19861017">
              <a:off x="-3115006" y="293341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3" name="直接连接符 402">
              <a:extLst>
                <a:ext uri="{FF2B5EF4-FFF2-40B4-BE49-F238E27FC236}">
                  <a16:creationId xmlns:a16="http://schemas.microsoft.com/office/drawing/2014/main" xmlns="" id="{589C6F93-75E6-4C5C-8CAD-36D6FBDB7EDF}"/>
                </a:ext>
              </a:extLst>
            </p:cNvPr>
            <p:cNvCxnSpPr>
              <a:cxnSpLocks/>
            </p:cNvCxnSpPr>
            <p:nvPr userDrawn="1"/>
          </p:nvCxnSpPr>
          <p:spPr>
            <a:xfrm rot="20044068">
              <a:off x="-3060244" y="291899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4" name="直接连接符 403">
              <a:extLst>
                <a:ext uri="{FF2B5EF4-FFF2-40B4-BE49-F238E27FC236}">
                  <a16:creationId xmlns:a16="http://schemas.microsoft.com/office/drawing/2014/main" xmlns="" id="{C953651C-E25E-4DB0-96C2-024AD516F781}"/>
                </a:ext>
              </a:extLst>
            </p:cNvPr>
            <p:cNvCxnSpPr>
              <a:cxnSpLocks/>
            </p:cNvCxnSpPr>
            <p:nvPr userDrawn="1"/>
          </p:nvCxnSpPr>
          <p:spPr>
            <a:xfrm rot="20227119">
              <a:off x="-3004047" y="290606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5" name="直接连接符 404">
              <a:extLst>
                <a:ext uri="{FF2B5EF4-FFF2-40B4-BE49-F238E27FC236}">
                  <a16:creationId xmlns:a16="http://schemas.microsoft.com/office/drawing/2014/main" xmlns="" id="{9A711FF6-5B9A-430B-9CCE-330C565C4C3D}"/>
                </a:ext>
              </a:extLst>
            </p:cNvPr>
            <p:cNvCxnSpPr>
              <a:cxnSpLocks/>
            </p:cNvCxnSpPr>
            <p:nvPr userDrawn="1"/>
          </p:nvCxnSpPr>
          <p:spPr>
            <a:xfrm rot="20410169">
              <a:off x="-2946572" y="2894677"/>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6" name="直接连接符 405">
              <a:extLst>
                <a:ext uri="{FF2B5EF4-FFF2-40B4-BE49-F238E27FC236}">
                  <a16:creationId xmlns:a16="http://schemas.microsoft.com/office/drawing/2014/main" xmlns="" id="{CC1308C2-74F3-4037-8CF7-3E2D77C6D3FA}"/>
                </a:ext>
              </a:extLst>
            </p:cNvPr>
            <p:cNvCxnSpPr>
              <a:cxnSpLocks/>
            </p:cNvCxnSpPr>
            <p:nvPr userDrawn="1"/>
          </p:nvCxnSpPr>
          <p:spPr>
            <a:xfrm rot="20593220">
              <a:off x="-2887980" y="288485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7" name="直接连接符 406">
              <a:extLst>
                <a:ext uri="{FF2B5EF4-FFF2-40B4-BE49-F238E27FC236}">
                  <a16:creationId xmlns:a16="http://schemas.microsoft.com/office/drawing/2014/main" xmlns="" id="{5A9E292F-D118-446B-B121-B8A15AC11E7E}"/>
                </a:ext>
              </a:extLst>
            </p:cNvPr>
            <p:cNvCxnSpPr>
              <a:cxnSpLocks/>
            </p:cNvCxnSpPr>
            <p:nvPr userDrawn="1"/>
          </p:nvCxnSpPr>
          <p:spPr>
            <a:xfrm rot="20776271">
              <a:off x="-2828441" y="287662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8" name="直接连接符 407">
              <a:extLst>
                <a:ext uri="{FF2B5EF4-FFF2-40B4-BE49-F238E27FC236}">
                  <a16:creationId xmlns:a16="http://schemas.microsoft.com/office/drawing/2014/main" xmlns="" id="{5339F2A5-2969-47C2-9F4F-B46BF85602B5}"/>
                </a:ext>
              </a:extLst>
            </p:cNvPr>
            <p:cNvCxnSpPr>
              <a:cxnSpLocks/>
            </p:cNvCxnSpPr>
            <p:nvPr userDrawn="1"/>
          </p:nvCxnSpPr>
          <p:spPr>
            <a:xfrm rot="20959322">
              <a:off x="-2768123" y="287000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9" name="直接连接符 408">
              <a:extLst>
                <a:ext uri="{FF2B5EF4-FFF2-40B4-BE49-F238E27FC236}">
                  <a16:creationId xmlns:a16="http://schemas.microsoft.com/office/drawing/2014/main" xmlns="" id="{26A8D68B-B084-40DC-9BD4-2606B8057D04}"/>
                </a:ext>
              </a:extLst>
            </p:cNvPr>
            <p:cNvCxnSpPr>
              <a:cxnSpLocks/>
            </p:cNvCxnSpPr>
            <p:nvPr userDrawn="1"/>
          </p:nvCxnSpPr>
          <p:spPr>
            <a:xfrm rot="21142373">
              <a:off x="-2707196" y="286503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0" name="直接连接符 409">
              <a:extLst>
                <a:ext uri="{FF2B5EF4-FFF2-40B4-BE49-F238E27FC236}">
                  <a16:creationId xmlns:a16="http://schemas.microsoft.com/office/drawing/2014/main" xmlns="" id="{417DD876-60D7-4AA0-9055-D11068190CA4}"/>
                </a:ext>
              </a:extLst>
            </p:cNvPr>
            <p:cNvCxnSpPr>
              <a:cxnSpLocks/>
            </p:cNvCxnSpPr>
            <p:nvPr userDrawn="1"/>
          </p:nvCxnSpPr>
          <p:spPr>
            <a:xfrm rot="21325424">
              <a:off x="-2645832" y="2861708"/>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1" name="直接连接符 410">
              <a:extLst>
                <a:ext uri="{FF2B5EF4-FFF2-40B4-BE49-F238E27FC236}">
                  <a16:creationId xmlns:a16="http://schemas.microsoft.com/office/drawing/2014/main" xmlns="" id="{573C0370-8780-4D3F-BEAD-ECA63B4C90A6}"/>
                </a:ext>
              </a:extLst>
            </p:cNvPr>
            <p:cNvCxnSpPr>
              <a:cxnSpLocks/>
            </p:cNvCxnSpPr>
            <p:nvPr userDrawn="1"/>
          </p:nvCxnSpPr>
          <p:spPr>
            <a:xfrm rot="21508475">
              <a:off x="-2584206" y="286004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2" name="直接连接符 411">
              <a:extLst>
                <a:ext uri="{FF2B5EF4-FFF2-40B4-BE49-F238E27FC236}">
                  <a16:creationId xmlns:a16="http://schemas.microsoft.com/office/drawing/2014/main" xmlns="" id="{8AF7C224-08D1-4582-ABB8-A5A51545D616}"/>
                </a:ext>
              </a:extLst>
            </p:cNvPr>
            <p:cNvCxnSpPr>
              <a:cxnSpLocks/>
            </p:cNvCxnSpPr>
            <p:nvPr userDrawn="1"/>
          </p:nvCxnSpPr>
          <p:spPr>
            <a:xfrm rot="91525">
              <a:off x="-2522494" y="286004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xmlns="" id="{F0597CFC-55A2-4D97-8B08-504C317080FC}"/>
                </a:ext>
              </a:extLst>
            </p:cNvPr>
            <p:cNvCxnSpPr>
              <a:cxnSpLocks/>
            </p:cNvCxnSpPr>
            <p:nvPr userDrawn="1"/>
          </p:nvCxnSpPr>
          <p:spPr>
            <a:xfrm rot="274576">
              <a:off x="-2460868" y="2861708"/>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4" name="直接连接符 413">
              <a:extLst>
                <a:ext uri="{FF2B5EF4-FFF2-40B4-BE49-F238E27FC236}">
                  <a16:creationId xmlns:a16="http://schemas.microsoft.com/office/drawing/2014/main" xmlns="" id="{9DAC7978-C99E-4F7C-B238-1CC22801CA7F}"/>
                </a:ext>
              </a:extLst>
            </p:cNvPr>
            <p:cNvCxnSpPr>
              <a:cxnSpLocks/>
            </p:cNvCxnSpPr>
            <p:nvPr userDrawn="1"/>
          </p:nvCxnSpPr>
          <p:spPr>
            <a:xfrm rot="457627">
              <a:off x="-2399504" y="286503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5" name="直接连接符 414">
              <a:extLst>
                <a:ext uri="{FF2B5EF4-FFF2-40B4-BE49-F238E27FC236}">
                  <a16:creationId xmlns:a16="http://schemas.microsoft.com/office/drawing/2014/main" xmlns="" id="{8C52177E-4A67-4076-84B3-1C2DE22FA289}"/>
                </a:ext>
              </a:extLst>
            </p:cNvPr>
            <p:cNvCxnSpPr>
              <a:cxnSpLocks/>
            </p:cNvCxnSpPr>
            <p:nvPr userDrawn="1"/>
          </p:nvCxnSpPr>
          <p:spPr>
            <a:xfrm rot="640678">
              <a:off x="-2338577" y="287000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6" name="直接连接符 415">
              <a:extLst>
                <a:ext uri="{FF2B5EF4-FFF2-40B4-BE49-F238E27FC236}">
                  <a16:creationId xmlns:a16="http://schemas.microsoft.com/office/drawing/2014/main" xmlns="" id="{1B4EB11B-1170-4153-90B9-8F4AC5598D75}"/>
                </a:ext>
              </a:extLst>
            </p:cNvPr>
            <p:cNvCxnSpPr>
              <a:cxnSpLocks/>
            </p:cNvCxnSpPr>
            <p:nvPr userDrawn="1"/>
          </p:nvCxnSpPr>
          <p:spPr>
            <a:xfrm rot="823729">
              <a:off x="-2278259" y="287662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7" name="直接连接符 416">
              <a:extLst>
                <a:ext uri="{FF2B5EF4-FFF2-40B4-BE49-F238E27FC236}">
                  <a16:creationId xmlns:a16="http://schemas.microsoft.com/office/drawing/2014/main" xmlns="" id="{7953DC03-3F1B-4AA7-BF65-EB3623F892D2}"/>
                </a:ext>
              </a:extLst>
            </p:cNvPr>
            <p:cNvCxnSpPr>
              <a:cxnSpLocks/>
            </p:cNvCxnSpPr>
            <p:nvPr userDrawn="1"/>
          </p:nvCxnSpPr>
          <p:spPr>
            <a:xfrm rot="1006780">
              <a:off x="-2218720" y="288485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8" name="直接连接符 417">
              <a:extLst>
                <a:ext uri="{FF2B5EF4-FFF2-40B4-BE49-F238E27FC236}">
                  <a16:creationId xmlns:a16="http://schemas.microsoft.com/office/drawing/2014/main" xmlns="" id="{B8ACFD0C-5999-42CC-A3DC-CE5397F2428B}"/>
                </a:ext>
              </a:extLst>
            </p:cNvPr>
            <p:cNvCxnSpPr>
              <a:cxnSpLocks/>
            </p:cNvCxnSpPr>
            <p:nvPr userDrawn="1"/>
          </p:nvCxnSpPr>
          <p:spPr>
            <a:xfrm rot="1189831">
              <a:off x="-2160128" y="2894677"/>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9" name="直接连接符 418">
              <a:extLst>
                <a:ext uri="{FF2B5EF4-FFF2-40B4-BE49-F238E27FC236}">
                  <a16:creationId xmlns:a16="http://schemas.microsoft.com/office/drawing/2014/main" xmlns="" id="{6F07C735-AC4B-46D7-A221-EB212739E9C9}"/>
                </a:ext>
              </a:extLst>
            </p:cNvPr>
            <p:cNvCxnSpPr>
              <a:cxnSpLocks/>
            </p:cNvCxnSpPr>
            <p:nvPr userDrawn="1"/>
          </p:nvCxnSpPr>
          <p:spPr>
            <a:xfrm rot="1372881">
              <a:off x="-2102653" y="290606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0" name="直接连接符 419">
              <a:extLst>
                <a:ext uri="{FF2B5EF4-FFF2-40B4-BE49-F238E27FC236}">
                  <a16:creationId xmlns:a16="http://schemas.microsoft.com/office/drawing/2014/main" xmlns="" id="{DAFDD539-7F97-4B2D-8BBF-A1CD93F63149}"/>
                </a:ext>
              </a:extLst>
            </p:cNvPr>
            <p:cNvCxnSpPr>
              <a:cxnSpLocks/>
            </p:cNvCxnSpPr>
            <p:nvPr userDrawn="1"/>
          </p:nvCxnSpPr>
          <p:spPr>
            <a:xfrm rot="1555932">
              <a:off x="-2046456" y="291899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1" name="直接连接符 420">
              <a:extLst>
                <a:ext uri="{FF2B5EF4-FFF2-40B4-BE49-F238E27FC236}">
                  <a16:creationId xmlns:a16="http://schemas.microsoft.com/office/drawing/2014/main" xmlns="" id="{46710BC6-27B3-4119-B523-B5F471B8BA0C}"/>
                </a:ext>
              </a:extLst>
            </p:cNvPr>
            <p:cNvCxnSpPr>
              <a:cxnSpLocks/>
            </p:cNvCxnSpPr>
            <p:nvPr userDrawn="1"/>
          </p:nvCxnSpPr>
          <p:spPr>
            <a:xfrm rot="1738983">
              <a:off x="-1991694" y="293341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2" name="直接连接符 421">
              <a:extLst>
                <a:ext uri="{FF2B5EF4-FFF2-40B4-BE49-F238E27FC236}">
                  <a16:creationId xmlns:a16="http://schemas.microsoft.com/office/drawing/2014/main" xmlns="" id="{C2D15BC1-596C-497A-96C5-4D73CBCB3F4F}"/>
                </a:ext>
              </a:extLst>
            </p:cNvPr>
            <p:cNvCxnSpPr>
              <a:cxnSpLocks/>
            </p:cNvCxnSpPr>
            <p:nvPr userDrawn="1"/>
          </p:nvCxnSpPr>
          <p:spPr>
            <a:xfrm rot="1922034">
              <a:off x="-1938525" y="2949300"/>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3" name="直接连接符 422">
              <a:extLst>
                <a:ext uri="{FF2B5EF4-FFF2-40B4-BE49-F238E27FC236}">
                  <a16:creationId xmlns:a16="http://schemas.microsoft.com/office/drawing/2014/main" xmlns="" id="{AAA6C432-2B7F-4DB9-84E0-6931303AB9CC}"/>
                </a:ext>
              </a:extLst>
            </p:cNvPr>
            <p:cNvCxnSpPr>
              <a:cxnSpLocks/>
            </p:cNvCxnSpPr>
            <p:nvPr userDrawn="1"/>
          </p:nvCxnSpPr>
          <p:spPr>
            <a:xfrm rot="2105085">
              <a:off x="-1887099" y="296659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4" name="直接连接符 423">
              <a:extLst>
                <a:ext uri="{FF2B5EF4-FFF2-40B4-BE49-F238E27FC236}">
                  <a16:creationId xmlns:a16="http://schemas.microsoft.com/office/drawing/2014/main" xmlns="" id="{E159F573-C99F-4028-9C2D-4DC0FCDABF78}"/>
                </a:ext>
              </a:extLst>
            </p:cNvPr>
            <p:cNvCxnSpPr>
              <a:cxnSpLocks/>
            </p:cNvCxnSpPr>
            <p:nvPr userDrawn="1"/>
          </p:nvCxnSpPr>
          <p:spPr>
            <a:xfrm rot="2288136">
              <a:off x="-1837562" y="2985248"/>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5" name="直接连接符 424">
              <a:extLst>
                <a:ext uri="{FF2B5EF4-FFF2-40B4-BE49-F238E27FC236}">
                  <a16:creationId xmlns:a16="http://schemas.microsoft.com/office/drawing/2014/main" xmlns="" id="{2DCC774F-FF25-457D-9F77-EBC685437A60}"/>
                </a:ext>
              </a:extLst>
            </p:cNvPr>
            <p:cNvCxnSpPr>
              <a:cxnSpLocks/>
            </p:cNvCxnSpPr>
            <p:nvPr userDrawn="1"/>
          </p:nvCxnSpPr>
          <p:spPr>
            <a:xfrm rot="2471186">
              <a:off x="-1790051" y="3005214"/>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6" name="直接连接符 425">
              <a:extLst>
                <a:ext uri="{FF2B5EF4-FFF2-40B4-BE49-F238E27FC236}">
                  <a16:creationId xmlns:a16="http://schemas.microsoft.com/office/drawing/2014/main" xmlns="" id="{731615E5-1C64-4F49-A94A-02A45BA44C2A}"/>
                </a:ext>
              </a:extLst>
            </p:cNvPr>
            <p:cNvCxnSpPr>
              <a:cxnSpLocks/>
            </p:cNvCxnSpPr>
            <p:nvPr userDrawn="1"/>
          </p:nvCxnSpPr>
          <p:spPr>
            <a:xfrm rot="2654237">
              <a:off x="-1744707" y="302643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7" name="直接连接符 426">
              <a:extLst>
                <a:ext uri="{FF2B5EF4-FFF2-40B4-BE49-F238E27FC236}">
                  <a16:creationId xmlns:a16="http://schemas.microsoft.com/office/drawing/2014/main" xmlns="" id="{34F94C57-DEC6-426C-8E75-5D6F472F6BB5}"/>
                </a:ext>
              </a:extLst>
            </p:cNvPr>
            <p:cNvCxnSpPr>
              <a:cxnSpLocks/>
            </p:cNvCxnSpPr>
            <p:nvPr userDrawn="1"/>
          </p:nvCxnSpPr>
          <p:spPr>
            <a:xfrm rot="2837288">
              <a:off x="-1238488" y="304884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8" name="直接连接符 427">
              <a:extLst>
                <a:ext uri="{FF2B5EF4-FFF2-40B4-BE49-F238E27FC236}">
                  <a16:creationId xmlns:a16="http://schemas.microsoft.com/office/drawing/2014/main" xmlns="" id="{4FA8D6B7-5C24-4B50-B588-DDFA8593E84A}"/>
                </a:ext>
              </a:extLst>
            </p:cNvPr>
            <p:cNvCxnSpPr>
              <a:cxnSpLocks/>
            </p:cNvCxnSpPr>
            <p:nvPr userDrawn="1"/>
          </p:nvCxnSpPr>
          <p:spPr>
            <a:xfrm rot="3020339">
              <a:off x="-1197848" y="3072386"/>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9" name="直接连接符 428">
              <a:extLst>
                <a:ext uri="{FF2B5EF4-FFF2-40B4-BE49-F238E27FC236}">
                  <a16:creationId xmlns:a16="http://schemas.microsoft.com/office/drawing/2014/main" xmlns="" id="{4E3E85E9-3389-48D4-B1B9-DB873AD8A97A}"/>
                </a:ext>
              </a:extLst>
            </p:cNvPr>
            <p:cNvCxnSpPr>
              <a:cxnSpLocks/>
            </p:cNvCxnSpPr>
            <p:nvPr userDrawn="1"/>
          </p:nvCxnSpPr>
          <p:spPr>
            <a:xfrm rot="3203390">
              <a:off x="-1159738" y="3096992"/>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0" name="直接连接符 429">
              <a:extLst>
                <a:ext uri="{FF2B5EF4-FFF2-40B4-BE49-F238E27FC236}">
                  <a16:creationId xmlns:a16="http://schemas.microsoft.com/office/drawing/2014/main" xmlns="" id="{4E33E3A3-6028-4788-A287-A2C3B3530E1A}"/>
                </a:ext>
              </a:extLst>
            </p:cNvPr>
            <p:cNvCxnSpPr>
              <a:cxnSpLocks/>
            </p:cNvCxnSpPr>
            <p:nvPr userDrawn="1"/>
          </p:nvCxnSpPr>
          <p:spPr>
            <a:xfrm rot="3386441">
              <a:off x="-1124267" y="312259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1" name="直接连接符 430">
              <a:extLst>
                <a:ext uri="{FF2B5EF4-FFF2-40B4-BE49-F238E27FC236}">
                  <a16:creationId xmlns:a16="http://schemas.microsoft.com/office/drawing/2014/main" xmlns="" id="{67631335-CCB8-4679-A5C2-A06484C7DF5F}"/>
                </a:ext>
              </a:extLst>
            </p:cNvPr>
            <p:cNvCxnSpPr>
              <a:cxnSpLocks/>
            </p:cNvCxnSpPr>
            <p:nvPr userDrawn="1"/>
          </p:nvCxnSpPr>
          <p:spPr>
            <a:xfrm rot="3569491">
              <a:off x="-1091533" y="3149108"/>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2" name="直接连接符 431">
              <a:extLst>
                <a:ext uri="{FF2B5EF4-FFF2-40B4-BE49-F238E27FC236}">
                  <a16:creationId xmlns:a16="http://schemas.microsoft.com/office/drawing/2014/main" xmlns="" id="{852FE1DE-9DA7-427F-9E66-B6B9324CA4EE}"/>
                </a:ext>
              </a:extLst>
            </p:cNvPr>
            <p:cNvCxnSpPr>
              <a:cxnSpLocks/>
            </p:cNvCxnSpPr>
            <p:nvPr userDrawn="1"/>
          </p:nvCxnSpPr>
          <p:spPr>
            <a:xfrm rot="3752542">
              <a:off x="-1061629" y="3176472"/>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3" name="直接连接符 432">
              <a:extLst>
                <a:ext uri="{FF2B5EF4-FFF2-40B4-BE49-F238E27FC236}">
                  <a16:creationId xmlns:a16="http://schemas.microsoft.com/office/drawing/2014/main" xmlns="" id="{C5109B95-CA59-42C1-8FD3-70208741AC10}"/>
                </a:ext>
              </a:extLst>
            </p:cNvPr>
            <p:cNvCxnSpPr>
              <a:cxnSpLocks/>
            </p:cNvCxnSpPr>
            <p:nvPr userDrawn="1"/>
          </p:nvCxnSpPr>
          <p:spPr>
            <a:xfrm rot="3935593">
              <a:off x="-1034642" y="320460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4" name="直接连接符 433">
              <a:extLst>
                <a:ext uri="{FF2B5EF4-FFF2-40B4-BE49-F238E27FC236}">
                  <a16:creationId xmlns:a16="http://schemas.microsoft.com/office/drawing/2014/main" xmlns="" id="{D5946643-73E9-44CD-BCF4-57639ABCF7DB}"/>
                </a:ext>
              </a:extLst>
            </p:cNvPr>
            <p:cNvCxnSpPr>
              <a:cxnSpLocks/>
            </p:cNvCxnSpPr>
            <p:nvPr userDrawn="1"/>
          </p:nvCxnSpPr>
          <p:spPr>
            <a:xfrm rot="4118644">
              <a:off x="-1010647" y="323342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5" name="直接连接符 434">
              <a:extLst>
                <a:ext uri="{FF2B5EF4-FFF2-40B4-BE49-F238E27FC236}">
                  <a16:creationId xmlns:a16="http://schemas.microsoft.com/office/drawing/2014/main" xmlns="" id="{83C55AFF-6925-4F1B-8CF5-700A8496C659}"/>
                </a:ext>
              </a:extLst>
            </p:cNvPr>
            <p:cNvCxnSpPr>
              <a:cxnSpLocks/>
            </p:cNvCxnSpPr>
            <p:nvPr userDrawn="1"/>
          </p:nvCxnSpPr>
          <p:spPr>
            <a:xfrm rot="4301695">
              <a:off x="-989711" y="326285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6" name="直接连接符 435">
              <a:extLst>
                <a:ext uri="{FF2B5EF4-FFF2-40B4-BE49-F238E27FC236}">
                  <a16:creationId xmlns:a16="http://schemas.microsoft.com/office/drawing/2014/main" xmlns="" id="{B3A3B110-0828-43E5-8ACE-7E605DAF8B42}"/>
                </a:ext>
              </a:extLst>
            </p:cNvPr>
            <p:cNvCxnSpPr>
              <a:cxnSpLocks/>
            </p:cNvCxnSpPr>
            <p:nvPr userDrawn="1"/>
          </p:nvCxnSpPr>
          <p:spPr>
            <a:xfrm rot="4484746">
              <a:off x="-971895" y="329280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7" name="直接连接符 436">
              <a:extLst>
                <a:ext uri="{FF2B5EF4-FFF2-40B4-BE49-F238E27FC236}">
                  <a16:creationId xmlns:a16="http://schemas.microsoft.com/office/drawing/2014/main" xmlns="" id="{ABC1CEDA-AD28-45AF-8F64-CFAF57067C0E}"/>
                </a:ext>
              </a:extLst>
            </p:cNvPr>
            <p:cNvCxnSpPr>
              <a:cxnSpLocks/>
            </p:cNvCxnSpPr>
            <p:nvPr userDrawn="1"/>
          </p:nvCxnSpPr>
          <p:spPr>
            <a:xfrm rot="4667796">
              <a:off x="-957249" y="3323191"/>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8" name="直接连接符 437">
              <a:extLst>
                <a:ext uri="{FF2B5EF4-FFF2-40B4-BE49-F238E27FC236}">
                  <a16:creationId xmlns:a16="http://schemas.microsoft.com/office/drawing/2014/main" xmlns="" id="{6C678E5B-9A31-47CC-ABD8-6A225881CEEE}"/>
                </a:ext>
              </a:extLst>
            </p:cNvPr>
            <p:cNvCxnSpPr>
              <a:cxnSpLocks/>
            </p:cNvCxnSpPr>
            <p:nvPr userDrawn="1"/>
          </p:nvCxnSpPr>
          <p:spPr>
            <a:xfrm rot="4850847">
              <a:off x="-945815" y="3353932"/>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9" name="直接连接符 438">
              <a:extLst>
                <a:ext uri="{FF2B5EF4-FFF2-40B4-BE49-F238E27FC236}">
                  <a16:creationId xmlns:a16="http://schemas.microsoft.com/office/drawing/2014/main" xmlns="" id="{4CB5BAC7-209B-4C3A-BF7B-F4BF71EDE6B4}"/>
                </a:ext>
              </a:extLst>
            </p:cNvPr>
            <p:cNvCxnSpPr>
              <a:cxnSpLocks/>
            </p:cNvCxnSpPr>
            <p:nvPr userDrawn="1"/>
          </p:nvCxnSpPr>
          <p:spPr>
            <a:xfrm rot="5033898">
              <a:off x="-937624" y="3384937"/>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0" name="直接连接符 439">
              <a:extLst>
                <a:ext uri="{FF2B5EF4-FFF2-40B4-BE49-F238E27FC236}">
                  <a16:creationId xmlns:a16="http://schemas.microsoft.com/office/drawing/2014/main" xmlns="" id="{7F218767-161D-406A-A114-799ECC656D9D}"/>
                </a:ext>
              </a:extLst>
            </p:cNvPr>
            <p:cNvCxnSpPr>
              <a:cxnSpLocks/>
            </p:cNvCxnSpPr>
            <p:nvPr userDrawn="1"/>
          </p:nvCxnSpPr>
          <p:spPr>
            <a:xfrm rot="5216949">
              <a:off x="-932700" y="3416119"/>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1" name="直接连接符 440">
              <a:extLst>
                <a:ext uri="{FF2B5EF4-FFF2-40B4-BE49-F238E27FC236}">
                  <a16:creationId xmlns:a16="http://schemas.microsoft.com/office/drawing/2014/main" xmlns="" id="{9457B173-B5C3-41DB-BB9E-A991193CC877}"/>
                </a:ext>
              </a:extLst>
            </p:cNvPr>
            <p:cNvCxnSpPr>
              <a:cxnSpLocks/>
            </p:cNvCxnSpPr>
            <p:nvPr userDrawn="1"/>
          </p:nvCxnSpPr>
          <p:spPr>
            <a:xfrm rot="5400000">
              <a:off x="-931056" y="344739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2" name="直接连接符 441">
              <a:extLst>
                <a:ext uri="{FF2B5EF4-FFF2-40B4-BE49-F238E27FC236}">
                  <a16:creationId xmlns:a16="http://schemas.microsoft.com/office/drawing/2014/main" xmlns="" id="{625EBD3A-05BC-4608-A47C-8B3A2B975691}"/>
                </a:ext>
              </a:extLst>
            </p:cNvPr>
            <p:cNvCxnSpPr>
              <a:cxnSpLocks/>
            </p:cNvCxnSpPr>
            <p:nvPr userDrawn="1"/>
          </p:nvCxnSpPr>
          <p:spPr>
            <a:xfrm rot="5583051">
              <a:off x="-932700" y="3478661"/>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3" name="直接连接符 442">
              <a:extLst>
                <a:ext uri="{FF2B5EF4-FFF2-40B4-BE49-F238E27FC236}">
                  <a16:creationId xmlns:a16="http://schemas.microsoft.com/office/drawing/2014/main" xmlns="" id="{6387CB7C-3AF8-4984-A433-5015AE7BBDC9}"/>
                </a:ext>
              </a:extLst>
            </p:cNvPr>
            <p:cNvCxnSpPr>
              <a:cxnSpLocks/>
            </p:cNvCxnSpPr>
            <p:nvPr userDrawn="1"/>
          </p:nvCxnSpPr>
          <p:spPr>
            <a:xfrm rot="5766102">
              <a:off x="-937624" y="350984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4" name="直接连接符 443">
              <a:extLst>
                <a:ext uri="{FF2B5EF4-FFF2-40B4-BE49-F238E27FC236}">
                  <a16:creationId xmlns:a16="http://schemas.microsoft.com/office/drawing/2014/main" xmlns="" id="{67AE80F6-327A-445F-945A-2D1C0DD80F1E}"/>
                </a:ext>
              </a:extLst>
            </p:cNvPr>
            <p:cNvCxnSpPr>
              <a:cxnSpLocks/>
            </p:cNvCxnSpPr>
            <p:nvPr userDrawn="1"/>
          </p:nvCxnSpPr>
          <p:spPr>
            <a:xfrm rot="5949153">
              <a:off x="-945815" y="3540849"/>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5" name="直接连接符 444">
              <a:extLst>
                <a:ext uri="{FF2B5EF4-FFF2-40B4-BE49-F238E27FC236}">
                  <a16:creationId xmlns:a16="http://schemas.microsoft.com/office/drawing/2014/main" xmlns="" id="{9C1CBA91-925A-4D77-9AD8-D2961520FD8F}"/>
                </a:ext>
              </a:extLst>
            </p:cNvPr>
            <p:cNvCxnSpPr>
              <a:cxnSpLocks/>
            </p:cNvCxnSpPr>
            <p:nvPr userDrawn="1"/>
          </p:nvCxnSpPr>
          <p:spPr>
            <a:xfrm rot="6132204">
              <a:off x="-957249" y="357159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6" name="直接连接符 445">
              <a:extLst>
                <a:ext uri="{FF2B5EF4-FFF2-40B4-BE49-F238E27FC236}">
                  <a16:creationId xmlns:a16="http://schemas.microsoft.com/office/drawing/2014/main" xmlns="" id="{494A1EF5-45B0-457D-9FBE-AABFC88B68F0}"/>
                </a:ext>
              </a:extLst>
            </p:cNvPr>
            <p:cNvCxnSpPr>
              <a:cxnSpLocks/>
            </p:cNvCxnSpPr>
            <p:nvPr userDrawn="1"/>
          </p:nvCxnSpPr>
          <p:spPr>
            <a:xfrm rot="6315254">
              <a:off x="-971895" y="3601979"/>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7" name="直接连接符 446">
              <a:extLst>
                <a:ext uri="{FF2B5EF4-FFF2-40B4-BE49-F238E27FC236}">
                  <a16:creationId xmlns:a16="http://schemas.microsoft.com/office/drawing/2014/main" xmlns="" id="{F78E55A7-A965-4609-A634-EA09802394A9}"/>
                </a:ext>
              </a:extLst>
            </p:cNvPr>
            <p:cNvCxnSpPr>
              <a:cxnSpLocks/>
            </p:cNvCxnSpPr>
            <p:nvPr userDrawn="1"/>
          </p:nvCxnSpPr>
          <p:spPr>
            <a:xfrm rot="6498305">
              <a:off x="-989711" y="3631929"/>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8" name="直接连接符 447">
              <a:extLst>
                <a:ext uri="{FF2B5EF4-FFF2-40B4-BE49-F238E27FC236}">
                  <a16:creationId xmlns:a16="http://schemas.microsoft.com/office/drawing/2014/main" xmlns="" id="{EF0DC186-644B-40BB-8D16-6B3BC16F3D85}"/>
                </a:ext>
              </a:extLst>
            </p:cNvPr>
            <p:cNvCxnSpPr>
              <a:cxnSpLocks/>
            </p:cNvCxnSpPr>
            <p:nvPr userDrawn="1"/>
          </p:nvCxnSpPr>
          <p:spPr>
            <a:xfrm rot="6681356">
              <a:off x="-1010647" y="3661356"/>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9" name="直接连接符 448">
              <a:extLst>
                <a:ext uri="{FF2B5EF4-FFF2-40B4-BE49-F238E27FC236}">
                  <a16:creationId xmlns:a16="http://schemas.microsoft.com/office/drawing/2014/main" xmlns="" id="{C4314E5A-BD4E-4484-8DFF-FEBAD72B7A4B}"/>
                </a:ext>
              </a:extLst>
            </p:cNvPr>
            <p:cNvCxnSpPr>
              <a:cxnSpLocks/>
            </p:cNvCxnSpPr>
            <p:nvPr userDrawn="1"/>
          </p:nvCxnSpPr>
          <p:spPr>
            <a:xfrm rot="6864407">
              <a:off x="-1034642" y="3690176"/>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0" name="直接连接符 449">
              <a:extLst>
                <a:ext uri="{FF2B5EF4-FFF2-40B4-BE49-F238E27FC236}">
                  <a16:creationId xmlns:a16="http://schemas.microsoft.com/office/drawing/2014/main" xmlns="" id="{83404AF8-56C4-42A4-804B-D8A9DC909BC3}"/>
                </a:ext>
              </a:extLst>
            </p:cNvPr>
            <p:cNvCxnSpPr>
              <a:cxnSpLocks/>
            </p:cNvCxnSpPr>
            <p:nvPr userDrawn="1"/>
          </p:nvCxnSpPr>
          <p:spPr>
            <a:xfrm rot="7047458">
              <a:off x="-1061629" y="371831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1" name="直接连接符 450">
              <a:extLst>
                <a:ext uri="{FF2B5EF4-FFF2-40B4-BE49-F238E27FC236}">
                  <a16:creationId xmlns:a16="http://schemas.microsoft.com/office/drawing/2014/main" xmlns="" id="{B2DE76E3-1546-4F58-B397-17DAC7A8B720}"/>
                </a:ext>
              </a:extLst>
            </p:cNvPr>
            <p:cNvCxnSpPr>
              <a:cxnSpLocks/>
            </p:cNvCxnSpPr>
            <p:nvPr userDrawn="1"/>
          </p:nvCxnSpPr>
          <p:spPr>
            <a:xfrm rot="7230509">
              <a:off x="-1091533" y="3745674"/>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2" name="直接连接符 451">
              <a:extLst>
                <a:ext uri="{FF2B5EF4-FFF2-40B4-BE49-F238E27FC236}">
                  <a16:creationId xmlns:a16="http://schemas.microsoft.com/office/drawing/2014/main" xmlns="" id="{94A6E8C7-F5B4-4092-AF9B-679BCDCF75B0}"/>
                </a:ext>
              </a:extLst>
            </p:cNvPr>
            <p:cNvCxnSpPr>
              <a:cxnSpLocks/>
            </p:cNvCxnSpPr>
            <p:nvPr userDrawn="1"/>
          </p:nvCxnSpPr>
          <p:spPr>
            <a:xfrm rot="7413559">
              <a:off x="-1124267" y="377219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3" name="直接连接符 452">
              <a:extLst>
                <a:ext uri="{FF2B5EF4-FFF2-40B4-BE49-F238E27FC236}">
                  <a16:creationId xmlns:a16="http://schemas.microsoft.com/office/drawing/2014/main" xmlns="" id="{5E5F49DB-82C2-41A3-962A-104C89E31AEC}"/>
                </a:ext>
              </a:extLst>
            </p:cNvPr>
            <p:cNvCxnSpPr>
              <a:cxnSpLocks/>
            </p:cNvCxnSpPr>
            <p:nvPr userDrawn="1"/>
          </p:nvCxnSpPr>
          <p:spPr>
            <a:xfrm rot="7596610">
              <a:off x="-1159738" y="3797791"/>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4" name="直接连接符 453">
              <a:extLst>
                <a:ext uri="{FF2B5EF4-FFF2-40B4-BE49-F238E27FC236}">
                  <a16:creationId xmlns:a16="http://schemas.microsoft.com/office/drawing/2014/main" xmlns="" id="{108131FA-65E8-4E13-9117-D548F13ED4AD}"/>
                </a:ext>
              </a:extLst>
            </p:cNvPr>
            <p:cNvCxnSpPr>
              <a:cxnSpLocks/>
            </p:cNvCxnSpPr>
            <p:nvPr userDrawn="1"/>
          </p:nvCxnSpPr>
          <p:spPr>
            <a:xfrm rot="7779661">
              <a:off x="-1197848" y="3822396"/>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5" name="直接连接符 454">
              <a:extLst>
                <a:ext uri="{FF2B5EF4-FFF2-40B4-BE49-F238E27FC236}">
                  <a16:creationId xmlns:a16="http://schemas.microsoft.com/office/drawing/2014/main" xmlns="" id="{E0E20F5A-3E09-4C18-BA64-FC5F56B6924E}"/>
                </a:ext>
              </a:extLst>
            </p:cNvPr>
            <p:cNvCxnSpPr>
              <a:cxnSpLocks/>
            </p:cNvCxnSpPr>
            <p:nvPr userDrawn="1"/>
          </p:nvCxnSpPr>
          <p:spPr>
            <a:xfrm rot="7962712">
              <a:off x="-1238488" y="3845938"/>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6" name="直接连接符 455">
              <a:extLst>
                <a:ext uri="{FF2B5EF4-FFF2-40B4-BE49-F238E27FC236}">
                  <a16:creationId xmlns:a16="http://schemas.microsoft.com/office/drawing/2014/main" xmlns="" id="{12B8B253-F42B-4084-984B-A1F949F60B23}"/>
                </a:ext>
              </a:extLst>
            </p:cNvPr>
            <p:cNvCxnSpPr>
              <a:cxnSpLocks/>
            </p:cNvCxnSpPr>
            <p:nvPr userDrawn="1"/>
          </p:nvCxnSpPr>
          <p:spPr>
            <a:xfrm rot="8145763">
              <a:off x="-1744707" y="386835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7" name="直接连接符 456">
              <a:extLst>
                <a:ext uri="{FF2B5EF4-FFF2-40B4-BE49-F238E27FC236}">
                  <a16:creationId xmlns:a16="http://schemas.microsoft.com/office/drawing/2014/main" xmlns="" id="{801D1BC9-305B-4740-8501-19CE60445E09}"/>
                </a:ext>
              </a:extLst>
            </p:cNvPr>
            <p:cNvCxnSpPr>
              <a:cxnSpLocks/>
            </p:cNvCxnSpPr>
            <p:nvPr userDrawn="1"/>
          </p:nvCxnSpPr>
          <p:spPr>
            <a:xfrm rot="8328813">
              <a:off x="-1790051" y="3889570"/>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8" name="直接连接符 457">
              <a:extLst>
                <a:ext uri="{FF2B5EF4-FFF2-40B4-BE49-F238E27FC236}">
                  <a16:creationId xmlns:a16="http://schemas.microsoft.com/office/drawing/2014/main" xmlns="" id="{7AC2A5B5-08A2-4778-A2CA-0BE402A80AAE}"/>
                </a:ext>
              </a:extLst>
            </p:cNvPr>
            <p:cNvCxnSpPr>
              <a:cxnSpLocks/>
            </p:cNvCxnSpPr>
            <p:nvPr userDrawn="1"/>
          </p:nvCxnSpPr>
          <p:spPr>
            <a:xfrm rot="8511865">
              <a:off x="-1837562" y="3909536"/>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9" name="直接连接符 458">
              <a:extLst>
                <a:ext uri="{FF2B5EF4-FFF2-40B4-BE49-F238E27FC236}">
                  <a16:creationId xmlns:a16="http://schemas.microsoft.com/office/drawing/2014/main" xmlns="" id="{C0ABA10F-18E7-4463-872D-19587C039CA3}"/>
                </a:ext>
              </a:extLst>
            </p:cNvPr>
            <p:cNvCxnSpPr>
              <a:cxnSpLocks/>
            </p:cNvCxnSpPr>
            <p:nvPr userDrawn="1"/>
          </p:nvCxnSpPr>
          <p:spPr>
            <a:xfrm rot="8694915">
              <a:off x="-1887099" y="392819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0" name="直接连接符 459">
              <a:extLst>
                <a:ext uri="{FF2B5EF4-FFF2-40B4-BE49-F238E27FC236}">
                  <a16:creationId xmlns:a16="http://schemas.microsoft.com/office/drawing/2014/main" xmlns="" id="{2B1BECC4-1185-4CAF-BB0C-BFBAEBC688E0}"/>
                </a:ext>
              </a:extLst>
            </p:cNvPr>
            <p:cNvCxnSpPr>
              <a:cxnSpLocks/>
            </p:cNvCxnSpPr>
            <p:nvPr userDrawn="1"/>
          </p:nvCxnSpPr>
          <p:spPr>
            <a:xfrm rot="8877966">
              <a:off x="-1938525" y="3945484"/>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1" name="直接连接符 460">
              <a:extLst>
                <a:ext uri="{FF2B5EF4-FFF2-40B4-BE49-F238E27FC236}">
                  <a16:creationId xmlns:a16="http://schemas.microsoft.com/office/drawing/2014/main" xmlns="" id="{5CC4C6BF-3BBE-4CE2-B8C3-A7BA211BE5E6}"/>
                </a:ext>
              </a:extLst>
            </p:cNvPr>
            <p:cNvCxnSpPr>
              <a:cxnSpLocks/>
            </p:cNvCxnSpPr>
            <p:nvPr userDrawn="1"/>
          </p:nvCxnSpPr>
          <p:spPr>
            <a:xfrm rot="9061017">
              <a:off x="-1991694" y="396136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2" name="直接连接符 461">
              <a:extLst>
                <a:ext uri="{FF2B5EF4-FFF2-40B4-BE49-F238E27FC236}">
                  <a16:creationId xmlns:a16="http://schemas.microsoft.com/office/drawing/2014/main" xmlns="" id="{3E333E5D-FF0B-4C70-8DB8-DD4CE925D996}"/>
                </a:ext>
              </a:extLst>
            </p:cNvPr>
            <p:cNvCxnSpPr>
              <a:cxnSpLocks/>
            </p:cNvCxnSpPr>
            <p:nvPr userDrawn="1"/>
          </p:nvCxnSpPr>
          <p:spPr>
            <a:xfrm rot="9244068">
              <a:off x="-2046456" y="397578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3" name="直接连接符 462">
              <a:extLst>
                <a:ext uri="{FF2B5EF4-FFF2-40B4-BE49-F238E27FC236}">
                  <a16:creationId xmlns:a16="http://schemas.microsoft.com/office/drawing/2014/main" xmlns="" id="{4D7F373F-186D-42F1-B0C9-3E329D0355F1}"/>
                </a:ext>
              </a:extLst>
            </p:cNvPr>
            <p:cNvCxnSpPr>
              <a:cxnSpLocks/>
            </p:cNvCxnSpPr>
            <p:nvPr userDrawn="1"/>
          </p:nvCxnSpPr>
          <p:spPr>
            <a:xfrm rot="9427118">
              <a:off x="-2102653" y="398871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4" name="直接连接符 463">
              <a:extLst>
                <a:ext uri="{FF2B5EF4-FFF2-40B4-BE49-F238E27FC236}">
                  <a16:creationId xmlns:a16="http://schemas.microsoft.com/office/drawing/2014/main" xmlns="" id="{7F375D63-5451-4DFC-89A8-35D365AF784E}"/>
                </a:ext>
              </a:extLst>
            </p:cNvPr>
            <p:cNvCxnSpPr>
              <a:cxnSpLocks/>
            </p:cNvCxnSpPr>
            <p:nvPr userDrawn="1"/>
          </p:nvCxnSpPr>
          <p:spPr>
            <a:xfrm rot="9610170">
              <a:off x="-2160128" y="4000107"/>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5" name="直接连接符 464">
              <a:extLst>
                <a:ext uri="{FF2B5EF4-FFF2-40B4-BE49-F238E27FC236}">
                  <a16:creationId xmlns:a16="http://schemas.microsoft.com/office/drawing/2014/main" xmlns="" id="{4BC6811E-BFC1-45A8-9240-84B91C847551}"/>
                </a:ext>
              </a:extLst>
            </p:cNvPr>
            <p:cNvCxnSpPr>
              <a:cxnSpLocks/>
            </p:cNvCxnSpPr>
            <p:nvPr userDrawn="1"/>
          </p:nvCxnSpPr>
          <p:spPr>
            <a:xfrm rot="9793220">
              <a:off x="-2218720" y="400993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6" name="直接连接符 465">
              <a:extLst>
                <a:ext uri="{FF2B5EF4-FFF2-40B4-BE49-F238E27FC236}">
                  <a16:creationId xmlns:a16="http://schemas.microsoft.com/office/drawing/2014/main" xmlns="" id="{86C7D963-0C50-4BC8-B558-5E593D1D66C7}"/>
                </a:ext>
              </a:extLst>
            </p:cNvPr>
            <p:cNvCxnSpPr>
              <a:cxnSpLocks/>
            </p:cNvCxnSpPr>
            <p:nvPr userDrawn="1"/>
          </p:nvCxnSpPr>
          <p:spPr>
            <a:xfrm rot="9976271">
              <a:off x="-2278259" y="401816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7" name="直接连接符 466">
              <a:extLst>
                <a:ext uri="{FF2B5EF4-FFF2-40B4-BE49-F238E27FC236}">
                  <a16:creationId xmlns:a16="http://schemas.microsoft.com/office/drawing/2014/main" xmlns="" id="{E2FB6529-97D9-4CD5-B464-F7F3F9B93B7F}"/>
                </a:ext>
              </a:extLst>
            </p:cNvPr>
            <p:cNvCxnSpPr>
              <a:cxnSpLocks/>
            </p:cNvCxnSpPr>
            <p:nvPr userDrawn="1"/>
          </p:nvCxnSpPr>
          <p:spPr>
            <a:xfrm rot="10159322">
              <a:off x="-2338577" y="402477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8" name="直接连接符 467">
              <a:extLst>
                <a:ext uri="{FF2B5EF4-FFF2-40B4-BE49-F238E27FC236}">
                  <a16:creationId xmlns:a16="http://schemas.microsoft.com/office/drawing/2014/main" xmlns="" id="{CE6F1108-5DD4-429F-BA6D-E8C96D4D815D}"/>
                </a:ext>
              </a:extLst>
            </p:cNvPr>
            <p:cNvCxnSpPr>
              <a:cxnSpLocks/>
            </p:cNvCxnSpPr>
            <p:nvPr userDrawn="1"/>
          </p:nvCxnSpPr>
          <p:spPr>
            <a:xfrm rot="10342373">
              <a:off x="-2399504" y="402975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9" name="直接连接符 468">
              <a:extLst>
                <a:ext uri="{FF2B5EF4-FFF2-40B4-BE49-F238E27FC236}">
                  <a16:creationId xmlns:a16="http://schemas.microsoft.com/office/drawing/2014/main" xmlns="" id="{318C41CE-6C57-4160-98CD-00F640394AA6}"/>
                </a:ext>
              </a:extLst>
            </p:cNvPr>
            <p:cNvCxnSpPr>
              <a:cxnSpLocks/>
            </p:cNvCxnSpPr>
            <p:nvPr userDrawn="1"/>
          </p:nvCxnSpPr>
          <p:spPr>
            <a:xfrm rot="10525423">
              <a:off x="-2460868" y="4033076"/>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0" name="直接连接符 469">
              <a:extLst>
                <a:ext uri="{FF2B5EF4-FFF2-40B4-BE49-F238E27FC236}">
                  <a16:creationId xmlns:a16="http://schemas.microsoft.com/office/drawing/2014/main" xmlns="" id="{5A04C9A2-8849-4892-A8CB-D1B09E16B589}"/>
                </a:ext>
              </a:extLst>
            </p:cNvPr>
            <p:cNvCxnSpPr>
              <a:cxnSpLocks/>
            </p:cNvCxnSpPr>
            <p:nvPr userDrawn="1"/>
          </p:nvCxnSpPr>
          <p:spPr>
            <a:xfrm rot="10708475">
              <a:off x="-2522494" y="403474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1" name="直接连接符 470">
              <a:extLst>
                <a:ext uri="{FF2B5EF4-FFF2-40B4-BE49-F238E27FC236}">
                  <a16:creationId xmlns:a16="http://schemas.microsoft.com/office/drawing/2014/main" xmlns="" id="{A82E4E70-619D-403F-8B07-68AFE0EC10F2}"/>
                </a:ext>
              </a:extLst>
            </p:cNvPr>
            <p:cNvCxnSpPr>
              <a:cxnSpLocks/>
            </p:cNvCxnSpPr>
            <p:nvPr userDrawn="1"/>
          </p:nvCxnSpPr>
          <p:spPr>
            <a:xfrm rot="10891525">
              <a:off x="-2584206" y="403474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2" name="直接连接符 471">
              <a:extLst>
                <a:ext uri="{FF2B5EF4-FFF2-40B4-BE49-F238E27FC236}">
                  <a16:creationId xmlns:a16="http://schemas.microsoft.com/office/drawing/2014/main" xmlns="" id="{19207E52-6EC8-4F3A-8E75-AE19B5DB626F}"/>
                </a:ext>
              </a:extLst>
            </p:cNvPr>
            <p:cNvCxnSpPr>
              <a:cxnSpLocks/>
            </p:cNvCxnSpPr>
            <p:nvPr userDrawn="1"/>
          </p:nvCxnSpPr>
          <p:spPr>
            <a:xfrm rot="11074577">
              <a:off x="-2645832" y="4033076"/>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3" name="直接连接符 472">
              <a:extLst>
                <a:ext uri="{FF2B5EF4-FFF2-40B4-BE49-F238E27FC236}">
                  <a16:creationId xmlns:a16="http://schemas.microsoft.com/office/drawing/2014/main" xmlns="" id="{E99CDE3C-EEF7-4C7C-86B1-610A50D688FC}"/>
                </a:ext>
              </a:extLst>
            </p:cNvPr>
            <p:cNvCxnSpPr>
              <a:cxnSpLocks/>
            </p:cNvCxnSpPr>
            <p:nvPr userDrawn="1"/>
          </p:nvCxnSpPr>
          <p:spPr>
            <a:xfrm rot="11257627">
              <a:off x="-2707196" y="402975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4" name="直接连接符 473">
              <a:extLst>
                <a:ext uri="{FF2B5EF4-FFF2-40B4-BE49-F238E27FC236}">
                  <a16:creationId xmlns:a16="http://schemas.microsoft.com/office/drawing/2014/main" xmlns="" id="{E47597BB-BE5C-4C08-A21B-46DE85D21544}"/>
                </a:ext>
              </a:extLst>
            </p:cNvPr>
            <p:cNvCxnSpPr>
              <a:cxnSpLocks/>
            </p:cNvCxnSpPr>
            <p:nvPr userDrawn="1"/>
          </p:nvCxnSpPr>
          <p:spPr>
            <a:xfrm rot="11440678">
              <a:off x="-2768123" y="402477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5" name="直接连接符 474">
              <a:extLst>
                <a:ext uri="{FF2B5EF4-FFF2-40B4-BE49-F238E27FC236}">
                  <a16:creationId xmlns:a16="http://schemas.microsoft.com/office/drawing/2014/main" xmlns="" id="{845A2B29-C53E-4CB9-BB87-45C57FD47BFE}"/>
                </a:ext>
              </a:extLst>
            </p:cNvPr>
            <p:cNvCxnSpPr>
              <a:cxnSpLocks/>
            </p:cNvCxnSpPr>
            <p:nvPr userDrawn="1"/>
          </p:nvCxnSpPr>
          <p:spPr>
            <a:xfrm rot="11623729">
              <a:off x="-2828441" y="401816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6" name="直接连接符 475">
              <a:extLst>
                <a:ext uri="{FF2B5EF4-FFF2-40B4-BE49-F238E27FC236}">
                  <a16:creationId xmlns:a16="http://schemas.microsoft.com/office/drawing/2014/main" xmlns="" id="{E2210AF1-8F12-46B8-81CA-36714AA5B93A}"/>
                </a:ext>
              </a:extLst>
            </p:cNvPr>
            <p:cNvCxnSpPr>
              <a:cxnSpLocks/>
            </p:cNvCxnSpPr>
            <p:nvPr userDrawn="1"/>
          </p:nvCxnSpPr>
          <p:spPr>
            <a:xfrm rot="11806780">
              <a:off x="-2887980" y="400993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7" name="直接连接符 476">
              <a:extLst>
                <a:ext uri="{FF2B5EF4-FFF2-40B4-BE49-F238E27FC236}">
                  <a16:creationId xmlns:a16="http://schemas.microsoft.com/office/drawing/2014/main" xmlns="" id="{6306D253-E5FE-44CA-ADBE-C01C6EE2085F}"/>
                </a:ext>
              </a:extLst>
            </p:cNvPr>
            <p:cNvCxnSpPr>
              <a:cxnSpLocks/>
            </p:cNvCxnSpPr>
            <p:nvPr userDrawn="1"/>
          </p:nvCxnSpPr>
          <p:spPr>
            <a:xfrm rot="11989830">
              <a:off x="-2946572" y="4000107"/>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8" name="直接连接符 477">
              <a:extLst>
                <a:ext uri="{FF2B5EF4-FFF2-40B4-BE49-F238E27FC236}">
                  <a16:creationId xmlns:a16="http://schemas.microsoft.com/office/drawing/2014/main" xmlns="" id="{4BD9B69C-28D0-4E46-85AC-7FF49103FC7A}"/>
                </a:ext>
              </a:extLst>
            </p:cNvPr>
            <p:cNvCxnSpPr>
              <a:cxnSpLocks/>
            </p:cNvCxnSpPr>
            <p:nvPr userDrawn="1"/>
          </p:nvCxnSpPr>
          <p:spPr>
            <a:xfrm rot="12172882">
              <a:off x="-3004047" y="398871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9" name="直接连接符 478">
              <a:extLst>
                <a:ext uri="{FF2B5EF4-FFF2-40B4-BE49-F238E27FC236}">
                  <a16:creationId xmlns:a16="http://schemas.microsoft.com/office/drawing/2014/main" xmlns="" id="{495821F1-714C-4FFC-8903-3D517552D449}"/>
                </a:ext>
              </a:extLst>
            </p:cNvPr>
            <p:cNvCxnSpPr>
              <a:cxnSpLocks/>
            </p:cNvCxnSpPr>
            <p:nvPr userDrawn="1"/>
          </p:nvCxnSpPr>
          <p:spPr>
            <a:xfrm rot="12355932">
              <a:off x="-3060244" y="397578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0" name="直接连接符 479">
              <a:extLst>
                <a:ext uri="{FF2B5EF4-FFF2-40B4-BE49-F238E27FC236}">
                  <a16:creationId xmlns:a16="http://schemas.microsoft.com/office/drawing/2014/main" xmlns="" id="{96724BCA-999A-4BB0-BA20-CD198FB4D7CF}"/>
                </a:ext>
              </a:extLst>
            </p:cNvPr>
            <p:cNvCxnSpPr>
              <a:cxnSpLocks/>
            </p:cNvCxnSpPr>
            <p:nvPr userDrawn="1"/>
          </p:nvCxnSpPr>
          <p:spPr>
            <a:xfrm rot="12538983">
              <a:off x="-3115006" y="396136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1" name="直接连接符 480">
              <a:extLst>
                <a:ext uri="{FF2B5EF4-FFF2-40B4-BE49-F238E27FC236}">
                  <a16:creationId xmlns:a16="http://schemas.microsoft.com/office/drawing/2014/main" xmlns="" id="{724AF0B0-2D8B-4376-9907-7D82EC60C55F}"/>
                </a:ext>
              </a:extLst>
            </p:cNvPr>
            <p:cNvCxnSpPr>
              <a:cxnSpLocks/>
            </p:cNvCxnSpPr>
            <p:nvPr userDrawn="1"/>
          </p:nvCxnSpPr>
          <p:spPr>
            <a:xfrm rot="12722034">
              <a:off x="-3168175" y="3945484"/>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2" name="直接连接符 481">
              <a:extLst>
                <a:ext uri="{FF2B5EF4-FFF2-40B4-BE49-F238E27FC236}">
                  <a16:creationId xmlns:a16="http://schemas.microsoft.com/office/drawing/2014/main" xmlns="" id="{C6FCDBFC-3476-40B5-84B5-EDCC4F02467A}"/>
                </a:ext>
              </a:extLst>
            </p:cNvPr>
            <p:cNvCxnSpPr>
              <a:cxnSpLocks/>
            </p:cNvCxnSpPr>
            <p:nvPr userDrawn="1"/>
          </p:nvCxnSpPr>
          <p:spPr>
            <a:xfrm rot="12905085">
              <a:off x="-3219601" y="392819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3" name="直接连接符 482">
              <a:extLst>
                <a:ext uri="{FF2B5EF4-FFF2-40B4-BE49-F238E27FC236}">
                  <a16:creationId xmlns:a16="http://schemas.microsoft.com/office/drawing/2014/main" xmlns="" id="{199B0713-0023-46A0-AD26-80688363E8F8}"/>
                </a:ext>
              </a:extLst>
            </p:cNvPr>
            <p:cNvCxnSpPr>
              <a:cxnSpLocks/>
            </p:cNvCxnSpPr>
            <p:nvPr userDrawn="1"/>
          </p:nvCxnSpPr>
          <p:spPr>
            <a:xfrm rot="13088135">
              <a:off x="-3269138" y="3909536"/>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4" name="直接连接符 483">
              <a:extLst>
                <a:ext uri="{FF2B5EF4-FFF2-40B4-BE49-F238E27FC236}">
                  <a16:creationId xmlns:a16="http://schemas.microsoft.com/office/drawing/2014/main" xmlns="" id="{48A65348-CE91-451E-BE9A-BA269E2F4081}"/>
                </a:ext>
              </a:extLst>
            </p:cNvPr>
            <p:cNvCxnSpPr>
              <a:cxnSpLocks/>
            </p:cNvCxnSpPr>
            <p:nvPr userDrawn="1"/>
          </p:nvCxnSpPr>
          <p:spPr>
            <a:xfrm rot="13271187">
              <a:off x="-3316649" y="3889570"/>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5" name="直接连接符 484">
              <a:extLst>
                <a:ext uri="{FF2B5EF4-FFF2-40B4-BE49-F238E27FC236}">
                  <a16:creationId xmlns:a16="http://schemas.microsoft.com/office/drawing/2014/main" xmlns="" id="{465BA210-461D-4320-8065-43F56F390330}"/>
                </a:ext>
              </a:extLst>
            </p:cNvPr>
            <p:cNvCxnSpPr>
              <a:cxnSpLocks/>
            </p:cNvCxnSpPr>
            <p:nvPr userDrawn="1"/>
          </p:nvCxnSpPr>
          <p:spPr>
            <a:xfrm rot="13454237">
              <a:off x="-3361993" y="386835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6" name="直接连接符 485">
              <a:extLst>
                <a:ext uri="{FF2B5EF4-FFF2-40B4-BE49-F238E27FC236}">
                  <a16:creationId xmlns:a16="http://schemas.microsoft.com/office/drawing/2014/main" xmlns="" id="{B3574473-C20F-43BB-B788-FFD824A6183B}"/>
                </a:ext>
              </a:extLst>
            </p:cNvPr>
            <p:cNvCxnSpPr>
              <a:cxnSpLocks/>
            </p:cNvCxnSpPr>
            <p:nvPr userDrawn="1"/>
          </p:nvCxnSpPr>
          <p:spPr>
            <a:xfrm rot="13637288">
              <a:off x="-2941878" y="3845937"/>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7" name="直接连接符 486">
              <a:extLst>
                <a:ext uri="{FF2B5EF4-FFF2-40B4-BE49-F238E27FC236}">
                  <a16:creationId xmlns:a16="http://schemas.microsoft.com/office/drawing/2014/main" xmlns="" id="{FCBEFFFD-905A-46EB-9146-7EFE5D505AE3}"/>
                </a:ext>
              </a:extLst>
            </p:cNvPr>
            <p:cNvCxnSpPr>
              <a:cxnSpLocks/>
            </p:cNvCxnSpPr>
            <p:nvPr userDrawn="1"/>
          </p:nvCxnSpPr>
          <p:spPr>
            <a:xfrm rot="13820339">
              <a:off x="-2982517" y="382239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8" name="直接连接符 487">
              <a:extLst>
                <a:ext uri="{FF2B5EF4-FFF2-40B4-BE49-F238E27FC236}">
                  <a16:creationId xmlns:a16="http://schemas.microsoft.com/office/drawing/2014/main" xmlns="" id="{8FEFF822-D8CD-4CA8-BA5C-9432C6A9CB97}"/>
                </a:ext>
              </a:extLst>
            </p:cNvPr>
            <p:cNvCxnSpPr>
              <a:cxnSpLocks/>
            </p:cNvCxnSpPr>
            <p:nvPr userDrawn="1"/>
          </p:nvCxnSpPr>
          <p:spPr>
            <a:xfrm rot="14003390">
              <a:off x="-3020628" y="3797789"/>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9" name="直接连接符 488">
              <a:extLst>
                <a:ext uri="{FF2B5EF4-FFF2-40B4-BE49-F238E27FC236}">
                  <a16:creationId xmlns:a16="http://schemas.microsoft.com/office/drawing/2014/main" xmlns="" id="{96FE8395-9223-42FD-B983-598817E960B7}"/>
                </a:ext>
              </a:extLst>
            </p:cNvPr>
            <p:cNvCxnSpPr>
              <a:cxnSpLocks/>
            </p:cNvCxnSpPr>
            <p:nvPr userDrawn="1"/>
          </p:nvCxnSpPr>
          <p:spPr>
            <a:xfrm rot="14186440">
              <a:off x="-3056098" y="377219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0" name="直接连接符 489">
              <a:extLst>
                <a:ext uri="{FF2B5EF4-FFF2-40B4-BE49-F238E27FC236}">
                  <a16:creationId xmlns:a16="http://schemas.microsoft.com/office/drawing/2014/main" xmlns="" id="{BF834C67-89D2-4D6C-BEAD-93B8BC131D12}"/>
                </a:ext>
              </a:extLst>
            </p:cNvPr>
            <p:cNvCxnSpPr>
              <a:cxnSpLocks/>
            </p:cNvCxnSpPr>
            <p:nvPr userDrawn="1"/>
          </p:nvCxnSpPr>
          <p:spPr>
            <a:xfrm rot="14369492">
              <a:off x="-3088833" y="374567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1" name="直接连接符 490">
              <a:extLst>
                <a:ext uri="{FF2B5EF4-FFF2-40B4-BE49-F238E27FC236}">
                  <a16:creationId xmlns:a16="http://schemas.microsoft.com/office/drawing/2014/main" xmlns="" id="{293A0DDF-A924-4BD4-B849-C25316AAAFED}"/>
                </a:ext>
              </a:extLst>
            </p:cNvPr>
            <p:cNvCxnSpPr>
              <a:cxnSpLocks/>
            </p:cNvCxnSpPr>
            <p:nvPr userDrawn="1"/>
          </p:nvCxnSpPr>
          <p:spPr>
            <a:xfrm rot="14552542">
              <a:off x="-3118736" y="371830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2" name="直接连接符 491">
              <a:extLst>
                <a:ext uri="{FF2B5EF4-FFF2-40B4-BE49-F238E27FC236}">
                  <a16:creationId xmlns:a16="http://schemas.microsoft.com/office/drawing/2014/main" xmlns="" id="{2089B799-A88D-475A-85D4-44209E64A48F}"/>
                </a:ext>
              </a:extLst>
            </p:cNvPr>
            <p:cNvCxnSpPr>
              <a:cxnSpLocks/>
            </p:cNvCxnSpPr>
            <p:nvPr userDrawn="1"/>
          </p:nvCxnSpPr>
          <p:spPr>
            <a:xfrm rot="14735593">
              <a:off x="-3145724" y="369017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3" name="直接连接符 492">
              <a:extLst>
                <a:ext uri="{FF2B5EF4-FFF2-40B4-BE49-F238E27FC236}">
                  <a16:creationId xmlns:a16="http://schemas.microsoft.com/office/drawing/2014/main" xmlns="" id="{CB0D3137-1814-4DE5-B628-A1C526D3D7F5}"/>
                </a:ext>
              </a:extLst>
            </p:cNvPr>
            <p:cNvCxnSpPr>
              <a:cxnSpLocks/>
            </p:cNvCxnSpPr>
            <p:nvPr userDrawn="1"/>
          </p:nvCxnSpPr>
          <p:spPr>
            <a:xfrm rot="14918644">
              <a:off x="-3169719" y="366135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4" name="直接连接符 493">
              <a:extLst>
                <a:ext uri="{FF2B5EF4-FFF2-40B4-BE49-F238E27FC236}">
                  <a16:creationId xmlns:a16="http://schemas.microsoft.com/office/drawing/2014/main" xmlns="" id="{2D270CA2-0706-4834-B6F3-4C4AA1415D7B}"/>
                </a:ext>
              </a:extLst>
            </p:cNvPr>
            <p:cNvCxnSpPr>
              <a:cxnSpLocks/>
            </p:cNvCxnSpPr>
            <p:nvPr userDrawn="1"/>
          </p:nvCxnSpPr>
          <p:spPr>
            <a:xfrm rot="15101695">
              <a:off x="-3190654" y="363192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5" name="直接连接符 494">
              <a:extLst>
                <a:ext uri="{FF2B5EF4-FFF2-40B4-BE49-F238E27FC236}">
                  <a16:creationId xmlns:a16="http://schemas.microsoft.com/office/drawing/2014/main" xmlns="" id="{055EFD1E-B35E-4402-958F-2DAB7FF83C0E}"/>
                </a:ext>
              </a:extLst>
            </p:cNvPr>
            <p:cNvCxnSpPr>
              <a:cxnSpLocks/>
            </p:cNvCxnSpPr>
            <p:nvPr userDrawn="1"/>
          </p:nvCxnSpPr>
          <p:spPr>
            <a:xfrm rot="15284745">
              <a:off x="-3208471" y="360197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6" name="直接连接符 495">
              <a:extLst>
                <a:ext uri="{FF2B5EF4-FFF2-40B4-BE49-F238E27FC236}">
                  <a16:creationId xmlns:a16="http://schemas.microsoft.com/office/drawing/2014/main" xmlns="" id="{8713F0D9-1D5D-4158-85FE-619C452131A2}"/>
                </a:ext>
              </a:extLst>
            </p:cNvPr>
            <p:cNvCxnSpPr>
              <a:cxnSpLocks/>
            </p:cNvCxnSpPr>
            <p:nvPr userDrawn="1"/>
          </p:nvCxnSpPr>
          <p:spPr>
            <a:xfrm rot="15467796">
              <a:off x="-3223117" y="357158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7" name="直接连接符 496">
              <a:extLst>
                <a:ext uri="{FF2B5EF4-FFF2-40B4-BE49-F238E27FC236}">
                  <a16:creationId xmlns:a16="http://schemas.microsoft.com/office/drawing/2014/main" xmlns="" id="{6FAF186D-D01A-4969-ABD8-29A7AD04A358}"/>
                </a:ext>
              </a:extLst>
            </p:cNvPr>
            <p:cNvCxnSpPr>
              <a:cxnSpLocks/>
            </p:cNvCxnSpPr>
            <p:nvPr userDrawn="1"/>
          </p:nvCxnSpPr>
          <p:spPr>
            <a:xfrm rot="15650847">
              <a:off x="-3234551" y="354084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8" name="直接连接符 497">
              <a:extLst>
                <a:ext uri="{FF2B5EF4-FFF2-40B4-BE49-F238E27FC236}">
                  <a16:creationId xmlns:a16="http://schemas.microsoft.com/office/drawing/2014/main" xmlns="" id="{16974EF1-3617-46EC-BC56-6ECEF308DA95}"/>
                </a:ext>
              </a:extLst>
            </p:cNvPr>
            <p:cNvCxnSpPr>
              <a:cxnSpLocks/>
            </p:cNvCxnSpPr>
            <p:nvPr userDrawn="1"/>
          </p:nvCxnSpPr>
          <p:spPr>
            <a:xfrm rot="15833899">
              <a:off x="-3242742" y="350983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9" name="直接连接符 498">
              <a:extLst>
                <a:ext uri="{FF2B5EF4-FFF2-40B4-BE49-F238E27FC236}">
                  <a16:creationId xmlns:a16="http://schemas.microsoft.com/office/drawing/2014/main" xmlns="" id="{549D31E4-1C49-473A-B7D7-E7781C0CD03A}"/>
                </a:ext>
              </a:extLst>
            </p:cNvPr>
            <p:cNvCxnSpPr>
              <a:cxnSpLocks/>
            </p:cNvCxnSpPr>
            <p:nvPr userDrawn="1"/>
          </p:nvCxnSpPr>
          <p:spPr>
            <a:xfrm rot="16016949">
              <a:off x="-1881011" y="347865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62" name="组合 261">
            <a:extLst>
              <a:ext uri="{FF2B5EF4-FFF2-40B4-BE49-F238E27FC236}">
                <a16:creationId xmlns:a16="http://schemas.microsoft.com/office/drawing/2014/main" xmlns="" id="{B1295902-F84F-45AE-815C-020B91537503}"/>
              </a:ext>
            </a:extLst>
          </p:cNvPr>
          <p:cNvGrpSpPr/>
          <p:nvPr userDrawn="1"/>
        </p:nvGrpSpPr>
        <p:grpSpPr>
          <a:xfrm>
            <a:off x="1642410" y="1206959"/>
            <a:ext cx="3495870" cy="3451078"/>
            <a:chOff x="-1704185" y="2572714"/>
            <a:chExt cx="1772047" cy="1749344"/>
          </a:xfrm>
        </p:grpSpPr>
        <p:cxnSp>
          <p:nvCxnSpPr>
            <p:cNvPr id="263" name="直接连接符 262">
              <a:extLst>
                <a:ext uri="{FF2B5EF4-FFF2-40B4-BE49-F238E27FC236}">
                  <a16:creationId xmlns:a16="http://schemas.microsoft.com/office/drawing/2014/main" xmlns="" id="{06C10F5A-299A-4B0B-9AB1-27D623D41C5F}"/>
                </a:ext>
              </a:extLst>
            </p:cNvPr>
            <p:cNvCxnSpPr>
              <a:cxnSpLocks/>
            </p:cNvCxnSpPr>
            <p:nvPr/>
          </p:nvCxnSpPr>
          <p:spPr>
            <a:xfrm rot="-5400000">
              <a:off x="-1881844" y="34473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4" name="直接连接符 263">
              <a:extLst>
                <a:ext uri="{FF2B5EF4-FFF2-40B4-BE49-F238E27FC236}">
                  <a16:creationId xmlns:a16="http://schemas.microsoft.com/office/drawing/2014/main" xmlns="" id="{747FFA42-767D-41D0-B9F4-38682F5DABD5}"/>
                </a:ext>
              </a:extLst>
            </p:cNvPr>
            <p:cNvCxnSpPr>
              <a:cxnSpLocks/>
            </p:cNvCxnSpPr>
            <p:nvPr/>
          </p:nvCxnSpPr>
          <p:spPr>
            <a:xfrm rot="-5216949">
              <a:off x="-1881011" y="341611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5" name="直接连接符 264">
              <a:extLst>
                <a:ext uri="{FF2B5EF4-FFF2-40B4-BE49-F238E27FC236}">
                  <a16:creationId xmlns:a16="http://schemas.microsoft.com/office/drawing/2014/main" xmlns="" id="{CE1F054C-9D52-4950-BFCF-31BFCC34349E}"/>
                </a:ext>
              </a:extLst>
            </p:cNvPr>
            <p:cNvCxnSpPr>
              <a:cxnSpLocks/>
            </p:cNvCxnSpPr>
            <p:nvPr/>
          </p:nvCxnSpPr>
          <p:spPr>
            <a:xfrm rot="-5033898">
              <a:off x="-1878515" y="338493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6" name="直接连接符 265">
              <a:extLst>
                <a:ext uri="{FF2B5EF4-FFF2-40B4-BE49-F238E27FC236}">
                  <a16:creationId xmlns:a16="http://schemas.microsoft.com/office/drawing/2014/main" xmlns="" id="{0C321F6E-3B93-40DD-B927-A7363B26FB3A}"/>
                </a:ext>
              </a:extLst>
            </p:cNvPr>
            <p:cNvCxnSpPr>
              <a:cxnSpLocks/>
            </p:cNvCxnSpPr>
            <p:nvPr/>
          </p:nvCxnSpPr>
          <p:spPr>
            <a:xfrm rot="-4850847">
              <a:off x="-1874363" y="335392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7" name="直接连接符 266">
              <a:extLst>
                <a:ext uri="{FF2B5EF4-FFF2-40B4-BE49-F238E27FC236}">
                  <a16:creationId xmlns:a16="http://schemas.microsoft.com/office/drawing/2014/main" xmlns="" id="{4F5C0209-9048-4A49-85EB-97EEF85ECD51}"/>
                </a:ext>
              </a:extLst>
            </p:cNvPr>
            <p:cNvCxnSpPr>
              <a:cxnSpLocks/>
            </p:cNvCxnSpPr>
            <p:nvPr/>
          </p:nvCxnSpPr>
          <p:spPr>
            <a:xfrm rot="-4667796">
              <a:off x="-1868567" y="33231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8" name="直接连接符 267">
              <a:extLst>
                <a:ext uri="{FF2B5EF4-FFF2-40B4-BE49-F238E27FC236}">
                  <a16:creationId xmlns:a16="http://schemas.microsoft.com/office/drawing/2014/main" xmlns="" id="{BA37EF54-29F1-4CA6-8435-6FBA98A02474}"/>
                </a:ext>
              </a:extLst>
            </p:cNvPr>
            <p:cNvCxnSpPr>
              <a:cxnSpLocks/>
            </p:cNvCxnSpPr>
            <p:nvPr/>
          </p:nvCxnSpPr>
          <p:spPr>
            <a:xfrm rot="-4484746">
              <a:off x="-1861143" y="329279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9" name="直接连接符 268">
              <a:extLst>
                <a:ext uri="{FF2B5EF4-FFF2-40B4-BE49-F238E27FC236}">
                  <a16:creationId xmlns:a16="http://schemas.microsoft.com/office/drawing/2014/main" xmlns="" id="{20833EB9-1F01-4642-B656-B3FFCAD8F156}"/>
                </a:ext>
              </a:extLst>
            </p:cNvPr>
            <p:cNvCxnSpPr>
              <a:cxnSpLocks/>
            </p:cNvCxnSpPr>
            <p:nvPr/>
          </p:nvCxnSpPr>
          <p:spPr>
            <a:xfrm rot="-4301695">
              <a:off x="-1852112" y="326284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0" name="直接连接符 269">
              <a:extLst>
                <a:ext uri="{FF2B5EF4-FFF2-40B4-BE49-F238E27FC236}">
                  <a16:creationId xmlns:a16="http://schemas.microsoft.com/office/drawing/2014/main" xmlns="" id="{BEAB6F2A-FC4A-41EB-B2D3-2A60A8867267}"/>
                </a:ext>
              </a:extLst>
            </p:cNvPr>
            <p:cNvCxnSpPr>
              <a:cxnSpLocks/>
            </p:cNvCxnSpPr>
            <p:nvPr/>
          </p:nvCxnSpPr>
          <p:spPr>
            <a:xfrm rot="-4118644">
              <a:off x="-1841500" y="323342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1" name="直接连接符 270">
              <a:extLst>
                <a:ext uri="{FF2B5EF4-FFF2-40B4-BE49-F238E27FC236}">
                  <a16:creationId xmlns:a16="http://schemas.microsoft.com/office/drawing/2014/main" xmlns="" id="{17E3D227-4A8E-4F0E-8B62-B191A55802EC}"/>
                </a:ext>
              </a:extLst>
            </p:cNvPr>
            <p:cNvCxnSpPr>
              <a:cxnSpLocks/>
            </p:cNvCxnSpPr>
            <p:nvPr/>
          </p:nvCxnSpPr>
          <p:spPr>
            <a:xfrm rot="-3935593">
              <a:off x="-1829337" y="320460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2" name="直接连接符 271">
              <a:extLst>
                <a:ext uri="{FF2B5EF4-FFF2-40B4-BE49-F238E27FC236}">
                  <a16:creationId xmlns:a16="http://schemas.microsoft.com/office/drawing/2014/main" xmlns="" id="{7A38AF56-1C7B-4FDC-B392-70163BEE5DF7}"/>
                </a:ext>
              </a:extLst>
            </p:cNvPr>
            <p:cNvCxnSpPr>
              <a:cxnSpLocks/>
            </p:cNvCxnSpPr>
            <p:nvPr/>
          </p:nvCxnSpPr>
          <p:spPr>
            <a:xfrm rot="-3752542">
              <a:off x="-1815657" y="317646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3" name="直接连接符 272">
              <a:extLst>
                <a:ext uri="{FF2B5EF4-FFF2-40B4-BE49-F238E27FC236}">
                  <a16:creationId xmlns:a16="http://schemas.microsoft.com/office/drawing/2014/main" xmlns="" id="{C7963181-324B-4471-8758-1F1DDBDD4708}"/>
                </a:ext>
              </a:extLst>
            </p:cNvPr>
            <p:cNvCxnSpPr>
              <a:cxnSpLocks/>
            </p:cNvCxnSpPr>
            <p:nvPr/>
          </p:nvCxnSpPr>
          <p:spPr>
            <a:xfrm rot="-3569491">
              <a:off x="-1800499" y="314910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4" name="直接连接符 273">
              <a:extLst>
                <a:ext uri="{FF2B5EF4-FFF2-40B4-BE49-F238E27FC236}">
                  <a16:creationId xmlns:a16="http://schemas.microsoft.com/office/drawing/2014/main" xmlns="" id="{B6208C1A-8541-4F1D-861D-7FCB782E9474}"/>
                </a:ext>
              </a:extLst>
            </p:cNvPr>
            <p:cNvCxnSpPr>
              <a:cxnSpLocks/>
            </p:cNvCxnSpPr>
            <p:nvPr/>
          </p:nvCxnSpPr>
          <p:spPr>
            <a:xfrm rot="-3386441">
              <a:off x="-1783906" y="312258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5" name="直接连接符 274">
              <a:extLst>
                <a:ext uri="{FF2B5EF4-FFF2-40B4-BE49-F238E27FC236}">
                  <a16:creationId xmlns:a16="http://schemas.microsoft.com/office/drawing/2014/main" xmlns="" id="{E388BFAC-5CD6-4F05-AB0E-E3A57D8DD598}"/>
                </a:ext>
              </a:extLst>
            </p:cNvPr>
            <p:cNvCxnSpPr>
              <a:cxnSpLocks/>
            </p:cNvCxnSpPr>
            <p:nvPr/>
          </p:nvCxnSpPr>
          <p:spPr>
            <a:xfrm rot="-3203390">
              <a:off x="-1765926" y="30969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6" name="直接连接符 275">
              <a:extLst>
                <a:ext uri="{FF2B5EF4-FFF2-40B4-BE49-F238E27FC236}">
                  <a16:creationId xmlns:a16="http://schemas.microsoft.com/office/drawing/2014/main" xmlns="" id="{8331B117-53B9-4640-8B75-A91F3D0A224D}"/>
                </a:ext>
              </a:extLst>
            </p:cNvPr>
            <p:cNvCxnSpPr>
              <a:cxnSpLocks/>
            </p:cNvCxnSpPr>
            <p:nvPr/>
          </p:nvCxnSpPr>
          <p:spPr>
            <a:xfrm rot="-3020339">
              <a:off x="-1746608" y="307238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7" name="直接连接符 276">
              <a:extLst>
                <a:ext uri="{FF2B5EF4-FFF2-40B4-BE49-F238E27FC236}">
                  <a16:creationId xmlns:a16="http://schemas.microsoft.com/office/drawing/2014/main" xmlns="" id="{579134EC-0C81-4434-801C-041F3A8151D9}"/>
                </a:ext>
              </a:extLst>
            </p:cNvPr>
            <p:cNvCxnSpPr>
              <a:cxnSpLocks/>
            </p:cNvCxnSpPr>
            <p:nvPr/>
          </p:nvCxnSpPr>
          <p:spPr>
            <a:xfrm rot="-2837288">
              <a:off x="-1726008" y="304883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8" name="直接连接符 277">
              <a:extLst>
                <a:ext uri="{FF2B5EF4-FFF2-40B4-BE49-F238E27FC236}">
                  <a16:creationId xmlns:a16="http://schemas.microsoft.com/office/drawing/2014/main" xmlns="" id="{A07FEC3B-3B94-42D4-8FB3-64B7FCED8EB6}"/>
                </a:ext>
              </a:extLst>
            </p:cNvPr>
            <p:cNvCxnSpPr>
              <a:cxnSpLocks/>
            </p:cNvCxnSpPr>
            <p:nvPr/>
          </p:nvCxnSpPr>
          <p:spPr>
            <a:xfrm rot="-2654237">
              <a:off x="-1704185" y="302642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9" name="直接连接符 278">
              <a:extLst>
                <a:ext uri="{FF2B5EF4-FFF2-40B4-BE49-F238E27FC236}">
                  <a16:creationId xmlns:a16="http://schemas.microsoft.com/office/drawing/2014/main" xmlns="" id="{72857137-ADD5-4F8B-81D9-3826A7F0E9E7}"/>
                </a:ext>
              </a:extLst>
            </p:cNvPr>
            <p:cNvCxnSpPr>
              <a:cxnSpLocks/>
            </p:cNvCxnSpPr>
            <p:nvPr/>
          </p:nvCxnSpPr>
          <p:spPr>
            <a:xfrm rot="-2471186">
              <a:off x="-1681200" y="300520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0" name="直接连接符 279">
              <a:extLst>
                <a:ext uri="{FF2B5EF4-FFF2-40B4-BE49-F238E27FC236}">
                  <a16:creationId xmlns:a16="http://schemas.microsoft.com/office/drawing/2014/main" xmlns="" id="{2B33DD66-783D-4944-8C66-1A7E19B35EB7}"/>
                </a:ext>
              </a:extLst>
            </p:cNvPr>
            <p:cNvCxnSpPr>
              <a:cxnSpLocks/>
            </p:cNvCxnSpPr>
            <p:nvPr/>
          </p:nvCxnSpPr>
          <p:spPr>
            <a:xfrm rot="-2288136">
              <a:off x="-1657117" y="298524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1" name="直接连接符 280">
              <a:extLst>
                <a:ext uri="{FF2B5EF4-FFF2-40B4-BE49-F238E27FC236}">
                  <a16:creationId xmlns:a16="http://schemas.microsoft.com/office/drawing/2014/main" xmlns="" id="{AEE0E5FC-A95D-4CBA-81DA-B075FA5E8FB2}"/>
                </a:ext>
              </a:extLst>
            </p:cNvPr>
            <p:cNvCxnSpPr>
              <a:cxnSpLocks/>
            </p:cNvCxnSpPr>
            <p:nvPr/>
          </p:nvCxnSpPr>
          <p:spPr>
            <a:xfrm rot="-2105085">
              <a:off x="-1632007" y="29665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2" name="直接连接符 281">
              <a:extLst>
                <a:ext uri="{FF2B5EF4-FFF2-40B4-BE49-F238E27FC236}">
                  <a16:creationId xmlns:a16="http://schemas.microsoft.com/office/drawing/2014/main" xmlns="" id="{4C1A8CED-68CA-48F0-99E1-CCD2F392C3B6}"/>
                </a:ext>
              </a:extLst>
            </p:cNvPr>
            <p:cNvCxnSpPr>
              <a:cxnSpLocks/>
            </p:cNvCxnSpPr>
            <p:nvPr/>
          </p:nvCxnSpPr>
          <p:spPr>
            <a:xfrm rot="-1922034">
              <a:off x="-1605939" y="294929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3" name="直接连接符 282">
              <a:extLst>
                <a:ext uri="{FF2B5EF4-FFF2-40B4-BE49-F238E27FC236}">
                  <a16:creationId xmlns:a16="http://schemas.microsoft.com/office/drawing/2014/main" xmlns="" id="{99D8E8BE-8201-45D7-A5C7-5C8284A993AE}"/>
                </a:ext>
              </a:extLst>
            </p:cNvPr>
            <p:cNvCxnSpPr>
              <a:cxnSpLocks/>
            </p:cNvCxnSpPr>
            <p:nvPr/>
          </p:nvCxnSpPr>
          <p:spPr>
            <a:xfrm rot="-1738983">
              <a:off x="-1578988" y="293341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4" name="直接连接符 283">
              <a:extLst>
                <a:ext uri="{FF2B5EF4-FFF2-40B4-BE49-F238E27FC236}">
                  <a16:creationId xmlns:a16="http://schemas.microsoft.com/office/drawing/2014/main" xmlns="" id="{400BDE1E-9459-474B-A83C-65B5ADBF2407}"/>
                </a:ext>
              </a:extLst>
            </p:cNvPr>
            <p:cNvCxnSpPr>
              <a:cxnSpLocks/>
            </p:cNvCxnSpPr>
            <p:nvPr/>
          </p:nvCxnSpPr>
          <p:spPr>
            <a:xfrm rot="-1555932">
              <a:off x="-1551229" y="291898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5" name="直接连接符 284">
              <a:extLst>
                <a:ext uri="{FF2B5EF4-FFF2-40B4-BE49-F238E27FC236}">
                  <a16:creationId xmlns:a16="http://schemas.microsoft.com/office/drawing/2014/main" xmlns="" id="{A9F59347-4521-444B-B19B-AF32AFC28785}"/>
                </a:ext>
              </a:extLst>
            </p:cNvPr>
            <p:cNvCxnSpPr>
              <a:cxnSpLocks/>
            </p:cNvCxnSpPr>
            <p:nvPr/>
          </p:nvCxnSpPr>
          <p:spPr>
            <a:xfrm rot="-1372881">
              <a:off x="-1522743" y="290606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6" name="直接连接符 285">
              <a:extLst>
                <a:ext uri="{FF2B5EF4-FFF2-40B4-BE49-F238E27FC236}">
                  <a16:creationId xmlns:a16="http://schemas.microsoft.com/office/drawing/2014/main" xmlns="" id="{ACE5727B-1A67-42F5-8F21-9D519AB15969}"/>
                </a:ext>
              </a:extLst>
            </p:cNvPr>
            <p:cNvCxnSpPr>
              <a:cxnSpLocks/>
            </p:cNvCxnSpPr>
            <p:nvPr/>
          </p:nvCxnSpPr>
          <p:spPr>
            <a:xfrm rot="-1189831">
              <a:off x="-1493609" y="289467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7" name="直接连接符 286">
              <a:extLst>
                <a:ext uri="{FF2B5EF4-FFF2-40B4-BE49-F238E27FC236}">
                  <a16:creationId xmlns:a16="http://schemas.microsoft.com/office/drawing/2014/main" xmlns="" id="{C1AB1A27-EB77-4E09-BDD4-F02C56DB6C9D}"/>
                </a:ext>
              </a:extLst>
            </p:cNvPr>
            <p:cNvCxnSpPr>
              <a:cxnSpLocks/>
            </p:cNvCxnSpPr>
            <p:nvPr/>
          </p:nvCxnSpPr>
          <p:spPr>
            <a:xfrm rot="-1006780">
              <a:off x="-1463909" y="288484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8" name="直接连接符 287">
              <a:extLst>
                <a:ext uri="{FF2B5EF4-FFF2-40B4-BE49-F238E27FC236}">
                  <a16:creationId xmlns:a16="http://schemas.microsoft.com/office/drawing/2014/main" xmlns="" id="{1E182D15-7C7C-47C4-B671-0F3B7FFF165D}"/>
                </a:ext>
              </a:extLst>
            </p:cNvPr>
            <p:cNvCxnSpPr>
              <a:cxnSpLocks/>
            </p:cNvCxnSpPr>
            <p:nvPr/>
          </p:nvCxnSpPr>
          <p:spPr>
            <a:xfrm rot="-823729">
              <a:off x="-1433729" y="287661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9" name="直接连接符 288">
              <a:extLst>
                <a:ext uri="{FF2B5EF4-FFF2-40B4-BE49-F238E27FC236}">
                  <a16:creationId xmlns:a16="http://schemas.microsoft.com/office/drawing/2014/main" xmlns="" id="{D40C6634-91B7-4380-94B6-142E7FFE7AEE}"/>
                </a:ext>
              </a:extLst>
            </p:cNvPr>
            <p:cNvCxnSpPr>
              <a:cxnSpLocks/>
            </p:cNvCxnSpPr>
            <p:nvPr/>
          </p:nvCxnSpPr>
          <p:spPr>
            <a:xfrm rot="-640678">
              <a:off x="-1403154" y="287000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0" name="直接连接符 289">
              <a:extLst>
                <a:ext uri="{FF2B5EF4-FFF2-40B4-BE49-F238E27FC236}">
                  <a16:creationId xmlns:a16="http://schemas.microsoft.com/office/drawing/2014/main" xmlns="" id="{56ED2449-4991-4303-AA36-1548E1150794}"/>
                </a:ext>
              </a:extLst>
            </p:cNvPr>
            <p:cNvCxnSpPr>
              <a:cxnSpLocks/>
            </p:cNvCxnSpPr>
            <p:nvPr/>
          </p:nvCxnSpPr>
          <p:spPr>
            <a:xfrm rot="-457627">
              <a:off x="-1372270" y="286502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1" name="直接连接符 290">
              <a:extLst>
                <a:ext uri="{FF2B5EF4-FFF2-40B4-BE49-F238E27FC236}">
                  <a16:creationId xmlns:a16="http://schemas.microsoft.com/office/drawing/2014/main" xmlns="" id="{28F8B397-936B-455F-8FFE-963461AFD491}"/>
                </a:ext>
              </a:extLst>
            </p:cNvPr>
            <p:cNvCxnSpPr>
              <a:cxnSpLocks/>
            </p:cNvCxnSpPr>
            <p:nvPr/>
          </p:nvCxnSpPr>
          <p:spPr>
            <a:xfrm rot="-274576">
              <a:off x="-1341165" y="286170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2" name="直接连接符 291">
              <a:extLst>
                <a:ext uri="{FF2B5EF4-FFF2-40B4-BE49-F238E27FC236}">
                  <a16:creationId xmlns:a16="http://schemas.microsoft.com/office/drawing/2014/main" xmlns="" id="{DAB49CA8-CE50-448A-A197-53E0CE545F8B}"/>
                </a:ext>
              </a:extLst>
            </p:cNvPr>
            <p:cNvCxnSpPr>
              <a:cxnSpLocks/>
            </p:cNvCxnSpPr>
            <p:nvPr/>
          </p:nvCxnSpPr>
          <p:spPr>
            <a:xfrm rot="-91525">
              <a:off x="-1309927" y="286003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3" name="直接连接符 292">
              <a:extLst>
                <a:ext uri="{FF2B5EF4-FFF2-40B4-BE49-F238E27FC236}">
                  <a16:creationId xmlns:a16="http://schemas.microsoft.com/office/drawing/2014/main" xmlns="" id="{D8F256EC-8E0B-4E74-ADD5-854C52832996}"/>
                </a:ext>
              </a:extLst>
            </p:cNvPr>
            <p:cNvCxnSpPr>
              <a:cxnSpLocks/>
            </p:cNvCxnSpPr>
            <p:nvPr/>
          </p:nvCxnSpPr>
          <p:spPr>
            <a:xfrm rot="91525">
              <a:off x="-1278645" y="286003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4" name="直接连接符 293">
              <a:extLst>
                <a:ext uri="{FF2B5EF4-FFF2-40B4-BE49-F238E27FC236}">
                  <a16:creationId xmlns:a16="http://schemas.microsoft.com/office/drawing/2014/main" xmlns="" id="{A0983F4B-8EEA-4B13-942B-85D658928B0C}"/>
                </a:ext>
              </a:extLst>
            </p:cNvPr>
            <p:cNvCxnSpPr>
              <a:cxnSpLocks/>
            </p:cNvCxnSpPr>
            <p:nvPr/>
          </p:nvCxnSpPr>
          <p:spPr>
            <a:xfrm rot="274576">
              <a:off x="-1247407" y="286170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5" name="直接连接符 294">
              <a:extLst>
                <a:ext uri="{FF2B5EF4-FFF2-40B4-BE49-F238E27FC236}">
                  <a16:creationId xmlns:a16="http://schemas.microsoft.com/office/drawing/2014/main" xmlns="" id="{635D1F5D-BBCE-4CAF-B13E-24155366A1AE}"/>
                </a:ext>
              </a:extLst>
            </p:cNvPr>
            <p:cNvCxnSpPr>
              <a:cxnSpLocks/>
            </p:cNvCxnSpPr>
            <p:nvPr/>
          </p:nvCxnSpPr>
          <p:spPr>
            <a:xfrm rot="457627">
              <a:off x="-1216302" y="286502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6" name="直接连接符 295">
              <a:extLst>
                <a:ext uri="{FF2B5EF4-FFF2-40B4-BE49-F238E27FC236}">
                  <a16:creationId xmlns:a16="http://schemas.microsoft.com/office/drawing/2014/main" xmlns="" id="{3F18288E-F4A8-4E8C-8295-0030B2644FFF}"/>
                </a:ext>
              </a:extLst>
            </p:cNvPr>
            <p:cNvCxnSpPr>
              <a:cxnSpLocks/>
            </p:cNvCxnSpPr>
            <p:nvPr/>
          </p:nvCxnSpPr>
          <p:spPr>
            <a:xfrm rot="640678">
              <a:off x="-1185418" y="287000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7" name="直接连接符 296">
              <a:extLst>
                <a:ext uri="{FF2B5EF4-FFF2-40B4-BE49-F238E27FC236}">
                  <a16:creationId xmlns:a16="http://schemas.microsoft.com/office/drawing/2014/main" xmlns="" id="{E92A73D6-093F-4560-97C0-697DCA8ACC07}"/>
                </a:ext>
              </a:extLst>
            </p:cNvPr>
            <p:cNvCxnSpPr>
              <a:cxnSpLocks/>
            </p:cNvCxnSpPr>
            <p:nvPr/>
          </p:nvCxnSpPr>
          <p:spPr>
            <a:xfrm rot="823729">
              <a:off x="-1154843" y="287661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8" name="直接连接符 297">
              <a:extLst>
                <a:ext uri="{FF2B5EF4-FFF2-40B4-BE49-F238E27FC236}">
                  <a16:creationId xmlns:a16="http://schemas.microsoft.com/office/drawing/2014/main" xmlns="" id="{637E6BF3-24D1-46A5-B46E-57DD3C5213E8}"/>
                </a:ext>
              </a:extLst>
            </p:cNvPr>
            <p:cNvCxnSpPr>
              <a:cxnSpLocks/>
            </p:cNvCxnSpPr>
            <p:nvPr/>
          </p:nvCxnSpPr>
          <p:spPr>
            <a:xfrm rot="1006780">
              <a:off x="-1124663" y="288484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9" name="直接连接符 298">
              <a:extLst>
                <a:ext uri="{FF2B5EF4-FFF2-40B4-BE49-F238E27FC236}">
                  <a16:creationId xmlns:a16="http://schemas.microsoft.com/office/drawing/2014/main" xmlns="" id="{BEEFEB2B-FE58-4E0D-9377-D8D45C6D93FB}"/>
                </a:ext>
              </a:extLst>
            </p:cNvPr>
            <p:cNvCxnSpPr>
              <a:cxnSpLocks/>
            </p:cNvCxnSpPr>
            <p:nvPr/>
          </p:nvCxnSpPr>
          <p:spPr>
            <a:xfrm rot="1189831">
              <a:off x="-1094963" y="289467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0" name="直接连接符 299">
              <a:extLst>
                <a:ext uri="{FF2B5EF4-FFF2-40B4-BE49-F238E27FC236}">
                  <a16:creationId xmlns:a16="http://schemas.microsoft.com/office/drawing/2014/main" xmlns="" id="{243BA456-AD03-4C33-B3A3-241C7A4BAD3B}"/>
                </a:ext>
              </a:extLst>
            </p:cNvPr>
            <p:cNvCxnSpPr>
              <a:cxnSpLocks/>
            </p:cNvCxnSpPr>
            <p:nvPr/>
          </p:nvCxnSpPr>
          <p:spPr>
            <a:xfrm rot="1372881">
              <a:off x="-1065829" y="290606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1" name="直接连接符 300">
              <a:extLst>
                <a:ext uri="{FF2B5EF4-FFF2-40B4-BE49-F238E27FC236}">
                  <a16:creationId xmlns:a16="http://schemas.microsoft.com/office/drawing/2014/main" xmlns="" id="{4F60FDA7-AB6F-41A2-9A9C-B28D4C4DA8F5}"/>
                </a:ext>
              </a:extLst>
            </p:cNvPr>
            <p:cNvCxnSpPr>
              <a:cxnSpLocks/>
            </p:cNvCxnSpPr>
            <p:nvPr/>
          </p:nvCxnSpPr>
          <p:spPr>
            <a:xfrm rot="1555932">
              <a:off x="-1037343" y="291898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2" name="直接连接符 301">
              <a:extLst>
                <a:ext uri="{FF2B5EF4-FFF2-40B4-BE49-F238E27FC236}">
                  <a16:creationId xmlns:a16="http://schemas.microsoft.com/office/drawing/2014/main" xmlns="" id="{8A0260B8-6B57-48CE-AD2C-FE58E252BDA1}"/>
                </a:ext>
              </a:extLst>
            </p:cNvPr>
            <p:cNvCxnSpPr>
              <a:cxnSpLocks/>
            </p:cNvCxnSpPr>
            <p:nvPr/>
          </p:nvCxnSpPr>
          <p:spPr>
            <a:xfrm rot="1738983">
              <a:off x="-1009584" y="293341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3" name="直接连接符 302">
              <a:extLst>
                <a:ext uri="{FF2B5EF4-FFF2-40B4-BE49-F238E27FC236}">
                  <a16:creationId xmlns:a16="http://schemas.microsoft.com/office/drawing/2014/main" xmlns="" id="{EE8EAB7C-92D4-44EA-A8AD-1529D7F02079}"/>
                </a:ext>
              </a:extLst>
            </p:cNvPr>
            <p:cNvCxnSpPr>
              <a:cxnSpLocks/>
            </p:cNvCxnSpPr>
            <p:nvPr/>
          </p:nvCxnSpPr>
          <p:spPr>
            <a:xfrm rot="1922034">
              <a:off x="-982633" y="294929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4" name="直接连接符 303">
              <a:extLst>
                <a:ext uri="{FF2B5EF4-FFF2-40B4-BE49-F238E27FC236}">
                  <a16:creationId xmlns:a16="http://schemas.microsoft.com/office/drawing/2014/main" xmlns="" id="{99DCCB69-9B73-4DE0-8123-16A0C187BF33}"/>
                </a:ext>
              </a:extLst>
            </p:cNvPr>
            <p:cNvCxnSpPr>
              <a:cxnSpLocks/>
            </p:cNvCxnSpPr>
            <p:nvPr/>
          </p:nvCxnSpPr>
          <p:spPr>
            <a:xfrm rot="2105085">
              <a:off x="-956565" y="29665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5" name="直接连接符 304">
              <a:extLst>
                <a:ext uri="{FF2B5EF4-FFF2-40B4-BE49-F238E27FC236}">
                  <a16:creationId xmlns:a16="http://schemas.microsoft.com/office/drawing/2014/main" xmlns="" id="{00E24655-0957-4857-A72E-D149E5F8C79B}"/>
                </a:ext>
              </a:extLst>
            </p:cNvPr>
            <p:cNvCxnSpPr>
              <a:cxnSpLocks/>
            </p:cNvCxnSpPr>
            <p:nvPr/>
          </p:nvCxnSpPr>
          <p:spPr>
            <a:xfrm rot="2288136">
              <a:off x="-931455" y="298524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6" name="直接连接符 305">
              <a:extLst>
                <a:ext uri="{FF2B5EF4-FFF2-40B4-BE49-F238E27FC236}">
                  <a16:creationId xmlns:a16="http://schemas.microsoft.com/office/drawing/2014/main" xmlns="" id="{E6AF14E3-FDAF-4C91-96A5-1F54428B8B4F}"/>
                </a:ext>
              </a:extLst>
            </p:cNvPr>
            <p:cNvCxnSpPr>
              <a:cxnSpLocks/>
            </p:cNvCxnSpPr>
            <p:nvPr/>
          </p:nvCxnSpPr>
          <p:spPr>
            <a:xfrm rot="2471186">
              <a:off x="-907372" y="300520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7" name="直接连接符 306">
              <a:extLst>
                <a:ext uri="{FF2B5EF4-FFF2-40B4-BE49-F238E27FC236}">
                  <a16:creationId xmlns:a16="http://schemas.microsoft.com/office/drawing/2014/main" xmlns="" id="{45099FBE-A6EA-4CD5-8C31-56539C5E61F2}"/>
                </a:ext>
              </a:extLst>
            </p:cNvPr>
            <p:cNvCxnSpPr>
              <a:cxnSpLocks/>
            </p:cNvCxnSpPr>
            <p:nvPr/>
          </p:nvCxnSpPr>
          <p:spPr>
            <a:xfrm rot="2654237">
              <a:off x="-884387" y="302642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8" name="直接连接符 307">
              <a:extLst>
                <a:ext uri="{FF2B5EF4-FFF2-40B4-BE49-F238E27FC236}">
                  <a16:creationId xmlns:a16="http://schemas.microsoft.com/office/drawing/2014/main" xmlns="" id="{14D0B4AD-FAFD-4B09-94AD-4614FDFEB5BC}"/>
                </a:ext>
              </a:extLst>
            </p:cNvPr>
            <p:cNvCxnSpPr>
              <a:cxnSpLocks/>
            </p:cNvCxnSpPr>
            <p:nvPr/>
          </p:nvCxnSpPr>
          <p:spPr>
            <a:xfrm rot="2837288">
              <a:off x="-862564" y="304883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9" name="直接连接符 308">
              <a:extLst>
                <a:ext uri="{FF2B5EF4-FFF2-40B4-BE49-F238E27FC236}">
                  <a16:creationId xmlns:a16="http://schemas.microsoft.com/office/drawing/2014/main" xmlns="" id="{15F7A248-2839-47FA-92B9-674DEA9052A0}"/>
                </a:ext>
              </a:extLst>
            </p:cNvPr>
            <p:cNvCxnSpPr>
              <a:cxnSpLocks/>
            </p:cNvCxnSpPr>
            <p:nvPr/>
          </p:nvCxnSpPr>
          <p:spPr>
            <a:xfrm rot="3020339">
              <a:off x="-841964" y="307238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0" name="直接连接符 309">
              <a:extLst>
                <a:ext uri="{FF2B5EF4-FFF2-40B4-BE49-F238E27FC236}">
                  <a16:creationId xmlns:a16="http://schemas.microsoft.com/office/drawing/2014/main" xmlns="" id="{72AF6CF7-5E64-475D-A95F-421F1784B5ED}"/>
                </a:ext>
              </a:extLst>
            </p:cNvPr>
            <p:cNvCxnSpPr>
              <a:cxnSpLocks/>
            </p:cNvCxnSpPr>
            <p:nvPr/>
          </p:nvCxnSpPr>
          <p:spPr>
            <a:xfrm rot="3203390">
              <a:off x="-822646" y="30969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1" name="直接连接符 310">
              <a:extLst>
                <a:ext uri="{FF2B5EF4-FFF2-40B4-BE49-F238E27FC236}">
                  <a16:creationId xmlns:a16="http://schemas.microsoft.com/office/drawing/2014/main" xmlns="" id="{5A4F94E1-D93D-479C-8883-C9C6B1146783}"/>
                </a:ext>
              </a:extLst>
            </p:cNvPr>
            <p:cNvCxnSpPr>
              <a:cxnSpLocks/>
            </p:cNvCxnSpPr>
            <p:nvPr/>
          </p:nvCxnSpPr>
          <p:spPr>
            <a:xfrm rot="3386441">
              <a:off x="-804666" y="312258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2" name="直接连接符 311">
              <a:extLst>
                <a:ext uri="{FF2B5EF4-FFF2-40B4-BE49-F238E27FC236}">
                  <a16:creationId xmlns:a16="http://schemas.microsoft.com/office/drawing/2014/main" xmlns="" id="{7A423F26-6B93-408D-AB87-68A51EDD07B0}"/>
                </a:ext>
              </a:extLst>
            </p:cNvPr>
            <p:cNvCxnSpPr>
              <a:cxnSpLocks/>
            </p:cNvCxnSpPr>
            <p:nvPr/>
          </p:nvCxnSpPr>
          <p:spPr>
            <a:xfrm rot="3569491">
              <a:off x="-788073" y="314910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3" name="直接连接符 312">
              <a:extLst>
                <a:ext uri="{FF2B5EF4-FFF2-40B4-BE49-F238E27FC236}">
                  <a16:creationId xmlns:a16="http://schemas.microsoft.com/office/drawing/2014/main" xmlns="" id="{8E66FE13-2604-4BFE-A3FC-0534DE9DE703}"/>
                </a:ext>
              </a:extLst>
            </p:cNvPr>
            <p:cNvCxnSpPr>
              <a:cxnSpLocks/>
            </p:cNvCxnSpPr>
            <p:nvPr/>
          </p:nvCxnSpPr>
          <p:spPr>
            <a:xfrm rot="3752542">
              <a:off x="-772915" y="317646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4" name="直接连接符 313">
              <a:extLst>
                <a:ext uri="{FF2B5EF4-FFF2-40B4-BE49-F238E27FC236}">
                  <a16:creationId xmlns:a16="http://schemas.microsoft.com/office/drawing/2014/main" xmlns="" id="{4E1574FA-F85B-47CD-BEA3-448818A454B5}"/>
                </a:ext>
              </a:extLst>
            </p:cNvPr>
            <p:cNvCxnSpPr>
              <a:cxnSpLocks/>
            </p:cNvCxnSpPr>
            <p:nvPr/>
          </p:nvCxnSpPr>
          <p:spPr>
            <a:xfrm rot="3935593">
              <a:off x="-759235" y="320460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5" name="直接连接符 314">
              <a:extLst>
                <a:ext uri="{FF2B5EF4-FFF2-40B4-BE49-F238E27FC236}">
                  <a16:creationId xmlns:a16="http://schemas.microsoft.com/office/drawing/2014/main" xmlns="" id="{AE509D32-1074-4765-AA42-C12328BFD23B}"/>
                </a:ext>
              </a:extLst>
            </p:cNvPr>
            <p:cNvCxnSpPr>
              <a:cxnSpLocks/>
            </p:cNvCxnSpPr>
            <p:nvPr/>
          </p:nvCxnSpPr>
          <p:spPr>
            <a:xfrm rot="4118644">
              <a:off x="-747072" y="323342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6" name="直接连接符 315">
              <a:extLst>
                <a:ext uri="{FF2B5EF4-FFF2-40B4-BE49-F238E27FC236}">
                  <a16:creationId xmlns:a16="http://schemas.microsoft.com/office/drawing/2014/main" xmlns="" id="{6CA08802-8974-4F41-A469-2D8889C3B9A5}"/>
                </a:ext>
              </a:extLst>
            </p:cNvPr>
            <p:cNvCxnSpPr>
              <a:cxnSpLocks/>
            </p:cNvCxnSpPr>
            <p:nvPr/>
          </p:nvCxnSpPr>
          <p:spPr>
            <a:xfrm rot="4301695">
              <a:off x="-736460" y="326284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7" name="直接连接符 316">
              <a:extLst>
                <a:ext uri="{FF2B5EF4-FFF2-40B4-BE49-F238E27FC236}">
                  <a16:creationId xmlns:a16="http://schemas.microsoft.com/office/drawing/2014/main" xmlns="" id="{F870235F-2C03-4FC5-A6DF-9AE12CA82086}"/>
                </a:ext>
              </a:extLst>
            </p:cNvPr>
            <p:cNvCxnSpPr>
              <a:cxnSpLocks/>
            </p:cNvCxnSpPr>
            <p:nvPr/>
          </p:nvCxnSpPr>
          <p:spPr>
            <a:xfrm rot="4484746">
              <a:off x="-727429" y="329279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8" name="直接连接符 317">
              <a:extLst>
                <a:ext uri="{FF2B5EF4-FFF2-40B4-BE49-F238E27FC236}">
                  <a16:creationId xmlns:a16="http://schemas.microsoft.com/office/drawing/2014/main" xmlns="" id="{7B9AEC49-CD60-4641-9AF0-937BA017E57A}"/>
                </a:ext>
              </a:extLst>
            </p:cNvPr>
            <p:cNvCxnSpPr>
              <a:cxnSpLocks/>
            </p:cNvCxnSpPr>
            <p:nvPr/>
          </p:nvCxnSpPr>
          <p:spPr>
            <a:xfrm rot="4667796">
              <a:off x="-720005" y="33231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9" name="直接连接符 318">
              <a:extLst>
                <a:ext uri="{FF2B5EF4-FFF2-40B4-BE49-F238E27FC236}">
                  <a16:creationId xmlns:a16="http://schemas.microsoft.com/office/drawing/2014/main" xmlns="" id="{F1D15FC6-101B-4EB3-B3FA-956C8303F6A8}"/>
                </a:ext>
              </a:extLst>
            </p:cNvPr>
            <p:cNvCxnSpPr>
              <a:cxnSpLocks/>
            </p:cNvCxnSpPr>
            <p:nvPr/>
          </p:nvCxnSpPr>
          <p:spPr>
            <a:xfrm rot="4850847">
              <a:off x="-714209" y="335392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0" name="直接连接符 319">
              <a:extLst>
                <a:ext uri="{FF2B5EF4-FFF2-40B4-BE49-F238E27FC236}">
                  <a16:creationId xmlns:a16="http://schemas.microsoft.com/office/drawing/2014/main" xmlns="" id="{AE06DC0F-8C5F-4E70-BB4C-190818CA5BC2}"/>
                </a:ext>
              </a:extLst>
            </p:cNvPr>
            <p:cNvCxnSpPr>
              <a:cxnSpLocks/>
            </p:cNvCxnSpPr>
            <p:nvPr/>
          </p:nvCxnSpPr>
          <p:spPr>
            <a:xfrm rot="5033898">
              <a:off x="-710057" y="338493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1" name="直接连接符 320">
              <a:extLst>
                <a:ext uri="{FF2B5EF4-FFF2-40B4-BE49-F238E27FC236}">
                  <a16:creationId xmlns:a16="http://schemas.microsoft.com/office/drawing/2014/main" xmlns="" id="{6572278E-2ECD-416A-81E4-F16184116566}"/>
                </a:ext>
              </a:extLst>
            </p:cNvPr>
            <p:cNvCxnSpPr>
              <a:cxnSpLocks/>
            </p:cNvCxnSpPr>
            <p:nvPr/>
          </p:nvCxnSpPr>
          <p:spPr>
            <a:xfrm rot="5216949">
              <a:off x="-707561" y="341611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2" name="直接连接符 321">
              <a:extLst>
                <a:ext uri="{FF2B5EF4-FFF2-40B4-BE49-F238E27FC236}">
                  <a16:creationId xmlns:a16="http://schemas.microsoft.com/office/drawing/2014/main" xmlns="" id="{DF5FAF58-56C5-4529-98F5-69CF12E9DF17}"/>
                </a:ext>
              </a:extLst>
            </p:cNvPr>
            <p:cNvCxnSpPr>
              <a:cxnSpLocks/>
            </p:cNvCxnSpPr>
            <p:nvPr/>
          </p:nvCxnSpPr>
          <p:spPr>
            <a:xfrm rot="5400000">
              <a:off x="-706728" y="34473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3" name="直接连接符 322">
              <a:extLst>
                <a:ext uri="{FF2B5EF4-FFF2-40B4-BE49-F238E27FC236}">
                  <a16:creationId xmlns:a16="http://schemas.microsoft.com/office/drawing/2014/main" xmlns="" id="{4DEFDBB2-D0BE-456C-BB71-33344FC956EC}"/>
                </a:ext>
              </a:extLst>
            </p:cNvPr>
            <p:cNvCxnSpPr>
              <a:cxnSpLocks/>
            </p:cNvCxnSpPr>
            <p:nvPr/>
          </p:nvCxnSpPr>
          <p:spPr>
            <a:xfrm rot="5583051">
              <a:off x="-707561" y="347865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4" name="直接连接符 323">
              <a:extLst>
                <a:ext uri="{FF2B5EF4-FFF2-40B4-BE49-F238E27FC236}">
                  <a16:creationId xmlns:a16="http://schemas.microsoft.com/office/drawing/2014/main" xmlns="" id="{1A39A9AD-A688-492C-9445-8BAF46836F4A}"/>
                </a:ext>
              </a:extLst>
            </p:cNvPr>
            <p:cNvCxnSpPr>
              <a:cxnSpLocks/>
            </p:cNvCxnSpPr>
            <p:nvPr/>
          </p:nvCxnSpPr>
          <p:spPr>
            <a:xfrm rot="5766102">
              <a:off x="-710057" y="350984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5" name="直接连接符 324">
              <a:extLst>
                <a:ext uri="{FF2B5EF4-FFF2-40B4-BE49-F238E27FC236}">
                  <a16:creationId xmlns:a16="http://schemas.microsoft.com/office/drawing/2014/main" xmlns="" id="{259EE43B-38D3-4398-B03B-DE3D97C3E1B2}"/>
                </a:ext>
              </a:extLst>
            </p:cNvPr>
            <p:cNvCxnSpPr>
              <a:cxnSpLocks/>
            </p:cNvCxnSpPr>
            <p:nvPr/>
          </p:nvCxnSpPr>
          <p:spPr>
            <a:xfrm rot="5949153">
              <a:off x="-714209" y="354084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6" name="直接连接符 325">
              <a:extLst>
                <a:ext uri="{FF2B5EF4-FFF2-40B4-BE49-F238E27FC236}">
                  <a16:creationId xmlns:a16="http://schemas.microsoft.com/office/drawing/2014/main" xmlns="" id="{F13E7407-40B6-408D-B65C-9FBD542FEF37}"/>
                </a:ext>
              </a:extLst>
            </p:cNvPr>
            <p:cNvCxnSpPr>
              <a:cxnSpLocks/>
            </p:cNvCxnSpPr>
            <p:nvPr/>
          </p:nvCxnSpPr>
          <p:spPr>
            <a:xfrm rot="6132204">
              <a:off x="-720005" y="357158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7" name="直接连接符 326">
              <a:extLst>
                <a:ext uri="{FF2B5EF4-FFF2-40B4-BE49-F238E27FC236}">
                  <a16:creationId xmlns:a16="http://schemas.microsoft.com/office/drawing/2014/main" xmlns="" id="{9FBEEB59-FE72-45E8-9F86-627AAC2B1F37}"/>
                </a:ext>
              </a:extLst>
            </p:cNvPr>
            <p:cNvCxnSpPr>
              <a:cxnSpLocks/>
            </p:cNvCxnSpPr>
            <p:nvPr/>
          </p:nvCxnSpPr>
          <p:spPr>
            <a:xfrm rot="6315254">
              <a:off x="-727429" y="360197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8" name="直接连接符 327">
              <a:extLst>
                <a:ext uri="{FF2B5EF4-FFF2-40B4-BE49-F238E27FC236}">
                  <a16:creationId xmlns:a16="http://schemas.microsoft.com/office/drawing/2014/main" xmlns="" id="{9FD06D92-4E9F-4FF9-91DE-E1E2FB57C4C7}"/>
                </a:ext>
              </a:extLst>
            </p:cNvPr>
            <p:cNvCxnSpPr>
              <a:cxnSpLocks/>
            </p:cNvCxnSpPr>
            <p:nvPr/>
          </p:nvCxnSpPr>
          <p:spPr>
            <a:xfrm rot="6498305">
              <a:off x="-736460" y="363192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9" name="直接连接符 328">
              <a:extLst>
                <a:ext uri="{FF2B5EF4-FFF2-40B4-BE49-F238E27FC236}">
                  <a16:creationId xmlns:a16="http://schemas.microsoft.com/office/drawing/2014/main" xmlns="" id="{1EEB4EAF-B385-43CE-AE85-CB8E3B1DE3F3}"/>
                </a:ext>
              </a:extLst>
            </p:cNvPr>
            <p:cNvCxnSpPr>
              <a:cxnSpLocks/>
            </p:cNvCxnSpPr>
            <p:nvPr/>
          </p:nvCxnSpPr>
          <p:spPr>
            <a:xfrm rot="6681356">
              <a:off x="-747072" y="366135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0" name="直接连接符 329">
              <a:extLst>
                <a:ext uri="{FF2B5EF4-FFF2-40B4-BE49-F238E27FC236}">
                  <a16:creationId xmlns:a16="http://schemas.microsoft.com/office/drawing/2014/main" xmlns="" id="{D654DA3B-1C2F-4AF9-8CAE-35199928B0D7}"/>
                </a:ext>
              </a:extLst>
            </p:cNvPr>
            <p:cNvCxnSpPr>
              <a:cxnSpLocks/>
            </p:cNvCxnSpPr>
            <p:nvPr/>
          </p:nvCxnSpPr>
          <p:spPr>
            <a:xfrm rot="6864407">
              <a:off x="-759235" y="369017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1" name="直接连接符 330">
              <a:extLst>
                <a:ext uri="{FF2B5EF4-FFF2-40B4-BE49-F238E27FC236}">
                  <a16:creationId xmlns:a16="http://schemas.microsoft.com/office/drawing/2014/main" xmlns="" id="{321237D1-AA8C-4E1B-99F8-B95F52879FCC}"/>
                </a:ext>
              </a:extLst>
            </p:cNvPr>
            <p:cNvCxnSpPr>
              <a:cxnSpLocks/>
            </p:cNvCxnSpPr>
            <p:nvPr/>
          </p:nvCxnSpPr>
          <p:spPr>
            <a:xfrm rot="7047458">
              <a:off x="-772915" y="371830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2" name="直接连接符 331">
              <a:extLst>
                <a:ext uri="{FF2B5EF4-FFF2-40B4-BE49-F238E27FC236}">
                  <a16:creationId xmlns:a16="http://schemas.microsoft.com/office/drawing/2014/main" xmlns="" id="{D4E71214-8FB2-4C43-9AA2-1A83359F0535}"/>
                </a:ext>
              </a:extLst>
            </p:cNvPr>
            <p:cNvCxnSpPr>
              <a:cxnSpLocks/>
            </p:cNvCxnSpPr>
            <p:nvPr/>
          </p:nvCxnSpPr>
          <p:spPr>
            <a:xfrm rot="7230509">
              <a:off x="-788073" y="374567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3" name="直接连接符 332">
              <a:extLst>
                <a:ext uri="{FF2B5EF4-FFF2-40B4-BE49-F238E27FC236}">
                  <a16:creationId xmlns:a16="http://schemas.microsoft.com/office/drawing/2014/main" xmlns="" id="{376B493A-07E2-4001-AC02-BC36FD48261C}"/>
                </a:ext>
              </a:extLst>
            </p:cNvPr>
            <p:cNvCxnSpPr>
              <a:cxnSpLocks/>
            </p:cNvCxnSpPr>
            <p:nvPr/>
          </p:nvCxnSpPr>
          <p:spPr>
            <a:xfrm rot="7413559">
              <a:off x="-804666" y="377218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4" name="直接连接符 333">
              <a:extLst>
                <a:ext uri="{FF2B5EF4-FFF2-40B4-BE49-F238E27FC236}">
                  <a16:creationId xmlns:a16="http://schemas.microsoft.com/office/drawing/2014/main" xmlns="" id="{CBDF27C3-7A1D-4DCF-8A5E-9F9A4F685E88}"/>
                </a:ext>
              </a:extLst>
            </p:cNvPr>
            <p:cNvCxnSpPr>
              <a:cxnSpLocks/>
            </p:cNvCxnSpPr>
            <p:nvPr/>
          </p:nvCxnSpPr>
          <p:spPr>
            <a:xfrm rot="7596610">
              <a:off x="-822646" y="37977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5" name="直接连接符 334">
              <a:extLst>
                <a:ext uri="{FF2B5EF4-FFF2-40B4-BE49-F238E27FC236}">
                  <a16:creationId xmlns:a16="http://schemas.microsoft.com/office/drawing/2014/main" xmlns="" id="{B66D6273-F27F-4C45-A787-7DA943646BD2}"/>
                </a:ext>
              </a:extLst>
            </p:cNvPr>
            <p:cNvCxnSpPr>
              <a:cxnSpLocks/>
            </p:cNvCxnSpPr>
            <p:nvPr/>
          </p:nvCxnSpPr>
          <p:spPr>
            <a:xfrm rot="7779661">
              <a:off x="-841964" y="382239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6" name="直接连接符 335">
              <a:extLst>
                <a:ext uri="{FF2B5EF4-FFF2-40B4-BE49-F238E27FC236}">
                  <a16:creationId xmlns:a16="http://schemas.microsoft.com/office/drawing/2014/main" xmlns="" id="{91B6DFDD-E032-4CE1-A264-0D507EB6DB39}"/>
                </a:ext>
              </a:extLst>
            </p:cNvPr>
            <p:cNvCxnSpPr>
              <a:cxnSpLocks/>
            </p:cNvCxnSpPr>
            <p:nvPr/>
          </p:nvCxnSpPr>
          <p:spPr>
            <a:xfrm rot="7962712">
              <a:off x="-862564" y="384593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7" name="直接连接符 336">
              <a:extLst>
                <a:ext uri="{FF2B5EF4-FFF2-40B4-BE49-F238E27FC236}">
                  <a16:creationId xmlns:a16="http://schemas.microsoft.com/office/drawing/2014/main" xmlns="" id="{C1BCCBAD-E41D-462C-9309-82C16572A677}"/>
                </a:ext>
              </a:extLst>
            </p:cNvPr>
            <p:cNvCxnSpPr>
              <a:cxnSpLocks/>
            </p:cNvCxnSpPr>
            <p:nvPr/>
          </p:nvCxnSpPr>
          <p:spPr>
            <a:xfrm rot="8145763">
              <a:off x="-884387" y="386834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8" name="直接连接符 337">
              <a:extLst>
                <a:ext uri="{FF2B5EF4-FFF2-40B4-BE49-F238E27FC236}">
                  <a16:creationId xmlns:a16="http://schemas.microsoft.com/office/drawing/2014/main" xmlns="" id="{E7AD8A26-6C9E-4DA4-AFDC-4EFEC4F246F1}"/>
                </a:ext>
              </a:extLst>
            </p:cNvPr>
            <p:cNvCxnSpPr>
              <a:cxnSpLocks/>
            </p:cNvCxnSpPr>
            <p:nvPr/>
          </p:nvCxnSpPr>
          <p:spPr>
            <a:xfrm rot="8328813">
              <a:off x="-907372" y="388956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9" name="直接连接符 338">
              <a:extLst>
                <a:ext uri="{FF2B5EF4-FFF2-40B4-BE49-F238E27FC236}">
                  <a16:creationId xmlns:a16="http://schemas.microsoft.com/office/drawing/2014/main" xmlns="" id="{202FF8BF-BED1-451A-B9B9-D6069312F075}"/>
                </a:ext>
              </a:extLst>
            </p:cNvPr>
            <p:cNvCxnSpPr>
              <a:cxnSpLocks/>
            </p:cNvCxnSpPr>
            <p:nvPr/>
          </p:nvCxnSpPr>
          <p:spPr>
            <a:xfrm rot="8511865">
              <a:off x="-931455" y="390953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0" name="直接连接符 339">
              <a:extLst>
                <a:ext uri="{FF2B5EF4-FFF2-40B4-BE49-F238E27FC236}">
                  <a16:creationId xmlns:a16="http://schemas.microsoft.com/office/drawing/2014/main" xmlns="" id="{EA2F203C-8D59-44EE-8205-66BECE6F42AD}"/>
                </a:ext>
              </a:extLst>
            </p:cNvPr>
            <p:cNvCxnSpPr>
              <a:cxnSpLocks/>
            </p:cNvCxnSpPr>
            <p:nvPr/>
          </p:nvCxnSpPr>
          <p:spPr>
            <a:xfrm rot="8694915">
              <a:off x="-956565" y="39281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1" name="直接连接符 340">
              <a:extLst>
                <a:ext uri="{FF2B5EF4-FFF2-40B4-BE49-F238E27FC236}">
                  <a16:creationId xmlns:a16="http://schemas.microsoft.com/office/drawing/2014/main" xmlns="" id="{517BD2EA-E7DB-4E4B-A38A-2504D99A8313}"/>
                </a:ext>
              </a:extLst>
            </p:cNvPr>
            <p:cNvCxnSpPr>
              <a:cxnSpLocks/>
            </p:cNvCxnSpPr>
            <p:nvPr/>
          </p:nvCxnSpPr>
          <p:spPr>
            <a:xfrm rot="8877966">
              <a:off x="-982633" y="394548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2" name="直接连接符 341">
              <a:extLst>
                <a:ext uri="{FF2B5EF4-FFF2-40B4-BE49-F238E27FC236}">
                  <a16:creationId xmlns:a16="http://schemas.microsoft.com/office/drawing/2014/main" xmlns="" id="{A2D8DFDE-A474-4299-A802-0E13772112B2}"/>
                </a:ext>
              </a:extLst>
            </p:cNvPr>
            <p:cNvCxnSpPr>
              <a:cxnSpLocks/>
            </p:cNvCxnSpPr>
            <p:nvPr/>
          </p:nvCxnSpPr>
          <p:spPr>
            <a:xfrm rot="9061017">
              <a:off x="-1009584" y="396136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3" name="直接连接符 342">
              <a:extLst>
                <a:ext uri="{FF2B5EF4-FFF2-40B4-BE49-F238E27FC236}">
                  <a16:creationId xmlns:a16="http://schemas.microsoft.com/office/drawing/2014/main" xmlns="" id="{10A5DEFF-4AA7-464A-8F72-5759553782A9}"/>
                </a:ext>
              </a:extLst>
            </p:cNvPr>
            <p:cNvCxnSpPr>
              <a:cxnSpLocks/>
            </p:cNvCxnSpPr>
            <p:nvPr/>
          </p:nvCxnSpPr>
          <p:spPr>
            <a:xfrm rot="9244068">
              <a:off x="-1037343" y="397578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4" name="直接连接符 343">
              <a:extLst>
                <a:ext uri="{FF2B5EF4-FFF2-40B4-BE49-F238E27FC236}">
                  <a16:creationId xmlns:a16="http://schemas.microsoft.com/office/drawing/2014/main" xmlns="" id="{9EC05BC7-E761-42E3-987D-0B49108CEBDD}"/>
                </a:ext>
              </a:extLst>
            </p:cNvPr>
            <p:cNvCxnSpPr>
              <a:cxnSpLocks/>
            </p:cNvCxnSpPr>
            <p:nvPr/>
          </p:nvCxnSpPr>
          <p:spPr>
            <a:xfrm rot="9427118">
              <a:off x="-1065829" y="398871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5" name="直接连接符 344">
              <a:extLst>
                <a:ext uri="{FF2B5EF4-FFF2-40B4-BE49-F238E27FC236}">
                  <a16:creationId xmlns:a16="http://schemas.microsoft.com/office/drawing/2014/main" xmlns="" id="{B38CB3F2-83A8-4917-BAFA-0B42298A4445}"/>
                </a:ext>
              </a:extLst>
            </p:cNvPr>
            <p:cNvCxnSpPr>
              <a:cxnSpLocks/>
            </p:cNvCxnSpPr>
            <p:nvPr/>
          </p:nvCxnSpPr>
          <p:spPr>
            <a:xfrm rot="9610170">
              <a:off x="-1094963" y="400010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6" name="直接连接符 345">
              <a:extLst>
                <a:ext uri="{FF2B5EF4-FFF2-40B4-BE49-F238E27FC236}">
                  <a16:creationId xmlns:a16="http://schemas.microsoft.com/office/drawing/2014/main" xmlns="" id="{3845AFEB-DFE9-4230-8231-5E15838B5BCC}"/>
                </a:ext>
              </a:extLst>
            </p:cNvPr>
            <p:cNvCxnSpPr>
              <a:cxnSpLocks/>
            </p:cNvCxnSpPr>
            <p:nvPr/>
          </p:nvCxnSpPr>
          <p:spPr>
            <a:xfrm rot="9793220">
              <a:off x="-1124663" y="400992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xmlns="" id="{FB612803-3967-48DC-BF36-35ED8088D163}"/>
                </a:ext>
              </a:extLst>
            </p:cNvPr>
            <p:cNvCxnSpPr>
              <a:cxnSpLocks/>
            </p:cNvCxnSpPr>
            <p:nvPr/>
          </p:nvCxnSpPr>
          <p:spPr>
            <a:xfrm rot="9976271">
              <a:off x="-1154843" y="401815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8" name="直接连接符 347">
              <a:extLst>
                <a:ext uri="{FF2B5EF4-FFF2-40B4-BE49-F238E27FC236}">
                  <a16:creationId xmlns:a16="http://schemas.microsoft.com/office/drawing/2014/main" xmlns="" id="{721A260C-B7AE-42B4-92A3-27656800FBAD}"/>
                </a:ext>
              </a:extLst>
            </p:cNvPr>
            <p:cNvCxnSpPr>
              <a:cxnSpLocks/>
            </p:cNvCxnSpPr>
            <p:nvPr/>
          </p:nvCxnSpPr>
          <p:spPr>
            <a:xfrm rot="10159322">
              <a:off x="-1185418" y="402477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9" name="直接连接符 348">
              <a:extLst>
                <a:ext uri="{FF2B5EF4-FFF2-40B4-BE49-F238E27FC236}">
                  <a16:creationId xmlns:a16="http://schemas.microsoft.com/office/drawing/2014/main" xmlns="" id="{77BAD97F-4084-4E53-A57F-AC3AE840B1E7}"/>
                </a:ext>
              </a:extLst>
            </p:cNvPr>
            <p:cNvCxnSpPr>
              <a:cxnSpLocks/>
            </p:cNvCxnSpPr>
            <p:nvPr/>
          </p:nvCxnSpPr>
          <p:spPr>
            <a:xfrm rot="10342373">
              <a:off x="-1216302" y="402974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0" name="直接连接符 349">
              <a:extLst>
                <a:ext uri="{FF2B5EF4-FFF2-40B4-BE49-F238E27FC236}">
                  <a16:creationId xmlns:a16="http://schemas.microsoft.com/office/drawing/2014/main" xmlns="" id="{ABD8A3DA-18E8-4E62-B31D-EBD78C8284A4}"/>
                </a:ext>
              </a:extLst>
            </p:cNvPr>
            <p:cNvCxnSpPr>
              <a:cxnSpLocks/>
            </p:cNvCxnSpPr>
            <p:nvPr/>
          </p:nvCxnSpPr>
          <p:spPr>
            <a:xfrm rot="10525423">
              <a:off x="-1247407" y="403307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1" name="直接连接符 350">
              <a:extLst>
                <a:ext uri="{FF2B5EF4-FFF2-40B4-BE49-F238E27FC236}">
                  <a16:creationId xmlns:a16="http://schemas.microsoft.com/office/drawing/2014/main" xmlns="" id="{1246999A-225A-4BF9-955F-61A226FFE2F4}"/>
                </a:ext>
              </a:extLst>
            </p:cNvPr>
            <p:cNvCxnSpPr>
              <a:cxnSpLocks/>
            </p:cNvCxnSpPr>
            <p:nvPr/>
          </p:nvCxnSpPr>
          <p:spPr>
            <a:xfrm rot="10708475">
              <a:off x="-1278645" y="403473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2" name="直接连接符 351">
              <a:extLst>
                <a:ext uri="{FF2B5EF4-FFF2-40B4-BE49-F238E27FC236}">
                  <a16:creationId xmlns:a16="http://schemas.microsoft.com/office/drawing/2014/main" xmlns="" id="{E97A486D-A10B-4103-9A87-8DE56B726F1E}"/>
                </a:ext>
              </a:extLst>
            </p:cNvPr>
            <p:cNvCxnSpPr>
              <a:cxnSpLocks/>
            </p:cNvCxnSpPr>
            <p:nvPr/>
          </p:nvCxnSpPr>
          <p:spPr>
            <a:xfrm rot="10891525">
              <a:off x="-1309927" y="403473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3" name="直接连接符 352">
              <a:extLst>
                <a:ext uri="{FF2B5EF4-FFF2-40B4-BE49-F238E27FC236}">
                  <a16:creationId xmlns:a16="http://schemas.microsoft.com/office/drawing/2014/main" xmlns="" id="{447A09B6-32A1-4783-9CA5-7F247DADF4F8}"/>
                </a:ext>
              </a:extLst>
            </p:cNvPr>
            <p:cNvCxnSpPr>
              <a:cxnSpLocks/>
            </p:cNvCxnSpPr>
            <p:nvPr/>
          </p:nvCxnSpPr>
          <p:spPr>
            <a:xfrm rot="11074577">
              <a:off x="-1341165" y="403307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4" name="直接连接符 353">
              <a:extLst>
                <a:ext uri="{FF2B5EF4-FFF2-40B4-BE49-F238E27FC236}">
                  <a16:creationId xmlns:a16="http://schemas.microsoft.com/office/drawing/2014/main" xmlns="" id="{856110A9-7418-49C6-AF02-59128D30185B}"/>
                </a:ext>
              </a:extLst>
            </p:cNvPr>
            <p:cNvCxnSpPr>
              <a:cxnSpLocks/>
            </p:cNvCxnSpPr>
            <p:nvPr/>
          </p:nvCxnSpPr>
          <p:spPr>
            <a:xfrm rot="11257627">
              <a:off x="-1372270" y="402974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5" name="直接连接符 354">
              <a:extLst>
                <a:ext uri="{FF2B5EF4-FFF2-40B4-BE49-F238E27FC236}">
                  <a16:creationId xmlns:a16="http://schemas.microsoft.com/office/drawing/2014/main" xmlns="" id="{4DE50A9C-EA84-4283-AD75-36E1C06A5F7F}"/>
                </a:ext>
              </a:extLst>
            </p:cNvPr>
            <p:cNvCxnSpPr>
              <a:cxnSpLocks/>
            </p:cNvCxnSpPr>
            <p:nvPr/>
          </p:nvCxnSpPr>
          <p:spPr>
            <a:xfrm rot="11440678">
              <a:off x="-1403154" y="402477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6" name="直接连接符 355">
              <a:extLst>
                <a:ext uri="{FF2B5EF4-FFF2-40B4-BE49-F238E27FC236}">
                  <a16:creationId xmlns:a16="http://schemas.microsoft.com/office/drawing/2014/main" xmlns="" id="{A59EF39E-5388-404A-BE07-DD87FC337A19}"/>
                </a:ext>
              </a:extLst>
            </p:cNvPr>
            <p:cNvCxnSpPr>
              <a:cxnSpLocks/>
            </p:cNvCxnSpPr>
            <p:nvPr/>
          </p:nvCxnSpPr>
          <p:spPr>
            <a:xfrm rot="11623729">
              <a:off x="-1433729" y="401815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7" name="直接连接符 356">
              <a:extLst>
                <a:ext uri="{FF2B5EF4-FFF2-40B4-BE49-F238E27FC236}">
                  <a16:creationId xmlns:a16="http://schemas.microsoft.com/office/drawing/2014/main" xmlns="" id="{FD19BB12-CE87-4F82-93AB-10577088E806}"/>
                </a:ext>
              </a:extLst>
            </p:cNvPr>
            <p:cNvCxnSpPr>
              <a:cxnSpLocks/>
            </p:cNvCxnSpPr>
            <p:nvPr/>
          </p:nvCxnSpPr>
          <p:spPr>
            <a:xfrm rot="11806780">
              <a:off x="-1463909" y="400992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8" name="直接连接符 357">
              <a:extLst>
                <a:ext uri="{FF2B5EF4-FFF2-40B4-BE49-F238E27FC236}">
                  <a16:creationId xmlns:a16="http://schemas.microsoft.com/office/drawing/2014/main" xmlns="" id="{069B643A-0D9B-4863-9B58-1AF2FF42852E}"/>
                </a:ext>
              </a:extLst>
            </p:cNvPr>
            <p:cNvCxnSpPr>
              <a:cxnSpLocks/>
            </p:cNvCxnSpPr>
            <p:nvPr/>
          </p:nvCxnSpPr>
          <p:spPr>
            <a:xfrm rot="11989830">
              <a:off x="-1493609" y="400010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9" name="直接连接符 358">
              <a:extLst>
                <a:ext uri="{FF2B5EF4-FFF2-40B4-BE49-F238E27FC236}">
                  <a16:creationId xmlns:a16="http://schemas.microsoft.com/office/drawing/2014/main" xmlns="" id="{73405197-7B6F-4D33-B990-C0871C2468C8}"/>
                </a:ext>
              </a:extLst>
            </p:cNvPr>
            <p:cNvCxnSpPr>
              <a:cxnSpLocks/>
            </p:cNvCxnSpPr>
            <p:nvPr/>
          </p:nvCxnSpPr>
          <p:spPr>
            <a:xfrm rot="12172882">
              <a:off x="-1522743" y="398871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0" name="直接连接符 359">
              <a:extLst>
                <a:ext uri="{FF2B5EF4-FFF2-40B4-BE49-F238E27FC236}">
                  <a16:creationId xmlns:a16="http://schemas.microsoft.com/office/drawing/2014/main" xmlns="" id="{36B8EE52-7C7D-4C86-8429-736CE59F4200}"/>
                </a:ext>
              </a:extLst>
            </p:cNvPr>
            <p:cNvCxnSpPr>
              <a:cxnSpLocks/>
            </p:cNvCxnSpPr>
            <p:nvPr/>
          </p:nvCxnSpPr>
          <p:spPr>
            <a:xfrm rot="12355932">
              <a:off x="-1551229" y="397578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1" name="直接连接符 360">
              <a:extLst>
                <a:ext uri="{FF2B5EF4-FFF2-40B4-BE49-F238E27FC236}">
                  <a16:creationId xmlns:a16="http://schemas.microsoft.com/office/drawing/2014/main" xmlns="" id="{1887C94D-D655-4C94-9A81-7AB80F9DA233}"/>
                </a:ext>
              </a:extLst>
            </p:cNvPr>
            <p:cNvCxnSpPr>
              <a:cxnSpLocks/>
            </p:cNvCxnSpPr>
            <p:nvPr/>
          </p:nvCxnSpPr>
          <p:spPr>
            <a:xfrm rot="12538983">
              <a:off x="-1578988" y="396136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2" name="直接连接符 361">
              <a:extLst>
                <a:ext uri="{FF2B5EF4-FFF2-40B4-BE49-F238E27FC236}">
                  <a16:creationId xmlns:a16="http://schemas.microsoft.com/office/drawing/2014/main" xmlns="" id="{A58695C5-FF8C-4306-8925-18FADCE21BF5}"/>
                </a:ext>
              </a:extLst>
            </p:cNvPr>
            <p:cNvCxnSpPr>
              <a:cxnSpLocks/>
            </p:cNvCxnSpPr>
            <p:nvPr/>
          </p:nvCxnSpPr>
          <p:spPr>
            <a:xfrm rot="12722034">
              <a:off x="-1605939" y="394548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3" name="直接连接符 362">
              <a:extLst>
                <a:ext uri="{FF2B5EF4-FFF2-40B4-BE49-F238E27FC236}">
                  <a16:creationId xmlns:a16="http://schemas.microsoft.com/office/drawing/2014/main" xmlns="" id="{62E6FF73-5D70-433E-BBFC-BF9F2F9E06C3}"/>
                </a:ext>
              </a:extLst>
            </p:cNvPr>
            <p:cNvCxnSpPr>
              <a:cxnSpLocks/>
            </p:cNvCxnSpPr>
            <p:nvPr/>
          </p:nvCxnSpPr>
          <p:spPr>
            <a:xfrm rot="12905085">
              <a:off x="-1632007" y="39281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4" name="直接连接符 363">
              <a:extLst>
                <a:ext uri="{FF2B5EF4-FFF2-40B4-BE49-F238E27FC236}">
                  <a16:creationId xmlns:a16="http://schemas.microsoft.com/office/drawing/2014/main" xmlns="" id="{D66AB66D-57C3-4FC5-B828-D3C4E3B96590}"/>
                </a:ext>
              </a:extLst>
            </p:cNvPr>
            <p:cNvCxnSpPr>
              <a:cxnSpLocks/>
            </p:cNvCxnSpPr>
            <p:nvPr/>
          </p:nvCxnSpPr>
          <p:spPr>
            <a:xfrm rot="13088135">
              <a:off x="-1657117" y="390953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5" name="直接连接符 364">
              <a:extLst>
                <a:ext uri="{FF2B5EF4-FFF2-40B4-BE49-F238E27FC236}">
                  <a16:creationId xmlns:a16="http://schemas.microsoft.com/office/drawing/2014/main" xmlns="" id="{5DC9849D-9764-4A59-A890-C52F35CD1E75}"/>
                </a:ext>
              </a:extLst>
            </p:cNvPr>
            <p:cNvCxnSpPr>
              <a:cxnSpLocks/>
            </p:cNvCxnSpPr>
            <p:nvPr/>
          </p:nvCxnSpPr>
          <p:spPr>
            <a:xfrm rot="13271187">
              <a:off x="-1681200" y="388956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6" name="直接连接符 365">
              <a:extLst>
                <a:ext uri="{FF2B5EF4-FFF2-40B4-BE49-F238E27FC236}">
                  <a16:creationId xmlns:a16="http://schemas.microsoft.com/office/drawing/2014/main" xmlns="" id="{8F7CBB21-BFA1-4793-8566-14C0F503DA49}"/>
                </a:ext>
              </a:extLst>
            </p:cNvPr>
            <p:cNvCxnSpPr>
              <a:cxnSpLocks/>
            </p:cNvCxnSpPr>
            <p:nvPr/>
          </p:nvCxnSpPr>
          <p:spPr>
            <a:xfrm rot="13454237">
              <a:off x="-1704185" y="386834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7" name="直接连接符 366">
              <a:extLst>
                <a:ext uri="{FF2B5EF4-FFF2-40B4-BE49-F238E27FC236}">
                  <a16:creationId xmlns:a16="http://schemas.microsoft.com/office/drawing/2014/main" xmlns="" id="{13D64281-D479-4030-92EF-E775C2BEB35E}"/>
                </a:ext>
              </a:extLst>
            </p:cNvPr>
            <p:cNvCxnSpPr>
              <a:cxnSpLocks/>
            </p:cNvCxnSpPr>
            <p:nvPr/>
          </p:nvCxnSpPr>
          <p:spPr>
            <a:xfrm rot="13637288">
              <a:off x="-1726008" y="384593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8" name="直接连接符 367">
              <a:extLst>
                <a:ext uri="{FF2B5EF4-FFF2-40B4-BE49-F238E27FC236}">
                  <a16:creationId xmlns:a16="http://schemas.microsoft.com/office/drawing/2014/main" xmlns="" id="{129B06AD-4410-4D20-9D9B-41ACA18D95A9}"/>
                </a:ext>
              </a:extLst>
            </p:cNvPr>
            <p:cNvCxnSpPr>
              <a:cxnSpLocks/>
            </p:cNvCxnSpPr>
            <p:nvPr/>
          </p:nvCxnSpPr>
          <p:spPr>
            <a:xfrm rot="13820339">
              <a:off x="-1746608" y="382239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9" name="直接连接符 368">
              <a:extLst>
                <a:ext uri="{FF2B5EF4-FFF2-40B4-BE49-F238E27FC236}">
                  <a16:creationId xmlns:a16="http://schemas.microsoft.com/office/drawing/2014/main" xmlns="" id="{817DE462-D346-4E68-B0DF-4AACE896775C}"/>
                </a:ext>
              </a:extLst>
            </p:cNvPr>
            <p:cNvCxnSpPr>
              <a:cxnSpLocks/>
            </p:cNvCxnSpPr>
            <p:nvPr/>
          </p:nvCxnSpPr>
          <p:spPr>
            <a:xfrm rot="14003390">
              <a:off x="-1765926" y="37977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0" name="直接连接符 369">
              <a:extLst>
                <a:ext uri="{FF2B5EF4-FFF2-40B4-BE49-F238E27FC236}">
                  <a16:creationId xmlns:a16="http://schemas.microsoft.com/office/drawing/2014/main" xmlns="" id="{34A5B3C9-2888-484C-ADE7-311685A03C23}"/>
                </a:ext>
              </a:extLst>
            </p:cNvPr>
            <p:cNvCxnSpPr>
              <a:cxnSpLocks/>
            </p:cNvCxnSpPr>
            <p:nvPr/>
          </p:nvCxnSpPr>
          <p:spPr>
            <a:xfrm rot="14186440">
              <a:off x="-1783906" y="377218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1" name="直接连接符 370">
              <a:extLst>
                <a:ext uri="{FF2B5EF4-FFF2-40B4-BE49-F238E27FC236}">
                  <a16:creationId xmlns:a16="http://schemas.microsoft.com/office/drawing/2014/main" xmlns="" id="{BBD1A515-A649-49BA-A0DD-C935F3CD2F94}"/>
                </a:ext>
              </a:extLst>
            </p:cNvPr>
            <p:cNvCxnSpPr>
              <a:cxnSpLocks/>
            </p:cNvCxnSpPr>
            <p:nvPr/>
          </p:nvCxnSpPr>
          <p:spPr>
            <a:xfrm rot="14369492">
              <a:off x="-1800499" y="374567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2" name="直接连接符 371">
              <a:extLst>
                <a:ext uri="{FF2B5EF4-FFF2-40B4-BE49-F238E27FC236}">
                  <a16:creationId xmlns:a16="http://schemas.microsoft.com/office/drawing/2014/main" xmlns="" id="{8A196A0D-83AB-406C-81E4-27CC836D962A}"/>
                </a:ext>
              </a:extLst>
            </p:cNvPr>
            <p:cNvCxnSpPr>
              <a:cxnSpLocks/>
            </p:cNvCxnSpPr>
            <p:nvPr/>
          </p:nvCxnSpPr>
          <p:spPr>
            <a:xfrm rot="14552542">
              <a:off x="-1815657" y="371830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3" name="直接连接符 372">
              <a:extLst>
                <a:ext uri="{FF2B5EF4-FFF2-40B4-BE49-F238E27FC236}">
                  <a16:creationId xmlns:a16="http://schemas.microsoft.com/office/drawing/2014/main" xmlns="" id="{CC077DF0-087F-4C52-AF71-FAF18B1D2433}"/>
                </a:ext>
              </a:extLst>
            </p:cNvPr>
            <p:cNvCxnSpPr>
              <a:cxnSpLocks/>
            </p:cNvCxnSpPr>
            <p:nvPr/>
          </p:nvCxnSpPr>
          <p:spPr>
            <a:xfrm rot="14735593">
              <a:off x="-1829337" y="369017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4" name="直接连接符 373">
              <a:extLst>
                <a:ext uri="{FF2B5EF4-FFF2-40B4-BE49-F238E27FC236}">
                  <a16:creationId xmlns:a16="http://schemas.microsoft.com/office/drawing/2014/main" xmlns="" id="{74C63365-290B-471D-A139-B5F0940629FA}"/>
                </a:ext>
              </a:extLst>
            </p:cNvPr>
            <p:cNvCxnSpPr>
              <a:cxnSpLocks/>
            </p:cNvCxnSpPr>
            <p:nvPr/>
          </p:nvCxnSpPr>
          <p:spPr>
            <a:xfrm rot="14918644">
              <a:off x="-1841500" y="366135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5" name="直接连接符 374">
              <a:extLst>
                <a:ext uri="{FF2B5EF4-FFF2-40B4-BE49-F238E27FC236}">
                  <a16:creationId xmlns:a16="http://schemas.microsoft.com/office/drawing/2014/main" xmlns="" id="{F8FC4AB9-43B5-4C29-87D0-EA925DF5E0F0}"/>
                </a:ext>
              </a:extLst>
            </p:cNvPr>
            <p:cNvCxnSpPr>
              <a:cxnSpLocks/>
            </p:cNvCxnSpPr>
            <p:nvPr/>
          </p:nvCxnSpPr>
          <p:spPr>
            <a:xfrm rot="15101695">
              <a:off x="-1852112" y="363192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6" name="直接连接符 375">
              <a:extLst>
                <a:ext uri="{FF2B5EF4-FFF2-40B4-BE49-F238E27FC236}">
                  <a16:creationId xmlns:a16="http://schemas.microsoft.com/office/drawing/2014/main" xmlns="" id="{2E928585-64AE-4F72-8C29-DC8B3A689C26}"/>
                </a:ext>
              </a:extLst>
            </p:cNvPr>
            <p:cNvCxnSpPr>
              <a:cxnSpLocks/>
            </p:cNvCxnSpPr>
            <p:nvPr/>
          </p:nvCxnSpPr>
          <p:spPr>
            <a:xfrm rot="15284745">
              <a:off x="-1861143" y="360197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7" name="直接连接符 376">
              <a:extLst>
                <a:ext uri="{FF2B5EF4-FFF2-40B4-BE49-F238E27FC236}">
                  <a16:creationId xmlns:a16="http://schemas.microsoft.com/office/drawing/2014/main" xmlns="" id="{21B620B5-64DE-4A4B-BBBA-4712E0A51C37}"/>
                </a:ext>
              </a:extLst>
            </p:cNvPr>
            <p:cNvCxnSpPr>
              <a:cxnSpLocks/>
            </p:cNvCxnSpPr>
            <p:nvPr/>
          </p:nvCxnSpPr>
          <p:spPr>
            <a:xfrm rot="15467796">
              <a:off x="-1868567" y="357158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8" name="直接连接符 377">
              <a:extLst>
                <a:ext uri="{FF2B5EF4-FFF2-40B4-BE49-F238E27FC236}">
                  <a16:creationId xmlns:a16="http://schemas.microsoft.com/office/drawing/2014/main" xmlns="" id="{7D80D2BE-3247-48F1-9C80-223218E92F1B}"/>
                </a:ext>
              </a:extLst>
            </p:cNvPr>
            <p:cNvCxnSpPr>
              <a:cxnSpLocks/>
            </p:cNvCxnSpPr>
            <p:nvPr/>
          </p:nvCxnSpPr>
          <p:spPr>
            <a:xfrm rot="15650847">
              <a:off x="-1874363" y="354084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9" name="直接连接符 378">
              <a:extLst>
                <a:ext uri="{FF2B5EF4-FFF2-40B4-BE49-F238E27FC236}">
                  <a16:creationId xmlns:a16="http://schemas.microsoft.com/office/drawing/2014/main" xmlns="" id="{81DC3B6F-E101-4CC0-BBE5-A1A54A2B499F}"/>
                </a:ext>
              </a:extLst>
            </p:cNvPr>
            <p:cNvCxnSpPr>
              <a:cxnSpLocks/>
            </p:cNvCxnSpPr>
            <p:nvPr/>
          </p:nvCxnSpPr>
          <p:spPr>
            <a:xfrm rot="15833899">
              <a:off x="-1878515" y="350984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0" name="直接连接符 379">
              <a:extLst>
                <a:ext uri="{FF2B5EF4-FFF2-40B4-BE49-F238E27FC236}">
                  <a16:creationId xmlns:a16="http://schemas.microsoft.com/office/drawing/2014/main" xmlns="" id="{02691BD6-0489-4EC8-A495-9208BAE64E76}"/>
                </a:ext>
              </a:extLst>
            </p:cNvPr>
            <p:cNvCxnSpPr>
              <a:cxnSpLocks/>
            </p:cNvCxnSpPr>
            <p:nvPr/>
          </p:nvCxnSpPr>
          <p:spPr>
            <a:xfrm rot="16016949">
              <a:off x="-1881011" y="347865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 name="文本占位符 2">
            <a:extLst>
              <a:ext uri="{FF2B5EF4-FFF2-40B4-BE49-F238E27FC236}">
                <a16:creationId xmlns:a16="http://schemas.microsoft.com/office/drawing/2014/main" xmlns="" id="{18224516-D443-4101-B8F2-962FA3754D26}"/>
              </a:ext>
            </a:extLst>
          </p:cNvPr>
          <p:cNvSpPr>
            <a:spLocks noGrp="1"/>
          </p:cNvSpPr>
          <p:nvPr userDrawn="1">
            <p:ph type="body" sz="quarter" idx="15"/>
          </p:nvPr>
        </p:nvSpPr>
        <p:spPr>
          <a:xfrm>
            <a:off x="1326874" y="4757122"/>
            <a:ext cx="4126942" cy="1446197"/>
          </a:xfrm>
          <a:prstGeom prst="rect">
            <a:avLst/>
          </a:prstGeom>
        </p:spPr>
        <p:txBody>
          <a:bodyPr/>
          <a:lstStyle>
            <a:lvl1pPr marL="0" indent="0" algn="ctr">
              <a:lnSpc>
                <a:spcPct val="120000"/>
              </a:lnSpc>
              <a:spcBef>
                <a:spcPts val="0"/>
              </a:spcBef>
              <a:buNone/>
              <a:defRPr sz="1600"/>
            </a:lvl1pPr>
            <a:lvl2pPr marL="457200" indent="0">
              <a:buNone/>
              <a:defRPr/>
            </a:lvl2pPr>
          </a:lstStyle>
          <a:p>
            <a:pPr lvl="0"/>
            <a:r>
              <a:rPr lang="zh-CN" altLang="en-US" dirty="0"/>
              <a:t>单击此处编辑母版文本样式</a:t>
            </a:r>
          </a:p>
        </p:txBody>
      </p:sp>
    </p:spTree>
    <p:extLst>
      <p:ext uri="{BB962C8B-B14F-4D97-AF65-F5344CB8AC3E}">
        <p14:creationId xmlns:p14="http://schemas.microsoft.com/office/powerpoint/2010/main" val="4292343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8221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3457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373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309" y="1825625"/>
            <a:ext cx="5182275"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3004" y="1825625"/>
            <a:ext cx="5182275"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0066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898" y="2505075"/>
            <a:ext cx="5158459"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004" y="2505075"/>
            <a:ext cx="518386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1442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051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7" name="图片 6" descr="灰色的蜂窝&#10;&#10;中度可信度描述已自动生成">
            <a:extLst>
              <a:ext uri="{FF2B5EF4-FFF2-40B4-BE49-F238E27FC236}">
                <a16:creationId xmlns:a16="http://schemas.microsoft.com/office/drawing/2014/main" xmlns="" id="{A321398D-F5D4-4711-A06E-CF19FEF961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6" name="矩形 5">
            <a:extLst>
              <a:ext uri="{FF2B5EF4-FFF2-40B4-BE49-F238E27FC236}">
                <a16:creationId xmlns:a16="http://schemas.microsoft.com/office/drawing/2014/main" xmlns="" id="{3EE6AC8B-8B71-4AB0-B92E-FB79BD6A228E}"/>
              </a:ext>
            </a:extLst>
          </p:cNvPr>
          <p:cNvSpPr/>
          <p:nvPr userDrawn="1"/>
        </p:nvSpPr>
        <p:spPr>
          <a:xfrm>
            <a:off x="0" y="0"/>
            <a:ext cx="12193588" cy="6858000"/>
          </a:xfrm>
          <a:prstGeom prst="rect">
            <a:avLst/>
          </a:prstGeom>
          <a:gradFill flip="none" rotWithShape="1">
            <a:gsLst>
              <a:gs pos="59000">
                <a:srgbClr val="030E22">
                  <a:alpha val="70000"/>
                </a:srgbClr>
              </a:gs>
              <a:gs pos="0">
                <a:schemeClr val="bg1"/>
              </a:gs>
              <a:gs pos="100000">
                <a:schemeClr val="bg1">
                  <a:alpha val="2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íśḷîḋe">
            <a:extLst>
              <a:ext uri="{FF2B5EF4-FFF2-40B4-BE49-F238E27FC236}">
                <a16:creationId xmlns:a16="http://schemas.microsoft.com/office/drawing/2014/main" xmlns="" id="{6A3DBF5D-B175-46F1-B270-084EF5D15743}"/>
              </a:ext>
            </a:extLst>
          </p:cNvPr>
          <p:cNvSpPr/>
          <p:nvPr userDrawn="1"/>
        </p:nvSpPr>
        <p:spPr>
          <a:xfrm>
            <a:off x="662751" y="4895818"/>
            <a:ext cx="888205" cy="70790"/>
          </a:xfrm>
          <a:prstGeom prst="roundRect">
            <a:avLst>
              <a:gd name="adj" fmla="val 50000"/>
            </a:avLst>
          </a:prstGeom>
          <a:gradFill flip="none" rotWithShape="1">
            <a:gsLst>
              <a:gs pos="40000">
                <a:schemeClr val="accent1"/>
              </a:gs>
              <a:gs pos="100000">
                <a:srgbClr val="E5556C"/>
              </a:gs>
              <a:gs pos="0">
                <a:srgbClr val="466EE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2">
            <a:extLst>
              <a:ext uri="{FF2B5EF4-FFF2-40B4-BE49-F238E27FC236}">
                <a16:creationId xmlns:a16="http://schemas.microsoft.com/office/drawing/2014/main" xmlns="" id="{82A8FB9F-7528-4226-B0D5-1317E31FC620}"/>
              </a:ext>
            </a:extLst>
          </p:cNvPr>
          <p:cNvSpPr>
            <a:spLocks noGrp="1"/>
          </p:cNvSpPr>
          <p:nvPr>
            <p:ph type="body" sz="quarter" idx="10"/>
          </p:nvPr>
        </p:nvSpPr>
        <p:spPr>
          <a:xfrm>
            <a:off x="662751" y="1906367"/>
            <a:ext cx="9119878" cy="696062"/>
          </a:xfrm>
          <a:prstGeom prst="rect">
            <a:avLst/>
          </a:prstGeom>
        </p:spPr>
        <p:txBody>
          <a:bodyPr lIns="0" tIns="0" rIns="0" bIns="0" anchor="ctr"/>
          <a:lstStyle>
            <a:lvl1pPr marL="0" indent="0" algn="l">
              <a:lnSpc>
                <a:spcPct val="120000"/>
              </a:lnSpc>
              <a:spcBef>
                <a:spcPts val="0"/>
              </a:spcBef>
              <a:buFontTx/>
              <a:buNone/>
              <a:defRPr sz="3600" b="1"/>
            </a:lvl1pPr>
            <a:lvl2pPr marL="457200" indent="0">
              <a:buNone/>
              <a:defRPr/>
            </a:lvl2pPr>
          </a:lstStyle>
          <a:p>
            <a:pPr lvl="0"/>
            <a:r>
              <a:rPr lang="zh-CN" altLang="en-US" dirty="0"/>
              <a:t>单击此处编辑母版文本样式</a:t>
            </a:r>
          </a:p>
        </p:txBody>
      </p:sp>
      <p:sp>
        <p:nvSpPr>
          <p:cNvPr id="15" name="文本占位符 12">
            <a:extLst>
              <a:ext uri="{FF2B5EF4-FFF2-40B4-BE49-F238E27FC236}">
                <a16:creationId xmlns:a16="http://schemas.microsoft.com/office/drawing/2014/main" xmlns="" id="{3554F200-EC74-4C47-A526-06A7802B427F}"/>
              </a:ext>
            </a:extLst>
          </p:cNvPr>
          <p:cNvSpPr>
            <a:spLocks noGrp="1"/>
          </p:cNvSpPr>
          <p:nvPr>
            <p:ph type="body" sz="quarter" idx="11"/>
          </p:nvPr>
        </p:nvSpPr>
        <p:spPr>
          <a:xfrm>
            <a:off x="662751" y="2793291"/>
            <a:ext cx="9119878" cy="835998"/>
          </a:xfrm>
          <a:prstGeom prst="rect">
            <a:avLst/>
          </a:prstGeom>
          <a:noFill/>
        </p:spPr>
        <p:txBody>
          <a:bodyPr wrap="square" rtlCol="0">
            <a:spAutoFit/>
          </a:bodyPr>
          <a:lstStyle>
            <a:lvl1pPr marL="0" indent="0">
              <a:lnSpc>
                <a:spcPct val="120000"/>
              </a:lnSpc>
              <a:spcBef>
                <a:spcPts val="0"/>
              </a:spcBef>
              <a:buNone/>
              <a:defRPr lang="zh-CN" altLang="en-US" sz="4400" b="1" dirty="0" smtClean="0">
                <a:gradFill>
                  <a:gsLst>
                    <a:gs pos="52204">
                      <a:schemeClr val="accent1"/>
                    </a:gs>
                    <a:gs pos="0">
                      <a:schemeClr val="accent5"/>
                    </a:gs>
                    <a:gs pos="100000">
                      <a:schemeClr val="accent2"/>
                    </a:gs>
                  </a:gsLst>
                  <a:lin ang="0" scaled="1"/>
                </a:gradFill>
                <a:latin typeface="+mj-ea"/>
                <a:ea typeface="+mj-ea"/>
              </a:defRPr>
            </a:lvl1pPr>
          </a:lstStyle>
          <a:p>
            <a:pPr marL="0" lvl="0" defTabSz="457200"/>
            <a:r>
              <a:rPr lang="zh-CN" altLang="en-US" dirty="0"/>
              <a:t>单击此处编辑母版文本样式</a:t>
            </a:r>
          </a:p>
        </p:txBody>
      </p:sp>
      <p:sp>
        <p:nvSpPr>
          <p:cNvPr id="16" name="文本占位符 12">
            <a:extLst>
              <a:ext uri="{FF2B5EF4-FFF2-40B4-BE49-F238E27FC236}">
                <a16:creationId xmlns:a16="http://schemas.microsoft.com/office/drawing/2014/main" xmlns="" id="{72F58D4F-17FA-41D4-BE43-6329D243A712}"/>
              </a:ext>
            </a:extLst>
          </p:cNvPr>
          <p:cNvSpPr>
            <a:spLocks noGrp="1"/>
          </p:cNvSpPr>
          <p:nvPr>
            <p:ph type="body" sz="quarter" idx="12"/>
          </p:nvPr>
        </p:nvSpPr>
        <p:spPr>
          <a:xfrm>
            <a:off x="662751" y="3791336"/>
            <a:ext cx="9119878" cy="633187"/>
          </a:xfrm>
          <a:prstGeom prst="rect">
            <a:avLst/>
          </a:prstGeom>
          <a:noFill/>
        </p:spPr>
        <p:txBody>
          <a:bodyPr wrap="square" rtlCol="0">
            <a:spAutoFit/>
          </a:bodyPr>
          <a:lstStyle>
            <a:lvl1pPr marL="0" indent="0">
              <a:lnSpc>
                <a:spcPct val="120000"/>
              </a:lnSpc>
              <a:spcBef>
                <a:spcPts val="0"/>
              </a:spcBef>
              <a:buNone/>
              <a:defRPr lang="zh-CN" altLang="en-US" sz="3200" b="0" dirty="0" smtClean="0">
                <a:solidFill>
                  <a:schemeClr val="tx1"/>
                </a:solidFill>
                <a:latin typeface="+mj-ea"/>
                <a:ea typeface="+mj-ea"/>
              </a:defRPr>
            </a:lvl1pPr>
          </a:lstStyle>
          <a:p>
            <a:pPr marL="0" lvl="0" defTabSz="457200"/>
            <a:r>
              <a:rPr lang="zh-CN" altLang="en-US" dirty="0"/>
              <a:t>单击此处编辑母版文本样式</a:t>
            </a:r>
          </a:p>
        </p:txBody>
      </p:sp>
    </p:spTree>
    <p:extLst>
      <p:ext uri="{BB962C8B-B14F-4D97-AF65-F5344CB8AC3E}">
        <p14:creationId xmlns:p14="http://schemas.microsoft.com/office/powerpoint/2010/main" val="30538698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1503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4318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5740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3285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309" y="365125"/>
            <a:ext cx="7735307"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650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43" name="图片 42" descr="灰色的蜂窝&#10;&#10;中度可信度描述已自动生成">
            <a:extLst>
              <a:ext uri="{FF2B5EF4-FFF2-40B4-BE49-F238E27FC236}">
                <a16:creationId xmlns:a16="http://schemas.microsoft.com/office/drawing/2014/main" xmlns="" id="{A77E9124-0AFB-492F-A30E-92997E23DE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7" name="矩形 6">
            <a:extLst>
              <a:ext uri="{FF2B5EF4-FFF2-40B4-BE49-F238E27FC236}">
                <a16:creationId xmlns:a16="http://schemas.microsoft.com/office/drawing/2014/main" xmlns="" id="{F480319E-AB10-4E5A-9DB1-EF1417BAD6D1}"/>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4" name="组合 83">
            <a:extLst>
              <a:ext uri="{FF2B5EF4-FFF2-40B4-BE49-F238E27FC236}">
                <a16:creationId xmlns:a16="http://schemas.microsoft.com/office/drawing/2014/main" xmlns="" id="{DC699373-2E26-4C5D-A815-50BFEA2C70EF}"/>
              </a:ext>
            </a:extLst>
          </p:cNvPr>
          <p:cNvGrpSpPr/>
          <p:nvPr userDrawn="1"/>
        </p:nvGrpSpPr>
        <p:grpSpPr>
          <a:xfrm>
            <a:off x="3526314" y="18627"/>
            <a:ext cx="5140960" cy="2087589"/>
            <a:chOff x="2510047" y="-119362"/>
            <a:chExt cx="4143221" cy="2231136"/>
          </a:xfrm>
        </p:grpSpPr>
        <p:grpSp>
          <p:nvGrpSpPr>
            <p:cNvPr id="85" name="组合 84">
              <a:extLst>
                <a:ext uri="{FF2B5EF4-FFF2-40B4-BE49-F238E27FC236}">
                  <a16:creationId xmlns:a16="http://schemas.microsoft.com/office/drawing/2014/main" xmlns="" id="{3756FEF0-1026-4793-AA82-2D67AE7F8558}"/>
                </a:ext>
              </a:extLst>
            </p:cNvPr>
            <p:cNvGrpSpPr/>
            <p:nvPr/>
          </p:nvGrpSpPr>
          <p:grpSpPr>
            <a:xfrm>
              <a:off x="3652515" y="-119362"/>
              <a:ext cx="3000753" cy="2231136"/>
              <a:chOff x="3456431" y="864535"/>
              <a:chExt cx="3000753" cy="2231136"/>
            </a:xfrm>
          </p:grpSpPr>
          <p:sp>
            <p:nvSpPr>
              <p:cNvPr id="90" name="椭圆 89">
                <a:extLst>
                  <a:ext uri="{FF2B5EF4-FFF2-40B4-BE49-F238E27FC236}">
                    <a16:creationId xmlns:a16="http://schemas.microsoft.com/office/drawing/2014/main" xmlns="" id="{9B421C19-B78C-4B18-8637-9A702DB587B7}"/>
                  </a:ext>
                </a:extLst>
              </p:cNvPr>
              <p:cNvSpPr/>
              <p:nvPr/>
            </p:nvSpPr>
            <p:spPr>
              <a:xfrm>
                <a:off x="3456431" y="864535"/>
                <a:ext cx="2231136" cy="2231136"/>
              </a:xfrm>
              <a:prstGeom prst="ellipse">
                <a:avLst/>
              </a:prstGeom>
              <a:noFill/>
              <a:ln w="12700">
                <a:gradFill>
                  <a:gsLst>
                    <a:gs pos="99000">
                      <a:schemeClr val="accent1">
                        <a:lumMod val="70000"/>
                        <a:lumOff val="30000"/>
                      </a:schemeClr>
                    </a:gs>
                    <a:gs pos="95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dirty="0">
                  <a:solidFill>
                    <a:prstClr val="white"/>
                  </a:solidFill>
                  <a:latin typeface="阿里巴巴普惠体 R"/>
                  <a:ea typeface="阿里巴巴普惠体 R"/>
                </a:endParaRPr>
              </a:p>
            </p:txBody>
          </p:sp>
          <p:sp>
            <p:nvSpPr>
              <p:cNvPr id="91" name="椭圆 90">
                <a:extLst>
                  <a:ext uri="{FF2B5EF4-FFF2-40B4-BE49-F238E27FC236}">
                    <a16:creationId xmlns:a16="http://schemas.microsoft.com/office/drawing/2014/main" xmlns="" id="{99F03758-139A-4064-8DA2-A09E488A2DBF}"/>
                  </a:ext>
                </a:extLst>
              </p:cNvPr>
              <p:cNvSpPr/>
              <p:nvPr/>
            </p:nvSpPr>
            <p:spPr>
              <a:xfrm>
                <a:off x="3552107" y="960211"/>
                <a:ext cx="2039784" cy="2039784"/>
              </a:xfrm>
              <a:prstGeom prst="ellipse">
                <a:avLst/>
              </a:prstGeom>
              <a:noFill/>
              <a:ln w="9525">
                <a:gradFill>
                  <a:gsLst>
                    <a:gs pos="100000">
                      <a:schemeClr val="accent1">
                        <a:lumMod val="60000"/>
                        <a:lumOff val="40000"/>
                      </a:schemeClr>
                    </a:gs>
                    <a:gs pos="96000">
                      <a:schemeClr val="accent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dirty="0">
                  <a:solidFill>
                    <a:prstClr val="white"/>
                  </a:solidFill>
                  <a:latin typeface="阿里巴巴普惠体 R"/>
                  <a:ea typeface="阿里巴巴普惠体 R"/>
                </a:endParaRPr>
              </a:p>
            </p:txBody>
          </p:sp>
          <p:sp>
            <p:nvSpPr>
              <p:cNvPr id="92" name="任意多边形: 形状 91">
                <a:extLst>
                  <a:ext uri="{FF2B5EF4-FFF2-40B4-BE49-F238E27FC236}">
                    <a16:creationId xmlns:a16="http://schemas.microsoft.com/office/drawing/2014/main" xmlns="" id="{F5E1BC34-3857-4497-B029-D3933D788DE5}"/>
                  </a:ext>
                </a:extLst>
              </p:cNvPr>
              <p:cNvSpPr/>
              <p:nvPr/>
            </p:nvSpPr>
            <p:spPr>
              <a:xfrm flipH="1">
                <a:off x="5727557" y="1770362"/>
                <a:ext cx="729627" cy="419482"/>
              </a:xfrm>
              <a:custGeom>
                <a:avLst/>
                <a:gdLst>
                  <a:gd name="connsiteX0" fmla="*/ 0 w 1781175"/>
                  <a:gd name="connsiteY0" fmla="*/ 488950 h 695325"/>
                  <a:gd name="connsiteX1" fmla="*/ 663575 w 1781175"/>
                  <a:gd name="connsiteY1" fmla="*/ 488950 h 695325"/>
                  <a:gd name="connsiteX2" fmla="*/ 815975 w 1781175"/>
                  <a:gd name="connsiteY2" fmla="*/ 0 h 695325"/>
                  <a:gd name="connsiteX3" fmla="*/ 965200 w 1781175"/>
                  <a:gd name="connsiteY3" fmla="*/ 695325 h 695325"/>
                  <a:gd name="connsiteX4" fmla="*/ 1057275 w 1781175"/>
                  <a:gd name="connsiteY4" fmla="*/ 298450 h 695325"/>
                  <a:gd name="connsiteX5" fmla="*/ 1781175 w 1781175"/>
                  <a:gd name="connsiteY5" fmla="*/ 29845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5" h="695325">
                    <a:moveTo>
                      <a:pt x="0" y="488950"/>
                    </a:moveTo>
                    <a:lnTo>
                      <a:pt x="663575" y="488950"/>
                    </a:lnTo>
                    <a:lnTo>
                      <a:pt x="815975" y="0"/>
                    </a:lnTo>
                    <a:lnTo>
                      <a:pt x="965200" y="695325"/>
                    </a:lnTo>
                    <a:lnTo>
                      <a:pt x="1057275" y="298450"/>
                    </a:lnTo>
                    <a:lnTo>
                      <a:pt x="1781175" y="298450"/>
                    </a:lnTo>
                  </a:path>
                </a:pathLst>
              </a:custGeom>
              <a:noFill/>
              <a:ln w="6350">
                <a:gradFill flip="none" rotWithShape="1">
                  <a:gsLst>
                    <a:gs pos="54000">
                      <a:schemeClr val="accent1">
                        <a:lumMod val="60000"/>
                        <a:lumOff val="40000"/>
                      </a:schemeClr>
                    </a:gs>
                    <a:gs pos="0">
                      <a:schemeClr val="accent1">
                        <a:alpha val="0"/>
                      </a:schemeClr>
                    </a:gs>
                    <a:gs pos="100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Arial"/>
                  <a:ea typeface="微软雅黑 Light"/>
                </a:endParaRPr>
              </a:p>
            </p:txBody>
          </p:sp>
        </p:grpSp>
        <p:grpSp>
          <p:nvGrpSpPr>
            <p:cNvPr id="86" name="组合 85">
              <a:extLst>
                <a:ext uri="{FF2B5EF4-FFF2-40B4-BE49-F238E27FC236}">
                  <a16:creationId xmlns:a16="http://schemas.microsoft.com/office/drawing/2014/main" xmlns="" id="{4E940B83-2B48-40D8-903B-71EB03D11EEC}"/>
                </a:ext>
              </a:extLst>
            </p:cNvPr>
            <p:cNvGrpSpPr/>
            <p:nvPr/>
          </p:nvGrpSpPr>
          <p:grpSpPr>
            <a:xfrm flipH="1">
              <a:off x="2510047" y="-119362"/>
              <a:ext cx="3000753" cy="2231136"/>
              <a:chOff x="3456431" y="864535"/>
              <a:chExt cx="3000753" cy="2231136"/>
            </a:xfrm>
          </p:grpSpPr>
          <p:sp>
            <p:nvSpPr>
              <p:cNvPr id="87" name="椭圆 86">
                <a:extLst>
                  <a:ext uri="{FF2B5EF4-FFF2-40B4-BE49-F238E27FC236}">
                    <a16:creationId xmlns:a16="http://schemas.microsoft.com/office/drawing/2014/main" xmlns="" id="{A425B972-D873-49ED-A799-5E7C59B1FEAB}"/>
                  </a:ext>
                </a:extLst>
              </p:cNvPr>
              <p:cNvSpPr/>
              <p:nvPr/>
            </p:nvSpPr>
            <p:spPr>
              <a:xfrm>
                <a:off x="3456431" y="864535"/>
                <a:ext cx="2231136" cy="2231136"/>
              </a:xfrm>
              <a:prstGeom prst="ellipse">
                <a:avLst/>
              </a:prstGeom>
              <a:noFill/>
              <a:ln w="12700">
                <a:gradFill>
                  <a:gsLst>
                    <a:gs pos="99000">
                      <a:schemeClr val="accent1">
                        <a:lumMod val="60000"/>
                        <a:lumOff val="40000"/>
                      </a:schemeClr>
                    </a:gs>
                    <a:gs pos="95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dirty="0">
                  <a:solidFill>
                    <a:prstClr val="white"/>
                  </a:solidFill>
                  <a:latin typeface="阿里巴巴普惠体 R"/>
                  <a:ea typeface="阿里巴巴普惠体 R"/>
                </a:endParaRPr>
              </a:p>
            </p:txBody>
          </p:sp>
          <p:sp>
            <p:nvSpPr>
              <p:cNvPr id="88" name="椭圆 87">
                <a:extLst>
                  <a:ext uri="{FF2B5EF4-FFF2-40B4-BE49-F238E27FC236}">
                    <a16:creationId xmlns:a16="http://schemas.microsoft.com/office/drawing/2014/main" xmlns="" id="{6F760A05-FEFC-4E56-AB82-AF1CAC9002D5}"/>
                  </a:ext>
                </a:extLst>
              </p:cNvPr>
              <p:cNvSpPr/>
              <p:nvPr/>
            </p:nvSpPr>
            <p:spPr>
              <a:xfrm>
                <a:off x="3552107" y="960211"/>
                <a:ext cx="2039784" cy="2039784"/>
              </a:xfrm>
              <a:prstGeom prst="ellipse">
                <a:avLst/>
              </a:prstGeom>
              <a:noFill/>
              <a:ln w="9525">
                <a:gradFill>
                  <a:gsLst>
                    <a:gs pos="100000">
                      <a:schemeClr val="accent1">
                        <a:lumMod val="60000"/>
                        <a:lumOff val="40000"/>
                      </a:schemeClr>
                    </a:gs>
                    <a:gs pos="96000">
                      <a:schemeClr val="accent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dirty="0">
                  <a:solidFill>
                    <a:prstClr val="white"/>
                  </a:solidFill>
                  <a:latin typeface="阿里巴巴普惠体 R"/>
                  <a:ea typeface="阿里巴巴普惠体 R"/>
                </a:endParaRPr>
              </a:p>
            </p:txBody>
          </p:sp>
          <p:sp>
            <p:nvSpPr>
              <p:cNvPr id="89" name="任意多边形: 形状 88">
                <a:extLst>
                  <a:ext uri="{FF2B5EF4-FFF2-40B4-BE49-F238E27FC236}">
                    <a16:creationId xmlns:a16="http://schemas.microsoft.com/office/drawing/2014/main" xmlns="" id="{E62A851E-EFC1-41F8-8C72-8255F2B35A5F}"/>
                  </a:ext>
                </a:extLst>
              </p:cNvPr>
              <p:cNvSpPr/>
              <p:nvPr/>
            </p:nvSpPr>
            <p:spPr>
              <a:xfrm flipH="1">
                <a:off x="5727557" y="1770362"/>
                <a:ext cx="729627" cy="419482"/>
              </a:xfrm>
              <a:custGeom>
                <a:avLst/>
                <a:gdLst>
                  <a:gd name="connsiteX0" fmla="*/ 0 w 1781175"/>
                  <a:gd name="connsiteY0" fmla="*/ 488950 h 695325"/>
                  <a:gd name="connsiteX1" fmla="*/ 663575 w 1781175"/>
                  <a:gd name="connsiteY1" fmla="*/ 488950 h 695325"/>
                  <a:gd name="connsiteX2" fmla="*/ 815975 w 1781175"/>
                  <a:gd name="connsiteY2" fmla="*/ 0 h 695325"/>
                  <a:gd name="connsiteX3" fmla="*/ 965200 w 1781175"/>
                  <a:gd name="connsiteY3" fmla="*/ 695325 h 695325"/>
                  <a:gd name="connsiteX4" fmla="*/ 1057275 w 1781175"/>
                  <a:gd name="connsiteY4" fmla="*/ 298450 h 695325"/>
                  <a:gd name="connsiteX5" fmla="*/ 1781175 w 1781175"/>
                  <a:gd name="connsiteY5" fmla="*/ 29845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5" h="695325">
                    <a:moveTo>
                      <a:pt x="0" y="488950"/>
                    </a:moveTo>
                    <a:lnTo>
                      <a:pt x="663575" y="488950"/>
                    </a:lnTo>
                    <a:lnTo>
                      <a:pt x="815975" y="0"/>
                    </a:lnTo>
                    <a:lnTo>
                      <a:pt x="965200" y="695325"/>
                    </a:lnTo>
                    <a:lnTo>
                      <a:pt x="1057275" y="298450"/>
                    </a:lnTo>
                    <a:lnTo>
                      <a:pt x="1781175" y="298450"/>
                    </a:lnTo>
                  </a:path>
                </a:pathLst>
              </a:custGeom>
              <a:noFill/>
              <a:ln w="6350">
                <a:gradFill flip="none" rotWithShape="1">
                  <a:gsLst>
                    <a:gs pos="54000">
                      <a:schemeClr val="accent1">
                        <a:lumMod val="60000"/>
                        <a:lumOff val="40000"/>
                      </a:schemeClr>
                    </a:gs>
                    <a:gs pos="0">
                      <a:schemeClr val="accent1">
                        <a:alpha val="0"/>
                      </a:schemeClr>
                    </a:gs>
                    <a:gs pos="100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Arial"/>
                  <a:ea typeface="微软雅黑 Light"/>
                </a:endParaRPr>
              </a:p>
            </p:txBody>
          </p:sp>
        </p:grpSp>
      </p:grpSp>
      <p:grpSp>
        <p:nvGrpSpPr>
          <p:cNvPr id="2" name="组合 1">
            <a:extLst>
              <a:ext uri="{FF2B5EF4-FFF2-40B4-BE49-F238E27FC236}">
                <a16:creationId xmlns:a16="http://schemas.microsoft.com/office/drawing/2014/main" xmlns="" id="{E2DCB5B3-5694-4086-8D1B-D95495313D75}"/>
              </a:ext>
            </a:extLst>
          </p:cNvPr>
          <p:cNvGrpSpPr/>
          <p:nvPr userDrawn="1"/>
        </p:nvGrpSpPr>
        <p:grpSpPr>
          <a:xfrm>
            <a:off x="8133751" y="2443049"/>
            <a:ext cx="3025198" cy="1338630"/>
            <a:chOff x="8133751" y="2531949"/>
            <a:chExt cx="3025198" cy="1338630"/>
          </a:xfrm>
        </p:grpSpPr>
        <p:sp>
          <p:nvSpPr>
            <p:cNvPr id="110" name="矩形: 剪去对角 109">
              <a:extLst>
                <a:ext uri="{FF2B5EF4-FFF2-40B4-BE49-F238E27FC236}">
                  <a16:creationId xmlns:a16="http://schemas.microsoft.com/office/drawing/2014/main" xmlns="" id="{EAC046D2-28CA-4345-8E9C-E20EBC25DFF9}"/>
                </a:ext>
              </a:extLst>
            </p:cNvPr>
            <p:cNvSpPr/>
            <p:nvPr/>
          </p:nvSpPr>
          <p:spPr>
            <a:xfrm>
              <a:off x="8136210" y="2531949"/>
              <a:ext cx="3022293" cy="133863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11" name="直角三角形 110">
              <a:extLst>
                <a:ext uri="{FF2B5EF4-FFF2-40B4-BE49-F238E27FC236}">
                  <a16:creationId xmlns:a16="http://schemas.microsoft.com/office/drawing/2014/main" xmlns="" id="{B6080FAB-3421-47BB-8F80-8D5730948152}"/>
                </a:ext>
              </a:extLst>
            </p:cNvPr>
            <p:cNvSpPr/>
            <p:nvPr/>
          </p:nvSpPr>
          <p:spPr>
            <a:xfrm>
              <a:off x="8133751" y="3780090"/>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12" name="直角三角形 111">
              <a:extLst>
                <a:ext uri="{FF2B5EF4-FFF2-40B4-BE49-F238E27FC236}">
                  <a16:creationId xmlns:a16="http://schemas.microsoft.com/office/drawing/2014/main" xmlns="" id="{BDA90D7E-8C36-4EA5-ACC3-EAC3224CC8DE}"/>
                </a:ext>
              </a:extLst>
            </p:cNvPr>
            <p:cNvSpPr/>
            <p:nvPr/>
          </p:nvSpPr>
          <p:spPr>
            <a:xfrm rot="10800000">
              <a:off x="11069502" y="2542178"/>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grpSp>
      <p:grpSp>
        <p:nvGrpSpPr>
          <p:cNvPr id="8" name="组合 7">
            <a:extLst>
              <a:ext uri="{FF2B5EF4-FFF2-40B4-BE49-F238E27FC236}">
                <a16:creationId xmlns:a16="http://schemas.microsoft.com/office/drawing/2014/main" xmlns="" id="{C33293A4-A8FE-400B-93B7-7308F26BC0B2}"/>
              </a:ext>
            </a:extLst>
          </p:cNvPr>
          <p:cNvGrpSpPr/>
          <p:nvPr userDrawn="1"/>
        </p:nvGrpSpPr>
        <p:grpSpPr>
          <a:xfrm>
            <a:off x="1034651" y="2443052"/>
            <a:ext cx="3025198" cy="1338631"/>
            <a:chOff x="1034651" y="2531952"/>
            <a:chExt cx="3025198" cy="1338631"/>
          </a:xfrm>
        </p:grpSpPr>
        <p:sp>
          <p:nvSpPr>
            <p:cNvPr id="114" name="矩形: 剪去对角 113">
              <a:extLst>
                <a:ext uri="{FF2B5EF4-FFF2-40B4-BE49-F238E27FC236}">
                  <a16:creationId xmlns:a16="http://schemas.microsoft.com/office/drawing/2014/main" xmlns="" id="{3519F4A8-40AA-46A3-A038-3CC0C69BB415}"/>
                </a:ext>
              </a:extLst>
            </p:cNvPr>
            <p:cNvSpPr/>
            <p:nvPr/>
          </p:nvSpPr>
          <p:spPr>
            <a:xfrm>
              <a:off x="1037119" y="2531952"/>
              <a:ext cx="3022298" cy="133863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15" name="直角三角形 114">
              <a:extLst>
                <a:ext uri="{FF2B5EF4-FFF2-40B4-BE49-F238E27FC236}">
                  <a16:creationId xmlns:a16="http://schemas.microsoft.com/office/drawing/2014/main" xmlns="" id="{A35D7299-F5F9-4CF8-94B6-38233958E403}"/>
                </a:ext>
              </a:extLst>
            </p:cNvPr>
            <p:cNvSpPr/>
            <p:nvPr/>
          </p:nvSpPr>
          <p:spPr>
            <a:xfrm>
              <a:off x="1034651" y="3780090"/>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16" name="直角三角形 115">
              <a:extLst>
                <a:ext uri="{FF2B5EF4-FFF2-40B4-BE49-F238E27FC236}">
                  <a16:creationId xmlns:a16="http://schemas.microsoft.com/office/drawing/2014/main" xmlns="" id="{BD91122C-D84D-4C5E-AB69-F4B21BA04522}"/>
                </a:ext>
              </a:extLst>
            </p:cNvPr>
            <p:cNvSpPr/>
            <p:nvPr/>
          </p:nvSpPr>
          <p:spPr>
            <a:xfrm rot="10800000">
              <a:off x="3970402" y="2542178"/>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grpSp>
      <p:sp>
        <p:nvSpPr>
          <p:cNvPr id="118" name="文本占位符 117">
            <a:extLst>
              <a:ext uri="{FF2B5EF4-FFF2-40B4-BE49-F238E27FC236}">
                <a16:creationId xmlns:a16="http://schemas.microsoft.com/office/drawing/2014/main" xmlns="" id="{8C7689C0-76B6-4DD1-901F-C70A52E34282}"/>
              </a:ext>
            </a:extLst>
          </p:cNvPr>
          <p:cNvSpPr>
            <a:spLocks noGrp="1"/>
          </p:cNvSpPr>
          <p:nvPr userDrawn="1">
            <p:ph type="body" sz="quarter" idx="10" hasCustomPrompt="1"/>
          </p:nvPr>
        </p:nvSpPr>
        <p:spPr>
          <a:xfrm>
            <a:off x="4975459" y="523564"/>
            <a:ext cx="2242671" cy="1015337"/>
          </a:xfrm>
          <a:prstGeom prst="rect">
            <a:avLst/>
          </a:prstGeom>
        </p:spPr>
        <p:txBody>
          <a:bodyPr lIns="0" tIns="0" rIns="0" bIns="0" anchor="ctr"/>
          <a:lstStyle>
            <a:lvl1pPr>
              <a:spcBef>
                <a:spcPts val="0"/>
              </a:spcBef>
              <a:defRPr lang="zh-CN" altLang="en-US" sz="5400" b="1" spc="0" baseline="0" dirty="0">
                <a:gradFill flip="none" rotWithShape="1">
                  <a:gsLst>
                    <a:gs pos="17000">
                      <a:schemeClr val="accent1"/>
                    </a:gs>
                    <a:gs pos="93000">
                      <a:srgbClr val="DB397F"/>
                    </a:gs>
                    <a:gs pos="100000">
                      <a:schemeClr val="accent5"/>
                    </a:gs>
                  </a:gsLst>
                  <a:lin ang="2700000" scaled="1"/>
                  <a:tileRect/>
                </a:gradFill>
              </a:defRPr>
            </a:lvl1pPr>
          </a:lstStyle>
          <a:p>
            <a:pPr marL="0" lvl="0" indent="0" algn="ctr">
              <a:lnSpc>
                <a:spcPct val="120000"/>
              </a:lnSpc>
              <a:buNone/>
            </a:pPr>
            <a:r>
              <a:rPr lang="zh-CN" altLang="en-US" dirty="0"/>
              <a:t>文本</a:t>
            </a:r>
          </a:p>
        </p:txBody>
      </p:sp>
      <p:grpSp>
        <p:nvGrpSpPr>
          <p:cNvPr id="4" name="组合 3">
            <a:extLst>
              <a:ext uri="{FF2B5EF4-FFF2-40B4-BE49-F238E27FC236}">
                <a16:creationId xmlns:a16="http://schemas.microsoft.com/office/drawing/2014/main" xmlns="" id="{1DE6BBE5-0C00-4E9C-9226-47F17B24DE7A}"/>
              </a:ext>
            </a:extLst>
          </p:cNvPr>
          <p:cNvGrpSpPr/>
          <p:nvPr userDrawn="1"/>
        </p:nvGrpSpPr>
        <p:grpSpPr>
          <a:xfrm>
            <a:off x="4584201" y="2443049"/>
            <a:ext cx="3025198" cy="1338630"/>
            <a:chOff x="4584201" y="2531949"/>
            <a:chExt cx="3025198" cy="1338630"/>
          </a:xfrm>
        </p:grpSpPr>
        <p:sp>
          <p:nvSpPr>
            <p:cNvPr id="106" name="矩形: 剪去对角 105">
              <a:extLst>
                <a:ext uri="{FF2B5EF4-FFF2-40B4-BE49-F238E27FC236}">
                  <a16:creationId xmlns:a16="http://schemas.microsoft.com/office/drawing/2014/main" xmlns="" id="{2E3C5DD5-456A-4681-A8E0-908A191D3822}"/>
                </a:ext>
              </a:extLst>
            </p:cNvPr>
            <p:cNvSpPr/>
            <p:nvPr/>
          </p:nvSpPr>
          <p:spPr>
            <a:xfrm>
              <a:off x="4586660" y="2531949"/>
              <a:ext cx="3022293" cy="133863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07" name="直角三角形 106">
              <a:extLst>
                <a:ext uri="{FF2B5EF4-FFF2-40B4-BE49-F238E27FC236}">
                  <a16:creationId xmlns:a16="http://schemas.microsoft.com/office/drawing/2014/main" xmlns="" id="{B91B4AE6-EEF6-49E1-9C53-56D2173D8BF7}"/>
                </a:ext>
              </a:extLst>
            </p:cNvPr>
            <p:cNvSpPr/>
            <p:nvPr/>
          </p:nvSpPr>
          <p:spPr>
            <a:xfrm>
              <a:off x="4584201" y="3780090"/>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08" name="直角三角形 107">
              <a:extLst>
                <a:ext uri="{FF2B5EF4-FFF2-40B4-BE49-F238E27FC236}">
                  <a16:creationId xmlns:a16="http://schemas.microsoft.com/office/drawing/2014/main" xmlns="" id="{6FDA2C1C-85B9-4070-A98A-E15DD534CE82}"/>
                </a:ext>
              </a:extLst>
            </p:cNvPr>
            <p:cNvSpPr/>
            <p:nvPr/>
          </p:nvSpPr>
          <p:spPr>
            <a:xfrm rot="10800000">
              <a:off x="7519952" y="2542178"/>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grpSp>
      <p:grpSp>
        <p:nvGrpSpPr>
          <p:cNvPr id="5" name="组合 4">
            <a:extLst>
              <a:ext uri="{FF2B5EF4-FFF2-40B4-BE49-F238E27FC236}">
                <a16:creationId xmlns:a16="http://schemas.microsoft.com/office/drawing/2014/main" xmlns="" id="{DF784A80-EC27-42D3-8099-2F364DED2CF8}"/>
              </a:ext>
            </a:extLst>
          </p:cNvPr>
          <p:cNvGrpSpPr/>
          <p:nvPr userDrawn="1"/>
        </p:nvGrpSpPr>
        <p:grpSpPr>
          <a:xfrm>
            <a:off x="4583768" y="4259497"/>
            <a:ext cx="3025198" cy="1338630"/>
            <a:chOff x="4583768" y="4348397"/>
            <a:chExt cx="3025198" cy="1338630"/>
          </a:xfrm>
        </p:grpSpPr>
        <p:sp>
          <p:nvSpPr>
            <p:cNvPr id="120" name="矩形: 剪去对角 119">
              <a:extLst>
                <a:ext uri="{FF2B5EF4-FFF2-40B4-BE49-F238E27FC236}">
                  <a16:creationId xmlns:a16="http://schemas.microsoft.com/office/drawing/2014/main" xmlns="" id="{14EBD48E-366A-4B86-A688-ADEC4945ACB1}"/>
                </a:ext>
              </a:extLst>
            </p:cNvPr>
            <p:cNvSpPr/>
            <p:nvPr/>
          </p:nvSpPr>
          <p:spPr>
            <a:xfrm>
              <a:off x="4586227" y="4348397"/>
              <a:ext cx="3022293" cy="133863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21" name="直角三角形 120">
              <a:extLst>
                <a:ext uri="{FF2B5EF4-FFF2-40B4-BE49-F238E27FC236}">
                  <a16:creationId xmlns:a16="http://schemas.microsoft.com/office/drawing/2014/main" xmlns="" id="{AD79F33C-F2DF-4A18-9E51-A83C1508AEDC}"/>
                </a:ext>
              </a:extLst>
            </p:cNvPr>
            <p:cNvSpPr/>
            <p:nvPr/>
          </p:nvSpPr>
          <p:spPr>
            <a:xfrm>
              <a:off x="4583768" y="5596538"/>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22" name="直角三角形 121">
              <a:extLst>
                <a:ext uri="{FF2B5EF4-FFF2-40B4-BE49-F238E27FC236}">
                  <a16:creationId xmlns:a16="http://schemas.microsoft.com/office/drawing/2014/main" xmlns="" id="{699134AE-1AC7-432E-83F4-706B2CDC8E85}"/>
                </a:ext>
              </a:extLst>
            </p:cNvPr>
            <p:cNvSpPr/>
            <p:nvPr/>
          </p:nvSpPr>
          <p:spPr>
            <a:xfrm rot="10800000">
              <a:off x="7519519" y="4358626"/>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grpSp>
      <p:grpSp>
        <p:nvGrpSpPr>
          <p:cNvPr id="6" name="组合 5">
            <a:extLst>
              <a:ext uri="{FF2B5EF4-FFF2-40B4-BE49-F238E27FC236}">
                <a16:creationId xmlns:a16="http://schemas.microsoft.com/office/drawing/2014/main" xmlns="" id="{E9665215-E909-43BC-8328-9B3C805E1CFC}"/>
              </a:ext>
            </a:extLst>
          </p:cNvPr>
          <p:cNvGrpSpPr/>
          <p:nvPr userDrawn="1"/>
        </p:nvGrpSpPr>
        <p:grpSpPr>
          <a:xfrm>
            <a:off x="1034218" y="4259497"/>
            <a:ext cx="3025198" cy="1338630"/>
            <a:chOff x="1034218" y="4348397"/>
            <a:chExt cx="3025198" cy="1338630"/>
          </a:xfrm>
        </p:grpSpPr>
        <p:sp>
          <p:nvSpPr>
            <p:cNvPr id="124" name="矩形: 剪去对角 123">
              <a:extLst>
                <a:ext uri="{FF2B5EF4-FFF2-40B4-BE49-F238E27FC236}">
                  <a16:creationId xmlns:a16="http://schemas.microsoft.com/office/drawing/2014/main" xmlns="" id="{BEB384E0-448B-427C-8BAD-BD5C53788243}"/>
                </a:ext>
              </a:extLst>
            </p:cNvPr>
            <p:cNvSpPr/>
            <p:nvPr userDrawn="1"/>
          </p:nvSpPr>
          <p:spPr>
            <a:xfrm>
              <a:off x="1036677" y="4348397"/>
              <a:ext cx="3022293" cy="133863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25" name="直角三角形 124">
              <a:extLst>
                <a:ext uri="{FF2B5EF4-FFF2-40B4-BE49-F238E27FC236}">
                  <a16:creationId xmlns:a16="http://schemas.microsoft.com/office/drawing/2014/main" xmlns="" id="{279D7E77-F69B-434E-8E8D-1EDD1D5EBBA6}"/>
                </a:ext>
              </a:extLst>
            </p:cNvPr>
            <p:cNvSpPr/>
            <p:nvPr userDrawn="1"/>
          </p:nvSpPr>
          <p:spPr>
            <a:xfrm>
              <a:off x="1034218" y="5596538"/>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26" name="直角三角形 125">
              <a:extLst>
                <a:ext uri="{FF2B5EF4-FFF2-40B4-BE49-F238E27FC236}">
                  <a16:creationId xmlns:a16="http://schemas.microsoft.com/office/drawing/2014/main" xmlns="" id="{535BAABC-8521-42DE-95D8-5E0EC39D7F3E}"/>
                </a:ext>
              </a:extLst>
            </p:cNvPr>
            <p:cNvSpPr/>
            <p:nvPr userDrawn="1"/>
          </p:nvSpPr>
          <p:spPr>
            <a:xfrm rot="10800000">
              <a:off x="3969969" y="4358626"/>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grpSp>
      <p:sp>
        <p:nvSpPr>
          <p:cNvPr id="136" name="文本占位符 135">
            <a:extLst>
              <a:ext uri="{FF2B5EF4-FFF2-40B4-BE49-F238E27FC236}">
                <a16:creationId xmlns:a16="http://schemas.microsoft.com/office/drawing/2014/main" xmlns="" id="{A1A45E62-1EB1-4832-B7D6-EF0F247E5CCE}"/>
              </a:ext>
            </a:extLst>
          </p:cNvPr>
          <p:cNvSpPr>
            <a:spLocks noGrp="1"/>
          </p:cNvSpPr>
          <p:nvPr userDrawn="1">
            <p:ph type="body" sz="quarter" idx="16" hasCustomPrompt="1"/>
          </p:nvPr>
        </p:nvSpPr>
        <p:spPr>
          <a:xfrm>
            <a:off x="1930899" y="2809581"/>
            <a:ext cx="1833129" cy="605563"/>
          </a:xfrm>
          <a:prstGeom prst="rect">
            <a:avLst/>
          </a:prstGeom>
        </p:spPr>
        <p:txBody>
          <a:bodyPr lIns="0" tIns="0" rIns="0" bIns="0"/>
          <a:lstStyle>
            <a:lvl1pPr marL="0" indent="0">
              <a:lnSpc>
                <a:spcPct val="120000"/>
              </a:lnSpc>
              <a:spcBef>
                <a:spcPts val="0"/>
              </a:spcBef>
              <a:buNone/>
              <a:defRPr sz="1800"/>
            </a:lvl1pPr>
          </a:lstStyle>
          <a:p>
            <a:pPr lvl="0"/>
            <a:r>
              <a:rPr lang="zh-CN" altLang="en-US" dirty="0"/>
              <a:t>单击此处编辑文本</a:t>
            </a:r>
          </a:p>
        </p:txBody>
      </p:sp>
      <p:sp>
        <p:nvSpPr>
          <p:cNvPr id="138" name="文本占位符 135">
            <a:extLst>
              <a:ext uri="{FF2B5EF4-FFF2-40B4-BE49-F238E27FC236}">
                <a16:creationId xmlns:a16="http://schemas.microsoft.com/office/drawing/2014/main" xmlns="" id="{0D1D5759-03DC-42A0-824A-6B3DDC1872F2}"/>
              </a:ext>
            </a:extLst>
          </p:cNvPr>
          <p:cNvSpPr>
            <a:spLocks noGrp="1"/>
          </p:cNvSpPr>
          <p:nvPr userDrawn="1">
            <p:ph type="body" sz="quarter" idx="17" hasCustomPrompt="1"/>
          </p:nvPr>
        </p:nvSpPr>
        <p:spPr>
          <a:xfrm>
            <a:off x="5476181" y="2809581"/>
            <a:ext cx="1833129" cy="605563"/>
          </a:xfrm>
          <a:prstGeom prst="rect">
            <a:avLst/>
          </a:prstGeom>
        </p:spPr>
        <p:txBody>
          <a:bodyPr lIns="0" tIns="0" rIns="0" bIns="0"/>
          <a:lstStyle>
            <a:lvl1pPr>
              <a:defRPr lang="zh-CN" altLang="en-US" sz="1800" dirty="0"/>
            </a:lvl1pPr>
          </a:lstStyle>
          <a:p>
            <a:pPr marL="0" lvl="0" indent="0">
              <a:lnSpc>
                <a:spcPct val="120000"/>
              </a:lnSpc>
              <a:spcBef>
                <a:spcPts val="0"/>
              </a:spcBef>
              <a:buNone/>
            </a:pPr>
            <a:r>
              <a:rPr lang="zh-CN" altLang="en-US" dirty="0"/>
              <a:t>单击此处编辑文本</a:t>
            </a:r>
          </a:p>
        </p:txBody>
      </p:sp>
      <p:sp>
        <p:nvSpPr>
          <p:cNvPr id="139" name="文本占位符 135">
            <a:extLst>
              <a:ext uri="{FF2B5EF4-FFF2-40B4-BE49-F238E27FC236}">
                <a16:creationId xmlns:a16="http://schemas.microsoft.com/office/drawing/2014/main" xmlns="" id="{82037ED6-57DC-4D23-AD02-88CC1923D91F}"/>
              </a:ext>
            </a:extLst>
          </p:cNvPr>
          <p:cNvSpPr>
            <a:spLocks noGrp="1"/>
          </p:cNvSpPr>
          <p:nvPr userDrawn="1">
            <p:ph type="body" sz="quarter" idx="18" hasCustomPrompt="1"/>
          </p:nvPr>
        </p:nvSpPr>
        <p:spPr>
          <a:xfrm>
            <a:off x="9021464" y="2809581"/>
            <a:ext cx="1833129" cy="605563"/>
          </a:xfrm>
          <a:prstGeom prst="rect">
            <a:avLst/>
          </a:prstGeom>
        </p:spPr>
        <p:txBody>
          <a:bodyPr lIns="0" tIns="0" rIns="0" bIns="0"/>
          <a:lstStyle>
            <a:lvl1pPr>
              <a:defRPr lang="zh-CN" altLang="en-US" sz="1800" dirty="0"/>
            </a:lvl1pPr>
          </a:lstStyle>
          <a:p>
            <a:pPr marL="0" lvl="0" indent="0">
              <a:lnSpc>
                <a:spcPct val="120000"/>
              </a:lnSpc>
              <a:spcBef>
                <a:spcPts val="0"/>
              </a:spcBef>
              <a:buNone/>
            </a:pPr>
            <a:r>
              <a:rPr lang="zh-CN" altLang="en-US" dirty="0"/>
              <a:t>单击此处编辑文本</a:t>
            </a:r>
          </a:p>
        </p:txBody>
      </p:sp>
      <p:sp>
        <p:nvSpPr>
          <p:cNvPr id="146" name="文本占位符 135">
            <a:extLst>
              <a:ext uri="{FF2B5EF4-FFF2-40B4-BE49-F238E27FC236}">
                <a16:creationId xmlns:a16="http://schemas.microsoft.com/office/drawing/2014/main" xmlns="" id="{6B6BDD9A-1D19-403F-A3F0-364B527B7CEC}"/>
              </a:ext>
            </a:extLst>
          </p:cNvPr>
          <p:cNvSpPr>
            <a:spLocks noGrp="1"/>
          </p:cNvSpPr>
          <p:nvPr userDrawn="1">
            <p:ph type="body" sz="quarter" idx="19" hasCustomPrompt="1"/>
          </p:nvPr>
        </p:nvSpPr>
        <p:spPr>
          <a:xfrm>
            <a:off x="1930899" y="4626029"/>
            <a:ext cx="1833129" cy="605563"/>
          </a:xfrm>
          <a:prstGeom prst="rect">
            <a:avLst/>
          </a:prstGeom>
        </p:spPr>
        <p:txBody>
          <a:bodyPr lIns="0" tIns="0" rIns="0" bIns="0"/>
          <a:lstStyle>
            <a:lvl1pPr>
              <a:defRPr lang="zh-CN" altLang="en-US" sz="1800" dirty="0"/>
            </a:lvl1pPr>
          </a:lstStyle>
          <a:p>
            <a:pPr marL="0" lvl="0" indent="0">
              <a:lnSpc>
                <a:spcPct val="120000"/>
              </a:lnSpc>
              <a:spcBef>
                <a:spcPts val="0"/>
              </a:spcBef>
              <a:buNone/>
            </a:pPr>
            <a:r>
              <a:rPr lang="zh-CN" altLang="en-US" dirty="0"/>
              <a:t>单击此处编辑文本</a:t>
            </a:r>
          </a:p>
        </p:txBody>
      </p:sp>
      <p:sp>
        <p:nvSpPr>
          <p:cNvPr id="147" name="文本占位符 135">
            <a:extLst>
              <a:ext uri="{FF2B5EF4-FFF2-40B4-BE49-F238E27FC236}">
                <a16:creationId xmlns:a16="http://schemas.microsoft.com/office/drawing/2014/main" xmlns="" id="{8429EB43-D5A5-418E-B41F-A1EBE83F7781}"/>
              </a:ext>
            </a:extLst>
          </p:cNvPr>
          <p:cNvSpPr>
            <a:spLocks noGrp="1"/>
          </p:cNvSpPr>
          <p:nvPr userDrawn="1">
            <p:ph type="body" sz="quarter" idx="20" hasCustomPrompt="1"/>
          </p:nvPr>
        </p:nvSpPr>
        <p:spPr>
          <a:xfrm>
            <a:off x="5476181" y="4626029"/>
            <a:ext cx="1833129" cy="605563"/>
          </a:xfrm>
          <a:prstGeom prst="rect">
            <a:avLst/>
          </a:prstGeom>
        </p:spPr>
        <p:txBody>
          <a:bodyPr lIns="0" tIns="0" rIns="0" bIns="0"/>
          <a:lstStyle>
            <a:lvl1pPr>
              <a:defRPr lang="zh-CN" altLang="en-US" sz="1800" dirty="0"/>
            </a:lvl1pPr>
          </a:lstStyle>
          <a:p>
            <a:pPr marL="0" lvl="0" indent="0">
              <a:lnSpc>
                <a:spcPct val="120000"/>
              </a:lnSpc>
              <a:spcBef>
                <a:spcPts val="0"/>
              </a:spcBef>
              <a:buNone/>
            </a:pPr>
            <a:r>
              <a:rPr lang="zh-CN" altLang="en-US" dirty="0"/>
              <a:t>单击此处编辑文本</a:t>
            </a:r>
          </a:p>
        </p:txBody>
      </p:sp>
    </p:spTree>
    <p:extLst>
      <p:ext uri="{BB962C8B-B14F-4D97-AF65-F5344CB8AC3E}">
        <p14:creationId xmlns:p14="http://schemas.microsoft.com/office/powerpoint/2010/main" val="394050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pic>
        <p:nvPicPr>
          <p:cNvPr id="33" name="图片 32" descr="灰色的蜂窝&#10;&#10;中度可信度描述已自动生成">
            <a:extLst>
              <a:ext uri="{FF2B5EF4-FFF2-40B4-BE49-F238E27FC236}">
                <a16:creationId xmlns:a16="http://schemas.microsoft.com/office/drawing/2014/main" xmlns="" id="{947266A9-B059-439C-92FD-959599151A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6" name="矩形 5">
            <a:extLst>
              <a:ext uri="{FF2B5EF4-FFF2-40B4-BE49-F238E27FC236}">
                <a16:creationId xmlns:a16="http://schemas.microsoft.com/office/drawing/2014/main" xmlns="" id="{A63A33B1-B3E8-4308-A1E2-6AA63D8A0E39}"/>
              </a:ext>
            </a:extLst>
          </p:cNvPr>
          <p:cNvSpPr>
            <a:spLocks noGrp="1" noRot="1" noMove="1" noResize="1" noEditPoints="1" noAdjustHandles="1" noChangeArrowheads="1" noChangeShapeType="1"/>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6" name="组合 415">
            <a:extLst>
              <a:ext uri="{FF2B5EF4-FFF2-40B4-BE49-F238E27FC236}">
                <a16:creationId xmlns:a16="http://schemas.microsoft.com/office/drawing/2014/main" xmlns="" id="{92064FE3-7007-4424-AF18-DADF88F5443E}"/>
              </a:ext>
            </a:extLst>
          </p:cNvPr>
          <p:cNvGrpSpPr/>
          <p:nvPr userDrawn="1"/>
        </p:nvGrpSpPr>
        <p:grpSpPr>
          <a:xfrm>
            <a:off x="288018" y="2584247"/>
            <a:ext cx="6072446" cy="3946727"/>
            <a:chOff x="3720820" y="2665767"/>
            <a:chExt cx="4750360" cy="3087451"/>
          </a:xfrm>
        </p:grpSpPr>
        <p:sp>
          <p:nvSpPr>
            <p:cNvPr id="417" name="椭圆 416">
              <a:extLst>
                <a:ext uri="{FF2B5EF4-FFF2-40B4-BE49-F238E27FC236}">
                  <a16:creationId xmlns:a16="http://schemas.microsoft.com/office/drawing/2014/main" xmlns="" id="{746F1763-CEA6-4C4B-9AF4-0C1DAB9E5730}"/>
                </a:ext>
              </a:extLst>
            </p:cNvPr>
            <p:cNvSpPr/>
            <p:nvPr/>
          </p:nvSpPr>
          <p:spPr>
            <a:xfrm>
              <a:off x="4388069" y="4378799"/>
              <a:ext cx="3415862" cy="973482"/>
            </a:xfrm>
            <a:prstGeom prst="ellipse">
              <a:avLst/>
            </a:prstGeom>
            <a:noFill/>
            <a:ln w="19050">
              <a:gradFill>
                <a:gsLst>
                  <a:gs pos="9000">
                    <a:schemeClr val="accent1">
                      <a:alpha val="0"/>
                    </a:schemeClr>
                  </a:gs>
                  <a:gs pos="100000">
                    <a:schemeClr val="accent1"/>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xmlns="" id="{093B4947-9798-496D-8F6C-1B6F1EBB4E1C}"/>
                </a:ext>
              </a:extLst>
            </p:cNvPr>
            <p:cNvSpPr/>
            <p:nvPr/>
          </p:nvSpPr>
          <p:spPr>
            <a:xfrm>
              <a:off x="3720820" y="4084796"/>
              <a:ext cx="4750360" cy="1668422"/>
            </a:xfrm>
            <a:prstGeom prst="ellipse">
              <a:avLst/>
            </a:prstGeom>
            <a:gradFill>
              <a:gsLst>
                <a:gs pos="71000">
                  <a:schemeClr val="accent1">
                    <a:alpha val="0"/>
                  </a:schemeClr>
                </a:gs>
                <a:gs pos="100000">
                  <a:schemeClr val="accent1">
                    <a:alpha val="10000"/>
                  </a:schemeClr>
                </a:gs>
              </a:gsLst>
              <a:lin ang="5400000" scaled="1"/>
            </a:gradFill>
            <a:ln w="6350">
              <a:gradFill>
                <a:gsLst>
                  <a:gs pos="13000">
                    <a:schemeClr val="accent1">
                      <a:alpha val="0"/>
                    </a:schemeClr>
                  </a:gs>
                  <a:gs pos="100000">
                    <a:schemeClr val="accent1">
                      <a:alpha val="40000"/>
                    </a:schemeClr>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任意多边形: 形状 418">
              <a:extLst>
                <a:ext uri="{FF2B5EF4-FFF2-40B4-BE49-F238E27FC236}">
                  <a16:creationId xmlns:a16="http://schemas.microsoft.com/office/drawing/2014/main" xmlns="" id="{07F67E96-5F39-4C12-A7DA-6054156F4942}"/>
                </a:ext>
              </a:extLst>
            </p:cNvPr>
            <p:cNvSpPr/>
            <p:nvPr/>
          </p:nvSpPr>
          <p:spPr>
            <a:xfrm>
              <a:off x="4388069" y="2845999"/>
              <a:ext cx="3415862" cy="2506281"/>
            </a:xfrm>
            <a:custGeom>
              <a:avLst/>
              <a:gdLst>
                <a:gd name="connsiteX0" fmla="*/ 0 w 3415862"/>
                <a:gd name="connsiteY0" fmla="*/ 0 h 2678886"/>
                <a:gd name="connsiteX1" fmla="*/ 3415862 w 3415862"/>
                <a:gd name="connsiteY1" fmla="*/ 0 h 2678886"/>
                <a:gd name="connsiteX2" fmla="*/ 3415862 w 3415862"/>
                <a:gd name="connsiteY2" fmla="*/ 2158624 h 2678886"/>
                <a:gd name="connsiteX3" fmla="*/ 1707931 w 3415862"/>
                <a:gd name="connsiteY3" fmla="*/ 2678886 h 2678886"/>
                <a:gd name="connsiteX4" fmla="*/ 0 w 3415862"/>
                <a:gd name="connsiteY4" fmla="*/ 2158624 h 267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2" h="2678886">
                  <a:moveTo>
                    <a:pt x="0" y="0"/>
                  </a:moveTo>
                  <a:lnTo>
                    <a:pt x="3415862" y="0"/>
                  </a:lnTo>
                  <a:lnTo>
                    <a:pt x="3415862" y="2158624"/>
                  </a:lnTo>
                  <a:cubicBezTo>
                    <a:pt x="3415862" y="2445957"/>
                    <a:pt x="2651195" y="2678886"/>
                    <a:pt x="1707931" y="2678886"/>
                  </a:cubicBezTo>
                  <a:cubicBezTo>
                    <a:pt x="764667" y="2678886"/>
                    <a:pt x="0" y="2445957"/>
                    <a:pt x="0" y="2158624"/>
                  </a:cubicBezTo>
                  <a:close/>
                </a:path>
              </a:pathLst>
            </a:custGeom>
            <a:gradFill>
              <a:gsLst>
                <a:gs pos="8000">
                  <a:schemeClr val="accent1">
                    <a:alpha val="0"/>
                  </a:schemeClr>
                </a:gs>
                <a:gs pos="100000">
                  <a:schemeClr val="accent1">
                    <a:alpha val="3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0" name="直接连接符 419">
              <a:extLst>
                <a:ext uri="{FF2B5EF4-FFF2-40B4-BE49-F238E27FC236}">
                  <a16:creationId xmlns:a16="http://schemas.microsoft.com/office/drawing/2014/main" xmlns="" id="{5D96F250-9D6B-4765-8C09-99C5E12EAC48}"/>
                </a:ext>
              </a:extLst>
            </p:cNvPr>
            <p:cNvCxnSpPr>
              <a:cxnSpLocks/>
            </p:cNvCxnSpPr>
            <p:nvPr/>
          </p:nvCxnSpPr>
          <p:spPr>
            <a:xfrm flipV="1">
              <a:off x="7395976" y="4827038"/>
              <a:ext cx="0" cy="347365"/>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1" name="直接连接符 420">
              <a:extLst>
                <a:ext uri="{FF2B5EF4-FFF2-40B4-BE49-F238E27FC236}">
                  <a16:creationId xmlns:a16="http://schemas.microsoft.com/office/drawing/2014/main" xmlns="" id="{D0E53D4B-F943-48BF-9E06-0F464E031590}"/>
                </a:ext>
              </a:extLst>
            </p:cNvPr>
            <p:cNvCxnSpPr>
              <a:cxnSpLocks/>
            </p:cNvCxnSpPr>
            <p:nvPr/>
          </p:nvCxnSpPr>
          <p:spPr>
            <a:xfrm flipV="1">
              <a:off x="7371211" y="5058137"/>
              <a:ext cx="0" cy="132306"/>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2" name="直接连接符 421">
              <a:extLst>
                <a:ext uri="{FF2B5EF4-FFF2-40B4-BE49-F238E27FC236}">
                  <a16:creationId xmlns:a16="http://schemas.microsoft.com/office/drawing/2014/main" xmlns="" id="{C2AEE6FF-08D7-44EB-8377-141FC770E844}"/>
                </a:ext>
              </a:extLst>
            </p:cNvPr>
            <p:cNvCxnSpPr>
              <a:cxnSpLocks/>
            </p:cNvCxnSpPr>
            <p:nvPr/>
          </p:nvCxnSpPr>
          <p:spPr>
            <a:xfrm flipV="1">
              <a:off x="7418836" y="4924468"/>
              <a:ext cx="0" cy="253500"/>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23" name="椭圆 422">
              <a:extLst>
                <a:ext uri="{FF2B5EF4-FFF2-40B4-BE49-F238E27FC236}">
                  <a16:creationId xmlns:a16="http://schemas.microsoft.com/office/drawing/2014/main" xmlns="" id="{79ACE2C2-AD11-4555-A93A-3427524D11E1}"/>
                </a:ext>
              </a:extLst>
            </p:cNvPr>
            <p:cNvSpPr/>
            <p:nvPr/>
          </p:nvSpPr>
          <p:spPr>
            <a:xfrm>
              <a:off x="4696180" y="4234734"/>
              <a:ext cx="2769160" cy="736495"/>
            </a:xfrm>
            <a:prstGeom prst="ellipse">
              <a:avLst/>
            </a:prstGeom>
            <a:noFill/>
            <a:ln w="6350">
              <a:gradFill>
                <a:gsLst>
                  <a:gs pos="36000">
                    <a:schemeClr val="accent1">
                      <a:alpha val="0"/>
                    </a:schemeClr>
                  </a:gs>
                  <a:gs pos="100000">
                    <a:schemeClr val="accent1">
                      <a:alpha val="1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4" name="直接连接符 423">
              <a:extLst>
                <a:ext uri="{FF2B5EF4-FFF2-40B4-BE49-F238E27FC236}">
                  <a16:creationId xmlns:a16="http://schemas.microsoft.com/office/drawing/2014/main" xmlns="" id="{C8531072-1B8D-49E4-A785-43321A19F7B5}"/>
                </a:ext>
              </a:extLst>
            </p:cNvPr>
            <p:cNvCxnSpPr>
              <a:cxnSpLocks/>
            </p:cNvCxnSpPr>
            <p:nvPr/>
          </p:nvCxnSpPr>
          <p:spPr>
            <a:xfrm flipV="1">
              <a:off x="7660771" y="4817533"/>
              <a:ext cx="0" cy="253500"/>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5" name="直接连接符 424">
              <a:extLst>
                <a:ext uri="{FF2B5EF4-FFF2-40B4-BE49-F238E27FC236}">
                  <a16:creationId xmlns:a16="http://schemas.microsoft.com/office/drawing/2014/main" xmlns="" id="{5D1839A8-6DED-44A7-A43D-051D0B738F8B}"/>
                </a:ext>
              </a:extLst>
            </p:cNvPr>
            <p:cNvCxnSpPr>
              <a:cxnSpLocks/>
            </p:cNvCxnSpPr>
            <p:nvPr/>
          </p:nvCxnSpPr>
          <p:spPr>
            <a:xfrm flipV="1">
              <a:off x="7681726" y="4771194"/>
              <a:ext cx="0" cy="282016"/>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6" name="直接连接符 425">
              <a:extLst>
                <a:ext uri="{FF2B5EF4-FFF2-40B4-BE49-F238E27FC236}">
                  <a16:creationId xmlns:a16="http://schemas.microsoft.com/office/drawing/2014/main" xmlns="" id="{C593E2E8-54B6-4D4C-805A-FDD02BB93988}"/>
                </a:ext>
              </a:extLst>
            </p:cNvPr>
            <p:cNvCxnSpPr>
              <a:cxnSpLocks/>
            </p:cNvCxnSpPr>
            <p:nvPr/>
          </p:nvCxnSpPr>
          <p:spPr>
            <a:xfrm flipV="1">
              <a:off x="7702681" y="4846049"/>
              <a:ext cx="0" cy="180427"/>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7" name="直接连接符 426">
              <a:extLst>
                <a:ext uri="{FF2B5EF4-FFF2-40B4-BE49-F238E27FC236}">
                  <a16:creationId xmlns:a16="http://schemas.microsoft.com/office/drawing/2014/main" xmlns="" id="{FBFF3D88-9CA5-4856-BE89-C64C0225D6F3}"/>
                </a:ext>
              </a:extLst>
            </p:cNvPr>
            <p:cNvCxnSpPr>
              <a:cxnSpLocks/>
            </p:cNvCxnSpPr>
            <p:nvPr/>
          </p:nvCxnSpPr>
          <p:spPr>
            <a:xfrm flipV="1">
              <a:off x="7723636" y="4719508"/>
              <a:ext cx="0" cy="289146"/>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28" name="组合 427">
              <a:extLst>
                <a:ext uri="{FF2B5EF4-FFF2-40B4-BE49-F238E27FC236}">
                  <a16:creationId xmlns:a16="http://schemas.microsoft.com/office/drawing/2014/main" xmlns="" id="{551576F4-EB1B-41A3-9A5F-D0B47F798439}"/>
                </a:ext>
              </a:extLst>
            </p:cNvPr>
            <p:cNvGrpSpPr/>
            <p:nvPr/>
          </p:nvGrpSpPr>
          <p:grpSpPr>
            <a:xfrm>
              <a:off x="6779198" y="5005910"/>
              <a:ext cx="47774" cy="299244"/>
              <a:chOff x="6774031" y="5572125"/>
              <a:chExt cx="47625" cy="388433"/>
            </a:xfrm>
          </p:grpSpPr>
          <p:cxnSp>
            <p:nvCxnSpPr>
              <p:cNvPr id="437" name="直接连接符 436">
                <a:extLst>
                  <a:ext uri="{FF2B5EF4-FFF2-40B4-BE49-F238E27FC236}">
                    <a16:creationId xmlns:a16="http://schemas.microsoft.com/office/drawing/2014/main" xmlns="" id="{CBC00528-5992-41B5-8EB5-316723C41CB4}"/>
                  </a:ext>
                </a:extLst>
              </p:cNvPr>
              <p:cNvCxnSpPr>
                <a:cxnSpLocks/>
              </p:cNvCxnSpPr>
              <p:nvPr/>
            </p:nvCxnSpPr>
            <p:spPr>
              <a:xfrm flipV="1">
                <a:off x="6798796" y="5572125"/>
                <a:ext cx="0" cy="371288"/>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8" name="直接连接符 437">
                <a:extLst>
                  <a:ext uri="{FF2B5EF4-FFF2-40B4-BE49-F238E27FC236}">
                    <a16:creationId xmlns:a16="http://schemas.microsoft.com/office/drawing/2014/main" xmlns="" id="{FD1D52FA-8E45-4DE4-96D7-EAB55BB97B54}"/>
                  </a:ext>
                </a:extLst>
              </p:cNvPr>
              <p:cNvCxnSpPr>
                <a:cxnSpLocks/>
              </p:cNvCxnSpPr>
              <p:nvPr/>
            </p:nvCxnSpPr>
            <p:spPr>
              <a:xfrm flipV="1">
                <a:off x="6774031" y="5819140"/>
                <a:ext cx="0" cy="141418"/>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9" name="直接连接符 438">
                <a:extLst>
                  <a:ext uri="{FF2B5EF4-FFF2-40B4-BE49-F238E27FC236}">
                    <a16:creationId xmlns:a16="http://schemas.microsoft.com/office/drawing/2014/main" xmlns="" id="{3B54EACE-3DCF-41F6-B75D-FCAFDD062890}"/>
                  </a:ext>
                </a:extLst>
              </p:cNvPr>
              <p:cNvCxnSpPr>
                <a:cxnSpLocks/>
              </p:cNvCxnSpPr>
              <p:nvPr/>
            </p:nvCxnSpPr>
            <p:spPr>
              <a:xfrm flipV="1">
                <a:off x="6821656" y="5676265"/>
                <a:ext cx="0" cy="270958"/>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429" name="组合 428">
              <a:extLst>
                <a:ext uri="{FF2B5EF4-FFF2-40B4-BE49-F238E27FC236}">
                  <a16:creationId xmlns:a16="http://schemas.microsoft.com/office/drawing/2014/main" xmlns="" id="{C4229004-E479-4F09-A6B1-BA6C1C6284F1}"/>
                </a:ext>
              </a:extLst>
            </p:cNvPr>
            <p:cNvGrpSpPr/>
            <p:nvPr/>
          </p:nvGrpSpPr>
          <p:grpSpPr>
            <a:xfrm flipH="1">
              <a:off x="4575908" y="4812366"/>
              <a:ext cx="47774" cy="293895"/>
              <a:chOff x="6774031" y="5572126"/>
              <a:chExt cx="47625" cy="381489"/>
            </a:xfrm>
          </p:grpSpPr>
          <p:cxnSp>
            <p:nvCxnSpPr>
              <p:cNvPr id="434" name="直接连接符 433">
                <a:extLst>
                  <a:ext uri="{FF2B5EF4-FFF2-40B4-BE49-F238E27FC236}">
                    <a16:creationId xmlns:a16="http://schemas.microsoft.com/office/drawing/2014/main" xmlns="" id="{66A97D22-D5EE-4D5A-A728-1FC2856905E3}"/>
                  </a:ext>
                </a:extLst>
              </p:cNvPr>
              <p:cNvCxnSpPr>
                <a:cxnSpLocks/>
              </p:cNvCxnSpPr>
              <p:nvPr/>
            </p:nvCxnSpPr>
            <p:spPr>
              <a:xfrm flipH="1" flipV="1">
                <a:off x="6798796" y="5572126"/>
                <a:ext cx="0" cy="367605"/>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5" name="直接连接符 434">
                <a:extLst>
                  <a:ext uri="{FF2B5EF4-FFF2-40B4-BE49-F238E27FC236}">
                    <a16:creationId xmlns:a16="http://schemas.microsoft.com/office/drawing/2014/main" xmlns="" id="{AAD02DF2-B22E-41A1-8363-A9628F41D509}"/>
                  </a:ext>
                </a:extLst>
              </p:cNvPr>
              <p:cNvCxnSpPr>
                <a:cxnSpLocks/>
              </p:cNvCxnSpPr>
              <p:nvPr/>
            </p:nvCxnSpPr>
            <p:spPr>
              <a:xfrm flipH="1" flipV="1">
                <a:off x="6774031" y="5819140"/>
                <a:ext cx="0" cy="134475"/>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6" name="直接连接符 435">
                <a:extLst>
                  <a:ext uri="{FF2B5EF4-FFF2-40B4-BE49-F238E27FC236}">
                    <a16:creationId xmlns:a16="http://schemas.microsoft.com/office/drawing/2014/main" xmlns="" id="{81B3D491-7230-49C1-881F-62366640D7E9}"/>
                  </a:ext>
                </a:extLst>
              </p:cNvPr>
              <p:cNvCxnSpPr>
                <a:cxnSpLocks/>
              </p:cNvCxnSpPr>
              <p:nvPr/>
            </p:nvCxnSpPr>
            <p:spPr>
              <a:xfrm flipH="1" flipV="1">
                <a:off x="6821656" y="5676267"/>
                <a:ext cx="0" cy="251897"/>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cxnSp>
          <p:nvCxnSpPr>
            <p:cNvPr id="430" name="直接连接符 429">
              <a:extLst>
                <a:ext uri="{FF2B5EF4-FFF2-40B4-BE49-F238E27FC236}">
                  <a16:creationId xmlns:a16="http://schemas.microsoft.com/office/drawing/2014/main" xmlns="" id="{98207C44-D265-4939-9B44-CDB567ED6D08}"/>
                </a:ext>
              </a:extLst>
            </p:cNvPr>
            <p:cNvCxnSpPr>
              <a:cxnSpLocks/>
            </p:cNvCxnSpPr>
            <p:nvPr/>
          </p:nvCxnSpPr>
          <p:spPr>
            <a:xfrm flipV="1">
              <a:off x="4918880" y="5064078"/>
              <a:ext cx="0" cy="150304"/>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1" name="直接连接符 430">
              <a:extLst>
                <a:ext uri="{FF2B5EF4-FFF2-40B4-BE49-F238E27FC236}">
                  <a16:creationId xmlns:a16="http://schemas.microsoft.com/office/drawing/2014/main" xmlns="" id="{E2E9E12B-48E2-40D3-A694-FB89BA74F98C}"/>
                </a:ext>
              </a:extLst>
            </p:cNvPr>
            <p:cNvCxnSpPr>
              <a:cxnSpLocks/>
            </p:cNvCxnSpPr>
            <p:nvPr/>
          </p:nvCxnSpPr>
          <p:spPr>
            <a:xfrm flipV="1">
              <a:off x="4867522" y="5100093"/>
              <a:ext cx="0" cy="103598"/>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2" name="直接连接符 431">
              <a:extLst>
                <a:ext uri="{FF2B5EF4-FFF2-40B4-BE49-F238E27FC236}">
                  <a16:creationId xmlns:a16="http://schemas.microsoft.com/office/drawing/2014/main" xmlns="" id="{DB254E58-87A5-47E6-AC01-93CB746D5BF9}"/>
                </a:ext>
              </a:extLst>
            </p:cNvPr>
            <p:cNvCxnSpPr>
              <a:cxnSpLocks/>
            </p:cNvCxnSpPr>
            <p:nvPr/>
          </p:nvCxnSpPr>
          <p:spPr>
            <a:xfrm flipV="1">
              <a:off x="4895948" y="4840702"/>
              <a:ext cx="0" cy="364770"/>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33" name="任意多边形: 形状 432">
              <a:extLst>
                <a:ext uri="{FF2B5EF4-FFF2-40B4-BE49-F238E27FC236}">
                  <a16:creationId xmlns:a16="http://schemas.microsoft.com/office/drawing/2014/main" xmlns="" id="{0AC5AC60-F0E3-42AC-BE9A-03646BD05A16}"/>
                </a:ext>
              </a:extLst>
            </p:cNvPr>
            <p:cNvSpPr/>
            <p:nvPr/>
          </p:nvSpPr>
          <p:spPr>
            <a:xfrm>
              <a:off x="4142428" y="2665767"/>
              <a:ext cx="3907144" cy="2866745"/>
            </a:xfrm>
            <a:custGeom>
              <a:avLst/>
              <a:gdLst>
                <a:gd name="connsiteX0" fmla="*/ 0 w 3415862"/>
                <a:gd name="connsiteY0" fmla="*/ 0 h 2678886"/>
                <a:gd name="connsiteX1" fmla="*/ 3415862 w 3415862"/>
                <a:gd name="connsiteY1" fmla="*/ 0 h 2678886"/>
                <a:gd name="connsiteX2" fmla="*/ 3415862 w 3415862"/>
                <a:gd name="connsiteY2" fmla="*/ 2158624 h 2678886"/>
                <a:gd name="connsiteX3" fmla="*/ 1707931 w 3415862"/>
                <a:gd name="connsiteY3" fmla="*/ 2678886 h 2678886"/>
                <a:gd name="connsiteX4" fmla="*/ 0 w 3415862"/>
                <a:gd name="connsiteY4" fmla="*/ 2158624 h 267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2" h="2678886">
                  <a:moveTo>
                    <a:pt x="0" y="0"/>
                  </a:moveTo>
                  <a:lnTo>
                    <a:pt x="3415862" y="0"/>
                  </a:lnTo>
                  <a:lnTo>
                    <a:pt x="3415862" y="2158624"/>
                  </a:lnTo>
                  <a:cubicBezTo>
                    <a:pt x="3415862" y="2445957"/>
                    <a:pt x="2651195" y="2678886"/>
                    <a:pt x="1707931" y="2678886"/>
                  </a:cubicBezTo>
                  <a:cubicBezTo>
                    <a:pt x="764667" y="2678886"/>
                    <a:pt x="0" y="2445957"/>
                    <a:pt x="0" y="2158624"/>
                  </a:cubicBezTo>
                  <a:close/>
                </a:path>
              </a:pathLst>
            </a:custGeom>
            <a:gradFill>
              <a:gsLst>
                <a:gs pos="23000">
                  <a:schemeClr val="accent1">
                    <a:alpha val="0"/>
                  </a:schemeClr>
                </a:gs>
                <a:gs pos="100000">
                  <a:schemeClr val="accent1">
                    <a:alpha val="2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5" name="文本占位符 2">
            <a:extLst>
              <a:ext uri="{FF2B5EF4-FFF2-40B4-BE49-F238E27FC236}">
                <a16:creationId xmlns:a16="http://schemas.microsoft.com/office/drawing/2014/main" xmlns="" id="{9A1867C3-9C1E-4E4F-97D8-8D3711890F9D}"/>
              </a:ext>
            </a:extLst>
          </p:cNvPr>
          <p:cNvSpPr>
            <a:spLocks noGrp="1"/>
          </p:cNvSpPr>
          <p:nvPr>
            <p:ph type="body" sz="quarter" idx="13"/>
          </p:nvPr>
        </p:nvSpPr>
        <p:spPr>
          <a:xfrm>
            <a:off x="6618109" y="3367198"/>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36" name="文本占位符 2">
            <a:extLst>
              <a:ext uri="{FF2B5EF4-FFF2-40B4-BE49-F238E27FC236}">
                <a16:creationId xmlns:a16="http://schemas.microsoft.com/office/drawing/2014/main" xmlns="" id="{FD176F30-1A56-470F-89B5-5B4E105E62DD}"/>
              </a:ext>
            </a:extLst>
          </p:cNvPr>
          <p:cNvSpPr>
            <a:spLocks noGrp="1"/>
          </p:cNvSpPr>
          <p:nvPr>
            <p:ph type="body" sz="quarter" idx="14"/>
          </p:nvPr>
        </p:nvSpPr>
        <p:spPr>
          <a:xfrm>
            <a:off x="8962589" y="3367198"/>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37" name="文本占位符 2">
            <a:extLst>
              <a:ext uri="{FF2B5EF4-FFF2-40B4-BE49-F238E27FC236}">
                <a16:creationId xmlns:a16="http://schemas.microsoft.com/office/drawing/2014/main" xmlns="" id="{AD390854-43C9-435D-9657-1140E07B9650}"/>
              </a:ext>
            </a:extLst>
          </p:cNvPr>
          <p:cNvSpPr>
            <a:spLocks noGrp="1"/>
          </p:cNvSpPr>
          <p:nvPr>
            <p:ph type="body" sz="quarter" idx="15"/>
          </p:nvPr>
        </p:nvSpPr>
        <p:spPr>
          <a:xfrm>
            <a:off x="6618109" y="4091583"/>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38" name="文本占位符 2">
            <a:extLst>
              <a:ext uri="{FF2B5EF4-FFF2-40B4-BE49-F238E27FC236}">
                <a16:creationId xmlns:a16="http://schemas.microsoft.com/office/drawing/2014/main" xmlns="" id="{F049990E-E770-4B1B-AD7F-E0CF22E85009}"/>
              </a:ext>
            </a:extLst>
          </p:cNvPr>
          <p:cNvSpPr>
            <a:spLocks noGrp="1"/>
          </p:cNvSpPr>
          <p:nvPr>
            <p:ph type="body" sz="quarter" idx="16"/>
          </p:nvPr>
        </p:nvSpPr>
        <p:spPr>
          <a:xfrm>
            <a:off x="8962589" y="4091583"/>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39" name="文本占位符 2">
            <a:extLst>
              <a:ext uri="{FF2B5EF4-FFF2-40B4-BE49-F238E27FC236}">
                <a16:creationId xmlns:a16="http://schemas.microsoft.com/office/drawing/2014/main" xmlns="" id="{FF440194-E331-4081-8338-4B63761C92B0}"/>
              </a:ext>
            </a:extLst>
          </p:cNvPr>
          <p:cNvSpPr>
            <a:spLocks noGrp="1"/>
          </p:cNvSpPr>
          <p:nvPr>
            <p:ph type="body" sz="quarter" idx="17"/>
          </p:nvPr>
        </p:nvSpPr>
        <p:spPr>
          <a:xfrm>
            <a:off x="6618109" y="4837226"/>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40" name="文本占位符 2">
            <a:extLst>
              <a:ext uri="{FF2B5EF4-FFF2-40B4-BE49-F238E27FC236}">
                <a16:creationId xmlns:a16="http://schemas.microsoft.com/office/drawing/2014/main" xmlns="" id="{49B0B0FD-EF97-4593-9FB9-1F191C131695}"/>
              </a:ext>
            </a:extLst>
          </p:cNvPr>
          <p:cNvSpPr>
            <a:spLocks noGrp="1"/>
          </p:cNvSpPr>
          <p:nvPr>
            <p:ph type="body" sz="quarter" idx="18"/>
          </p:nvPr>
        </p:nvSpPr>
        <p:spPr>
          <a:xfrm>
            <a:off x="8962589" y="4837226"/>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41" name="文本占位符 2">
            <a:extLst>
              <a:ext uri="{FF2B5EF4-FFF2-40B4-BE49-F238E27FC236}">
                <a16:creationId xmlns:a16="http://schemas.microsoft.com/office/drawing/2014/main" xmlns="" id="{11E27E62-1423-4C8F-98F4-3E35F07BA488}"/>
              </a:ext>
            </a:extLst>
          </p:cNvPr>
          <p:cNvSpPr>
            <a:spLocks noGrp="1"/>
          </p:cNvSpPr>
          <p:nvPr>
            <p:ph type="body" sz="quarter" idx="11"/>
          </p:nvPr>
        </p:nvSpPr>
        <p:spPr>
          <a:xfrm>
            <a:off x="6618109" y="2106692"/>
            <a:ext cx="4476601" cy="1082788"/>
          </a:xfrm>
          <a:prstGeom prst="rect">
            <a:avLst/>
          </a:prstGeom>
        </p:spPr>
        <p:txBody>
          <a:bodyPr anchor="ctr"/>
          <a:lstStyle>
            <a:lvl1pPr marL="0" indent="0" algn="l">
              <a:lnSpc>
                <a:spcPct val="120000"/>
              </a:lnSpc>
              <a:spcBef>
                <a:spcPts val="0"/>
              </a:spcBef>
              <a:buFontTx/>
              <a:buNone/>
              <a:defRPr sz="3800" b="1">
                <a:gradFill>
                  <a:gsLst>
                    <a:gs pos="17000">
                      <a:schemeClr val="accent1"/>
                    </a:gs>
                    <a:gs pos="93000">
                      <a:srgbClr val="DB397F"/>
                    </a:gs>
                    <a:gs pos="100000">
                      <a:schemeClr val="accent5"/>
                    </a:gs>
                  </a:gsLst>
                  <a:lin ang="2700000" scaled="1"/>
                </a:gradFill>
              </a:defRPr>
            </a:lvl1pPr>
            <a:lvl2pPr marL="457200" indent="0">
              <a:buNone/>
              <a:defRPr/>
            </a:lvl2pPr>
          </a:lstStyle>
          <a:p>
            <a:pPr lvl="0"/>
            <a:r>
              <a:rPr lang="zh-CN" altLang="en-US" dirty="0"/>
              <a:t>单击此处编辑母版</a:t>
            </a:r>
          </a:p>
        </p:txBody>
      </p:sp>
    </p:spTree>
    <p:extLst>
      <p:ext uri="{BB962C8B-B14F-4D97-AF65-F5344CB8AC3E}">
        <p14:creationId xmlns:p14="http://schemas.microsoft.com/office/powerpoint/2010/main" val="33865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副标题页">
    <p:spTree>
      <p:nvGrpSpPr>
        <p:cNvPr id="1" name=""/>
        <p:cNvGrpSpPr/>
        <p:nvPr/>
      </p:nvGrpSpPr>
      <p:grpSpPr>
        <a:xfrm>
          <a:off x="0" y="0"/>
          <a:ext cx="0" cy="0"/>
          <a:chOff x="0" y="0"/>
          <a:chExt cx="0" cy="0"/>
        </a:xfrm>
      </p:grpSpPr>
      <p:pic>
        <p:nvPicPr>
          <p:cNvPr id="59" name="图片 58" descr="灰色的蜂窝&#10;&#10;中度可信度描述已自动生成">
            <a:extLst>
              <a:ext uri="{FF2B5EF4-FFF2-40B4-BE49-F238E27FC236}">
                <a16:creationId xmlns:a16="http://schemas.microsoft.com/office/drawing/2014/main" xmlns="" id="{F987893D-6970-4217-8942-A2C390305A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6" name="矩形 5">
            <a:extLst>
              <a:ext uri="{FF2B5EF4-FFF2-40B4-BE49-F238E27FC236}">
                <a16:creationId xmlns:a16="http://schemas.microsoft.com/office/drawing/2014/main" xmlns="" id="{A63A33B1-B3E8-4308-A1E2-6AA63D8A0E39}"/>
              </a:ext>
            </a:extLst>
          </p:cNvPr>
          <p:cNvSpPr>
            <a:spLocks noGrp="1" noRot="1" noMove="1" noResize="1" noEditPoints="1" noAdjustHandles="1" noChangeArrowheads="1" noChangeShapeType="1"/>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占位符 2">
            <a:extLst>
              <a:ext uri="{FF2B5EF4-FFF2-40B4-BE49-F238E27FC236}">
                <a16:creationId xmlns:a16="http://schemas.microsoft.com/office/drawing/2014/main" xmlns="" id="{5F8498E8-92C3-4080-902E-8EE773A72075}"/>
              </a:ext>
            </a:extLst>
          </p:cNvPr>
          <p:cNvSpPr>
            <a:spLocks noGrp="1"/>
          </p:cNvSpPr>
          <p:nvPr>
            <p:ph type="body" sz="quarter" idx="11"/>
          </p:nvPr>
        </p:nvSpPr>
        <p:spPr>
          <a:xfrm>
            <a:off x="1098438" y="2106692"/>
            <a:ext cx="4476601" cy="1082788"/>
          </a:xfrm>
          <a:prstGeom prst="rect">
            <a:avLst/>
          </a:prstGeom>
        </p:spPr>
        <p:txBody>
          <a:bodyPr anchor="ctr"/>
          <a:lstStyle>
            <a:lvl1pPr marL="0" indent="0" algn="l">
              <a:lnSpc>
                <a:spcPct val="120000"/>
              </a:lnSpc>
              <a:spcBef>
                <a:spcPts val="0"/>
              </a:spcBef>
              <a:buFontTx/>
              <a:buNone/>
              <a:defRPr sz="3800" b="1">
                <a:gradFill>
                  <a:gsLst>
                    <a:gs pos="17000">
                      <a:schemeClr val="accent1"/>
                    </a:gs>
                    <a:gs pos="93000">
                      <a:srgbClr val="DB397F"/>
                    </a:gs>
                    <a:gs pos="100000">
                      <a:schemeClr val="accent5"/>
                    </a:gs>
                  </a:gsLst>
                  <a:lin ang="2700000" scaled="1"/>
                </a:gradFill>
              </a:defRPr>
            </a:lvl1pPr>
            <a:lvl2pPr marL="457200" indent="0">
              <a:buNone/>
              <a:defRPr/>
            </a:lvl2pPr>
          </a:lstStyle>
          <a:p>
            <a:pPr lvl="0"/>
            <a:r>
              <a:rPr lang="zh-CN" altLang="en-US" dirty="0"/>
              <a:t>单击此处编辑母版</a:t>
            </a:r>
          </a:p>
        </p:txBody>
      </p:sp>
      <p:sp>
        <p:nvSpPr>
          <p:cNvPr id="442" name="文本占位符 2">
            <a:extLst>
              <a:ext uri="{FF2B5EF4-FFF2-40B4-BE49-F238E27FC236}">
                <a16:creationId xmlns:a16="http://schemas.microsoft.com/office/drawing/2014/main" xmlns="" id="{BC1D4BC7-A5ED-4BE1-BF88-7877F7670240}"/>
              </a:ext>
            </a:extLst>
          </p:cNvPr>
          <p:cNvSpPr>
            <a:spLocks noGrp="1"/>
          </p:cNvSpPr>
          <p:nvPr>
            <p:ph type="body" sz="quarter" idx="13"/>
          </p:nvPr>
        </p:nvSpPr>
        <p:spPr>
          <a:xfrm>
            <a:off x="1098438" y="3367198"/>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443" name="文本占位符 2">
            <a:extLst>
              <a:ext uri="{FF2B5EF4-FFF2-40B4-BE49-F238E27FC236}">
                <a16:creationId xmlns:a16="http://schemas.microsoft.com/office/drawing/2014/main" xmlns="" id="{D5993747-247D-4F13-AABE-3319B58D884F}"/>
              </a:ext>
            </a:extLst>
          </p:cNvPr>
          <p:cNvSpPr>
            <a:spLocks noGrp="1"/>
          </p:cNvSpPr>
          <p:nvPr>
            <p:ph type="body" sz="quarter" idx="14"/>
          </p:nvPr>
        </p:nvSpPr>
        <p:spPr>
          <a:xfrm>
            <a:off x="3442918" y="3367198"/>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444" name="文本占位符 2">
            <a:extLst>
              <a:ext uri="{FF2B5EF4-FFF2-40B4-BE49-F238E27FC236}">
                <a16:creationId xmlns:a16="http://schemas.microsoft.com/office/drawing/2014/main" xmlns="" id="{A4FA8357-99AE-49B6-B1FA-71F4C1C5EAB3}"/>
              </a:ext>
            </a:extLst>
          </p:cNvPr>
          <p:cNvSpPr>
            <a:spLocks noGrp="1"/>
          </p:cNvSpPr>
          <p:nvPr>
            <p:ph type="body" sz="quarter" idx="15"/>
          </p:nvPr>
        </p:nvSpPr>
        <p:spPr>
          <a:xfrm>
            <a:off x="1098438" y="4091583"/>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445" name="文本占位符 2">
            <a:extLst>
              <a:ext uri="{FF2B5EF4-FFF2-40B4-BE49-F238E27FC236}">
                <a16:creationId xmlns:a16="http://schemas.microsoft.com/office/drawing/2014/main" xmlns="" id="{D0A7CC33-9BF0-48F2-ACDC-5623B550BC0F}"/>
              </a:ext>
            </a:extLst>
          </p:cNvPr>
          <p:cNvSpPr>
            <a:spLocks noGrp="1"/>
          </p:cNvSpPr>
          <p:nvPr>
            <p:ph type="body" sz="quarter" idx="16"/>
          </p:nvPr>
        </p:nvSpPr>
        <p:spPr>
          <a:xfrm>
            <a:off x="3442918" y="4091583"/>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grpSp>
        <p:nvGrpSpPr>
          <p:cNvPr id="33" name="组合 32">
            <a:extLst>
              <a:ext uri="{FF2B5EF4-FFF2-40B4-BE49-F238E27FC236}">
                <a16:creationId xmlns:a16="http://schemas.microsoft.com/office/drawing/2014/main" xmlns="" id="{E4C6E2DB-49E3-4ACB-9841-C8D6D0A39B7F}"/>
              </a:ext>
            </a:extLst>
          </p:cNvPr>
          <p:cNvGrpSpPr/>
          <p:nvPr userDrawn="1"/>
        </p:nvGrpSpPr>
        <p:grpSpPr>
          <a:xfrm>
            <a:off x="5845704" y="3753445"/>
            <a:ext cx="6244654" cy="2857772"/>
            <a:chOff x="2422967" y="2118769"/>
            <a:chExt cx="7346066" cy="3361817"/>
          </a:xfrm>
        </p:grpSpPr>
        <p:sp>
          <p:nvSpPr>
            <p:cNvPr id="34" name="任意多边形: 形状 33">
              <a:extLst>
                <a:ext uri="{FF2B5EF4-FFF2-40B4-BE49-F238E27FC236}">
                  <a16:creationId xmlns:a16="http://schemas.microsoft.com/office/drawing/2014/main" xmlns="" id="{092B664F-0C1E-4B30-A0EF-CBFF641D91C5}"/>
                </a:ext>
              </a:extLst>
            </p:cNvPr>
            <p:cNvSpPr/>
            <p:nvPr/>
          </p:nvSpPr>
          <p:spPr>
            <a:xfrm>
              <a:off x="3167270" y="2295180"/>
              <a:ext cx="5857460" cy="2845750"/>
            </a:xfrm>
            <a:custGeom>
              <a:avLst/>
              <a:gdLst>
                <a:gd name="connsiteX0" fmla="*/ 0 w 5857460"/>
                <a:gd name="connsiteY0" fmla="*/ 0 h 2845750"/>
                <a:gd name="connsiteX1" fmla="*/ 5857460 w 5857460"/>
                <a:gd name="connsiteY1" fmla="*/ 0 h 2845750"/>
                <a:gd name="connsiteX2" fmla="*/ 5857460 w 5857460"/>
                <a:gd name="connsiteY2" fmla="*/ 1895364 h 2845750"/>
                <a:gd name="connsiteX3" fmla="*/ 5857460 w 5857460"/>
                <a:gd name="connsiteY3" fmla="*/ 1900772 h 2845750"/>
                <a:gd name="connsiteX4" fmla="*/ 5840795 w 5857460"/>
                <a:gd name="connsiteY4" fmla="*/ 1900772 h 2845750"/>
                <a:gd name="connsiteX5" fmla="*/ 2928730 w 5857460"/>
                <a:gd name="connsiteY5" fmla="*/ 2845750 h 2845750"/>
                <a:gd name="connsiteX6" fmla="*/ 16666 w 5857460"/>
                <a:gd name="connsiteY6" fmla="*/ 1900772 h 2845750"/>
                <a:gd name="connsiteX7" fmla="*/ 0 w 5857460"/>
                <a:gd name="connsiteY7" fmla="*/ 1900772 h 2845750"/>
                <a:gd name="connsiteX8" fmla="*/ 0 w 5857460"/>
                <a:gd name="connsiteY8" fmla="*/ 1895364 h 284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7460" h="2845750">
                  <a:moveTo>
                    <a:pt x="0" y="0"/>
                  </a:moveTo>
                  <a:lnTo>
                    <a:pt x="5857460" y="0"/>
                  </a:lnTo>
                  <a:lnTo>
                    <a:pt x="5857460" y="1895364"/>
                  </a:lnTo>
                  <a:lnTo>
                    <a:pt x="5857460" y="1900772"/>
                  </a:lnTo>
                  <a:lnTo>
                    <a:pt x="5840795" y="1900772"/>
                  </a:lnTo>
                  <a:lnTo>
                    <a:pt x="2928730" y="2845750"/>
                  </a:lnTo>
                  <a:lnTo>
                    <a:pt x="16666" y="1900772"/>
                  </a:lnTo>
                  <a:lnTo>
                    <a:pt x="0" y="1900772"/>
                  </a:lnTo>
                  <a:lnTo>
                    <a:pt x="0" y="1895364"/>
                  </a:lnTo>
                  <a:close/>
                </a:path>
              </a:pathLst>
            </a:custGeom>
            <a:gradFill>
              <a:gsLst>
                <a:gs pos="8000">
                  <a:schemeClr val="accent1">
                    <a:alpha val="0"/>
                  </a:schemeClr>
                </a:gs>
                <a:gs pos="100000">
                  <a:schemeClr val="accent1">
                    <a:alpha val="3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菱形 34">
              <a:extLst>
                <a:ext uri="{FF2B5EF4-FFF2-40B4-BE49-F238E27FC236}">
                  <a16:creationId xmlns:a16="http://schemas.microsoft.com/office/drawing/2014/main" xmlns="" id="{2391DEEF-BD95-4D7D-ABC0-047DA5687B0F}"/>
                </a:ext>
              </a:extLst>
            </p:cNvPr>
            <p:cNvSpPr/>
            <p:nvPr/>
          </p:nvSpPr>
          <p:spPr>
            <a:xfrm>
              <a:off x="2422967" y="2900501"/>
              <a:ext cx="7346066" cy="2580085"/>
            </a:xfrm>
            <a:prstGeom prst="diamond">
              <a:avLst/>
            </a:prstGeom>
            <a:gradFill>
              <a:gsLst>
                <a:gs pos="46000">
                  <a:schemeClr val="accent1">
                    <a:alpha val="0"/>
                  </a:schemeClr>
                </a:gs>
                <a:gs pos="100000">
                  <a:schemeClr val="accent1">
                    <a:alpha val="10000"/>
                  </a:schemeClr>
                </a:gs>
              </a:gsLst>
              <a:lin ang="5400000" scaled="1"/>
            </a:gradFill>
            <a:ln w="6350">
              <a:gradFill>
                <a:gsLst>
                  <a:gs pos="13000">
                    <a:schemeClr val="accent1">
                      <a:alpha val="0"/>
                    </a:schemeClr>
                  </a:gs>
                  <a:gs pos="100000">
                    <a:schemeClr val="accent1">
                      <a:alpha val="40000"/>
                    </a:schemeClr>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菱形 35">
              <a:extLst>
                <a:ext uri="{FF2B5EF4-FFF2-40B4-BE49-F238E27FC236}">
                  <a16:creationId xmlns:a16="http://schemas.microsoft.com/office/drawing/2014/main" xmlns="" id="{3BA95CB9-00A5-4869-B917-1B3E285B0496}"/>
                </a:ext>
              </a:extLst>
            </p:cNvPr>
            <p:cNvSpPr/>
            <p:nvPr/>
          </p:nvSpPr>
          <p:spPr>
            <a:xfrm>
              <a:off x="3167270" y="3240158"/>
              <a:ext cx="5857460" cy="1900772"/>
            </a:xfrm>
            <a:prstGeom prst="diamond">
              <a:avLst/>
            </a:prstGeom>
            <a:noFill/>
            <a:ln w="19050">
              <a:gradFill>
                <a:gsLst>
                  <a:gs pos="9000">
                    <a:schemeClr val="accent1">
                      <a:alpha val="0"/>
                    </a:schemeClr>
                  </a:gs>
                  <a:gs pos="100000">
                    <a:schemeClr val="accent1"/>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xmlns="" id="{3D6CFA8F-BD21-4AAB-BAF6-489B52BCE0F4}"/>
                </a:ext>
              </a:extLst>
            </p:cNvPr>
            <p:cNvCxnSpPr>
              <a:cxnSpLocks/>
            </p:cNvCxnSpPr>
            <p:nvPr/>
          </p:nvCxnSpPr>
          <p:spPr>
            <a:xfrm flipV="1">
              <a:off x="8027573" y="3974660"/>
              <a:ext cx="0" cy="537173"/>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8BEC4609-AF38-49CE-9698-9867FFE89330}"/>
                </a:ext>
              </a:extLst>
            </p:cNvPr>
            <p:cNvCxnSpPr>
              <a:cxnSpLocks/>
            </p:cNvCxnSpPr>
            <p:nvPr/>
          </p:nvCxnSpPr>
          <p:spPr>
            <a:xfrm flipV="1">
              <a:off x="7991816" y="4311717"/>
              <a:ext cx="0" cy="204601"/>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482A3A9C-AB58-4E7C-BE8B-D325DE1177BD}"/>
                </a:ext>
              </a:extLst>
            </p:cNvPr>
            <p:cNvCxnSpPr>
              <a:cxnSpLocks/>
            </p:cNvCxnSpPr>
            <p:nvPr/>
          </p:nvCxnSpPr>
          <p:spPr>
            <a:xfrm flipV="1">
              <a:off x="8065464" y="4105008"/>
              <a:ext cx="0" cy="392018"/>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0" name="菱形 39">
              <a:extLst>
                <a:ext uri="{FF2B5EF4-FFF2-40B4-BE49-F238E27FC236}">
                  <a16:creationId xmlns:a16="http://schemas.microsoft.com/office/drawing/2014/main" xmlns="" id="{56C49082-F5B8-4130-A29E-68513BE37839}"/>
                </a:ext>
              </a:extLst>
            </p:cNvPr>
            <p:cNvSpPr/>
            <p:nvPr/>
          </p:nvSpPr>
          <p:spPr>
            <a:xfrm>
              <a:off x="4122421" y="3528060"/>
              <a:ext cx="3947160" cy="1200441"/>
            </a:xfrm>
            <a:prstGeom prst="diamond">
              <a:avLst/>
            </a:prstGeom>
            <a:noFill/>
            <a:ln w="6350">
              <a:gradFill>
                <a:gsLst>
                  <a:gs pos="36000">
                    <a:schemeClr val="accent1">
                      <a:alpha val="0"/>
                    </a:schemeClr>
                  </a:gs>
                  <a:gs pos="100000">
                    <a:schemeClr val="accent1">
                      <a:alpha val="1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a:extLst>
                <a:ext uri="{FF2B5EF4-FFF2-40B4-BE49-F238E27FC236}">
                  <a16:creationId xmlns:a16="http://schemas.microsoft.com/office/drawing/2014/main" xmlns="" id="{11C8A0E0-C7AA-4976-AB49-4AFCEE7BBCAA}"/>
                </a:ext>
              </a:extLst>
            </p:cNvPr>
            <p:cNvCxnSpPr>
              <a:cxnSpLocks/>
            </p:cNvCxnSpPr>
            <p:nvPr/>
          </p:nvCxnSpPr>
          <p:spPr>
            <a:xfrm flipV="1">
              <a:off x="8429438" y="3998062"/>
              <a:ext cx="0" cy="392018"/>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BBCA6806-51EE-4E2D-8DEC-03AF2ABDDAE3}"/>
                </a:ext>
              </a:extLst>
            </p:cNvPr>
            <p:cNvCxnSpPr>
              <a:cxnSpLocks/>
            </p:cNvCxnSpPr>
            <p:nvPr/>
          </p:nvCxnSpPr>
          <p:spPr>
            <a:xfrm flipV="1">
              <a:off x="8461843" y="3926402"/>
              <a:ext cx="0" cy="436116"/>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03A276C4-E541-4867-9A29-3422142D034A}"/>
                </a:ext>
              </a:extLst>
            </p:cNvPr>
            <p:cNvCxnSpPr>
              <a:cxnSpLocks/>
            </p:cNvCxnSpPr>
            <p:nvPr/>
          </p:nvCxnSpPr>
          <p:spPr>
            <a:xfrm flipV="1">
              <a:off x="8494248" y="4077719"/>
              <a:ext cx="0" cy="279016"/>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3D150D57-63DA-4612-82D9-9876A576585C}"/>
                </a:ext>
              </a:extLst>
            </p:cNvPr>
            <p:cNvCxnSpPr>
              <a:cxnSpLocks/>
            </p:cNvCxnSpPr>
            <p:nvPr/>
          </p:nvCxnSpPr>
          <p:spPr>
            <a:xfrm flipV="1">
              <a:off x="8526654" y="3904893"/>
              <a:ext cx="0" cy="447142"/>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5" name="组合 44">
              <a:extLst>
                <a:ext uri="{FF2B5EF4-FFF2-40B4-BE49-F238E27FC236}">
                  <a16:creationId xmlns:a16="http://schemas.microsoft.com/office/drawing/2014/main" xmlns="" id="{FB9FDD5A-094D-4812-B574-B1BCE7E88583}"/>
                </a:ext>
              </a:extLst>
            </p:cNvPr>
            <p:cNvGrpSpPr/>
            <p:nvPr/>
          </p:nvGrpSpPr>
          <p:grpSpPr>
            <a:xfrm>
              <a:off x="7152513" y="4340172"/>
              <a:ext cx="73879" cy="462758"/>
              <a:chOff x="6774031" y="5572125"/>
              <a:chExt cx="47625" cy="388433"/>
            </a:xfrm>
          </p:grpSpPr>
          <p:cxnSp>
            <p:nvCxnSpPr>
              <p:cNvPr id="54" name="直接连接符 53">
                <a:extLst>
                  <a:ext uri="{FF2B5EF4-FFF2-40B4-BE49-F238E27FC236}">
                    <a16:creationId xmlns:a16="http://schemas.microsoft.com/office/drawing/2014/main" xmlns="" id="{9E501DBE-70AB-4133-98B3-310957C45B14}"/>
                  </a:ext>
                </a:extLst>
              </p:cNvPr>
              <p:cNvCxnSpPr>
                <a:cxnSpLocks/>
              </p:cNvCxnSpPr>
              <p:nvPr/>
            </p:nvCxnSpPr>
            <p:spPr>
              <a:xfrm flipV="1">
                <a:off x="6798796" y="5572125"/>
                <a:ext cx="0" cy="371288"/>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3263C1F7-CF33-4A7B-BA56-D8ECA6FB9142}"/>
                  </a:ext>
                </a:extLst>
              </p:cNvPr>
              <p:cNvCxnSpPr>
                <a:cxnSpLocks/>
              </p:cNvCxnSpPr>
              <p:nvPr/>
            </p:nvCxnSpPr>
            <p:spPr>
              <a:xfrm flipV="1">
                <a:off x="6774031" y="5819140"/>
                <a:ext cx="0" cy="141418"/>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02D24A7C-84DC-4AAC-B00C-B6C82E2841BC}"/>
                  </a:ext>
                </a:extLst>
              </p:cNvPr>
              <p:cNvCxnSpPr>
                <a:cxnSpLocks/>
              </p:cNvCxnSpPr>
              <p:nvPr/>
            </p:nvCxnSpPr>
            <p:spPr>
              <a:xfrm flipV="1">
                <a:off x="6821656" y="5659209"/>
                <a:ext cx="0" cy="270958"/>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xmlns="" id="{CA56ABF1-4C57-49C8-B308-1304342DD9F5}"/>
                </a:ext>
              </a:extLst>
            </p:cNvPr>
            <p:cNvGrpSpPr/>
            <p:nvPr/>
          </p:nvGrpSpPr>
          <p:grpSpPr>
            <a:xfrm flipH="1">
              <a:off x="3848165" y="3976101"/>
              <a:ext cx="73879" cy="454486"/>
              <a:chOff x="6774031" y="5572126"/>
              <a:chExt cx="47625" cy="381489"/>
            </a:xfrm>
          </p:grpSpPr>
          <p:cxnSp>
            <p:nvCxnSpPr>
              <p:cNvPr id="51" name="直接连接符 50">
                <a:extLst>
                  <a:ext uri="{FF2B5EF4-FFF2-40B4-BE49-F238E27FC236}">
                    <a16:creationId xmlns:a16="http://schemas.microsoft.com/office/drawing/2014/main" xmlns="" id="{29978347-F82E-4DE3-B389-603851738BD7}"/>
                  </a:ext>
                </a:extLst>
              </p:cNvPr>
              <p:cNvCxnSpPr>
                <a:cxnSpLocks/>
              </p:cNvCxnSpPr>
              <p:nvPr/>
            </p:nvCxnSpPr>
            <p:spPr>
              <a:xfrm flipH="1" flipV="1">
                <a:off x="6798796" y="5572126"/>
                <a:ext cx="0" cy="367605"/>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B3D19291-BB06-4F71-B872-A0176ED6ADB3}"/>
                  </a:ext>
                </a:extLst>
              </p:cNvPr>
              <p:cNvCxnSpPr>
                <a:cxnSpLocks/>
              </p:cNvCxnSpPr>
              <p:nvPr/>
            </p:nvCxnSpPr>
            <p:spPr>
              <a:xfrm flipH="1" flipV="1">
                <a:off x="6774031" y="5819140"/>
                <a:ext cx="0" cy="134475"/>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73E6A76B-978A-42E9-8FA2-D0330D1CFA13}"/>
                  </a:ext>
                </a:extLst>
              </p:cNvPr>
              <p:cNvCxnSpPr>
                <a:cxnSpLocks/>
              </p:cNvCxnSpPr>
              <p:nvPr/>
            </p:nvCxnSpPr>
            <p:spPr>
              <a:xfrm flipH="1" flipV="1">
                <a:off x="6821656" y="5676267"/>
                <a:ext cx="0" cy="251897"/>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cxnSp>
          <p:nvCxnSpPr>
            <p:cNvPr id="47" name="直接连接符 46">
              <a:extLst>
                <a:ext uri="{FF2B5EF4-FFF2-40B4-BE49-F238E27FC236}">
                  <a16:creationId xmlns:a16="http://schemas.microsoft.com/office/drawing/2014/main" xmlns="" id="{F84DC95B-5CB7-4089-B5F8-0CAED61D4634}"/>
                </a:ext>
              </a:extLst>
            </p:cNvPr>
            <p:cNvCxnSpPr>
              <a:cxnSpLocks/>
            </p:cNvCxnSpPr>
            <p:nvPr/>
          </p:nvCxnSpPr>
          <p:spPr>
            <a:xfrm flipV="1">
              <a:off x="4428075" y="4365354"/>
              <a:ext cx="0" cy="232434"/>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D44E9D1F-EBA9-47E1-8028-0F1689BD0DA2}"/>
                </a:ext>
              </a:extLst>
            </p:cNvPr>
            <p:cNvCxnSpPr>
              <a:cxnSpLocks/>
            </p:cNvCxnSpPr>
            <p:nvPr/>
          </p:nvCxnSpPr>
          <p:spPr>
            <a:xfrm flipV="1">
              <a:off x="4348653" y="4421049"/>
              <a:ext cx="0" cy="160206"/>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63794F0C-D91F-4CC3-9E32-AE0AC7A33520}"/>
                </a:ext>
              </a:extLst>
            </p:cNvPr>
            <p:cNvCxnSpPr>
              <a:cxnSpLocks/>
            </p:cNvCxnSpPr>
            <p:nvPr/>
          </p:nvCxnSpPr>
          <p:spPr>
            <a:xfrm flipV="1">
              <a:off x="4392612" y="4019921"/>
              <a:ext cx="0" cy="564089"/>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0" name="任意多边形: 形状 49">
              <a:extLst>
                <a:ext uri="{FF2B5EF4-FFF2-40B4-BE49-F238E27FC236}">
                  <a16:creationId xmlns:a16="http://schemas.microsoft.com/office/drawing/2014/main" xmlns="" id="{38859B7E-FC6F-45BE-A546-D610BDA85104}"/>
                </a:ext>
              </a:extLst>
            </p:cNvPr>
            <p:cNvSpPr/>
            <p:nvPr/>
          </p:nvSpPr>
          <p:spPr>
            <a:xfrm>
              <a:off x="2956560" y="2118769"/>
              <a:ext cx="6278880" cy="3184751"/>
            </a:xfrm>
            <a:custGeom>
              <a:avLst/>
              <a:gdLst>
                <a:gd name="connsiteX0" fmla="*/ 0 w 5857460"/>
                <a:gd name="connsiteY0" fmla="*/ 0 h 2845750"/>
                <a:gd name="connsiteX1" fmla="*/ 5857460 w 5857460"/>
                <a:gd name="connsiteY1" fmla="*/ 0 h 2845750"/>
                <a:gd name="connsiteX2" fmla="*/ 5857460 w 5857460"/>
                <a:gd name="connsiteY2" fmla="*/ 1895364 h 2845750"/>
                <a:gd name="connsiteX3" fmla="*/ 5857460 w 5857460"/>
                <a:gd name="connsiteY3" fmla="*/ 1900772 h 2845750"/>
                <a:gd name="connsiteX4" fmla="*/ 5840795 w 5857460"/>
                <a:gd name="connsiteY4" fmla="*/ 1900772 h 2845750"/>
                <a:gd name="connsiteX5" fmla="*/ 2928730 w 5857460"/>
                <a:gd name="connsiteY5" fmla="*/ 2845750 h 2845750"/>
                <a:gd name="connsiteX6" fmla="*/ 16666 w 5857460"/>
                <a:gd name="connsiteY6" fmla="*/ 1900772 h 2845750"/>
                <a:gd name="connsiteX7" fmla="*/ 0 w 5857460"/>
                <a:gd name="connsiteY7" fmla="*/ 1900772 h 2845750"/>
                <a:gd name="connsiteX8" fmla="*/ 0 w 5857460"/>
                <a:gd name="connsiteY8" fmla="*/ 1895364 h 284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7460" h="2845750">
                  <a:moveTo>
                    <a:pt x="0" y="0"/>
                  </a:moveTo>
                  <a:lnTo>
                    <a:pt x="5857460" y="0"/>
                  </a:lnTo>
                  <a:lnTo>
                    <a:pt x="5857460" y="1895364"/>
                  </a:lnTo>
                  <a:lnTo>
                    <a:pt x="5857460" y="1900772"/>
                  </a:lnTo>
                  <a:lnTo>
                    <a:pt x="5840795" y="1900772"/>
                  </a:lnTo>
                  <a:lnTo>
                    <a:pt x="2928730" y="2845750"/>
                  </a:lnTo>
                  <a:lnTo>
                    <a:pt x="16666" y="1900772"/>
                  </a:lnTo>
                  <a:lnTo>
                    <a:pt x="0" y="1900772"/>
                  </a:lnTo>
                  <a:lnTo>
                    <a:pt x="0" y="1895364"/>
                  </a:lnTo>
                  <a:close/>
                </a:path>
              </a:pathLst>
            </a:custGeom>
            <a:gradFill>
              <a:gsLst>
                <a:gs pos="44000">
                  <a:schemeClr val="accent1">
                    <a:alpha val="0"/>
                  </a:schemeClr>
                </a:gs>
                <a:gs pos="100000">
                  <a:schemeClr val="accent1">
                    <a:alpha val="18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占位符 2">
            <a:extLst>
              <a:ext uri="{FF2B5EF4-FFF2-40B4-BE49-F238E27FC236}">
                <a16:creationId xmlns:a16="http://schemas.microsoft.com/office/drawing/2014/main" xmlns="" id="{7EC03688-7A7D-440B-AEA6-1B896269FECE}"/>
              </a:ext>
            </a:extLst>
          </p:cNvPr>
          <p:cNvSpPr>
            <a:spLocks noGrp="1"/>
          </p:cNvSpPr>
          <p:nvPr>
            <p:ph type="body" sz="quarter" idx="17"/>
          </p:nvPr>
        </p:nvSpPr>
        <p:spPr>
          <a:xfrm>
            <a:off x="1098438" y="4837226"/>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58" name="文本占位符 2">
            <a:extLst>
              <a:ext uri="{FF2B5EF4-FFF2-40B4-BE49-F238E27FC236}">
                <a16:creationId xmlns:a16="http://schemas.microsoft.com/office/drawing/2014/main" xmlns="" id="{88F73F04-28FF-4B81-9A0D-F2F1E77593B2}"/>
              </a:ext>
            </a:extLst>
          </p:cNvPr>
          <p:cNvSpPr>
            <a:spLocks noGrp="1"/>
          </p:cNvSpPr>
          <p:nvPr>
            <p:ph type="body" sz="quarter" idx="18"/>
          </p:nvPr>
        </p:nvSpPr>
        <p:spPr>
          <a:xfrm>
            <a:off x="3442918" y="4837226"/>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Tree>
    <p:extLst>
      <p:ext uri="{BB962C8B-B14F-4D97-AF65-F5344CB8AC3E}">
        <p14:creationId xmlns:p14="http://schemas.microsoft.com/office/powerpoint/2010/main" val="295273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pic>
        <p:nvPicPr>
          <p:cNvPr id="4" name="图片 3" descr="灰色的蜂窝&#10;&#10;中度可信度描述已自动生成">
            <a:extLst>
              <a:ext uri="{FF2B5EF4-FFF2-40B4-BE49-F238E27FC236}">
                <a16:creationId xmlns:a16="http://schemas.microsoft.com/office/drawing/2014/main" xmlns="" id="{C3D5215B-B99B-41C5-82DA-24BD8C7AAF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0" name="矩形 19">
            <a:extLst>
              <a:ext uri="{FF2B5EF4-FFF2-40B4-BE49-F238E27FC236}">
                <a16:creationId xmlns:a16="http://schemas.microsoft.com/office/drawing/2014/main" xmlns="" id="{B3DA3CA6-F066-4DF5-928D-E9B0A2E0512B}"/>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8">
            <a:extLst>
              <a:ext uri="{FF2B5EF4-FFF2-40B4-BE49-F238E27FC236}">
                <a16:creationId xmlns:a16="http://schemas.microsoft.com/office/drawing/2014/main" xmlns="" id="{CCC0B42A-399C-4E52-8292-CE171D568B19}"/>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7" name="任意多边形: 形状 6">
            <a:extLst>
              <a:ext uri="{FF2B5EF4-FFF2-40B4-BE49-F238E27FC236}">
                <a16:creationId xmlns:a16="http://schemas.microsoft.com/office/drawing/2014/main" xmlns="" id="{DCCDF543-F363-43B5-9457-069CC0B879E6}"/>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377697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pic>
        <p:nvPicPr>
          <p:cNvPr id="4" name="图片 3" descr="灰色的蜂窝&#10;&#10;中度可信度描述已自动生成">
            <a:extLst>
              <a:ext uri="{FF2B5EF4-FFF2-40B4-BE49-F238E27FC236}">
                <a16:creationId xmlns:a16="http://schemas.microsoft.com/office/drawing/2014/main" xmlns="" id="{A8206334-0AB3-483F-80C0-0659CBDDEF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xmlns="" id="{7B751151-5CA9-431F-A06A-54E72BC32725}"/>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占位符 8">
            <a:extLst>
              <a:ext uri="{FF2B5EF4-FFF2-40B4-BE49-F238E27FC236}">
                <a16:creationId xmlns:a16="http://schemas.microsoft.com/office/drawing/2014/main" xmlns="" id="{2A5EDA08-6866-4DE9-B43E-D309E8FF1647}"/>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7" name="任意多边形: 形状 6">
            <a:extLst>
              <a:ext uri="{FF2B5EF4-FFF2-40B4-BE49-F238E27FC236}">
                <a16:creationId xmlns:a16="http://schemas.microsoft.com/office/drawing/2014/main" xmlns="" id="{4522BCF0-5EDA-432B-AD91-0FE0C27A51B7}"/>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18203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页_2">
    <p:spTree>
      <p:nvGrpSpPr>
        <p:cNvPr id="1" name=""/>
        <p:cNvGrpSpPr/>
        <p:nvPr/>
      </p:nvGrpSpPr>
      <p:grpSpPr>
        <a:xfrm>
          <a:off x="0" y="0"/>
          <a:ext cx="0" cy="0"/>
          <a:chOff x="0" y="0"/>
          <a:chExt cx="0" cy="0"/>
        </a:xfrm>
      </p:grpSpPr>
      <p:pic>
        <p:nvPicPr>
          <p:cNvPr id="68" name="图片 67" descr="灰色的蜂窝&#10;&#10;中度可信度描述已自动生成">
            <a:extLst>
              <a:ext uri="{FF2B5EF4-FFF2-40B4-BE49-F238E27FC236}">
                <a16:creationId xmlns:a16="http://schemas.microsoft.com/office/drawing/2014/main" xmlns="" id="{EC5E4C78-F8F8-491D-8240-9905729BB8E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xmlns="" id="{7B751151-5CA9-431F-A06A-54E72BC32725}"/>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占位符 8">
            <a:extLst>
              <a:ext uri="{FF2B5EF4-FFF2-40B4-BE49-F238E27FC236}">
                <a16:creationId xmlns:a16="http://schemas.microsoft.com/office/drawing/2014/main" xmlns="" id="{D4141A5C-F566-468C-951F-0C0C2FD0BC81}"/>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grpSp>
        <p:nvGrpSpPr>
          <p:cNvPr id="4" name="组合 3">
            <a:extLst>
              <a:ext uri="{FF2B5EF4-FFF2-40B4-BE49-F238E27FC236}">
                <a16:creationId xmlns:a16="http://schemas.microsoft.com/office/drawing/2014/main" xmlns="" id="{EB38F136-11CD-4C8F-82BA-8A5E6C9BE998}"/>
              </a:ext>
            </a:extLst>
          </p:cNvPr>
          <p:cNvGrpSpPr/>
          <p:nvPr userDrawn="1"/>
        </p:nvGrpSpPr>
        <p:grpSpPr>
          <a:xfrm>
            <a:off x="669925" y="1567992"/>
            <a:ext cx="2532286" cy="4115716"/>
            <a:chOff x="1678550" y="1203502"/>
            <a:chExt cx="2532286" cy="4115716"/>
          </a:xfrm>
        </p:grpSpPr>
        <p:sp>
          <p:nvSpPr>
            <p:cNvPr id="5" name="矩形: 剪去对角 4">
              <a:extLst>
                <a:ext uri="{FF2B5EF4-FFF2-40B4-BE49-F238E27FC236}">
                  <a16:creationId xmlns:a16="http://schemas.microsoft.com/office/drawing/2014/main" xmlns="" id="{2B808249-0466-4E54-B27F-3B8B116C90EE}"/>
                </a:ext>
              </a:extLst>
            </p:cNvPr>
            <p:cNvSpPr/>
            <p:nvPr/>
          </p:nvSpPr>
          <p:spPr>
            <a:xfrm>
              <a:off x="1737986" y="1256742"/>
              <a:ext cx="2413414" cy="4003040"/>
            </a:xfrm>
            <a:prstGeom prst="snip2DiagRect">
              <a:avLst>
                <a:gd name="adj1" fmla="val 3789"/>
                <a:gd name="adj2" fmla="val 3195"/>
              </a:avLst>
            </a:prstGeom>
            <a:gradFill flip="none" rotWithShape="1">
              <a:gsLst>
                <a:gs pos="43000">
                  <a:schemeClr val="accent1">
                    <a:alpha val="26000"/>
                  </a:schemeClr>
                </a:gs>
                <a:gs pos="0">
                  <a:schemeClr val="accent1">
                    <a:alpha val="52000"/>
                  </a:schemeClr>
                </a:gs>
                <a:gs pos="100000">
                  <a:schemeClr val="accent1">
                    <a:alpha val="0"/>
                  </a:schemeClr>
                </a:gs>
              </a:gsLst>
              <a:path path="circle">
                <a:fillToRect l="50000" t="130000" r="50000" b="-30000"/>
              </a:path>
              <a:tileRect/>
            </a:gradFill>
            <a:ln>
              <a:solidFill>
                <a:schemeClr val="accent1"/>
              </a:solidFill>
            </a:ln>
            <a:effectLst>
              <a:outerShdw blurRad="1778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5">
              <a:extLst>
                <a:ext uri="{FF2B5EF4-FFF2-40B4-BE49-F238E27FC236}">
                  <a16:creationId xmlns:a16="http://schemas.microsoft.com/office/drawing/2014/main" xmlns="" id="{F5493F40-6249-473D-AFDF-313DF1416AFD}"/>
                </a:ext>
              </a:extLst>
            </p:cNvPr>
            <p:cNvSpPr/>
            <p:nvPr/>
          </p:nvSpPr>
          <p:spPr>
            <a:xfrm rot="16200000">
              <a:off x="3973673"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梯形 6">
              <a:extLst>
                <a:ext uri="{FF2B5EF4-FFF2-40B4-BE49-F238E27FC236}">
                  <a16:creationId xmlns:a16="http://schemas.microsoft.com/office/drawing/2014/main" xmlns="" id="{D761608C-9E6B-415B-9895-F2D6F1EA573E}"/>
                </a:ext>
              </a:extLst>
            </p:cNvPr>
            <p:cNvSpPr/>
            <p:nvPr/>
          </p:nvSpPr>
          <p:spPr>
            <a:xfrm rot="10800000">
              <a:off x="3866993"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a:extLst>
                <a:ext uri="{FF2B5EF4-FFF2-40B4-BE49-F238E27FC236}">
                  <a16:creationId xmlns:a16="http://schemas.microsoft.com/office/drawing/2014/main" xmlns="" id="{69A643C2-DFC1-4F07-A61B-6C61FDE1F90F}"/>
                </a:ext>
              </a:extLst>
            </p:cNvPr>
            <p:cNvSpPr/>
            <p:nvPr/>
          </p:nvSpPr>
          <p:spPr>
            <a:xfrm rot="5400000" flipH="1">
              <a:off x="1718711"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梯形 8">
              <a:extLst>
                <a:ext uri="{FF2B5EF4-FFF2-40B4-BE49-F238E27FC236}">
                  <a16:creationId xmlns:a16="http://schemas.microsoft.com/office/drawing/2014/main" xmlns="" id="{31CA1E45-6196-4EC5-AD16-E978E9D659A2}"/>
                </a:ext>
              </a:extLst>
            </p:cNvPr>
            <p:cNvSpPr/>
            <p:nvPr/>
          </p:nvSpPr>
          <p:spPr>
            <a:xfrm rot="10800000" flipH="1">
              <a:off x="1825391"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a:extLst>
                <a:ext uri="{FF2B5EF4-FFF2-40B4-BE49-F238E27FC236}">
                  <a16:creationId xmlns:a16="http://schemas.microsoft.com/office/drawing/2014/main" xmlns="" id="{36F65BE0-0705-4E75-BF8A-2B334B453A3B}"/>
                </a:ext>
              </a:extLst>
            </p:cNvPr>
            <p:cNvSpPr/>
            <p:nvPr/>
          </p:nvSpPr>
          <p:spPr>
            <a:xfrm rot="5400000" flipV="1">
              <a:off x="3973673"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梯形 10">
              <a:extLst>
                <a:ext uri="{FF2B5EF4-FFF2-40B4-BE49-F238E27FC236}">
                  <a16:creationId xmlns:a16="http://schemas.microsoft.com/office/drawing/2014/main" xmlns="" id="{2498EB83-4C71-48AD-AC9D-89ACC598C5E3}"/>
                </a:ext>
              </a:extLst>
            </p:cNvPr>
            <p:cNvSpPr/>
            <p:nvPr/>
          </p:nvSpPr>
          <p:spPr>
            <a:xfrm rot="10800000" flipV="1">
              <a:off x="3866993"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梯形 11">
              <a:extLst>
                <a:ext uri="{FF2B5EF4-FFF2-40B4-BE49-F238E27FC236}">
                  <a16:creationId xmlns:a16="http://schemas.microsoft.com/office/drawing/2014/main" xmlns="" id="{7DDDBE1C-B080-41E2-BE5F-7852259C07D1}"/>
                </a:ext>
              </a:extLst>
            </p:cNvPr>
            <p:cNvSpPr/>
            <p:nvPr/>
          </p:nvSpPr>
          <p:spPr>
            <a:xfrm rot="16200000" flipH="1" flipV="1">
              <a:off x="1718711"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梯形 12">
              <a:extLst>
                <a:ext uri="{FF2B5EF4-FFF2-40B4-BE49-F238E27FC236}">
                  <a16:creationId xmlns:a16="http://schemas.microsoft.com/office/drawing/2014/main" xmlns="" id="{C01A83CE-E078-4B6D-8A32-D06BBAB3B0E1}"/>
                </a:ext>
              </a:extLst>
            </p:cNvPr>
            <p:cNvSpPr/>
            <p:nvPr/>
          </p:nvSpPr>
          <p:spPr>
            <a:xfrm rot="10800000" flipH="1" flipV="1">
              <a:off x="1825391"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a:extLst>
                <a:ext uri="{FF2B5EF4-FFF2-40B4-BE49-F238E27FC236}">
                  <a16:creationId xmlns:a16="http://schemas.microsoft.com/office/drawing/2014/main" xmlns="" id="{3EAF08E5-C802-45DD-9162-874638823777}"/>
                </a:ext>
              </a:extLst>
            </p:cNvPr>
            <p:cNvSpPr/>
            <p:nvPr/>
          </p:nvSpPr>
          <p:spPr>
            <a:xfrm>
              <a:off x="415140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a:extLst>
                <a:ext uri="{FF2B5EF4-FFF2-40B4-BE49-F238E27FC236}">
                  <a16:creationId xmlns:a16="http://schemas.microsoft.com/office/drawing/2014/main" xmlns="" id="{50F2757D-8E65-453C-A0EA-14AF1D079673}"/>
                </a:ext>
              </a:extLst>
            </p:cNvPr>
            <p:cNvSpPr/>
            <p:nvPr/>
          </p:nvSpPr>
          <p:spPr>
            <a:xfrm>
              <a:off x="167855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菱形 15">
              <a:extLst>
                <a:ext uri="{FF2B5EF4-FFF2-40B4-BE49-F238E27FC236}">
                  <a16:creationId xmlns:a16="http://schemas.microsoft.com/office/drawing/2014/main" xmlns="" id="{E09B5404-F747-4FBC-9653-40422F470DC2}"/>
                </a:ext>
              </a:extLst>
            </p:cNvPr>
            <p:cNvSpPr/>
            <p:nvPr/>
          </p:nvSpPr>
          <p:spPr>
            <a:xfrm>
              <a:off x="415140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a:extLst>
                <a:ext uri="{FF2B5EF4-FFF2-40B4-BE49-F238E27FC236}">
                  <a16:creationId xmlns:a16="http://schemas.microsoft.com/office/drawing/2014/main" xmlns="" id="{B423770A-7175-4562-BF6A-5AF485CBADB3}"/>
                </a:ext>
              </a:extLst>
            </p:cNvPr>
            <p:cNvSpPr/>
            <p:nvPr/>
          </p:nvSpPr>
          <p:spPr>
            <a:xfrm>
              <a:off x="167855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xmlns="" id="{C3519E8C-748A-432D-8A32-1142CFB3B758}"/>
              </a:ext>
            </a:extLst>
          </p:cNvPr>
          <p:cNvGrpSpPr/>
          <p:nvPr userDrawn="1"/>
        </p:nvGrpSpPr>
        <p:grpSpPr>
          <a:xfrm>
            <a:off x="3442155" y="1567992"/>
            <a:ext cx="2532286" cy="4115716"/>
            <a:chOff x="1678550" y="1203502"/>
            <a:chExt cx="2532286" cy="4115716"/>
          </a:xfrm>
        </p:grpSpPr>
        <p:sp>
          <p:nvSpPr>
            <p:cNvPr id="19" name="矩形: 剪去对角 18">
              <a:extLst>
                <a:ext uri="{FF2B5EF4-FFF2-40B4-BE49-F238E27FC236}">
                  <a16:creationId xmlns:a16="http://schemas.microsoft.com/office/drawing/2014/main" xmlns="" id="{AFCAA031-8ED0-47A4-9F34-C52445C2032D}"/>
                </a:ext>
              </a:extLst>
            </p:cNvPr>
            <p:cNvSpPr/>
            <p:nvPr/>
          </p:nvSpPr>
          <p:spPr>
            <a:xfrm>
              <a:off x="1737986" y="1256742"/>
              <a:ext cx="2413414" cy="4003040"/>
            </a:xfrm>
            <a:prstGeom prst="snip2DiagRect">
              <a:avLst>
                <a:gd name="adj1" fmla="val 3789"/>
                <a:gd name="adj2" fmla="val 3195"/>
              </a:avLst>
            </a:prstGeom>
            <a:gradFill flip="none" rotWithShape="1">
              <a:gsLst>
                <a:gs pos="43000">
                  <a:schemeClr val="accent1">
                    <a:alpha val="26000"/>
                  </a:schemeClr>
                </a:gs>
                <a:gs pos="0">
                  <a:schemeClr val="accent1">
                    <a:alpha val="52000"/>
                  </a:schemeClr>
                </a:gs>
                <a:gs pos="100000">
                  <a:schemeClr val="accent1">
                    <a:alpha val="0"/>
                  </a:schemeClr>
                </a:gs>
              </a:gsLst>
              <a:path path="circle">
                <a:fillToRect l="50000" t="130000" r="50000" b="-30000"/>
              </a:path>
              <a:tileRect/>
            </a:gradFill>
            <a:ln>
              <a:solidFill>
                <a:schemeClr val="accent1"/>
              </a:solidFill>
            </a:ln>
            <a:effectLst>
              <a:outerShdw blurRad="1778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梯形 19">
              <a:extLst>
                <a:ext uri="{FF2B5EF4-FFF2-40B4-BE49-F238E27FC236}">
                  <a16:creationId xmlns:a16="http://schemas.microsoft.com/office/drawing/2014/main" xmlns="" id="{C353F2DA-AF2C-4F41-A9F3-885E7409A14D}"/>
                </a:ext>
              </a:extLst>
            </p:cNvPr>
            <p:cNvSpPr/>
            <p:nvPr/>
          </p:nvSpPr>
          <p:spPr>
            <a:xfrm rot="16200000">
              <a:off x="3973673"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梯形 20">
              <a:extLst>
                <a:ext uri="{FF2B5EF4-FFF2-40B4-BE49-F238E27FC236}">
                  <a16:creationId xmlns:a16="http://schemas.microsoft.com/office/drawing/2014/main" xmlns="" id="{3059F464-0C15-4ED5-973A-73FCCFE7EB4B}"/>
                </a:ext>
              </a:extLst>
            </p:cNvPr>
            <p:cNvSpPr/>
            <p:nvPr/>
          </p:nvSpPr>
          <p:spPr>
            <a:xfrm rot="10800000">
              <a:off x="3866993"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梯形 23">
              <a:extLst>
                <a:ext uri="{FF2B5EF4-FFF2-40B4-BE49-F238E27FC236}">
                  <a16:creationId xmlns:a16="http://schemas.microsoft.com/office/drawing/2014/main" xmlns="" id="{A4FBD948-5FF5-41AA-A7C7-B9060CFAFD78}"/>
                </a:ext>
              </a:extLst>
            </p:cNvPr>
            <p:cNvSpPr/>
            <p:nvPr/>
          </p:nvSpPr>
          <p:spPr>
            <a:xfrm rot="5400000" flipH="1">
              <a:off x="1718711"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a:extLst>
                <a:ext uri="{FF2B5EF4-FFF2-40B4-BE49-F238E27FC236}">
                  <a16:creationId xmlns:a16="http://schemas.microsoft.com/office/drawing/2014/main" xmlns="" id="{ABF4BF26-B974-423E-86F4-0FD6A13CD4E7}"/>
                </a:ext>
              </a:extLst>
            </p:cNvPr>
            <p:cNvSpPr/>
            <p:nvPr/>
          </p:nvSpPr>
          <p:spPr>
            <a:xfrm rot="10800000" flipH="1">
              <a:off x="1825391"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梯形 25">
              <a:extLst>
                <a:ext uri="{FF2B5EF4-FFF2-40B4-BE49-F238E27FC236}">
                  <a16:creationId xmlns:a16="http://schemas.microsoft.com/office/drawing/2014/main" xmlns="" id="{F7B7A961-4908-40D1-A6D1-37A359FD6763}"/>
                </a:ext>
              </a:extLst>
            </p:cNvPr>
            <p:cNvSpPr/>
            <p:nvPr/>
          </p:nvSpPr>
          <p:spPr>
            <a:xfrm rot="5400000" flipV="1">
              <a:off x="3973673"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梯形 26">
              <a:extLst>
                <a:ext uri="{FF2B5EF4-FFF2-40B4-BE49-F238E27FC236}">
                  <a16:creationId xmlns:a16="http://schemas.microsoft.com/office/drawing/2014/main" xmlns="" id="{895641C1-6676-4975-A6FD-82B7FCBA6E4C}"/>
                </a:ext>
              </a:extLst>
            </p:cNvPr>
            <p:cNvSpPr/>
            <p:nvPr/>
          </p:nvSpPr>
          <p:spPr>
            <a:xfrm rot="10800000" flipV="1">
              <a:off x="3866993"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梯形 27">
              <a:extLst>
                <a:ext uri="{FF2B5EF4-FFF2-40B4-BE49-F238E27FC236}">
                  <a16:creationId xmlns:a16="http://schemas.microsoft.com/office/drawing/2014/main" xmlns="" id="{A6363725-A6B2-45A1-A655-22848A2BD7A9}"/>
                </a:ext>
              </a:extLst>
            </p:cNvPr>
            <p:cNvSpPr/>
            <p:nvPr/>
          </p:nvSpPr>
          <p:spPr>
            <a:xfrm rot="16200000" flipH="1" flipV="1">
              <a:off x="1718711"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梯形 28">
              <a:extLst>
                <a:ext uri="{FF2B5EF4-FFF2-40B4-BE49-F238E27FC236}">
                  <a16:creationId xmlns:a16="http://schemas.microsoft.com/office/drawing/2014/main" xmlns="" id="{99248B3F-46D9-4A2D-B70F-C041B3FAE169}"/>
                </a:ext>
              </a:extLst>
            </p:cNvPr>
            <p:cNvSpPr/>
            <p:nvPr/>
          </p:nvSpPr>
          <p:spPr>
            <a:xfrm rot="10800000" flipH="1" flipV="1">
              <a:off x="1825391"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菱形 29">
              <a:extLst>
                <a:ext uri="{FF2B5EF4-FFF2-40B4-BE49-F238E27FC236}">
                  <a16:creationId xmlns:a16="http://schemas.microsoft.com/office/drawing/2014/main" xmlns="" id="{1A88172B-1D76-417A-82CB-5EE3C84B48C3}"/>
                </a:ext>
              </a:extLst>
            </p:cNvPr>
            <p:cNvSpPr/>
            <p:nvPr/>
          </p:nvSpPr>
          <p:spPr>
            <a:xfrm>
              <a:off x="415140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a:extLst>
                <a:ext uri="{FF2B5EF4-FFF2-40B4-BE49-F238E27FC236}">
                  <a16:creationId xmlns:a16="http://schemas.microsoft.com/office/drawing/2014/main" xmlns="" id="{970F2833-2C0E-44E7-8B79-4E163D5B4CE7}"/>
                </a:ext>
              </a:extLst>
            </p:cNvPr>
            <p:cNvSpPr/>
            <p:nvPr/>
          </p:nvSpPr>
          <p:spPr>
            <a:xfrm>
              <a:off x="167855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a:extLst>
                <a:ext uri="{FF2B5EF4-FFF2-40B4-BE49-F238E27FC236}">
                  <a16:creationId xmlns:a16="http://schemas.microsoft.com/office/drawing/2014/main" xmlns="" id="{107CF93C-D796-4656-B7B1-0EA812C3F1B0}"/>
                </a:ext>
              </a:extLst>
            </p:cNvPr>
            <p:cNvSpPr/>
            <p:nvPr/>
          </p:nvSpPr>
          <p:spPr>
            <a:xfrm>
              <a:off x="415140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菱形 32">
              <a:extLst>
                <a:ext uri="{FF2B5EF4-FFF2-40B4-BE49-F238E27FC236}">
                  <a16:creationId xmlns:a16="http://schemas.microsoft.com/office/drawing/2014/main" xmlns="" id="{80C654FF-59F3-4EA6-A8E7-EAAA06647DC0}"/>
                </a:ext>
              </a:extLst>
            </p:cNvPr>
            <p:cNvSpPr/>
            <p:nvPr/>
          </p:nvSpPr>
          <p:spPr>
            <a:xfrm>
              <a:off x="167855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xmlns="" id="{2F911892-BFAA-462D-A938-1D4AF97FB265}"/>
              </a:ext>
            </a:extLst>
          </p:cNvPr>
          <p:cNvGrpSpPr/>
          <p:nvPr userDrawn="1"/>
        </p:nvGrpSpPr>
        <p:grpSpPr>
          <a:xfrm>
            <a:off x="6214385" y="1567992"/>
            <a:ext cx="2532286" cy="4115716"/>
            <a:chOff x="1678550" y="1203502"/>
            <a:chExt cx="2532286" cy="4115716"/>
          </a:xfrm>
        </p:grpSpPr>
        <p:sp>
          <p:nvSpPr>
            <p:cNvPr id="35" name="矩形: 剪去对角 34">
              <a:extLst>
                <a:ext uri="{FF2B5EF4-FFF2-40B4-BE49-F238E27FC236}">
                  <a16:creationId xmlns:a16="http://schemas.microsoft.com/office/drawing/2014/main" xmlns="" id="{60847AFE-5270-45B4-AC86-8E0531845958}"/>
                </a:ext>
              </a:extLst>
            </p:cNvPr>
            <p:cNvSpPr/>
            <p:nvPr/>
          </p:nvSpPr>
          <p:spPr>
            <a:xfrm>
              <a:off x="1737986" y="1256742"/>
              <a:ext cx="2413414" cy="4003040"/>
            </a:xfrm>
            <a:prstGeom prst="snip2DiagRect">
              <a:avLst>
                <a:gd name="adj1" fmla="val 3789"/>
                <a:gd name="adj2" fmla="val 3195"/>
              </a:avLst>
            </a:prstGeom>
            <a:gradFill flip="none" rotWithShape="1">
              <a:gsLst>
                <a:gs pos="43000">
                  <a:schemeClr val="accent1">
                    <a:alpha val="26000"/>
                  </a:schemeClr>
                </a:gs>
                <a:gs pos="0">
                  <a:schemeClr val="accent1">
                    <a:alpha val="52000"/>
                  </a:schemeClr>
                </a:gs>
                <a:gs pos="100000">
                  <a:schemeClr val="accent1">
                    <a:alpha val="0"/>
                  </a:schemeClr>
                </a:gs>
              </a:gsLst>
              <a:path path="circle">
                <a:fillToRect l="50000" t="130000" r="50000" b="-30000"/>
              </a:path>
              <a:tileRect/>
            </a:gradFill>
            <a:ln>
              <a:solidFill>
                <a:schemeClr val="accent1"/>
              </a:solidFill>
            </a:ln>
            <a:effectLst>
              <a:outerShdw blurRad="1778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梯形 35">
              <a:extLst>
                <a:ext uri="{FF2B5EF4-FFF2-40B4-BE49-F238E27FC236}">
                  <a16:creationId xmlns:a16="http://schemas.microsoft.com/office/drawing/2014/main" xmlns="" id="{EF555F9D-B123-477E-B380-67DEB300CDD9}"/>
                </a:ext>
              </a:extLst>
            </p:cNvPr>
            <p:cNvSpPr/>
            <p:nvPr/>
          </p:nvSpPr>
          <p:spPr>
            <a:xfrm rot="16200000">
              <a:off x="3973673"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梯形 36">
              <a:extLst>
                <a:ext uri="{FF2B5EF4-FFF2-40B4-BE49-F238E27FC236}">
                  <a16:creationId xmlns:a16="http://schemas.microsoft.com/office/drawing/2014/main" xmlns="" id="{8B113D17-4DD1-44A4-AD84-167A989FF491}"/>
                </a:ext>
              </a:extLst>
            </p:cNvPr>
            <p:cNvSpPr/>
            <p:nvPr/>
          </p:nvSpPr>
          <p:spPr>
            <a:xfrm rot="10800000">
              <a:off x="3866993"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梯形 37">
              <a:extLst>
                <a:ext uri="{FF2B5EF4-FFF2-40B4-BE49-F238E27FC236}">
                  <a16:creationId xmlns:a16="http://schemas.microsoft.com/office/drawing/2014/main" xmlns="" id="{24FBB904-977B-4CBA-A1F6-2E9AEFEB6FA1}"/>
                </a:ext>
              </a:extLst>
            </p:cNvPr>
            <p:cNvSpPr/>
            <p:nvPr/>
          </p:nvSpPr>
          <p:spPr>
            <a:xfrm rot="5400000" flipH="1">
              <a:off x="1718711"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梯形 38">
              <a:extLst>
                <a:ext uri="{FF2B5EF4-FFF2-40B4-BE49-F238E27FC236}">
                  <a16:creationId xmlns:a16="http://schemas.microsoft.com/office/drawing/2014/main" xmlns="" id="{C14B4395-5F27-4CE3-A6AF-CC416AA8E150}"/>
                </a:ext>
              </a:extLst>
            </p:cNvPr>
            <p:cNvSpPr/>
            <p:nvPr/>
          </p:nvSpPr>
          <p:spPr>
            <a:xfrm rot="10800000" flipH="1">
              <a:off x="1825391"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梯形 39">
              <a:extLst>
                <a:ext uri="{FF2B5EF4-FFF2-40B4-BE49-F238E27FC236}">
                  <a16:creationId xmlns:a16="http://schemas.microsoft.com/office/drawing/2014/main" xmlns="" id="{94BA464C-2B99-44A6-94D4-0889611D9EF3}"/>
                </a:ext>
              </a:extLst>
            </p:cNvPr>
            <p:cNvSpPr/>
            <p:nvPr/>
          </p:nvSpPr>
          <p:spPr>
            <a:xfrm rot="5400000" flipV="1">
              <a:off x="3973673"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梯形 40">
              <a:extLst>
                <a:ext uri="{FF2B5EF4-FFF2-40B4-BE49-F238E27FC236}">
                  <a16:creationId xmlns:a16="http://schemas.microsoft.com/office/drawing/2014/main" xmlns="" id="{97D39996-0D8B-46BF-863B-196040C538B0}"/>
                </a:ext>
              </a:extLst>
            </p:cNvPr>
            <p:cNvSpPr/>
            <p:nvPr/>
          </p:nvSpPr>
          <p:spPr>
            <a:xfrm rot="10800000" flipV="1">
              <a:off x="3866993"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梯形 41">
              <a:extLst>
                <a:ext uri="{FF2B5EF4-FFF2-40B4-BE49-F238E27FC236}">
                  <a16:creationId xmlns:a16="http://schemas.microsoft.com/office/drawing/2014/main" xmlns="" id="{65F2E6BB-116B-40C6-9CBE-DFB0162CF310}"/>
                </a:ext>
              </a:extLst>
            </p:cNvPr>
            <p:cNvSpPr/>
            <p:nvPr/>
          </p:nvSpPr>
          <p:spPr>
            <a:xfrm rot="16200000" flipH="1" flipV="1">
              <a:off x="1718711"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梯形 42">
              <a:extLst>
                <a:ext uri="{FF2B5EF4-FFF2-40B4-BE49-F238E27FC236}">
                  <a16:creationId xmlns:a16="http://schemas.microsoft.com/office/drawing/2014/main" xmlns="" id="{D1A15D25-C5DF-4CB9-91A6-C02A42914A06}"/>
                </a:ext>
              </a:extLst>
            </p:cNvPr>
            <p:cNvSpPr/>
            <p:nvPr/>
          </p:nvSpPr>
          <p:spPr>
            <a:xfrm rot="10800000" flipH="1" flipV="1">
              <a:off x="1825391"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菱形 43">
              <a:extLst>
                <a:ext uri="{FF2B5EF4-FFF2-40B4-BE49-F238E27FC236}">
                  <a16:creationId xmlns:a16="http://schemas.microsoft.com/office/drawing/2014/main" xmlns="" id="{5849E424-F0C0-45F1-8722-25622247DBBC}"/>
                </a:ext>
              </a:extLst>
            </p:cNvPr>
            <p:cNvSpPr/>
            <p:nvPr/>
          </p:nvSpPr>
          <p:spPr>
            <a:xfrm>
              <a:off x="415140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a:extLst>
                <a:ext uri="{FF2B5EF4-FFF2-40B4-BE49-F238E27FC236}">
                  <a16:creationId xmlns:a16="http://schemas.microsoft.com/office/drawing/2014/main" xmlns="" id="{729C1F8C-B4CF-49E4-8353-DB92E9CC17F6}"/>
                </a:ext>
              </a:extLst>
            </p:cNvPr>
            <p:cNvSpPr/>
            <p:nvPr/>
          </p:nvSpPr>
          <p:spPr>
            <a:xfrm>
              <a:off x="167855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a:extLst>
                <a:ext uri="{FF2B5EF4-FFF2-40B4-BE49-F238E27FC236}">
                  <a16:creationId xmlns:a16="http://schemas.microsoft.com/office/drawing/2014/main" xmlns="" id="{67292ABB-FCDB-47F3-BD4E-C0EAD0B445A3}"/>
                </a:ext>
              </a:extLst>
            </p:cNvPr>
            <p:cNvSpPr/>
            <p:nvPr/>
          </p:nvSpPr>
          <p:spPr>
            <a:xfrm>
              <a:off x="415140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a:extLst>
                <a:ext uri="{FF2B5EF4-FFF2-40B4-BE49-F238E27FC236}">
                  <a16:creationId xmlns:a16="http://schemas.microsoft.com/office/drawing/2014/main" xmlns="" id="{6F32063A-7BC9-48C5-A8C7-A15513019B91}"/>
                </a:ext>
              </a:extLst>
            </p:cNvPr>
            <p:cNvSpPr/>
            <p:nvPr/>
          </p:nvSpPr>
          <p:spPr>
            <a:xfrm>
              <a:off x="167855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a:extLst>
              <a:ext uri="{FF2B5EF4-FFF2-40B4-BE49-F238E27FC236}">
                <a16:creationId xmlns:a16="http://schemas.microsoft.com/office/drawing/2014/main" xmlns="" id="{55F78740-4E88-4B30-992C-5C0D3BD825EF}"/>
              </a:ext>
            </a:extLst>
          </p:cNvPr>
          <p:cNvGrpSpPr/>
          <p:nvPr userDrawn="1"/>
        </p:nvGrpSpPr>
        <p:grpSpPr>
          <a:xfrm>
            <a:off x="8986614" y="1567992"/>
            <a:ext cx="2532286" cy="4115716"/>
            <a:chOff x="1678550" y="1203502"/>
            <a:chExt cx="2532286" cy="4115716"/>
          </a:xfrm>
        </p:grpSpPr>
        <p:sp>
          <p:nvSpPr>
            <p:cNvPr id="49" name="矩形: 剪去对角 48">
              <a:extLst>
                <a:ext uri="{FF2B5EF4-FFF2-40B4-BE49-F238E27FC236}">
                  <a16:creationId xmlns:a16="http://schemas.microsoft.com/office/drawing/2014/main" xmlns="" id="{C2C33C7C-F3E0-4560-906C-13D047765494}"/>
                </a:ext>
              </a:extLst>
            </p:cNvPr>
            <p:cNvSpPr/>
            <p:nvPr/>
          </p:nvSpPr>
          <p:spPr>
            <a:xfrm>
              <a:off x="1737986" y="1256742"/>
              <a:ext cx="2413414" cy="4003040"/>
            </a:xfrm>
            <a:prstGeom prst="snip2DiagRect">
              <a:avLst>
                <a:gd name="adj1" fmla="val 3789"/>
                <a:gd name="adj2" fmla="val 3195"/>
              </a:avLst>
            </a:prstGeom>
            <a:gradFill flip="none" rotWithShape="1">
              <a:gsLst>
                <a:gs pos="43000">
                  <a:schemeClr val="accent1">
                    <a:alpha val="26000"/>
                  </a:schemeClr>
                </a:gs>
                <a:gs pos="0">
                  <a:schemeClr val="accent1">
                    <a:alpha val="52000"/>
                  </a:schemeClr>
                </a:gs>
                <a:gs pos="100000">
                  <a:schemeClr val="accent1">
                    <a:alpha val="0"/>
                  </a:schemeClr>
                </a:gs>
              </a:gsLst>
              <a:path path="circle">
                <a:fillToRect l="50000" t="130000" r="50000" b="-30000"/>
              </a:path>
              <a:tileRect/>
            </a:gradFill>
            <a:ln>
              <a:solidFill>
                <a:schemeClr val="accent1"/>
              </a:solidFill>
            </a:ln>
            <a:effectLst>
              <a:outerShdw blurRad="1778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梯形 49">
              <a:extLst>
                <a:ext uri="{FF2B5EF4-FFF2-40B4-BE49-F238E27FC236}">
                  <a16:creationId xmlns:a16="http://schemas.microsoft.com/office/drawing/2014/main" xmlns="" id="{44049991-60B2-4D2C-A8AE-C31592E83A07}"/>
                </a:ext>
              </a:extLst>
            </p:cNvPr>
            <p:cNvSpPr/>
            <p:nvPr/>
          </p:nvSpPr>
          <p:spPr>
            <a:xfrm rot="16200000">
              <a:off x="3973673"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a:extLst>
                <a:ext uri="{FF2B5EF4-FFF2-40B4-BE49-F238E27FC236}">
                  <a16:creationId xmlns:a16="http://schemas.microsoft.com/office/drawing/2014/main" xmlns="" id="{56FDB0C4-877B-427F-88C0-2E27A387B465}"/>
                </a:ext>
              </a:extLst>
            </p:cNvPr>
            <p:cNvSpPr/>
            <p:nvPr/>
          </p:nvSpPr>
          <p:spPr>
            <a:xfrm rot="10800000">
              <a:off x="3866993"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a:extLst>
                <a:ext uri="{FF2B5EF4-FFF2-40B4-BE49-F238E27FC236}">
                  <a16:creationId xmlns:a16="http://schemas.microsoft.com/office/drawing/2014/main" xmlns="" id="{5EBAD02C-4CD9-45B9-BD49-FC725FBF76E6}"/>
                </a:ext>
              </a:extLst>
            </p:cNvPr>
            <p:cNvSpPr/>
            <p:nvPr/>
          </p:nvSpPr>
          <p:spPr>
            <a:xfrm rot="5400000" flipH="1">
              <a:off x="1718711"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a:extLst>
                <a:ext uri="{FF2B5EF4-FFF2-40B4-BE49-F238E27FC236}">
                  <a16:creationId xmlns:a16="http://schemas.microsoft.com/office/drawing/2014/main" xmlns="" id="{3B40B91D-811D-441C-BF0D-5DFCB2A67D91}"/>
                </a:ext>
              </a:extLst>
            </p:cNvPr>
            <p:cNvSpPr/>
            <p:nvPr/>
          </p:nvSpPr>
          <p:spPr>
            <a:xfrm rot="10800000" flipH="1">
              <a:off x="1825391"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梯形 53">
              <a:extLst>
                <a:ext uri="{FF2B5EF4-FFF2-40B4-BE49-F238E27FC236}">
                  <a16:creationId xmlns:a16="http://schemas.microsoft.com/office/drawing/2014/main" xmlns="" id="{4AC82179-1AB3-483F-BFCC-5A0085B270A4}"/>
                </a:ext>
              </a:extLst>
            </p:cNvPr>
            <p:cNvSpPr/>
            <p:nvPr/>
          </p:nvSpPr>
          <p:spPr>
            <a:xfrm rot="5400000" flipV="1">
              <a:off x="3973673"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梯形 54">
              <a:extLst>
                <a:ext uri="{FF2B5EF4-FFF2-40B4-BE49-F238E27FC236}">
                  <a16:creationId xmlns:a16="http://schemas.microsoft.com/office/drawing/2014/main" xmlns="" id="{01155EAA-8465-43F8-9C76-CE451045AE13}"/>
                </a:ext>
              </a:extLst>
            </p:cNvPr>
            <p:cNvSpPr/>
            <p:nvPr/>
          </p:nvSpPr>
          <p:spPr>
            <a:xfrm rot="10800000" flipV="1">
              <a:off x="3866993"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梯形 55">
              <a:extLst>
                <a:ext uri="{FF2B5EF4-FFF2-40B4-BE49-F238E27FC236}">
                  <a16:creationId xmlns:a16="http://schemas.microsoft.com/office/drawing/2014/main" xmlns="" id="{7E9263A7-398F-4A73-8C25-905DF23C28FA}"/>
                </a:ext>
              </a:extLst>
            </p:cNvPr>
            <p:cNvSpPr/>
            <p:nvPr/>
          </p:nvSpPr>
          <p:spPr>
            <a:xfrm rot="16200000" flipH="1" flipV="1">
              <a:off x="1718711"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a:extLst>
                <a:ext uri="{FF2B5EF4-FFF2-40B4-BE49-F238E27FC236}">
                  <a16:creationId xmlns:a16="http://schemas.microsoft.com/office/drawing/2014/main" xmlns="" id="{48D15770-E7CC-4F2B-9212-98160D07E57C}"/>
                </a:ext>
              </a:extLst>
            </p:cNvPr>
            <p:cNvSpPr/>
            <p:nvPr/>
          </p:nvSpPr>
          <p:spPr>
            <a:xfrm rot="10800000" flipH="1" flipV="1">
              <a:off x="1825391"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菱形 57">
              <a:extLst>
                <a:ext uri="{FF2B5EF4-FFF2-40B4-BE49-F238E27FC236}">
                  <a16:creationId xmlns:a16="http://schemas.microsoft.com/office/drawing/2014/main" xmlns="" id="{0E7BEEDF-E1BF-4FF1-8FDA-45B1D3935151}"/>
                </a:ext>
              </a:extLst>
            </p:cNvPr>
            <p:cNvSpPr/>
            <p:nvPr/>
          </p:nvSpPr>
          <p:spPr>
            <a:xfrm>
              <a:off x="415140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菱形 58">
              <a:extLst>
                <a:ext uri="{FF2B5EF4-FFF2-40B4-BE49-F238E27FC236}">
                  <a16:creationId xmlns:a16="http://schemas.microsoft.com/office/drawing/2014/main" xmlns="" id="{B93640DE-A385-46D9-9D73-D0C0E3653655}"/>
                </a:ext>
              </a:extLst>
            </p:cNvPr>
            <p:cNvSpPr/>
            <p:nvPr/>
          </p:nvSpPr>
          <p:spPr>
            <a:xfrm>
              <a:off x="167855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a:extLst>
                <a:ext uri="{FF2B5EF4-FFF2-40B4-BE49-F238E27FC236}">
                  <a16:creationId xmlns:a16="http://schemas.microsoft.com/office/drawing/2014/main" xmlns="" id="{6D42A178-03C2-43E2-9B4E-7A367E0C7C79}"/>
                </a:ext>
              </a:extLst>
            </p:cNvPr>
            <p:cNvSpPr/>
            <p:nvPr/>
          </p:nvSpPr>
          <p:spPr>
            <a:xfrm>
              <a:off x="415140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菱形 60">
              <a:extLst>
                <a:ext uri="{FF2B5EF4-FFF2-40B4-BE49-F238E27FC236}">
                  <a16:creationId xmlns:a16="http://schemas.microsoft.com/office/drawing/2014/main" xmlns="" id="{817FF9D2-A565-49CD-8F16-20EC0D40E6C8}"/>
                </a:ext>
              </a:extLst>
            </p:cNvPr>
            <p:cNvSpPr/>
            <p:nvPr/>
          </p:nvSpPr>
          <p:spPr>
            <a:xfrm>
              <a:off x="167855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图片占位符 2">
            <a:extLst>
              <a:ext uri="{FF2B5EF4-FFF2-40B4-BE49-F238E27FC236}">
                <a16:creationId xmlns:a16="http://schemas.microsoft.com/office/drawing/2014/main" xmlns="" id="{B0483DB2-BEE2-4C7A-BB0D-85D285DCBBAA}"/>
              </a:ext>
            </a:extLst>
          </p:cNvPr>
          <p:cNvSpPr>
            <a:spLocks noGrp="1"/>
          </p:cNvSpPr>
          <p:nvPr>
            <p:ph type="pic" sz="quarter" idx="15"/>
          </p:nvPr>
        </p:nvSpPr>
        <p:spPr>
          <a:xfrm>
            <a:off x="831962" y="3784600"/>
            <a:ext cx="2208213" cy="1558925"/>
          </a:xfrm>
          <a:prstGeom prst="rect">
            <a:avLst/>
          </a:prstGeom>
        </p:spPr>
        <p:txBody>
          <a:bodyPr/>
          <a:lstStyle>
            <a:lvl1pPr>
              <a:defRPr sz="1600"/>
            </a:lvl1pPr>
          </a:lstStyle>
          <a:p>
            <a:endParaRPr lang="zh-CN" altLang="en-US"/>
          </a:p>
        </p:txBody>
      </p:sp>
      <p:sp>
        <p:nvSpPr>
          <p:cNvPr id="62" name="图片占位符 2">
            <a:extLst>
              <a:ext uri="{FF2B5EF4-FFF2-40B4-BE49-F238E27FC236}">
                <a16:creationId xmlns:a16="http://schemas.microsoft.com/office/drawing/2014/main" xmlns="" id="{1E79C253-C035-4A17-B239-41DB920E19A5}"/>
              </a:ext>
            </a:extLst>
          </p:cNvPr>
          <p:cNvSpPr>
            <a:spLocks noGrp="1"/>
          </p:cNvSpPr>
          <p:nvPr>
            <p:ph type="pic" sz="quarter" idx="16"/>
          </p:nvPr>
        </p:nvSpPr>
        <p:spPr>
          <a:xfrm>
            <a:off x="3604192" y="3784600"/>
            <a:ext cx="2208213" cy="1558925"/>
          </a:xfrm>
          <a:prstGeom prst="rect">
            <a:avLst/>
          </a:prstGeom>
        </p:spPr>
        <p:txBody>
          <a:bodyPr/>
          <a:lstStyle>
            <a:lvl1pPr>
              <a:defRPr sz="1600"/>
            </a:lvl1pPr>
          </a:lstStyle>
          <a:p>
            <a:endParaRPr lang="zh-CN" altLang="en-US"/>
          </a:p>
        </p:txBody>
      </p:sp>
      <p:sp>
        <p:nvSpPr>
          <p:cNvPr id="63" name="图片占位符 2">
            <a:extLst>
              <a:ext uri="{FF2B5EF4-FFF2-40B4-BE49-F238E27FC236}">
                <a16:creationId xmlns:a16="http://schemas.microsoft.com/office/drawing/2014/main" xmlns="" id="{4E4AF0F6-3B99-4AF8-AD8C-06640C0C216B}"/>
              </a:ext>
            </a:extLst>
          </p:cNvPr>
          <p:cNvSpPr>
            <a:spLocks noGrp="1"/>
          </p:cNvSpPr>
          <p:nvPr>
            <p:ph type="pic" sz="quarter" idx="17"/>
          </p:nvPr>
        </p:nvSpPr>
        <p:spPr>
          <a:xfrm>
            <a:off x="6376422" y="3784600"/>
            <a:ext cx="2208213" cy="1558925"/>
          </a:xfrm>
          <a:prstGeom prst="rect">
            <a:avLst/>
          </a:prstGeom>
        </p:spPr>
        <p:txBody>
          <a:bodyPr/>
          <a:lstStyle>
            <a:lvl1pPr>
              <a:defRPr sz="1600"/>
            </a:lvl1pPr>
          </a:lstStyle>
          <a:p>
            <a:endParaRPr lang="zh-CN" altLang="en-US"/>
          </a:p>
        </p:txBody>
      </p:sp>
      <p:sp>
        <p:nvSpPr>
          <p:cNvPr id="64" name="图片占位符 2">
            <a:extLst>
              <a:ext uri="{FF2B5EF4-FFF2-40B4-BE49-F238E27FC236}">
                <a16:creationId xmlns:a16="http://schemas.microsoft.com/office/drawing/2014/main" xmlns="" id="{574D99FA-B6E8-4B83-A64E-71209FA32902}"/>
              </a:ext>
            </a:extLst>
          </p:cNvPr>
          <p:cNvSpPr>
            <a:spLocks noGrp="1"/>
          </p:cNvSpPr>
          <p:nvPr>
            <p:ph type="pic" sz="quarter" idx="18"/>
          </p:nvPr>
        </p:nvSpPr>
        <p:spPr>
          <a:xfrm>
            <a:off x="9148651" y="3784600"/>
            <a:ext cx="2208213" cy="1558925"/>
          </a:xfrm>
          <a:prstGeom prst="rect">
            <a:avLst/>
          </a:prstGeom>
        </p:spPr>
        <p:txBody>
          <a:bodyPr/>
          <a:lstStyle>
            <a:lvl1pPr>
              <a:defRPr sz="1600"/>
            </a:lvl1pPr>
          </a:lstStyle>
          <a:p>
            <a:endParaRPr lang="zh-CN" altLang="en-US"/>
          </a:p>
        </p:txBody>
      </p:sp>
      <p:sp>
        <p:nvSpPr>
          <p:cNvPr id="66" name="文本占位符 65">
            <a:extLst>
              <a:ext uri="{FF2B5EF4-FFF2-40B4-BE49-F238E27FC236}">
                <a16:creationId xmlns:a16="http://schemas.microsoft.com/office/drawing/2014/main" xmlns="" id="{E1E9D654-E04C-48D6-A682-D1F6C4D753A3}"/>
              </a:ext>
            </a:extLst>
          </p:cNvPr>
          <p:cNvSpPr>
            <a:spLocks noGrp="1"/>
          </p:cNvSpPr>
          <p:nvPr>
            <p:ph type="body" sz="quarter" idx="19"/>
          </p:nvPr>
        </p:nvSpPr>
        <p:spPr>
          <a:xfrm>
            <a:off x="859944" y="1901825"/>
            <a:ext cx="2152249" cy="1692275"/>
          </a:xfrm>
          <a:prstGeom prst="rect">
            <a:avLst/>
          </a:prstGeom>
        </p:spPr>
        <p:txBody>
          <a:bodyPr/>
          <a:lstStyle>
            <a:lvl1pPr marL="0" indent="0">
              <a:lnSpc>
                <a:spcPct val="120000"/>
              </a:lnSpc>
              <a:spcBef>
                <a:spcPts val="0"/>
              </a:spcBef>
              <a:buNone/>
              <a:defRPr sz="1600"/>
            </a:lvl1pPr>
          </a:lstStyle>
          <a:p>
            <a:pPr lvl="0"/>
            <a:r>
              <a:rPr lang="zh-CN" altLang="en-US" dirty="0"/>
              <a:t>单击此处编辑母版文本样式</a:t>
            </a:r>
          </a:p>
        </p:txBody>
      </p:sp>
      <p:sp>
        <p:nvSpPr>
          <p:cNvPr id="82" name="文本占位符 65">
            <a:extLst>
              <a:ext uri="{FF2B5EF4-FFF2-40B4-BE49-F238E27FC236}">
                <a16:creationId xmlns:a16="http://schemas.microsoft.com/office/drawing/2014/main" xmlns="" id="{9CFD30BA-2931-472E-8947-EAE209497232}"/>
              </a:ext>
            </a:extLst>
          </p:cNvPr>
          <p:cNvSpPr>
            <a:spLocks noGrp="1"/>
          </p:cNvSpPr>
          <p:nvPr>
            <p:ph type="body" sz="quarter" idx="20"/>
          </p:nvPr>
        </p:nvSpPr>
        <p:spPr>
          <a:xfrm>
            <a:off x="3632174" y="1901825"/>
            <a:ext cx="2152249" cy="1692275"/>
          </a:xfrm>
          <a:prstGeom prst="rect">
            <a:avLst/>
          </a:prstGeom>
        </p:spPr>
        <p:txBody>
          <a:bodyPr/>
          <a:lstStyle>
            <a:lvl1pPr>
              <a:defRPr lang="zh-CN" altLang="en-US" sz="1600" dirty="0"/>
            </a:lvl1pPr>
          </a:lstStyle>
          <a:p>
            <a:pPr marL="0" lvl="0" indent="0">
              <a:lnSpc>
                <a:spcPct val="120000"/>
              </a:lnSpc>
              <a:spcBef>
                <a:spcPts val="0"/>
              </a:spcBef>
              <a:buNone/>
            </a:pPr>
            <a:r>
              <a:rPr lang="zh-CN" altLang="en-US" dirty="0"/>
              <a:t>单击此处编辑母版文本样式</a:t>
            </a:r>
          </a:p>
        </p:txBody>
      </p:sp>
      <p:sp>
        <p:nvSpPr>
          <p:cNvPr id="83" name="文本占位符 65">
            <a:extLst>
              <a:ext uri="{FF2B5EF4-FFF2-40B4-BE49-F238E27FC236}">
                <a16:creationId xmlns:a16="http://schemas.microsoft.com/office/drawing/2014/main" xmlns="" id="{3C23F338-C57E-4039-9742-FCADCF059CCD}"/>
              </a:ext>
            </a:extLst>
          </p:cNvPr>
          <p:cNvSpPr>
            <a:spLocks noGrp="1"/>
          </p:cNvSpPr>
          <p:nvPr>
            <p:ph type="body" sz="quarter" idx="21"/>
          </p:nvPr>
        </p:nvSpPr>
        <p:spPr>
          <a:xfrm>
            <a:off x="6404404" y="1901825"/>
            <a:ext cx="2152249" cy="1692275"/>
          </a:xfrm>
          <a:prstGeom prst="rect">
            <a:avLst/>
          </a:prstGeom>
        </p:spPr>
        <p:txBody>
          <a:bodyPr/>
          <a:lstStyle>
            <a:lvl1pPr>
              <a:defRPr lang="zh-CN" altLang="en-US" sz="1600" dirty="0"/>
            </a:lvl1pPr>
          </a:lstStyle>
          <a:p>
            <a:pPr marL="0" lvl="0" indent="0">
              <a:lnSpc>
                <a:spcPct val="120000"/>
              </a:lnSpc>
              <a:spcBef>
                <a:spcPts val="0"/>
              </a:spcBef>
              <a:buNone/>
            </a:pPr>
            <a:r>
              <a:rPr lang="zh-CN" altLang="en-US" dirty="0"/>
              <a:t>单击此处编辑母版文本样式</a:t>
            </a:r>
          </a:p>
        </p:txBody>
      </p:sp>
      <p:sp>
        <p:nvSpPr>
          <p:cNvPr id="84" name="文本占位符 65">
            <a:extLst>
              <a:ext uri="{FF2B5EF4-FFF2-40B4-BE49-F238E27FC236}">
                <a16:creationId xmlns:a16="http://schemas.microsoft.com/office/drawing/2014/main" xmlns="" id="{50DA43E7-E893-4633-9303-76202A0EFDEC}"/>
              </a:ext>
            </a:extLst>
          </p:cNvPr>
          <p:cNvSpPr>
            <a:spLocks noGrp="1"/>
          </p:cNvSpPr>
          <p:nvPr>
            <p:ph type="body" sz="quarter" idx="22"/>
          </p:nvPr>
        </p:nvSpPr>
        <p:spPr>
          <a:xfrm>
            <a:off x="9176633" y="1901825"/>
            <a:ext cx="2152249" cy="1692275"/>
          </a:xfrm>
          <a:prstGeom prst="rect">
            <a:avLst/>
          </a:prstGeom>
        </p:spPr>
        <p:txBody>
          <a:bodyPr/>
          <a:lstStyle>
            <a:lvl1pPr>
              <a:defRPr lang="zh-CN" altLang="en-US" sz="1600" dirty="0"/>
            </a:lvl1pPr>
          </a:lstStyle>
          <a:p>
            <a:pPr marL="0" lvl="0" indent="0">
              <a:lnSpc>
                <a:spcPct val="120000"/>
              </a:lnSpc>
              <a:spcBef>
                <a:spcPts val="0"/>
              </a:spcBef>
              <a:buNone/>
            </a:pPr>
            <a:r>
              <a:rPr lang="zh-CN" altLang="en-US" dirty="0"/>
              <a:t>单击此处编辑母版文本样式</a:t>
            </a:r>
          </a:p>
        </p:txBody>
      </p:sp>
      <p:sp>
        <p:nvSpPr>
          <p:cNvPr id="69" name="任意多边形: 形状 68">
            <a:extLst>
              <a:ext uri="{FF2B5EF4-FFF2-40B4-BE49-F238E27FC236}">
                <a16:creationId xmlns:a16="http://schemas.microsoft.com/office/drawing/2014/main" xmlns="" id="{C50A1961-307C-4653-BEA0-A7FBA8959E51}"/>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309141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内容页_2">
    <p:spTree>
      <p:nvGrpSpPr>
        <p:cNvPr id="1" name=""/>
        <p:cNvGrpSpPr/>
        <p:nvPr/>
      </p:nvGrpSpPr>
      <p:grpSpPr>
        <a:xfrm>
          <a:off x="0" y="0"/>
          <a:ext cx="0" cy="0"/>
          <a:chOff x="0" y="0"/>
          <a:chExt cx="0" cy="0"/>
        </a:xfrm>
      </p:grpSpPr>
      <p:pic>
        <p:nvPicPr>
          <p:cNvPr id="74" name="图片 73" descr="灰色的蜂窝&#10;&#10;中度可信度描述已自动生成">
            <a:extLst>
              <a:ext uri="{FF2B5EF4-FFF2-40B4-BE49-F238E27FC236}">
                <a16:creationId xmlns:a16="http://schemas.microsoft.com/office/drawing/2014/main" xmlns="" id="{946BDBD2-7BC6-448E-ABC6-FD4AFB9642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xmlns="" id="{7B751151-5CA9-431F-A06A-54E72BC32725}"/>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a:extLst>
              <a:ext uri="{FF2B5EF4-FFF2-40B4-BE49-F238E27FC236}">
                <a16:creationId xmlns:a16="http://schemas.microsoft.com/office/drawing/2014/main" xmlns="" id="{4D31002B-91C5-4B05-8FD6-6D8F33A62511}"/>
              </a:ext>
            </a:extLst>
          </p:cNvPr>
          <p:cNvGrpSpPr/>
          <p:nvPr userDrawn="1"/>
        </p:nvGrpSpPr>
        <p:grpSpPr>
          <a:xfrm>
            <a:off x="6564104" y="1700878"/>
            <a:ext cx="1529080" cy="1529080"/>
            <a:chOff x="7500134" y="1218270"/>
            <a:chExt cx="1529080" cy="1529080"/>
          </a:xfrm>
        </p:grpSpPr>
        <p:sp>
          <p:nvSpPr>
            <p:cNvPr id="5" name="椭圆 4">
              <a:extLst>
                <a:ext uri="{FF2B5EF4-FFF2-40B4-BE49-F238E27FC236}">
                  <a16:creationId xmlns:a16="http://schemas.microsoft.com/office/drawing/2014/main" xmlns="" id="{412452A0-2710-4A90-865B-C17E392ECF56}"/>
                </a:ext>
              </a:extLst>
            </p:cNvPr>
            <p:cNvSpPr/>
            <p:nvPr/>
          </p:nvSpPr>
          <p:spPr>
            <a:xfrm>
              <a:off x="7500134" y="1218270"/>
              <a:ext cx="1529080" cy="1529080"/>
            </a:xfrm>
            <a:prstGeom prst="ellipse">
              <a:avLst/>
            </a:prstGeom>
            <a:gradFill flip="none" rotWithShape="1">
              <a:gsLst>
                <a:gs pos="53000">
                  <a:schemeClr val="accent1">
                    <a:alpha val="0"/>
                  </a:schemeClr>
                </a:gs>
                <a:gs pos="100000">
                  <a:schemeClr val="accent1">
                    <a:alpha val="36000"/>
                  </a:schemeClr>
                </a:gs>
              </a:gsLst>
              <a:path path="circle">
                <a:fillToRect l="50000" t="50000" r="50000" b="50000"/>
              </a:path>
              <a:tileRect/>
            </a:gradFill>
            <a:ln>
              <a:solidFill>
                <a:schemeClr val="accent1"/>
              </a:solidFill>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空心弧 5">
              <a:extLst>
                <a:ext uri="{FF2B5EF4-FFF2-40B4-BE49-F238E27FC236}">
                  <a16:creationId xmlns:a16="http://schemas.microsoft.com/office/drawing/2014/main" xmlns="" id="{19D37A46-18E6-4E39-AFE4-D5A30579BD87}"/>
                </a:ext>
              </a:extLst>
            </p:cNvPr>
            <p:cNvSpPr/>
            <p:nvPr/>
          </p:nvSpPr>
          <p:spPr>
            <a:xfrm rot="21437482">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空心弧 6">
              <a:extLst>
                <a:ext uri="{FF2B5EF4-FFF2-40B4-BE49-F238E27FC236}">
                  <a16:creationId xmlns:a16="http://schemas.microsoft.com/office/drawing/2014/main" xmlns="" id="{32C97E4F-B5B5-409C-BB5B-870E77A5FDC3}"/>
                </a:ext>
              </a:extLst>
            </p:cNvPr>
            <p:cNvSpPr/>
            <p:nvPr/>
          </p:nvSpPr>
          <p:spPr>
            <a:xfrm rot="2283870">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空心弧 7">
              <a:extLst>
                <a:ext uri="{FF2B5EF4-FFF2-40B4-BE49-F238E27FC236}">
                  <a16:creationId xmlns:a16="http://schemas.microsoft.com/office/drawing/2014/main" xmlns="" id="{7133C9F6-2C9F-4362-A603-4C870362F076}"/>
                </a:ext>
              </a:extLst>
            </p:cNvPr>
            <p:cNvSpPr/>
            <p:nvPr/>
          </p:nvSpPr>
          <p:spPr>
            <a:xfrm rot="4649435">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空心弧 8">
              <a:extLst>
                <a:ext uri="{FF2B5EF4-FFF2-40B4-BE49-F238E27FC236}">
                  <a16:creationId xmlns:a16="http://schemas.microsoft.com/office/drawing/2014/main" xmlns="" id="{BA10515D-99C5-4A20-BAD5-CD7A9E4A2A7C}"/>
                </a:ext>
              </a:extLst>
            </p:cNvPr>
            <p:cNvSpPr/>
            <p:nvPr/>
          </p:nvSpPr>
          <p:spPr>
            <a:xfrm rot="7023963">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空心弧 9">
              <a:extLst>
                <a:ext uri="{FF2B5EF4-FFF2-40B4-BE49-F238E27FC236}">
                  <a16:creationId xmlns:a16="http://schemas.microsoft.com/office/drawing/2014/main" xmlns="" id="{0FECDDB8-F73B-4847-A7D4-A9F90252C309}"/>
                </a:ext>
              </a:extLst>
            </p:cNvPr>
            <p:cNvSpPr/>
            <p:nvPr/>
          </p:nvSpPr>
          <p:spPr>
            <a:xfrm rot="9380992">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空心弧 10">
              <a:extLst>
                <a:ext uri="{FF2B5EF4-FFF2-40B4-BE49-F238E27FC236}">
                  <a16:creationId xmlns:a16="http://schemas.microsoft.com/office/drawing/2014/main" xmlns="" id="{64A3DDCA-ECEA-4A1C-8BD0-D8F40309F958}"/>
                </a:ext>
              </a:extLst>
            </p:cNvPr>
            <p:cNvSpPr/>
            <p:nvPr/>
          </p:nvSpPr>
          <p:spPr>
            <a:xfrm rot="11784087">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空心弧 11">
              <a:extLst>
                <a:ext uri="{FF2B5EF4-FFF2-40B4-BE49-F238E27FC236}">
                  <a16:creationId xmlns:a16="http://schemas.microsoft.com/office/drawing/2014/main" xmlns="" id="{AF771724-1D83-4920-94FF-08A430989C25}"/>
                </a:ext>
              </a:extLst>
            </p:cNvPr>
            <p:cNvSpPr/>
            <p:nvPr/>
          </p:nvSpPr>
          <p:spPr>
            <a:xfrm rot="14164192">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空心弧 12">
              <a:extLst>
                <a:ext uri="{FF2B5EF4-FFF2-40B4-BE49-F238E27FC236}">
                  <a16:creationId xmlns:a16="http://schemas.microsoft.com/office/drawing/2014/main" xmlns="" id="{9E51C172-3C03-43A1-9C92-3E3B97486736}"/>
                </a:ext>
              </a:extLst>
            </p:cNvPr>
            <p:cNvSpPr/>
            <p:nvPr/>
          </p:nvSpPr>
          <p:spPr>
            <a:xfrm rot="16565317">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空心弧 13">
              <a:extLst>
                <a:ext uri="{FF2B5EF4-FFF2-40B4-BE49-F238E27FC236}">
                  <a16:creationId xmlns:a16="http://schemas.microsoft.com/office/drawing/2014/main" xmlns="" id="{99C020D1-3DD0-48A3-8AC8-A1F679C5FBEA}"/>
                </a:ext>
              </a:extLst>
            </p:cNvPr>
            <p:cNvSpPr/>
            <p:nvPr/>
          </p:nvSpPr>
          <p:spPr>
            <a:xfrm rot="19027249">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3B12B637-4415-4DA1-81C9-E30140159E50}"/>
                </a:ext>
              </a:extLst>
            </p:cNvPr>
            <p:cNvSpPr/>
            <p:nvPr/>
          </p:nvSpPr>
          <p:spPr>
            <a:xfrm>
              <a:off x="7751108" y="1469244"/>
              <a:ext cx="1027132" cy="1027132"/>
            </a:xfrm>
            <a:prstGeom prst="ellipse">
              <a:avLst/>
            </a:prstGeom>
            <a:noFill/>
            <a:ln>
              <a:solidFill>
                <a:schemeClr val="accent1"/>
              </a:solidFill>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xmlns="" id="{D6A4551C-8FBE-41AF-B4E5-981AF5CCDCE9}"/>
                </a:ext>
              </a:extLst>
            </p:cNvPr>
            <p:cNvGrpSpPr/>
            <p:nvPr/>
          </p:nvGrpSpPr>
          <p:grpSpPr>
            <a:xfrm>
              <a:off x="7843964" y="1562100"/>
              <a:ext cx="841420" cy="841420"/>
              <a:chOff x="7751108" y="1469244"/>
              <a:chExt cx="1027132" cy="1027132"/>
            </a:xfrm>
          </p:grpSpPr>
          <p:grpSp>
            <p:nvGrpSpPr>
              <p:cNvPr id="17" name="组合 16">
                <a:extLst>
                  <a:ext uri="{FF2B5EF4-FFF2-40B4-BE49-F238E27FC236}">
                    <a16:creationId xmlns:a16="http://schemas.microsoft.com/office/drawing/2014/main" xmlns="" id="{0B343F78-BAB6-4125-8B2F-A1496A4C5F3A}"/>
                  </a:ext>
                </a:extLst>
              </p:cNvPr>
              <p:cNvGrpSpPr/>
              <p:nvPr/>
            </p:nvGrpSpPr>
            <p:grpSpPr>
              <a:xfrm>
                <a:off x="8226150" y="1469244"/>
                <a:ext cx="77048" cy="1027132"/>
                <a:chOff x="8226150" y="1469244"/>
                <a:chExt cx="77048" cy="1027132"/>
              </a:xfrm>
            </p:grpSpPr>
            <p:sp>
              <p:nvSpPr>
                <p:cNvPr id="21" name="等腰三角形 20">
                  <a:extLst>
                    <a:ext uri="{FF2B5EF4-FFF2-40B4-BE49-F238E27FC236}">
                      <a16:creationId xmlns:a16="http://schemas.microsoft.com/office/drawing/2014/main" xmlns="" id="{C6695168-7CA5-4706-9CDC-6AA7EFB01CC2}"/>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等腰三角形 23">
                  <a:extLst>
                    <a:ext uri="{FF2B5EF4-FFF2-40B4-BE49-F238E27FC236}">
                      <a16:creationId xmlns:a16="http://schemas.microsoft.com/office/drawing/2014/main" xmlns="" id="{32916AB6-29B0-4C40-AFBA-20658F884C10}"/>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8" name="组合 17">
                <a:extLst>
                  <a:ext uri="{FF2B5EF4-FFF2-40B4-BE49-F238E27FC236}">
                    <a16:creationId xmlns:a16="http://schemas.microsoft.com/office/drawing/2014/main" xmlns="" id="{643B5B52-9FA0-44BA-A15F-D78A7CA846B6}"/>
                  </a:ext>
                </a:extLst>
              </p:cNvPr>
              <p:cNvGrpSpPr/>
              <p:nvPr/>
            </p:nvGrpSpPr>
            <p:grpSpPr>
              <a:xfrm rot="5400000">
                <a:off x="8226150" y="1469244"/>
                <a:ext cx="77048" cy="1027132"/>
                <a:chOff x="8226150" y="1469244"/>
                <a:chExt cx="77048" cy="1027132"/>
              </a:xfrm>
            </p:grpSpPr>
            <p:sp>
              <p:nvSpPr>
                <p:cNvPr id="19" name="等腰三角形 18">
                  <a:extLst>
                    <a:ext uri="{FF2B5EF4-FFF2-40B4-BE49-F238E27FC236}">
                      <a16:creationId xmlns:a16="http://schemas.microsoft.com/office/drawing/2014/main" xmlns="" id="{FC3A603E-70AA-433A-86D8-50266C856159}"/>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等腰三角形 19">
                  <a:extLst>
                    <a:ext uri="{FF2B5EF4-FFF2-40B4-BE49-F238E27FC236}">
                      <a16:creationId xmlns:a16="http://schemas.microsoft.com/office/drawing/2014/main" xmlns="" id="{FD31DCD4-8395-4F12-991A-B9CE9F39C257}"/>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grpSp>
        <p:nvGrpSpPr>
          <p:cNvPr id="25" name="组合 24">
            <a:extLst>
              <a:ext uri="{FF2B5EF4-FFF2-40B4-BE49-F238E27FC236}">
                <a16:creationId xmlns:a16="http://schemas.microsoft.com/office/drawing/2014/main" xmlns="" id="{763BD179-A451-4534-8C56-7E1EA5920134}"/>
              </a:ext>
            </a:extLst>
          </p:cNvPr>
          <p:cNvGrpSpPr/>
          <p:nvPr userDrawn="1"/>
        </p:nvGrpSpPr>
        <p:grpSpPr>
          <a:xfrm>
            <a:off x="1375492" y="1704602"/>
            <a:ext cx="1521632" cy="1521632"/>
            <a:chOff x="5427546" y="3354198"/>
            <a:chExt cx="1331932" cy="1331932"/>
          </a:xfrm>
        </p:grpSpPr>
        <p:sp>
          <p:nvSpPr>
            <p:cNvPr id="26" name="空心弧 25">
              <a:extLst>
                <a:ext uri="{FF2B5EF4-FFF2-40B4-BE49-F238E27FC236}">
                  <a16:creationId xmlns:a16="http://schemas.microsoft.com/office/drawing/2014/main" xmlns="" id="{A7A87482-007B-47E4-870A-12BDEA62A1B3}"/>
                </a:ext>
              </a:extLst>
            </p:cNvPr>
            <p:cNvSpPr/>
            <p:nvPr/>
          </p:nvSpPr>
          <p:spPr>
            <a:xfrm>
              <a:off x="5427546" y="3354198"/>
              <a:ext cx="1331932" cy="1331932"/>
            </a:xfrm>
            <a:prstGeom prst="blockArc">
              <a:avLst>
                <a:gd name="adj1" fmla="val 18257164"/>
                <a:gd name="adj2" fmla="val 3319074"/>
                <a:gd name="adj3" fmla="val 56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xmlns="" id="{8A85D3ED-9140-4445-BBAB-784F178B1ADD}"/>
                </a:ext>
              </a:extLst>
            </p:cNvPr>
            <p:cNvSpPr/>
            <p:nvPr/>
          </p:nvSpPr>
          <p:spPr>
            <a:xfrm>
              <a:off x="5579946" y="3506598"/>
              <a:ext cx="1027132" cy="1027132"/>
            </a:xfrm>
            <a:prstGeom prst="ellipse">
              <a:avLst/>
            </a:prstGeom>
            <a:noFill/>
            <a:ln>
              <a:solidFill>
                <a:schemeClr val="accent1"/>
              </a:solidFill>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a:extLst>
                <a:ext uri="{FF2B5EF4-FFF2-40B4-BE49-F238E27FC236}">
                  <a16:creationId xmlns:a16="http://schemas.microsoft.com/office/drawing/2014/main" xmlns="" id="{F6F5484C-3599-4619-B11F-2A1E432D06AC}"/>
                </a:ext>
              </a:extLst>
            </p:cNvPr>
            <p:cNvGrpSpPr/>
            <p:nvPr/>
          </p:nvGrpSpPr>
          <p:grpSpPr>
            <a:xfrm>
              <a:off x="5584877" y="3511529"/>
              <a:ext cx="1017270" cy="1017270"/>
              <a:chOff x="7751108" y="1469244"/>
              <a:chExt cx="1027132" cy="1027132"/>
            </a:xfrm>
          </p:grpSpPr>
          <p:grpSp>
            <p:nvGrpSpPr>
              <p:cNvPr id="37" name="组合 36">
                <a:extLst>
                  <a:ext uri="{FF2B5EF4-FFF2-40B4-BE49-F238E27FC236}">
                    <a16:creationId xmlns:a16="http://schemas.microsoft.com/office/drawing/2014/main" xmlns="" id="{8F09E83C-013F-4F95-88B7-069697C5E93A}"/>
                  </a:ext>
                </a:extLst>
              </p:cNvPr>
              <p:cNvGrpSpPr/>
              <p:nvPr/>
            </p:nvGrpSpPr>
            <p:grpSpPr>
              <a:xfrm>
                <a:off x="8226150" y="1469244"/>
                <a:ext cx="77048" cy="1027132"/>
                <a:chOff x="8226150" y="1469244"/>
                <a:chExt cx="77048" cy="1027132"/>
              </a:xfrm>
            </p:grpSpPr>
            <p:sp>
              <p:nvSpPr>
                <p:cNvPr id="41" name="等腰三角形 40">
                  <a:extLst>
                    <a:ext uri="{FF2B5EF4-FFF2-40B4-BE49-F238E27FC236}">
                      <a16:creationId xmlns:a16="http://schemas.microsoft.com/office/drawing/2014/main" xmlns="" id="{34451BA1-A34F-462D-9FDF-009BD8B6FB44}"/>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等腰三角形 41">
                  <a:extLst>
                    <a:ext uri="{FF2B5EF4-FFF2-40B4-BE49-F238E27FC236}">
                      <a16:creationId xmlns:a16="http://schemas.microsoft.com/office/drawing/2014/main" xmlns="" id="{9400F1C2-B35C-4A91-B15A-DAA02EAF58B8}"/>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8" name="组合 37">
                <a:extLst>
                  <a:ext uri="{FF2B5EF4-FFF2-40B4-BE49-F238E27FC236}">
                    <a16:creationId xmlns:a16="http://schemas.microsoft.com/office/drawing/2014/main" xmlns="" id="{BCA7B3E5-E859-4D5A-90BA-669252A94D74}"/>
                  </a:ext>
                </a:extLst>
              </p:cNvPr>
              <p:cNvGrpSpPr/>
              <p:nvPr/>
            </p:nvGrpSpPr>
            <p:grpSpPr>
              <a:xfrm rot="5400000">
                <a:off x="8226150" y="1469244"/>
                <a:ext cx="77048" cy="1027132"/>
                <a:chOff x="8226150" y="1469244"/>
                <a:chExt cx="77048" cy="1027132"/>
              </a:xfrm>
            </p:grpSpPr>
            <p:sp>
              <p:nvSpPr>
                <p:cNvPr id="39" name="等腰三角形 38">
                  <a:extLst>
                    <a:ext uri="{FF2B5EF4-FFF2-40B4-BE49-F238E27FC236}">
                      <a16:creationId xmlns:a16="http://schemas.microsoft.com/office/drawing/2014/main" xmlns="" id="{33748312-6C64-40E0-8738-7801887B6F6A}"/>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等腰三角形 39">
                  <a:extLst>
                    <a:ext uri="{FF2B5EF4-FFF2-40B4-BE49-F238E27FC236}">
                      <a16:creationId xmlns:a16="http://schemas.microsoft.com/office/drawing/2014/main" xmlns="" id="{92AC14FF-1852-4809-80F5-8AFB87F3F111}"/>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29" name="空心弧 28">
              <a:extLst>
                <a:ext uri="{FF2B5EF4-FFF2-40B4-BE49-F238E27FC236}">
                  <a16:creationId xmlns:a16="http://schemas.microsoft.com/office/drawing/2014/main" xmlns="" id="{3C6A0CA2-34B0-4D63-8DFD-E74BE1DB3F29}"/>
                </a:ext>
              </a:extLst>
            </p:cNvPr>
            <p:cNvSpPr/>
            <p:nvPr/>
          </p:nvSpPr>
          <p:spPr>
            <a:xfrm flipH="1">
              <a:off x="5427546" y="3354198"/>
              <a:ext cx="1331932" cy="1331932"/>
            </a:xfrm>
            <a:prstGeom prst="blockArc">
              <a:avLst>
                <a:gd name="adj1" fmla="val 18257164"/>
                <a:gd name="adj2" fmla="val 3319074"/>
                <a:gd name="adj3" fmla="val 56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弧形 29">
              <a:extLst>
                <a:ext uri="{FF2B5EF4-FFF2-40B4-BE49-F238E27FC236}">
                  <a16:creationId xmlns:a16="http://schemas.microsoft.com/office/drawing/2014/main" xmlns="" id="{B189FE4F-BDBB-41E9-BBA2-91F3B916B529}"/>
                </a:ext>
              </a:extLst>
            </p:cNvPr>
            <p:cNvSpPr/>
            <p:nvPr/>
          </p:nvSpPr>
          <p:spPr>
            <a:xfrm>
              <a:off x="5464862" y="3391514"/>
              <a:ext cx="1257300" cy="1257300"/>
            </a:xfrm>
            <a:prstGeom prst="arc">
              <a:avLst>
                <a:gd name="adj1" fmla="val 14255596"/>
                <a:gd name="adj2" fmla="val 18088074"/>
              </a:avLst>
            </a:prstGeom>
            <a:noFill/>
            <a:ln>
              <a:solidFill>
                <a:schemeClr val="accent1"/>
              </a:solid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弧形 30">
              <a:extLst>
                <a:ext uri="{FF2B5EF4-FFF2-40B4-BE49-F238E27FC236}">
                  <a16:creationId xmlns:a16="http://schemas.microsoft.com/office/drawing/2014/main" xmlns="" id="{80D0CF34-676C-449B-8226-9D8A7C76AEF7}"/>
                </a:ext>
              </a:extLst>
            </p:cNvPr>
            <p:cNvSpPr/>
            <p:nvPr/>
          </p:nvSpPr>
          <p:spPr>
            <a:xfrm flipV="1">
              <a:off x="5464862" y="3391514"/>
              <a:ext cx="1257300" cy="1257300"/>
            </a:xfrm>
            <a:prstGeom prst="arc">
              <a:avLst>
                <a:gd name="adj1" fmla="val 14255596"/>
                <a:gd name="adj2" fmla="val 18088074"/>
              </a:avLst>
            </a:prstGeom>
            <a:noFill/>
            <a:ln>
              <a:solidFill>
                <a:schemeClr val="accent1"/>
              </a:solid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xmlns="" id="{8684AE38-4571-4B40-ADB8-5617041CCCB9}"/>
                </a:ext>
              </a:extLst>
            </p:cNvPr>
            <p:cNvGrpSpPr/>
            <p:nvPr/>
          </p:nvGrpSpPr>
          <p:grpSpPr>
            <a:xfrm>
              <a:off x="5511904" y="3438556"/>
              <a:ext cx="1163216" cy="1163216"/>
              <a:chOff x="5632816" y="1484210"/>
              <a:chExt cx="1302000" cy="1302000"/>
            </a:xfrm>
          </p:grpSpPr>
          <p:sp>
            <p:nvSpPr>
              <p:cNvPr id="33" name="菱形 32">
                <a:extLst>
                  <a:ext uri="{FF2B5EF4-FFF2-40B4-BE49-F238E27FC236}">
                    <a16:creationId xmlns:a16="http://schemas.microsoft.com/office/drawing/2014/main" xmlns="" id="{7206D74D-98F7-4E53-A24A-6D1124A7D0C8}"/>
                  </a:ext>
                </a:extLst>
              </p:cNvPr>
              <p:cNvSpPr/>
              <p:nvPr/>
            </p:nvSpPr>
            <p:spPr>
              <a:xfrm>
                <a:off x="6866080" y="1484210"/>
                <a:ext cx="68736" cy="687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菱形 33">
                <a:extLst>
                  <a:ext uri="{FF2B5EF4-FFF2-40B4-BE49-F238E27FC236}">
                    <a16:creationId xmlns:a16="http://schemas.microsoft.com/office/drawing/2014/main" xmlns="" id="{94B154E3-2865-4B5E-9008-FF429721DA7E}"/>
                  </a:ext>
                </a:extLst>
              </p:cNvPr>
              <p:cNvSpPr/>
              <p:nvPr/>
            </p:nvSpPr>
            <p:spPr>
              <a:xfrm>
                <a:off x="5632816" y="1484210"/>
                <a:ext cx="68736" cy="687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菱形 34">
                <a:extLst>
                  <a:ext uri="{FF2B5EF4-FFF2-40B4-BE49-F238E27FC236}">
                    <a16:creationId xmlns:a16="http://schemas.microsoft.com/office/drawing/2014/main" xmlns="" id="{AA426339-476D-495F-845D-4C8D7965AA8C}"/>
                  </a:ext>
                </a:extLst>
              </p:cNvPr>
              <p:cNvSpPr/>
              <p:nvPr/>
            </p:nvSpPr>
            <p:spPr>
              <a:xfrm>
                <a:off x="6866080" y="2717474"/>
                <a:ext cx="68736" cy="687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a:extLst>
                  <a:ext uri="{FF2B5EF4-FFF2-40B4-BE49-F238E27FC236}">
                    <a16:creationId xmlns:a16="http://schemas.microsoft.com/office/drawing/2014/main" xmlns="" id="{7330A68C-9AF4-4BBF-A914-2D9B7BC005F4}"/>
                  </a:ext>
                </a:extLst>
              </p:cNvPr>
              <p:cNvSpPr/>
              <p:nvPr/>
            </p:nvSpPr>
            <p:spPr>
              <a:xfrm>
                <a:off x="5632816" y="2717474"/>
                <a:ext cx="68736" cy="687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 name="组合 42">
            <a:extLst>
              <a:ext uri="{FF2B5EF4-FFF2-40B4-BE49-F238E27FC236}">
                <a16:creationId xmlns:a16="http://schemas.microsoft.com/office/drawing/2014/main" xmlns="" id="{111973C3-F1E8-4848-BD51-A8A39C7E7E84}"/>
              </a:ext>
            </a:extLst>
          </p:cNvPr>
          <p:cNvGrpSpPr/>
          <p:nvPr userDrawn="1"/>
        </p:nvGrpSpPr>
        <p:grpSpPr>
          <a:xfrm>
            <a:off x="3959639" y="1694444"/>
            <a:ext cx="1541950" cy="1541948"/>
            <a:chOff x="3197690" y="3521467"/>
            <a:chExt cx="1541950" cy="1541948"/>
          </a:xfrm>
        </p:grpSpPr>
        <p:sp>
          <p:nvSpPr>
            <p:cNvPr id="44" name="椭圆 43">
              <a:extLst>
                <a:ext uri="{FF2B5EF4-FFF2-40B4-BE49-F238E27FC236}">
                  <a16:creationId xmlns:a16="http://schemas.microsoft.com/office/drawing/2014/main" xmlns="" id="{AEA6B99E-5D87-4E92-BE65-B47BA00B897E}"/>
                </a:ext>
              </a:extLst>
            </p:cNvPr>
            <p:cNvSpPr/>
            <p:nvPr/>
          </p:nvSpPr>
          <p:spPr>
            <a:xfrm>
              <a:off x="3197690" y="3521467"/>
              <a:ext cx="1541950" cy="1541948"/>
            </a:xfrm>
            <a:prstGeom prst="ellipse">
              <a:avLst/>
            </a:prstGeom>
            <a:noFill/>
            <a:ln>
              <a:solidFill>
                <a:schemeClr val="accent1"/>
              </a:solidFill>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空心弧 44">
              <a:extLst>
                <a:ext uri="{FF2B5EF4-FFF2-40B4-BE49-F238E27FC236}">
                  <a16:creationId xmlns:a16="http://schemas.microsoft.com/office/drawing/2014/main" xmlns="" id="{68DB1D3E-0B01-4012-AD0B-D124CC51CF07}"/>
                </a:ext>
              </a:extLst>
            </p:cNvPr>
            <p:cNvSpPr/>
            <p:nvPr/>
          </p:nvSpPr>
          <p:spPr>
            <a:xfrm>
              <a:off x="3267792"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xmlns="" id="{1ED59559-70A4-484F-A7B9-9B00740EE16D}"/>
                </a:ext>
              </a:extLst>
            </p:cNvPr>
            <p:cNvSpPr/>
            <p:nvPr/>
          </p:nvSpPr>
          <p:spPr>
            <a:xfrm>
              <a:off x="3381954" y="3705730"/>
              <a:ext cx="1173421" cy="1173421"/>
            </a:xfrm>
            <a:prstGeom prst="ellipse">
              <a:avLst/>
            </a:prstGeom>
            <a:noFill/>
            <a:ln>
              <a:solidFill>
                <a:schemeClr val="accent1"/>
              </a:solidFill>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a:extLst>
                <a:ext uri="{FF2B5EF4-FFF2-40B4-BE49-F238E27FC236}">
                  <a16:creationId xmlns:a16="http://schemas.microsoft.com/office/drawing/2014/main" xmlns="" id="{0C4E8D64-7C5D-49BE-A03F-91F2807246DE}"/>
                </a:ext>
              </a:extLst>
            </p:cNvPr>
            <p:cNvGrpSpPr/>
            <p:nvPr/>
          </p:nvGrpSpPr>
          <p:grpSpPr>
            <a:xfrm>
              <a:off x="3580593" y="3904369"/>
              <a:ext cx="776142" cy="776142"/>
              <a:chOff x="7751108" y="1469244"/>
              <a:chExt cx="1027132" cy="1027132"/>
            </a:xfrm>
          </p:grpSpPr>
          <p:grpSp>
            <p:nvGrpSpPr>
              <p:cNvPr id="51" name="组合 50">
                <a:extLst>
                  <a:ext uri="{FF2B5EF4-FFF2-40B4-BE49-F238E27FC236}">
                    <a16:creationId xmlns:a16="http://schemas.microsoft.com/office/drawing/2014/main" xmlns="" id="{DC229C47-E22E-4854-AF9F-39E727FDB18F}"/>
                  </a:ext>
                </a:extLst>
              </p:cNvPr>
              <p:cNvGrpSpPr/>
              <p:nvPr/>
            </p:nvGrpSpPr>
            <p:grpSpPr>
              <a:xfrm>
                <a:off x="8226150" y="1469244"/>
                <a:ext cx="77048" cy="1027132"/>
                <a:chOff x="8226150" y="1469244"/>
                <a:chExt cx="77048" cy="1027132"/>
              </a:xfrm>
            </p:grpSpPr>
            <p:sp>
              <p:nvSpPr>
                <p:cNvPr id="55" name="等腰三角形 54">
                  <a:extLst>
                    <a:ext uri="{FF2B5EF4-FFF2-40B4-BE49-F238E27FC236}">
                      <a16:creationId xmlns:a16="http://schemas.microsoft.com/office/drawing/2014/main" xmlns="" id="{33E11D73-8A8B-439E-9979-326E736BFE70}"/>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等腰三角形 55">
                  <a:extLst>
                    <a:ext uri="{FF2B5EF4-FFF2-40B4-BE49-F238E27FC236}">
                      <a16:creationId xmlns:a16="http://schemas.microsoft.com/office/drawing/2014/main" xmlns="" id="{7A122B05-04E9-4DFD-A4B1-F84C390AD15F}"/>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2" name="组合 51">
                <a:extLst>
                  <a:ext uri="{FF2B5EF4-FFF2-40B4-BE49-F238E27FC236}">
                    <a16:creationId xmlns:a16="http://schemas.microsoft.com/office/drawing/2014/main" xmlns="" id="{BB139253-87E1-4FA5-8B1E-12A5C2AF5331}"/>
                  </a:ext>
                </a:extLst>
              </p:cNvPr>
              <p:cNvGrpSpPr/>
              <p:nvPr/>
            </p:nvGrpSpPr>
            <p:grpSpPr>
              <a:xfrm rot="5400000">
                <a:off x="8226150" y="1469244"/>
                <a:ext cx="77048" cy="1027132"/>
                <a:chOff x="8226150" y="1469244"/>
                <a:chExt cx="77048" cy="1027132"/>
              </a:xfrm>
            </p:grpSpPr>
            <p:sp>
              <p:nvSpPr>
                <p:cNvPr id="53" name="等腰三角形 52">
                  <a:extLst>
                    <a:ext uri="{FF2B5EF4-FFF2-40B4-BE49-F238E27FC236}">
                      <a16:creationId xmlns:a16="http://schemas.microsoft.com/office/drawing/2014/main" xmlns="" id="{2A0D0FC8-E2C0-4077-9861-3D977BFCBD5F}"/>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4" name="等腰三角形 53">
                  <a:extLst>
                    <a:ext uri="{FF2B5EF4-FFF2-40B4-BE49-F238E27FC236}">
                      <a16:creationId xmlns:a16="http://schemas.microsoft.com/office/drawing/2014/main" xmlns="" id="{00D11C3A-CA84-413A-B88F-05ED0FD4BCEE}"/>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48" name="空心弧 47">
              <a:extLst>
                <a:ext uri="{FF2B5EF4-FFF2-40B4-BE49-F238E27FC236}">
                  <a16:creationId xmlns:a16="http://schemas.microsoft.com/office/drawing/2014/main" xmlns="" id="{2E659441-E585-4FCF-B0BC-8BC19722EE4E}"/>
                </a:ext>
              </a:extLst>
            </p:cNvPr>
            <p:cNvSpPr/>
            <p:nvPr/>
          </p:nvSpPr>
          <p:spPr>
            <a:xfrm flipH="1">
              <a:off x="3267792"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空心弧 48">
              <a:extLst>
                <a:ext uri="{FF2B5EF4-FFF2-40B4-BE49-F238E27FC236}">
                  <a16:creationId xmlns:a16="http://schemas.microsoft.com/office/drawing/2014/main" xmlns="" id="{9AB39F9B-BEF0-4B5A-955B-3D5D63F3678D}"/>
                </a:ext>
              </a:extLst>
            </p:cNvPr>
            <p:cNvSpPr/>
            <p:nvPr/>
          </p:nvSpPr>
          <p:spPr>
            <a:xfrm flipH="1" flipV="1">
              <a:off x="3267792"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空心弧 49">
              <a:extLst>
                <a:ext uri="{FF2B5EF4-FFF2-40B4-BE49-F238E27FC236}">
                  <a16:creationId xmlns:a16="http://schemas.microsoft.com/office/drawing/2014/main" xmlns="" id="{8A524097-30A0-44EC-ABE6-0A90C187E138}"/>
                </a:ext>
              </a:extLst>
            </p:cNvPr>
            <p:cNvSpPr/>
            <p:nvPr/>
          </p:nvSpPr>
          <p:spPr>
            <a:xfrm flipV="1">
              <a:off x="3267792"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占位符 70">
            <a:extLst>
              <a:ext uri="{FF2B5EF4-FFF2-40B4-BE49-F238E27FC236}">
                <a16:creationId xmlns:a16="http://schemas.microsoft.com/office/drawing/2014/main" xmlns="" id="{095D7392-F835-4114-B6AB-9C3A4A3B7DFD}"/>
              </a:ext>
            </a:extLst>
          </p:cNvPr>
          <p:cNvSpPr>
            <a:spLocks noGrp="1"/>
          </p:cNvSpPr>
          <p:nvPr>
            <p:ph type="body" sz="quarter" idx="15"/>
          </p:nvPr>
        </p:nvSpPr>
        <p:spPr>
          <a:xfrm>
            <a:off x="1043246" y="3810275"/>
            <a:ext cx="2273300" cy="2209800"/>
          </a:xfrm>
          <a:prstGeom prst="rect">
            <a:avLst/>
          </a:prstGeom>
        </p:spPr>
        <p:txBody>
          <a:bodyPr/>
          <a:lstStyle>
            <a:lvl1pPr algn="l">
              <a:defRPr lang="zh-CN" altLang="en-US" sz="1600" dirty="0"/>
            </a:lvl1pPr>
          </a:lstStyle>
          <a:p>
            <a:pPr marL="0" lvl="0" indent="0" algn="ctr">
              <a:lnSpc>
                <a:spcPct val="120000"/>
              </a:lnSpc>
              <a:spcBef>
                <a:spcPts val="0"/>
              </a:spcBef>
              <a:buNone/>
            </a:pPr>
            <a:r>
              <a:rPr lang="zh-CN" altLang="en-US" dirty="0"/>
              <a:t>单击此处编辑母版文本样式</a:t>
            </a:r>
          </a:p>
        </p:txBody>
      </p:sp>
      <p:sp>
        <p:nvSpPr>
          <p:cNvPr id="72" name="文本占位符 70">
            <a:extLst>
              <a:ext uri="{FF2B5EF4-FFF2-40B4-BE49-F238E27FC236}">
                <a16:creationId xmlns:a16="http://schemas.microsoft.com/office/drawing/2014/main" xmlns="" id="{F194091F-899F-4A25-9A2D-5B19A36922BF}"/>
              </a:ext>
            </a:extLst>
          </p:cNvPr>
          <p:cNvSpPr>
            <a:spLocks noGrp="1"/>
          </p:cNvSpPr>
          <p:nvPr>
            <p:ph type="body" sz="quarter" idx="16"/>
          </p:nvPr>
        </p:nvSpPr>
        <p:spPr>
          <a:xfrm>
            <a:off x="3623513" y="3810275"/>
            <a:ext cx="2273300" cy="2209800"/>
          </a:xfrm>
          <a:prstGeom prst="rect">
            <a:avLst/>
          </a:prstGeom>
        </p:spPr>
        <p:txBody>
          <a:bodyPr/>
          <a:lstStyle>
            <a:lvl1pPr>
              <a:defRPr lang="zh-CN" altLang="en-US" sz="1600" dirty="0"/>
            </a:lvl1pPr>
          </a:lstStyle>
          <a:p>
            <a:pPr marL="0" lvl="0" indent="0" algn="ctr">
              <a:lnSpc>
                <a:spcPct val="120000"/>
              </a:lnSpc>
              <a:spcBef>
                <a:spcPts val="0"/>
              </a:spcBef>
              <a:buNone/>
            </a:pPr>
            <a:r>
              <a:rPr lang="zh-CN" altLang="en-US" dirty="0"/>
              <a:t>单击此处编辑母版文本样式</a:t>
            </a:r>
          </a:p>
        </p:txBody>
      </p:sp>
      <p:sp>
        <p:nvSpPr>
          <p:cNvPr id="73" name="文本占位符 70">
            <a:extLst>
              <a:ext uri="{FF2B5EF4-FFF2-40B4-BE49-F238E27FC236}">
                <a16:creationId xmlns:a16="http://schemas.microsoft.com/office/drawing/2014/main" xmlns="" id="{D3774522-1787-4D2B-BB4A-C572077D7217}"/>
              </a:ext>
            </a:extLst>
          </p:cNvPr>
          <p:cNvSpPr>
            <a:spLocks noGrp="1"/>
          </p:cNvSpPr>
          <p:nvPr>
            <p:ph type="body" sz="quarter" idx="17"/>
          </p:nvPr>
        </p:nvSpPr>
        <p:spPr>
          <a:xfrm>
            <a:off x="6203780" y="3810275"/>
            <a:ext cx="2273300" cy="2209800"/>
          </a:xfrm>
          <a:prstGeom prst="rect">
            <a:avLst/>
          </a:prstGeom>
        </p:spPr>
        <p:txBody>
          <a:bodyPr/>
          <a:lstStyle>
            <a:lvl1pPr>
              <a:defRPr lang="zh-CN" altLang="en-US" sz="1600" dirty="0"/>
            </a:lvl1pPr>
          </a:lstStyle>
          <a:p>
            <a:pPr marL="0" lvl="0" indent="0" algn="ctr">
              <a:lnSpc>
                <a:spcPct val="120000"/>
              </a:lnSpc>
              <a:spcBef>
                <a:spcPts val="0"/>
              </a:spcBef>
              <a:buNone/>
            </a:pPr>
            <a:r>
              <a:rPr lang="zh-CN" altLang="en-US" dirty="0"/>
              <a:t>单击此处编辑母版文本样式</a:t>
            </a:r>
          </a:p>
        </p:txBody>
      </p:sp>
      <p:sp>
        <p:nvSpPr>
          <p:cNvPr id="76" name="文本占位符 70">
            <a:extLst>
              <a:ext uri="{FF2B5EF4-FFF2-40B4-BE49-F238E27FC236}">
                <a16:creationId xmlns:a16="http://schemas.microsoft.com/office/drawing/2014/main" xmlns="" id="{FE4F2FFE-55D5-4019-A9A7-5120DA1DCE1C}"/>
              </a:ext>
            </a:extLst>
          </p:cNvPr>
          <p:cNvSpPr>
            <a:spLocks noGrp="1"/>
          </p:cNvSpPr>
          <p:nvPr>
            <p:ph type="body" sz="quarter" idx="18"/>
          </p:nvPr>
        </p:nvSpPr>
        <p:spPr>
          <a:xfrm>
            <a:off x="8784048" y="3810275"/>
            <a:ext cx="2273300" cy="2209800"/>
          </a:xfrm>
          <a:prstGeom prst="rect">
            <a:avLst/>
          </a:prstGeom>
        </p:spPr>
        <p:txBody>
          <a:bodyPr/>
          <a:lstStyle>
            <a:lvl1pPr>
              <a:defRPr lang="zh-CN" altLang="en-US" sz="1600" dirty="0"/>
            </a:lvl1pPr>
          </a:lstStyle>
          <a:p>
            <a:pPr marL="0" lvl="0" indent="0" algn="ctr">
              <a:lnSpc>
                <a:spcPct val="120000"/>
              </a:lnSpc>
              <a:spcBef>
                <a:spcPts val="0"/>
              </a:spcBef>
              <a:buNone/>
            </a:pPr>
            <a:r>
              <a:rPr lang="zh-CN" altLang="en-US" dirty="0"/>
              <a:t>单击此处编辑母版文本样式</a:t>
            </a:r>
          </a:p>
        </p:txBody>
      </p:sp>
      <p:grpSp>
        <p:nvGrpSpPr>
          <p:cNvPr id="77" name="组合 76">
            <a:extLst>
              <a:ext uri="{FF2B5EF4-FFF2-40B4-BE49-F238E27FC236}">
                <a16:creationId xmlns:a16="http://schemas.microsoft.com/office/drawing/2014/main" xmlns="" id="{6EEB3ABD-270A-46F4-94D4-5009C594D874}"/>
              </a:ext>
            </a:extLst>
          </p:cNvPr>
          <p:cNvGrpSpPr/>
          <p:nvPr userDrawn="1"/>
        </p:nvGrpSpPr>
        <p:grpSpPr>
          <a:xfrm>
            <a:off x="9155698" y="1700418"/>
            <a:ext cx="1530000" cy="1530000"/>
            <a:chOff x="5430544" y="3591568"/>
            <a:chExt cx="1401744" cy="1401744"/>
          </a:xfrm>
        </p:grpSpPr>
        <p:sp>
          <p:nvSpPr>
            <p:cNvPr id="78" name="空心弧 77">
              <a:extLst>
                <a:ext uri="{FF2B5EF4-FFF2-40B4-BE49-F238E27FC236}">
                  <a16:creationId xmlns:a16="http://schemas.microsoft.com/office/drawing/2014/main" xmlns="" id="{9F60821C-0586-461D-83D9-5D7DE4E8F859}"/>
                </a:ext>
              </a:extLst>
            </p:cNvPr>
            <p:cNvSpPr/>
            <p:nvPr/>
          </p:nvSpPr>
          <p:spPr>
            <a:xfrm>
              <a:off x="5430544"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xmlns="" id="{89953E19-868D-4F36-9FF3-54757254C2CC}"/>
                </a:ext>
              </a:extLst>
            </p:cNvPr>
            <p:cNvSpPr/>
            <p:nvPr/>
          </p:nvSpPr>
          <p:spPr>
            <a:xfrm>
              <a:off x="5544706" y="3705730"/>
              <a:ext cx="1173421" cy="1173421"/>
            </a:xfrm>
            <a:prstGeom prst="ellipse">
              <a:avLst/>
            </a:prstGeom>
            <a:noFill/>
            <a:ln w="6350" cmpd="sng">
              <a:solidFill>
                <a:schemeClr val="accent1"/>
              </a:solidFill>
              <a:prstDash val="dash"/>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空心弧 79">
              <a:extLst>
                <a:ext uri="{FF2B5EF4-FFF2-40B4-BE49-F238E27FC236}">
                  <a16:creationId xmlns:a16="http://schemas.microsoft.com/office/drawing/2014/main" xmlns="" id="{65DF5614-BA44-4CE5-9A51-BDF7BF046375}"/>
                </a:ext>
              </a:extLst>
            </p:cNvPr>
            <p:cNvSpPr/>
            <p:nvPr/>
          </p:nvSpPr>
          <p:spPr>
            <a:xfrm flipH="1">
              <a:off x="5430544"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空心弧 80">
              <a:extLst>
                <a:ext uri="{FF2B5EF4-FFF2-40B4-BE49-F238E27FC236}">
                  <a16:creationId xmlns:a16="http://schemas.microsoft.com/office/drawing/2014/main" xmlns="" id="{0F16D74A-1A80-40A5-874B-2359BF4FF0BC}"/>
                </a:ext>
              </a:extLst>
            </p:cNvPr>
            <p:cNvSpPr/>
            <p:nvPr/>
          </p:nvSpPr>
          <p:spPr>
            <a:xfrm flipH="1" flipV="1">
              <a:off x="5430544"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空心弧 81">
              <a:extLst>
                <a:ext uri="{FF2B5EF4-FFF2-40B4-BE49-F238E27FC236}">
                  <a16:creationId xmlns:a16="http://schemas.microsoft.com/office/drawing/2014/main" xmlns="" id="{A2FC826B-D950-4B8B-A0B1-0F558B687B0E}"/>
                </a:ext>
              </a:extLst>
            </p:cNvPr>
            <p:cNvSpPr/>
            <p:nvPr/>
          </p:nvSpPr>
          <p:spPr>
            <a:xfrm flipV="1">
              <a:off x="5430544"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a:extLst>
                <a:ext uri="{FF2B5EF4-FFF2-40B4-BE49-F238E27FC236}">
                  <a16:creationId xmlns:a16="http://schemas.microsoft.com/office/drawing/2014/main" xmlns="" id="{2088C489-8501-498D-AE3E-813EB306FA2D}"/>
                </a:ext>
              </a:extLst>
            </p:cNvPr>
            <p:cNvGrpSpPr/>
            <p:nvPr/>
          </p:nvGrpSpPr>
          <p:grpSpPr>
            <a:xfrm rot="2700000">
              <a:off x="5616042" y="3777066"/>
              <a:ext cx="1030749" cy="1030749"/>
              <a:chOff x="5867572" y="3777066"/>
              <a:chExt cx="1030749" cy="1030749"/>
            </a:xfrm>
          </p:grpSpPr>
          <p:grpSp>
            <p:nvGrpSpPr>
              <p:cNvPr id="85" name="组合 84">
                <a:extLst>
                  <a:ext uri="{FF2B5EF4-FFF2-40B4-BE49-F238E27FC236}">
                    <a16:creationId xmlns:a16="http://schemas.microsoft.com/office/drawing/2014/main" xmlns="" id="{084BB049-ACFB-46E4-A029-B418AC0C7543}"/>
                  </a:ext>
                </a:extLst>
              </p:cNvPr>
              <p:cNvGrpSpPr/>
              <p:nvPr/>
            </p:nvGrpSpPr>
            <p:grpSpPr>
              <a:xfrm>
                <a:off x="5867572" y="4283441"/>
                <a:ext cx="1030749" cy="18000"/>
                <a:chOff x="5905989" y="4283441"/>
                <a:chExt cx="1030749" cy="18000"/>
              </a:xfrm>
            </p:grpSpPr>
            <p:sp>
              <p:nvSpPr>
                <p:cNvPr id="89" name="矩形: 圆角 88">
                  <a:extLst>
                    <a:ext uri="{FF2B5EF4-FFF2-40B4-BE49-F238E27FC236}">
                      <a16:creationId xmlns:a16="http://schemas.microsoft.com/office/drawing/2014/main" xmlns="" id="{A08AEE2B-EA5A-4A8D-805A-C2E5C453D7CA}"/>
                    </a:ext>
                  </a:extLst>
                </p:cNvPr>
                <p:cNvSpPr/>
                <p:nvPr/>
              </p:nvSpPr>
              <p:spPr>
                <a:xfrm rot="16200000" flipH="1" flipV="1">
                  <a:off x="5986989" y="4202441"/>
                  <a:ext cx="18000" cy="180000"/>
                </a:xfrm>
                <a:prstGeom prst="roundRect">
                  <a:avLst>
                    <a:gd name="adj" fmla="val 50000"/>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0" name="矩形: 圆角 89">
                  <a:extLst>
                    <a:ext uri="{FF2B5EF4-FFF2-40B4-BE49-F238E27FC236}">
                      <a16:creationId xmlns:a16="http://schemas.microsoft.com/office/drawing/2014/main" xmlns="" id="{6BC802CE-0FFE-4B79-8DD1-81AFFB95D23C}"/>
                    </a:ext>
                  </a:extLst>
                </p:cNvPr>
                <p:cNvSpPr/>
                <p:nvPr/>
              </p:nvSpPr>
              <p:spPr>
                <a:xfrm rot="16200000" flipH="1" flipV="1">
                  <a:off x="6837738" y="4202441"/>
                  <a:ext cx="18000" cy="180000"/>
                </a:xfrm>
                <a:prstGeom prst="roundRect">
                  <a:avLst>
                    <a:gd name="adj" fmla="val 50000"/>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86" name="组合 85">
                <a:extLst>
                  <a:ext uri="{FF2B5EF4-FFF2-40B4-BE49-F238E27FC236}">
                    <a16:creationId xmlns:a16="http://schemas.microsoft.com/office/drawing/2014/main" xmlns="" id="{A2061550-7ED7-4734-BAFC-7B1BB76C9665}"/>
                  </a:ext>
                </a:extLst>
              </p:cNvPr>
              <p:cNvGrpSpPr/>
              <p:nvPr/>
            </p:nvGrpSpPr>
            <p:grpSpPr>
              <a:xfrm rot="5400000">
                <a:off x="5867572" y="4283441"/>
                <a:ext cx="1030749" cy="18000"/>
                <a:chOff x="5905989" y="4283441"/>
                <a:chExt cx="1030749" cy="18000"/>
              </a:xfrm>
            </p:grpSpPr>
            <p:sp>
              <p:nvSpPr>
                <p:cNvPr id="87" name="矩形: 圆角 86">
                  <a:extLst>
                    <a:ext uri="{FF2B5EF4-FFF2-40B4-BE49-F238E27FC236}">
                      <a16:creationId xmlns:a16="http://schemas.microsoft.com/office/drawing/2014/main" xmlns="" id="{BFC994D6-9C8E-4CD5-A97B-C840D37EDAA3}"/>
                    </a:ext>
                  </a:extLst>
                </p:cNvPr>
                <p:cNvSpPr/>
                <p:nvPr/>
              </p:nvSpPr>
              <p:spPr>
                <a:xfrm rot="16200000" flipH="1" flipV="1">
                  <a:off x="5986989" y="4202441"/>
                  <a:ext cx="18000" cy="180000"/>
                </a:xfrm>
                <a:prstGeom prst="roundRect">
                  <a:avLst>
                    <a:gd name="adj" fmla="val 50000"/>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8" name="矩形: 圆角 87">
                  <a:extLst>
                    <a:ext uri="{FF2B5EF4-FFF2-40B4-BE49-F238E27FC236}">
                      <a16:creationId xmlns:a16="http://schemas.microsoft.com/office/drawing/2014/main" xmlns="" id="{5305ECEB-4E33-4B8F-91E2-598681AD5CDF}"/>
                    </a:ext>
                  </a:extLst>
                </p:cNvPr>
                <p:cNvSpPr/>
                <p:nvPr/>
              </p:nvSpPr>
              <p:spPr>
                <a:xfrm rot="16200000" flipH="1" flipV="1">
                  <a:off x="6837738" y="4202441"/>
                  <a:ext cx="18000" cy="180000"/>
                </a:xfrm>
                <a:prstGeom prst="roundRect">
                  <a:avLst>
                    <a:gd name="adj" fmla="val 50000"/>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84" name="椭圆 83">
              <a:extLst>
                <a:ext uri="{FF2B5EF4-FFF2-40B4-BE49-F238E27FC236}">
                  <a16:creationId xmlns:a16="http://schemas.microsoft.com/office/drawing/2014/main" xmlns="" id="{BE2E917E-AEBF-4AC5-AE0B-831030048642}"/>
                </a:ext>
              </a:extLst>
            </p:cNvPr>
            <p:cNvSpPr/>
            <p:nvPr/>
          </p:nvSpPr>
          <p:spPr>
            <a:xfrm>
              <a:off x="5862034" y="4023058"/>
              <a:ext cx="538766" cy="538766"/>
            </a:xfrm>
            <a:prstGeom prst="ellipse">
              <a:avLst/>
            </a:prstGeom>
            <a:noFill/>
            <a:ln w="6350" cmpd="sng">
              <a:solidFill>
                <a:schemeClr val="accent1"/>
              </a:solidFill>
              <a:prstDash val="solid"/>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文本占位符 8">
            <a:extLst>
              <a:ext uri="{FF2B5EF4-FFF2-40B4-BE49-F238E27FC236}">
                <a16:creationId xmlns:a16="http://schemas.microsoft.com/office/drawing/2014/main" xmlns="" id="{80043054-4554-4FEB-9D6B-890762CB0C64}"/>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92" name="任意多边形: 形状 91">
            <a:extLst>
              <a:ext uri="{FF2B5EF4-FFF2-40B4-BE49-F238E27FC236}">
                <a16:creationId xmlns:a16="http://schemas.microsoft.com/office/drawing/2014/main" xmlns="" id="{AA8CBADC-6CB0-4AE6-95BF-FD960CE6A04E}"/>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203602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526684"/>
      </p:ext>
    </p:extLst>
  </p:cSld>
  <p:clrMap bg1="dk1" tx1="lt1" bg2="dk2" tx2="lt2" accent1="accent1" accent2="accent2" accent3="accent3" accent4="accent4" accent5="accent5" accent6="accent6" hlink="hlink" folHlink="folHlink"/>
  <p:sldLayoutIdLst>
    <p:sldLayoutId id="2147483654" r:id="rId1"/>
    <p:sldLayoutId id="2147483666" r:id="rId2"/>
    <p:sldLayoutId id="2147483667" r:id="rId3"/>
    <p:sldLayoutId id="2147483668" r:id="rId4"/>
    <p:sldLayoutId id="2147483680" r:id="rId5"/>
    <p:sldLayoutId id="2147483669" r:id="rId6"/>
    <p:sldLayoutId id="2147483670" r:id="rId7"/>
    <p:sldLayoutId id="2147483672"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24"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512" userDrawn="1">
          <p15:clr>
            <a:srgbClr val="F26B43"/>
          </p15:clr>
        </p15:guide>
        <p15:guide id="6" orient="horz" pos="576"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2023/2/27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4917272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17" Type="http://schemas.openxmlformats.org/officeDocument/2006/relationships/tags" Target="../tags/tag118.xml"/><Relationship Id="rId21" Type="http://schemas.openxmlformats.org/officeDocument/2006/relationships/tags" Target="../tags/tag22.xml"/><Relationship Id="rId42" Type="http://schemas.openxmlformats.org/officeDocument/2006/relationships/tags" Target="../tags/tag43.xml"/><Relationship Id="rId63" Type="http://schemas.openxmlformats.org/officeDocument/2006/relationships/tags" Target="../tags/tag64.xml"/><Relationship Id="rId84" Type="http://schemas.openxmlformats.org/officeDocument/2006/relationships/tags" Target="../tags/tag85.xml"/><Relationship Id="rId138" Type="http://schemas.openxmlformats.org/officeDocument/2006/relationships/image" Target="../media/image6.png"/><Relationship Id="rId16" Type="http://schemas.openxmlformats.org/officeDocument/2006/relationships/tags" Target="../tags/tag17.xml"/><Relationship Id="rId107" Type="http://schemas.openxmlformats.org/officeDocument/2006/relationships/tags" Target="../tags/tag108.xml"/><Relationship Id="rId11" Type="http://schemas.openxmlformats.org/officeDocument/2006/relationships/tags" Target="../tags/tag12.xml"/><Relationship Id="rId32" Type="http://schemas.openxmlformats.org/officeDocument/2006/relationships/tags" Target="../tags/tag33.xml"/><Relationship Id="rId37" Type="http://schemas.openxmlformats.org/officeDocument/2006/relationships/tags" Target="../tags/tag38.xml"/><Relationship Id="rId53" Type="http://schemas.openxmlformats.org/officeDocument/2006/relationships/tags" Target="../tags/tag54.xml"/><Relationship Id="rId58" Type="http://schemas.openxmlformats.org/officeDocument/2006/relationships/tags" Target="../tags/tag59.xml"/><Relationship Id="rId74" Type="http://schemas.openxmlformats.org/officeDocument/2006/relationships/tags" Target="../tags/tag75.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28" Type="http://schemas.openxmlformats.org/officeDocument/2006/relationships/tags" Target="../tags/tag129.xml"/><Relationship Id="rId5" Type="http://schemas.openxmlformats.org/officeDocument/2006/relationships/tags" Target="../tags/tag6.xml"/><Relationship Id="rId90" Type="http://schemas.openxmlformats.org/officeDocument/2006/relationships/tags" Target="../tags/tag91.xml"/><Relationship Id="rId95" Type="http://schemas.openxmlformats.org/officeDocument/2006/relationships/tags" Target="../tags/tag96.xml"/><Relationship Id="rId22" Type="http://schemas.openxmlformats.org/officeDocument/2006/relationships/tags" Target="../tags/tag23.xml"/><Relationship Id="rId27" Type="http://schemas.openxmlformats.org/officeDocument/2006/relationships/tags" Target="../tags/tag28.xml"/><Relationship Id="rId43" Type="http://schemas.openxmlformats.org/officeDocument/2006/relationships/tags" Target="../tags/tag44.xml"/><Relationship Id="rId48" Type="http://schemas.openxmlformats.org/officeDocument/2006/relationships/tags" Target="../tags/tag49.xml"/><Relationship Id="rId64" Type="http://schemas.openxmlformats.org/officeDocument/2006/relationships/tags" Target="../tags/tag65.xml"/><Relationship Id="rId69" Type="http://schemas.openxmlformats.org/officeDocument/2006/relationships/tags" Target="../tags/tag70.xml"/><Relationship Id="rId113" Type="http://schemas.openxmlformats.org/officeDocument/2006/relationships/tags" Target="../tags/tag114.xml"/><Relationship Id="rId118" Type="http://schemas.openxmlformats.org/officeDocument/2006/relationships/tags" Target="../tags/tag119.xml"/><Relationship Id="rId134" Type="http://schemas.openxmlformats.org/officeDocument/2006/relationships/image" Target="../media/image26.png"/><Relationship Id="rId139" Type="http://schemas.openxmlformats.org/officeDocument/2006/relationships/image" Target="../media/image23.png"/><Relationship Id="rId80" Type="http://schemas.openxmlformats.org/officeDocument/2006/relationships/tags" Target="../tags/tag81.xml"/><Relationship Id="rId85" Type="http://schemas.openxmlformats.org/officeDocument/2006/relationships/tags" Target="../tags/tag86.xml"/><Relationship Id="rId12" Type="http://schemas.openxmlformats.org/officeDocument/2006/relationships/tags" Target="../tags/tag13.xml"/><Relationship Id="rId17" Type="http://schemas.openxmlformats.org/officeDocument/2006/relationships/tags" Target="../tags/tag18.xml"/><Relationship Id="rId33" Type="http://schemas.openxmlformats.org/officeDocument/2006/relationships/tags" Target="../tags/tag34.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08" Type="http://schemas.openxmlformats.org/officeDocument/2006/relationships/tags" Target="../tags/tag109.xml"/><Relationship Id="rId124" Type="http://schemas.openxmlformats.org/officeDocument/2006/relationships/tags" Target="../tags/tag125.xml"/><Relationship Id="rId129" Type="http://schemas.openxmlformats.org/officeDocument/2006/relationships/slideLayout" Target="../slideLayouts/slideLayout6.xml"/><Relationship Id="rId54" Type="http://schemas.openxmlformats.org/officeDocument/2006/relationships/tags" Target="../tags/tag55.xml"/><Relationship Id="rId70" Type="http://schemas.openxmlformats.org/officeDocument/2006/relationships/tags" Target="../tags/tag71.xml"/><Relationship Id="rId75" Type="http://schemas.openxmlformats.org/officeDocument/2006/relationships/tags" Target="../tags/tag76.xml"/><Relationship Id="rId91" Type="http://schemas.openxmlformats.org/officeDocument/2006/relationships/tags" Target="../tags/tag92.xml"/><Relationship Id="rId96" Type="http://schemas.openxmlformats.org/officeDocument/2006/relationships/tags" Target="../tags/tag97.xml"/><Relationship Id="rId1" Type="http://schemas.openxmlformats.org/officeDocument/2006/relationships/tags" Target="../tags/tag2.xml"/><Relationship Id="rId6" Type="http://schemas.openxmlformats.org/officeDocument/2006/relationships/tags" Target="../tags/tag7.xml"/><Relationship Id="rId23" Type="http://schemas.openxmlformats.org/officeDocument/2006/relationships/tags" Target="../tags/tag24.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119" Type="http://schemas.openxmlformats.org/officeDocument/2006/relationships/tags" Target="../tags/tag120.xml"/><Relationship Id="rId44" Type="http://schemas.openxmlformats.org/officeDocument/2006/relationships/tags" Target="../tags/tag45.xml"/><Relationship Id="rId60" Type="http://schemas.openxmlformats.org/officeDocument/2006/relationships/tags" Target="../tags/tag61.xml"/><Relationship Id="rId65" Type="http://schemas.openxmlformats.org/officeDocument/2006/relationships/tags" Target="../tags/tag66.xml"/><Relationship Id="rId81" Type="http://schemas.openxmlformats.org/officeDocument/2006/relationships/tags" Target="../tags/tag82.xml"/><Relationship Id="rId86" Type="http://schemas.openxmlformats.org/officeDocument/2006/relationships/tags" Target="../tags/tag87.xml"/><Relationship Id="rId130" Type="http://schemas.openxmlformats.org/officeDocument/2006/relationships/image" Target="../media/image24.png"/><Relationship Id="rId135" Type="http://schemas.openxmlformats.org/officeDocument/2006/relationships/image" Target="../media/image44.svg"/><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109" Type="http://schemas.openxmlformats.org/officeDocument/2006/relationships/tags" Target="../tags/tag11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04" Type="http://schemas.openxmlformats.org/officeDocument/2006/relationships/tags" Target="../tags/tag105.xml"/><Relationship Id="rId120" Type="http://schemas.openxmlformats.org/officeDocument/2006/relationships/tags" Target="../tags/tag121.xml"/><Relationship Id="rId125" Type="http://schemas.openxmlformats.org/officeDocument/2006/relationships/tags" Target="../tags/tag126.xml"/><Relationship Id="rId7" Type="http://schemas.openxmlformats.org/officeDocument/2006/relationships/tags" Target="../tags/tag8.xml"/><Relationship Id="rId71" Type="http://schemas.openxmlformats.org/officeDocument/2006/relationships/tags" Target="../tags/tag72.xml"/><Relationship Id="rId92" Type="http://schemas.openxmlformats.org/officeDocument/2006/relationships/tags" Target="../tags/tag93.xml"/><Relationship Id="rId2" Type="http://schemas.openxmlformats.org/officeDocument/2006/relationships/tags" Target="../tags/tag3.xml"/><Relationship Id="rId29" Type="http://schemas.openxmlformats.org/officeDocument/2006/relationships/tags" Target="../tags/tag30.xml"/><Relationship Id="rId24" Type="http://schemas.openxmlformats.org/officeDocument/2006/relationships/tags" Target="../tags/tag25.xml"/><Relationship Id="rId40" Type="http://schemas.openxmlformats.org/officeDocument/2006/relationships/tags" Target="../tags/tag41.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110" Type="http://schemas.openxmlformats.org/officeDocument/2006/relationships/tags" Target="../tags/tag111.xml"/><Relationship Id="rId115" Type="http://schemas.openxmlformats.org/officeDocument/2006/relationships/tags" Target="../tags/tag116.xml"/><Relationship Id="rId131" Type="http://schemas.openxmlformats.org/officeDocument/2006/relationships/image" Target="../media/image40.svg"/><Relationship Id="rId136" Type="http://schemas.openxmlformats.org/officeDocument/2006/relationships/image" Target="../media/image27.png"/><Relationship Id="rId61" Type="http://schemas.openxmlformats.org/officeDocument/2006/relationships/tags" Target="../tags/tag62.xml"/><Relationship Id="rId82" Type="http://schemas.openxmlformats.org/officeDocument/2006/relationships/tags" Target="../tags/tag83.xml"/><Relationship Id="rId19" Type="http://schemas.openxmlformats.org/officeDocument/2006/relationships/tags" Target="../tags/tag20.xml"/><Relationship Id="rId14" Type="http://schemas.openxmlformats.org/officeDocument/2006/relationships/tags" Target="../tags/tag15.xml"/><Relationship Id="rId30" Type="http://schemas.openxmlformats.org/officeDocument/2006/relationships/tags" Target="../tags/tag31.xml"/><Relationship Id="rId35" Type="http://schemas.openxmlformats.org/officeDocument/2006/relationships/tags" Target="../tags/tag36.xml"/><Relationship Id="rId56" Type="http://schemas.openxmlformats.org/officeDocument/2006/relationships/tags" Target="../tags/tag57.xml"/><Relationship Id="rId77" Type="http://schemas.openxmlformats.org/officeDocument/2006/relationships/tags" Target="../tags/tag78.xml"/><Relationship Id="rId100" Type="http://schemas.openxmlformats.org/officeDocument/2006/relationships/tags" Target="../tags/tag101.xml"/><Relationship Id="rId105" Type="http://schemas.openxmlformats.org/officeDocument/2006/relationships/tags" Target="../tags/tag106.xml"/><Relationship Id="rId126" Type="http://schemas.openxmlformats.org/officeDocument/2006/relationships/tags" Target="../tags/tag127.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98" Type="http://schemas.openxmlformats.org/officeDocument/2006/relationships/tags" Target="../tags/tag99.xml"/><Relationship Id="rId121" Type="http://schemas.openxmlformats.org/officeDocument/2006/relationships/tags" Target="../tags/tag122.xml"/><Relationship Id="rId3" Type="http://schemas.openxmlformats.org/officeDocument/2006/relationships/tags" Target="../tags/tag4.xml"/><Relationship Id="rId25" Type="http://schemas.openxmlformats.org/officeDocument/2006/relationships/tags" Target="../tags/tag26.xml"/><Relationship Id="rId46" Type="http://schemas.openxmlformats.org/officeDocument/2006/relationships/tags" Target="../tags/tag47.xml"/><Relationship Id="rId67" Type="http://schemas.openxmlformats.org/officeDocument/2006/relationships/tags" Target="../tags/tag68.xml"/><Relationship Id="rId116" Type="http://schemas.openxmlformats.org/officeDocument/2006/relationships/tags" Target="../tags/tag117.xml"/><Relationship Id="rId137" Type="http://schemas.openxmlformats.org/officeDocument/2006/relationships/image" Target="../media/image46.svg"/><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88" Type="http://schemas.openxmlformats.org/officeDocument/2006/relationships/tags" Target="../tags/tag89.xml"/><Relationship Id="rId111" Type="http://schemas.openxmlformats.org/officeDocument/2006/relationships/tags" Target="../tags/tag112.xml"/><Relationship Id="rId132" Type="http://schemas.openxmlformats.org/officeDocument/2006/relationships/image" Target="../media/image25.png"/><Relationship Id="rId15" Type="http://schemas.openxmlformats.org/officeDocument/2006/relationships/tags" Target="../tags/tag16.xml"/><Relationship Id="rId36" Type="http://schemas.openxmlformats.org/officeDocument/2006/relationships/tags" Target="../tags/tag37.xml"/><Relationship Id="rId57" Type="http://schemas.openxmlformats.org/officeDocument/2006/relationships/tags" Target="../tags/tag58.xml"/><Relationship Id="rId106" Type="http://schemas.openxmlformats.org/officeDocument/2006/relationships/tags" Target="../tags/tag107.xml"/><Relationship Id="rId127" Type="http://schemas.openxmlformats.org/officeDocument/2006/relationships/tags" Target="../tags/tag128.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78" Type="http://schemas.openxmlformats.org/officeDocument/2006/relationships/tags" Target="../tags/tag79.xml"/><Relationship Id="rId94" Type="http://schemas.openxmlformats.org/officeDocument/2006/relationships/tags" Target="../tags/tag95.xml"/><Relationship Id="rId99" Type="http://schemas.openxmlformats.org/officeDocument/2006/relationships/tags" Target="../tags/tag100.xml"/><Relationship Id="rId101" Type="http://schemas.openxmlformats.org/officeDocument/2006/relationships/tags" Target="../tags/tag102.xml"/><Relationship Id="rId122" Type="http://schemas.openxmlformats.org/officeDocument/2006/relationships/tags" Target="../tags/tag123.xml"/><Relationship Id="rId4" Type="http://schemas.openxmlformats.org/officeDocument/2006/relationships/tags" Target="../tags/tag5.xml"/><Relationship Id="rId9" Type="http://schemas.openxmlformats.org/officeDocument/2006/relationships/tags" Target="../tags/tag10.xml"/><Relationship Id="rId26" Type="http://schemas.openxmlformats.org/officeDocument/2006/relationships/tags" Target="../tags/tag27.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image" Target="../media/image4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5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23.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1.sv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117" Type="http://schemas.openxmlformats.org/officeDocument/2006/relationships/image" Target="../media/image173.svg"/><Relationship Id="rId21" Type="http://schemas.openxmlformats.org/officeDocument/2006/relationships/image" Target="../media/image85.svg"/><Relationship Id="rId42" Type="http://schemas.openxmlformats.org/officeDocument/2006/relationships/image" Target="../media/image67.png"/><Relationship Id="rId63" Type="http://schemas.openxmlformats.org/officeDocument/2006/relationships/image" Target="../media/image125.svg"/><Relationship Id="rId84" Type="http://schemas.openxmlformats.org/officeDocument/2006/relationships/image" Target="../media/image85.png"/><Relationship Id="rId16" Type="http://schemas.openxmlformats.org/officeDocument/2006/relationships/image" Target="../media/image54.png"/><Relationship Id="rId107" Type="http://schemas.openxmlformats.org/officeDocument/2006/relationships/image" Target="../media/image163.svg"/><Relationship Id="rId11" Type="http://schemas.openxmlformats.org/officeDocument/2006/relationships/image" Target="../media/image48.svg"/><Relationship Id="rId32" Type="http://schemas.openxmlformats.org/officeDocument/2006/relationships/image" Target="../media/image62.png"/><Relationship Id="rId37" Type="http://schemas.openxmlformats.org/officeDocument/2006/relationships/image" Target="../media/image101.svg"/><Relationship Id="rId53" Type="http://schemas.openxmlformats.org/officeDocument/2006/relationships/image" Target="../media/image117.svg"/><Relationship Id="rId58" Type="http://schemas.openxmlformats.org/officeDocument/2006/relationships/image" Target="../media/image74.png"/><Relationship Id="rId74" Type="http://schemas.openxmlformats.org/officeDocument/2006/relationships/image" Target="../media/image80.png"/><Relationship Id="rId79" Type="http://schemas.openxmlformats.org/officeDocument/2006/relationships/image" Target="../media/image137.svg"/><Relationship Id="rId102" Type="http://schemas.openxmlformats.org/officeDocument/2006/relationships/image" Target="../media/image93.png"/><Relationship Id="rId123" Type="http://schemas.openxmlformats.org/officeDocument/2006/relationships/image" Target="../media/image179.svg"/><Relationship Id="rId128" Type="http://schemas.openxmlformats.org/officeDocument/2006/relationships/image" Target="../media/image106.png"/><Relationship Id="rId5" Type="http://schemas.openxmlformats.org/officeDocument/2006/relationships/image" Target="../media/image40.svg"/><Relationship Id="rId90" Type="http://schemas.openxmlformats.org/officeDocument/2006/relationships/image" Target="../media/image88.png"/><Relationship Id="rId95" Type="http://schemas.openxmlformats.org/officeDocument/2006/relationships/image" Target="../media/image151.svg"/><Relationship Id="rId22" Type="http://schemas.openxmlformats.org/officeDocument/2006/relationships/image" Target="../media/image57.png"/><Relationship Id="rId27" Type="http://schemas.openxmlformats.org/officeDocument/2006/relationships/image" Target="../media/image91.svg"/><Relationship Id="rId43" Type="http://schemas.openxmlformats.org/officeDocument/2006/relationships/image" Target="../media/image107.svg"/><Relationship Id="rId48" Type="http://schemas.openxmlformats.org/officeDocument/2006/relationships/image" Target="../media/image70.png"/><Relationship Id="rId64" Type="http://schemas.openxmlformats.org/officeDocument/2006/relationships/image" Target="../media/image29.png"/><Relationship Id="rId69" Type="http://schemas.openxmlformats.org/officeDocument/2006/relationships/image" Target="../media/image127.svg"/><Relationship Id="rId113" Type="http://schemas.openxmlformats.org/officeDocument/2006/relationships/image" Target="../media/image169.svg"/><Relationship Id="rId118" Type="http://schemas.openxmlformats.org/officeDocument/2006/relationships/image" Target="../media/image101.png"/><Relationship Id="rId80" Type="http://schemas.openxmlformats.org/officeDocument/2006/relationships/image" Target="../media/image83.png"/><Relationship Id="rId85" Type="http://schemas.openxmlformats.org/officeDocument/2006/relationships/image" Target="../media/image143.svg"/><Relationship Id="rId12" Type="http://schemas.openxmlformats.org/officeDocument/2006/relationships/image" Target="../media/image52.png"/><Relationship Id="rId17" Type="http://schemas.openxmlformats.org/officeDocument/2006/relationships/image" Target="../media/image81.svg"/><Relationship Id="rId33" Type="http://schemas.openxmlformats.org/officeDocument/2006/relationships/image" Target="../media/image97.svg"/><Relationship Id="rId38" Type="http://schemas.openxmlformats.org/officeDocument/2006/relationships/image" Target="../media/image65.png"/><Relationship Id="rId59" Type="http://schemas.openxmlformats.org/officeDocument/2006/relationships/image" Target="../media/image121.svg"/><Relationship Id="rId103" Type="http://schemas.openxmlformats.org/officeDocument/2006/relationships/image" Target="../media/image159.svg"/><Relationship Id="rId108" Type="http://schemas.openxmlformats.org/officeDocument/2006/relationships/image" Target="../media/image96.png"/><Relationship Id="rId124" Type="http://schemas.openxmlformats.org/officeDocument/2006/relationships/image" Target="../media/image104.png"/><Relationship Id="rId129" Type="http://schemas.openxmlformats.org/officeDocument/2006/relationships/image" Target="../media/image185.svg"/><Relationship Id="rId54" Type="http://schemas.openxmlformats.org/officeDocument/2006/relationships/image" Target="../media/image73.png"/><Relationship Id="rId70" Type="http://schemas.openxmlformats.org/officeDocument/2006/relationships/image" Target="../media/image78.png"/><Relationship Id="rId75" Type="http://schemas.openxmlformats.org/officeDocument/2006/relationships/image" Target="../media/image133.svg"/><Relationship Id="rId91" Type="http://schemas.openxmlformats.org/officeDocument/2006/relationships/image" Target="../media/image149.svg"/><Relationship Id="rId96"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51.png"/><Relationship Id="rId23" Type="http://schemas.openxmlformats.org/officeDocument/2006/relationships/image" Target="../media/image87.svg"/><Relationship Id="rId28" Type="http://schemas.openxmlformats.org/officeDocument/2006/relationships/image" Target="../media/image60.png"/><Relationship Id="rId49" Type="http://schemas.openxmlformats.org/officeDocument/2006/relationships/image" Target="../media/image113.svg"/><Relationship Id="rId114" Type="http://schemas.openxmlformats.org/officeDocument/2006/relationships/image" Target="../media/image99.png"/><Relationship Id="rId119" Type="http://schemas.openxmlformats.org/officeDocument/2006/relationships/image" Target="../media/image175.svg"/><Relationship Id="rId44" Type="http://schemas.openxmlformats.org/officeDocument/2006/relationships/image" Target="../media/image68.png"/><Relationship Id="rId60" Type="http://schemas.openxmlformats.org/officeDocument/2006/relationships/image" Target="../media/image75.png"/><Relationship Id="rId65" Type="http://schemas.openxmlformats.org/officeDocument/2006/relationships/image" Target="../media/image50.svg"/><Relationship Id="rId81" Type="http://schemas.openxmlformats.org/officeDocument/2006/relationships/image" Target="../media/image139.svg"/><Relationship Id="rId86" Type="http://schemas.openxmlformats.org/officeDocument/2006/relationships/image" Target="../media/image86.png"/><Relationship Id="rId130" Type="http://schemas.openxmlformats.org/officeDocument/2006/relationships/image" Target="../media/image107.png"/><Relationship Id="rId13" Type="http://schemas.openxmlformats.org/officeDocument/2006/relationships/image" Target="../media/image77.svg"/><Relationship Id="rId18" Type="http://schemas.openxmlformats.org/officeDocument/2006/relationships/image" Target="../media/image55.png"/><Relationship Id="rId39" Type="http://schemas.openxmlformats.org/officeDocument/2006/relationships/image" Target="../media/image103.svg"/><Relationship Id="rId109" Type="http://schemas.openxmlformats.org/officeDocument/2006/relationships/image" Target="../media/image165.svg"/><Relationship Id="rId34" Type="http://schemas.openxmlformats.org/officeDocument/2006/relationships/image" Target="../media/image63.png"/><Relationship Id="rId50" Type="http://schemas.openxmlformats.org/officeDocument/2006/relationships/image" Target="../media/image71.png"/><Relationship Id="rId55" Type="http://schemas.openxmlformats.org/officeDocument/2006/relationships/image" Target="../media/image119.svg"/><Relationship Id="rId76" Type="http://schemas.openxmlformats.org/officeDocument/2006/relationships/image" Target="../media/image81.png"/><Relationship Id="rId97" Type="http://schemas.openxmlformats.org/officeDocument/2006/relationships/image" Target="../media/image153.svg"/><Relationship Id="rId104" Type="http://schemas.openxmlformats.org/officeDocument/2006/relationships/image" Target="../media/image94.png"/><Relationship Id="rId120" Type="http://schemas.openxmlformats.org/officeDocument/2006/relationships/image" Target="../media/image102.png"/><Relationship Id="rId125" Type="http://schemas.openxmlformats.org/officeDocument/2006/relationships/image" Target="../media/image181.svg"/><Relationship Id="rId7" Type="http://schemas.openxmlformats.org/officeDocument/2006/relationships/image" Target="../media/image75.svg"/><Relationship Id="rId71" Type="http://schemas.openxmlformats.org/officeDocument/2006/relationships/image" Target="../media/image129.svg"/><Relationship Id="rId92" Type="http://schemas.openxmlformats.org/officeDocument/2006/relationships/image" Target="../media/image27.png"/><Relationship Id="rId2" Type="http://schemas.openxmlformats.org/officeDocument/2006/relationships/image" Target="../media/image50.png"/><Relationship Id="rId29" Type="http://schemas.openxmlformats.org/officeDocument/2006/relationships/image" Target="../media/image93.svg"/><Relationship Id="rId24" Type="http://schemas.openxmlformats.org/officeDocument/2006/relationships/image" Target="../media/image58.png"/><Relationship Id="rId40" Type="http://schemas.openxmlformats.org/officeDocument/2006/relationships/image" Target="../media/image66.png"/><Relationship Id="rId45" Type="http://schemas.openxmlformats.org/officeDocument/2006/relationships/image" Target="../media/image109.svg"/><Relationship Id="rId66" Type="http://schemas.openxmlformats.org/officeDocument/2006/relationships/image" Target="../media/image30.png"/><Relationship Id="rId87" Type="http://schemas.openxmlformats.org/officeDocument/2006/relationships/image" Target="../media/image145.svg"/><Relationship Id="rId110" Type="http://schemas.openxmlformats.org/officeDocument/2006/relationships/image" Target="../media/image97.png"/><Relationship Id="rId115" Type="http://schemas.openxmlformats.org/officeDocument/2006/relationships/image" Target="../media/image171.svg"/><Relationship Id="rId131" Type="http://schemas.openxmlformats.org/officeDocument/2006/relationships/image" Target="../media/image187.svg"/><Relationship Id="rId61" Type="http://schemas.openxmlformats.org/officeDocument/2006/relationships/image" Target="../media/image123.svg"/><Relationship Id="rId82" Type="http://schemas.openxmlformats.org/officeDocument/2006/relationships/image" Target="../media/image84.png"/><Relationship Id="rId19" Type="http://schemas.openxmlformats.org/officeDocument/2006/relationships/image" Target="../media/image83.svg"/><Relationship Id="rId14" Type="http://schemas.openxmlformats.org/officeDocument/2006/relationships/image" Target="../media/image53.png"/><Relationship Id="rId30" Type="http://schemas.openxmlformats.org/officeDocument/2006/relationships/image" Target="../media/image61.png"/><Relationship Id="rId35" Type="http://schemas.openxmlformats.org/officeDocument/2006/relationships/image" Target="../media/image99.svg"/><Relationship Id="rId56" Type="http://schemas.openxmlformats.org/officeDocument/2006/relationships/image" Target="../media/image26.png"/><Relationship Id="rId77" Type="http://schemas.openxmlformats.org/officeDocument/2006/relationships/image" Target="../media/image135.svg"/><Relationship Id="rId100" Type="http://schemas.openxmlformats.org/officeDocument/2006/relationships/image" Target="../media/image92.png"/><Relationship Id="rId105" Type="http://schemas.openxmlformats.org/officeDocument/2006/relationships/image" Target="../media/image161.svg"/><Relationship Id="rId126" Type="http://schemas.openxmlformats.org/officeDocument/2006/relationships/image" Target="../media/image105.png"/><Relationship Id="rId8" Type="http://schemas.openxmlformats.org/officeDocument/2006/relationships/image" Target="../media/image25.png"/><Relationship Id="rId51" Type="http://schemas.openxmlformats.org/officeDocument/2006/relationships/image" Target="../media/image115.svg"/><Relationship Id="rId72" Type="http://schemas.openxmlformats.org/officeDocument/2006/relationships/image" Target="../media/image79.png"/><Relationship Id="rId93" Type="http://schemas.openxmlformats.org/officeDocument/2006/relationships/image" Target="../media/image46.svg"/><Relationship Id="rId98" Type="http://schemas.openxmlformats.org/officeDocument/2006/relationships/image" Target="../media/image91.png"/><Relationship Id="rId121" Type="http://schemas.openxmlformats.org/officeDocument/2006/relationships/image" Target="../media/image177.svg"/><Relationship Id="rId3" Type="http://schemas.openxmlformats.org/officeDocument/2006/relationships/image" Target="../media/image73.svg"/><Relationship Id="rId25" Type="http://schemas.openxmlformats.org/officeDocument/2006/relationships/image" Target="../media/image89.svg"/><Relationship Id="rId46" Type="http://schemas.openxmlformats.org/officeDocument/2006/relationships/image" Target="../media/image69.png"/><Relationship Id="rId67" Type="http://schemas.openxmlformats.org/officeDocument/2006/relationships/image" Target="../media/image52.svg"/><Relationship Id="rId116" Type="http://schemas.openxmlformats.org/officeDocument/2006/relationships/image" Target="../media/image100.png"/><Relationship Id="rId20" Type="http://schemas.openxmlformats.org/officeDocument/2006/relationships/image" Target="../media/image56.png"/><Relationship Id="rId41" Type="http://schemas.openxmlformats.org/officeDocument/2006/relationships/image" Target="../media/image105.svg"/><Relationship Id="rId62" Type="http://schemas.openxmlformats.org/officeDocument/2006/relationships/image" Target="../media/image76.png"/><Relationship Id="rId83" Type="http://schemas.openxmlformats.org/officeDocument/2006/relationships/image" Target="../media/image141.svg"/><Relationship Id="rId88" Type="http://schemas.openxmlformats.org/officeDocument/2006/relationships/image" Target="../media/image87.png"/><Relationship Id="rId111" Type="http://schemas.openxmlformats.org/officeDocument/2006/relationships/image" Target="../media/image167.svg"/><Relationship Id="rId132" Type="http://schemas.openxmlformats.org/officeDocument/2006/relationships/image" Target="../media/image108.png"/><Relationship Id="rId15" Type="http://schemas.openxmlformats.org/officeDocument/2006/relationships/image" Target="../media/image79.svg"/><Relationship Id="rId36" Type="http://schemas.openxmlformats.org/officeDocument/2006/relationships/image" Target="../media/image64.png"/><Relationship Id="rId57" Type="http://schemas.openxmlformats.org/officeDocument/2006/relationships/image" Target="../media/image44.svg"/><Relationship Id="rId106" Type="http://schemas.openxmlformats.org/officeDocument/2006/relationships/image" Target="../media/image95.png"/><Relationship Id="rId127" Type="http://schemas.openxmlformats.org/officeDocument/2006/relationships/image" Target="../media/image183.svg"/><Relationship Id="rId10" Type="http://schemas.openxmlformats.org/officeDocument/2006/relationships/image" Target="../media/image28.png"/><Relationship Id="rId31" Type="http://schemas.openxmlformats.org/officeDocument/2006/relationships/image" Target="../media/image95.svg"/><Relationship Id="rId52" Type="http://schemas.openxmlformats.org/officeDocument/2006/relationships/image" Target="../media/image72.png"/><Relationship Id="rId73" Type="http://schemas.openxmlformats.org/officeDocument/2006/relationships/image" Target="../media/image131.svg"/><Relationship Id="rId78" Type="http://schemas.openxmlformats.org/officeDocument/2006/relationships/image" Target="../media/image82.png"/><Relationship Id="rId94" Type="http://schemas.openxmlformats.org/officeDocument/2006/relationships/image" Target="../media/image89.png"/><Relationship Id="rId99" Type="http://schemas.openxmlformats.org/officeDocument/2006/relationships/image" Target="../media/image155.svg"/><Relationship Id="rId101" Type="http://schemas.openxmlformats.org/officeDocument/2006/relationships/image" Target="../media/image157.svg"/><Relationship Id="rId122" Type="http://schemas.openxmlformats.org/officeDocument/2006/relationships/image" Target="../media/image103.png"/><Relationship Id="rId4" Type="http://schemas.openxmlformats.org/officeDocument/2006/relationships/image" Target="../media/image24.png"/><Relationship Id="rId9" Type="http://schemas.openxmlformats.org/officeDocument/2006/relationships/image" Target="../media/image42.svg"/><Relationship Id="rId26" Type="http://schemas.openxmlformats.org/officeDocument/2006/relationships/image" Target="../media/image59.png"/><Relationship Id="rId47" Type="http://schemas.openxmlformats.org/officeDocument/2006/relationships/image" Target="../media/image111.svg"/><Relationship Id="rId68" Type="http://schemas.openxmlformats.org/officeDocument/2006/relationships/image" Target="../media/image77.png"/><Relationship Id="rId89" Type="http://schemas.openxmlformats.org/officeDocument/2006/relationships/image" Target="../media/image147.svg"/><Relationship Id="rId112" Type="http://schemas.openxmlformats.org/officeDocument/2006/relationships/image" Target="../media/image98.png"/><Relationship Id="rId133" Type="http://schemas.openxmlformats.org/officeDocument/2006/relationships/image" Target="../media/image189.svg"/></Relationships>
</file>

<file path=ppt/slides/_rels/slide3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占位符 32" hidden="1">
            <a:extLst>
              <a:ext uri="{FF2B5EF4-FFF2-40B4-BE49-F238E27FC236}">
                <a16:creationId xmlns:a16="http://schemas.microsoft.com/office/drawing/2014/main" xmlns="" id="{79C84FFE-8F71-444D-9722-66A8482E0FD3}"/>
              </a:ext>
            </a:extLst>
          </p:cNvPr>
          <p:cNvSpPr>
            <a:spLocks noGrp="1"/>
          </p:cNvSpPr>
          <p:nvPr>
            <p:ph type="body" sz="quarter" idx="10"/>
          </p:nvPr>
        </p:nvSpPr>
        <p:spPr/>
        <p:txBody>
          <a:bodyPr lIns="0" tIns="0" rIns="0" bIns="0"/>
          <a:lstStyle/>
          <a:p>
            <a:r>
              <a:rPr lang="zh-CN" altLang="en-US" sz="5400" dirty="0">
                <a:latin typeface="微软雅黑" panose="020B0503020204020204" pitchFamily="34" charset="-122"/>
                <a:ea typeface="微软雅黑" panose="020B0503020204020204" pitchFamily="34" charset="-122"/>
                <a:cs typeface="+mn-ea"/>
                <a:sym typeface="微软雅黑" panose="020B0503020204020204" pitchFamily="34" charset="-122"/>
              </a:rPr>
              <a:t>元宇宙 </a:t>
            </a:r>
            <a:endParaRPr lang="en-US" altLang="zh-CN" sz="5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r>
              <a:rPr lang="en-US" altLang="zh-CN" sz="5400" b="0" dirty="0">
                <a:latin typeface="微软雅黑" panose="020B0503020204020204" pitchFamily="34" charset="-122"/>
                <a:ea typeface="微软雅黑" panose="020B0503020204020204" pitchFamily="34" charset="-122"/>
                <a:cs typeface="+mn-ea"/>
                <a:sym typeface="微软雅黑" panose="020B0503020204020204" pitchFamily="34" charset="-122"/>
              </a:rPr>
              <a:t>METAVERSE</a:t>
            </a:r>
          </a:p>
        </p:txBody>
      </p:sp>
      <p:pic>
        <p:nvPicPr>
          <p:cNvPr id="22" name="图片 21">
            <a:extLst>
              <a:ext uri="{FF2B5EF4-FFF2-40B4-BE49-F238E27FC236}">
                <a16:creationId xmlns:a16="http://schemas.microsoft.com/office/drawing/2014/main" xmlns="" id="{7836E95E-28B1-4DF2-AC8D-0DD982D8C08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3083824"/>
            <a:ext cx="3484896" cy="3733699"/>
          </a:xfrm>
          <a:custGeom>
            <a:avLst/>
            <a:gdLst>
              <a:gd name="connsiteX0" fmla="*/ 0 w 3484896"/>
              <a:gd name="connsiteY0" fmla="*/ 0 h 3733699"/>
              <a:gd name="connsiteX1" fmla="*/ 3484896 w 3484896"/>
              <a:gd name="connsiteY1" fmla="*/ 0 h 3733699"/>
              <a:gd name="connsiteX2" fmla="*/ 3484896 w 3484896"/>
              <a:gd name="connsiteY2" fmla="*/ 3733699 h 3733699"/>
              <a:gd name="connsiteX3" fmla="*/ 0 w 3484896"/>
              <a:gd name="connsiteY3" fmla="*/ 3733699 h 3733699"/>
            </a:gdLst>
            <a:ahLst/>
            <a:cxnLst>
              <a:cxn ang="0">
                <a:pos x="connsiteX0" y="connsiteY0"/>
              </a:cxn>
              <a:cxn ang="0">
                <a:pos x="connsiteX1" y="connsiteY1"/>
              </a:cxn>
              <a:cxn ang="0">
                <a:pos x="connsiteX2" y="connsiteY2"/>
              </a:cxn>
              <a:cxn ang="0">
                <a:pos x="connsiteX3" y="connsiteY3"/>
              </a:cxn>
            </a:cxnLst>
            <a:rect l="l" t="t" r="r" b="b"/>
            <a:pathLst>
              <a:path w="3484896" h="3733699">
                <a:moveTo>
                  <a:pt x="0" y="0"/>
                </a:moveTo>
                <a:lnTo>
                  <a:pt x="3484896" y="0"/>
                </a:lnTo>
                <a:lnTo>
                  <a:pt x="3484896" y="3733699"/>
                </a:lnTo>
                <a:lnTo>
                  <a:pt x="0" y="3733699"/>
                </a:lnTo>
                <a:close/>
              </a:path>
            </a:pathLst>
          </a:custGeom>
          <a:effectLst>
            <a:softEdge rad="508000"/>
          </a:effectLst>
        </p:spPr>
      </p:pic>
      <p:pic>
        <p:nvPicPr>
          <p:cNvPr id="54" name="图片 53" descr="灰色的蜂窝&#10;&#10;中度可信度描述已自动生成">
            <a:extLst>
              <a:ext uri="{FF2B5EF4-FFF2-40B4-BE49-F238E27FC236}">
                <a16:creationId xmlns:a16="http://schemas.microsoft.com/office/drawing/2014/main" xmlns="" id="{FD19CFCD-7902-4D8A-95B8-40431A9529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57334" y="0"/>
            <a:ext cx="7036254" cy="6858000"/>
          </a:xfrm>
          <a:custGeom>
            <a:avLst/>
            <a:gdLst>
              <a:gd name="connsiteX0" fmla="*/ 3915644 w 7036254"/>
              <a:gd name="connsiteY0" fmla="*/ 0 h 6858000"/>
              <a:gd name="connsiteX1" fmla="*/ 7036254 w 7036254"/>
              <a:gd name="connsiteY1" fmla="*/ 0 h 6858000"/>
              <a:gd name="connsiteX2" fmla="*/ 7036254 w 7036254"/>
              <a:gd name="connsiteY2" fmla="*/ 6858000 h 6858000"/>
              <a:gd name="connsiteX3" fmla="*/ 0 w 70362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36254" h="6858000">
                <a:moveTo>
                  <a:pt x="3915644" y="0"/>
                </a:moveTo>
                <a:lnTo>
                  <a:pt x="7036254" y="0"/>
                </a:lnTo>
                <a:lnTo>
                  <a:pt x="7036254" y="6858000"/>
                </a:lnTo>
                <a:lnTo>
                  <a:pt x="0" y="6858000"/>
                </a:lnTo>
                <a:close/>
              </a:path>
            </a:pathLst>
          </a:custGeom>
          <a:effectLst>
            <a:innerShdw blurRad="431800" dist="457200" dir="10800000">
              <a:prstClr val="black">
                <a:alpha val="50000"/>
              </a:prstClr>
            </a:innerShdw>
          </a:effectLst>
        </p:spPr>
      </p:pic>
      <p:sp>
        <p:nvSpPr>
          <p:cNvPr id="61" name="文本占位符 32">
            <a:extLst>
              <a:ext uri="{FF2B5EF4-FFF2-40B4-BE49-F238E27FC236}">
                <a16:creationId xmlns:a16="http://schemas.microsoft.com/office/drawing/2014/main" xmlns="" id="{11C71077-03B4-485F-ACC5-290DA3033422}"/>
              </a:ext>
            </a:extLst>
          </p:cNvPr>
          <p:cNvSpPr txBox="1">
            <a:spLocks/>
          </p:cNvSpPr>
          <p:nvPr/>
        </p:nvSpPr>
        <p:spPr>
          <a:xfrm>
            <a:off x="3085169"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M</a:t>
            </a:r>
          </a:p>
        </p:txBody>
      </p:sp>
      <p:sp>
        <p:nvSpPr>
          <p:cNvPr id="62" name="文本占位符 32">
            <a:extLst>
              <a:ext uri="{FF2B5EF4-FFF2-40B4-BE49-F238E27FC236}">
                <a16:creationId xmlns:a16="http://schemas.microsoft.com/office/drawing/2014/main" xmlns="" id="{C58EF9F1-D658-4B9F-BE85-FF608783444D}"/>
              </a:ext>
            </a:extLst>
          </p:cNvPr>
          <p:cNvSpPr txBox="1">
            <a:spLocks/>
          </p:cNvSpPr>
          <p:nvPr/>
        </p:nvSpPr>
        <p:spPr>
          <a:xfrm>
            <a:off x="3530071"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E</a:t>
            </a:r>
          </a:p>
        </p:txBody>
      </p:sp>
      <p:sp>
        <p:nvSpPr>
          <p:cNvPr id="63" name="文本占位符 32">
            <a:extLst>
              <a:ext uri="{FF2B5EF4-FFF2-40B4-BE49-F238E27FC236}">
                <a16:creationId xmlns:a16="http://schemas.microsoft.com/office/drawing/2014/main" xmlns="" id="{E4CF72AA-A390-4FF5-8841-BF059415CF15}"/>
              </a:ext>
            </a:extLst>
          </p:cNvPr>
          <p:cNvSpPr txBox="1">
            <a:spLocks/>
          </p:cNvSpPr>
          <p:nvPr/>
        </p:nvSpPr>
        <p:spPr>
          <a:xfrm>
            <a:off x="3846709"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T</a:t>
            </a:r>
          </a:p>
        </p:txBody>
      </p:sp>
      <p:sp>
        <p:nvSpPr>
          <p:cNvPr id="64" name="文本占位符 32">
            <a:extLst>
              <a:ext uri="{FF2B5EF4-FFF2-40B4-BE49-F238E27FC236}">
                <a16:creationId xmlns:a16="http://schemas.microsoft.com/office/drawing/2014/main" xmlns="" id="{1D4CF152-898C-40F0-85D8-BB0992BEE875}"/>
              </a:ext>
            </a:extLst>
          </p:cNvPr>
          <p:cNvSpPr txBox="1">
            <a:spLocks/>
          </p:cNvSpPr>
          <p:nvPr/>
        </p:nvSpPr>
        <p:spPr>
          <a:xfrm>
            <a:off x="4163347"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A</a:t>
            </a:r>
          </a:p>
        </p:txBody>
      </p:sp>
      <p:sp>
        <p:nvSpPr>
          <p:cNvPr id="65" name="文本占位符 32">
            <a:extLst>
              <a:ext uri="{FF2B5EF4-FFF2-40B4-BE49-F238E27FC236}">
                <a16:creationId xmlns:a16="http://schemas.microsoft.com/office/drawing/2014/main" xmlns="" id="{D607DB7C-AD6C-4209-B6AD-A866A58EC423}"/>
              </a:ext>
            </a:extLst>
          </p:cNvPr>
          <p:cNvSpPr txBox="1">
            <a:spLocks/>
          </p:cNvSpPr>
          <p:nvPr/>
        </p:nvSpPr>
        <p:spPr>
          <a:xfrm>
            <a:off x="4479985"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V</a:t>
            </a:r>
          </a:p>
        </p:txBody>
      </p:sp>
      <p:sp>
        <p:nvSpPr>
          <p:cNvPr id="66" name="文本占位符 32">
            <a:extLst>
              <a:ext uri="{FF2B5EF4-FFF2-40B4-BE49-F238E27FC236}">
                <a16:creationId xmlns:a16="http://schemas.microsoft.com/office/drawing/2014/main" xmlns="" id="{FDC3CCFF-252E-4E21-B748-80EF70A96039}"/>
              </a:ext>
            </a:extLst>
          </p:cNvPr>
          <p:cNvSpPr txBox="1">
            <a:spLocks/>
          </p:cNvSpPr>
          <p:nvPr/>
        </p:nvSpPr>
        <p:spPr>
          <a:xfrm>
            <a:off x="4796623"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E</a:t>
            </a:r>
          </a:p>
        </p:txBody>
      </p:sp>
      <p:sp>
        <p:nvSpPr>
          <p:cNvPr id="67" name="文本占位符 32">
            <a:extLst>
              <a:ext uri="{FF2B5EF4-FFF2-40B4-BE49-F238E27FC236}">
                <a16:creationId xmlns:a16="http://schemas.microsoft.com/office/drawing/2014/main" xmlns="" id="{2FD18645-5FA3-4155-AF19-A791A0D80C81}"/>
              </a:ext>
            </a:extLst>
          </p:cNvPr>
          <p:cNvSpPr txBox="1">
            <a:spLocks/>
          </p:cNvSpPr>
          <p:nvPr/>
        </p:nvSpPr>
        <p:spPr>
          <a:xfrm>
            <a:off x="5113261"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R</a:t>
            </a:r>
          </a:p>
        </p:txBody>
      </p:sp>
      <p:sp>
        <p:nvSpPr>
          <p:cNvPr id="68" name="文本占位符 32">
            <a:extLst>
              <a:ext uri="{FF2B5EF4-FFF2-40B4-BE49-F238E27FC236}">
                <a16:creationId xmlns:a16="http://schemas.microsoft.com/office/drawing/2014/main" xmlns="" id="{6F15262F-1307-4D95-86E6-21FC7D4F9134}"/>
              </a:ext>
            </a:extLst>
          </p:cNvPr>
          <p:cNvSpPr txBox="1">
            <a:spLocks/>
          </p:cNvSpPr>
          <p:nvPr/>
        </p:nvSpPr>
        <p:spPr>
          <a:xfrm>
            <a:off x="5429899"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S</a:t>
            </a:r>
          </a:p>
        </p:txBody>
      </p:sp>
      <p:sp>
        <p:nvSpPr>
          <p:cNvPr id="69" name="文本占位符 32">
            <a:extLst>
              <a:ext uri="{FF2B5EF4-FFF2-40B4-BE49-F238E27FC236}">
                <a16:creationId xmlns:a16="http://schemas.microsoft.com/office/drawing/2014/main" xmlns="" id="{F5EE65E5-0DA8-480F-B742-25C74EFCAE8B}"/>
              </a:ext>
            </a:extLst>
          </p:cNvPr>
          <p:cNvSpPr txBox="1">
            <a:spLocks/>
          </p:cNvSpPr>
          <p:nvPr/>
        </p:nvSpPr>
        <p:spPr>
          <a:xfrm>
            <a:off x="5746537"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E</a:t>
            </a:r>
          </a:p>
        </p:txBody>
      </p:sp>
      <p:sp>
        <p:nvSpPr>
          <p:cNvPr id="56" name="文本占位符 32">
            <a:extLst>
              <a:ext uri="{FF2B5EF4-FFF2-40B4-BE49-F238E27FC236}">
                <a16:creationId xmlns:a16="http://schemas.microsoft.com/office/drawing/2014/main" xmlns="" id="{E7BE60A9-3C09-434B-9E62-64DE33E28182}"/>
              </a:ext>
            </a:extLst>
          </p:cNvPr>
          <p:cNvSpPr txBox="1">
            <a:spLocks/>
          </p:cNvSpPr>
          <p:nvPr/>
        </p:nvSpPr>
        <p:spPr>
          <a:xfrm>
            <a:off x="674742" y="921204"/>
            <a:ext cx="720000" cy="1440000"/>
          </a:xfrm>
          <a:prstGeom prst="rect">
            <a:avLst/>
          </a:prstGeom>
        </p:spPr>
        <p:txBody>
          <a:bodyPr lIns="0" tIns="0" rIns="0" bIns="0" anchor="ctr"/>
          <a:lstStyle>
            <a:defPPr>
              <a:defRPr lang="en-US"/>
            </a:defPPr>
            <a:lvl1pPr indent="0" defTabSz="914400">
              <a:lnSpc>
                <a:spcPct val="120000"/>
              </a:lnSpc>
              <a:spcBef>
                <a:spcPts val="0"/>
              </a:spcBef>
              <a:buFontTx/>
              <a:buNone/>
              <a:defRPr sz="6000" b="1">
                <a:ln w="12700">
                  <a:noFill/>
                </a:ln>
                <a:gradFill>
                  <a:gsLst>
                    <a:gs pos="20000">
                      <a:schemeClr val="tx1">
                        <a:lumMod val="63000"/>
                        <a:lumOff val="37000"/>
                      </a:schemeClr>
                    </a:gs>
                    <a:gs pos="100000">
                      <a:schemeClr val="bg1">
                        <a:alpha val="0"/>
                      </a:schemeClr>
                    </a:gs>
                  </a:gsLst>
                  <a:lin ang="0" scaled="0"/>
                </a:gradFill>
                <a:effectLst/>
                <a:latin typeface="微软雅黑" panose="020B0503020204020204" pitchFamily="34" charset="-122"/>
                <a:ea typeface="微软雅黑" panose="020B0503020204020204" pitchFamily="34" charset="-122"/>
                <a:cs typeface="+mn-ea"/>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a:sym typeface="微软雅黑" panose="020B0503020204020204" pitchFamily="34" charset="-122"/>
              </a:rPr>
              <a:t>元</a:t>
            </a:r>
            <a:endParaRPr lang="en-US" altLang="zh-CN" dirty="0">
              <a:sym typeface="微软雅黑" panose="020B0503020204020204" pitchFamily="34" charset="-122"/>
            </a:endParaRPr>
          </a:p>
        </p:txBody>
      </p:sp>
      <p:sp>
        <p:nvSpPr>
          <p:cNvPr id="58" name="文本占位符 32">
            <a:extLst>
              <a:ext uri="{FF2B5EF4-FFF2-40B4-BE49-F238E27FC236}">
                <a16:creationId xmlns:a16="http://schemas.microsoft.com/office/drawing/2014/main" xmlns="" id="{24A5ACDC-E743-48A0-8CE9-85651ED3B452}"/>
              </a:ext>
            </a:extLst>
          </p:cNvPr>
          <p:cNvSpPr txBox="1">
            <a:spLocks/>
          </p:cNvSpPr>
          <p:nvPr/>
        </p:nvSpPr>
        <p:spPr>
          <a:xfrm>
            <a:off x="2127692" y="921204"/>
            <a:ext cx="720000" cy="1440000"/>
          </a:xfrm>
          <a:prstGeom prst="rect">
            <a:avLst/>
          </a:prstGeom>
        </p:spPr>
        <p:txBody>
          <a:bodyPr lIns="0" tIns="0" rIns="0" bIns="0" anchor="ctr"/>
          <a:lstStyle>
            <a:defPPr>
              <a:defRPr lang="en-US"/>
            </a:defPPr>
            <a:lvl1pPr indent="0" defTabSz="914400">
              <a:lnSpc>
                <a:spcPct val="120000"/>
              </a:lnSpc>
              <a:spcBef>
                <a:spcPts val="0"/>
              </a:spcBef>
              <a:buFontTx/>
              <a:buNone/>
              <a:defRPr sz="6000" b="1">
                <a:ln w="12700">
                  <a:noFill/>
                </a:ln>
                <a:gradFill>
                  <a:gsLst>
                    <a:gs pos="0">
                      <a:schemeClr val="tx1"/>
                    </a:gs>
                    <a:gs pos="100000">
                      <a:schemeClr val="bg1">
                        <a:alpha val="0"/>
                      </a:schemeClr>
                    </a:gs>
                  </a:gsLst>
                  <a:lin ang="0" scaled="0"/>
                </a:gradFill>
                <a:effectLst/>
                <a:latin typeface="微软雅黑" panose="020B0503020204020204" pitchFamily="34" charset="-122"/>
                <a:ea typeface="微软雅黑" panose="020B0503020204020204" pitchFamily="34" charset="-122"/>
                <a:cs typeface="+mn-ea"/>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gradFill>
                  <a:gsLst>
                    <a:gs pos="20000">
                      <a:schemeClr val="tx1">
                        <a:lumMod val="63000"/>
                        <a:lumOff val="37000"/>
                      </a:schemeClr>
                    </a:gs>
                    <a:gs pos="100000">
                      <a:schemeClr val="bg1">
                        <a:alpha val="0"/>
                      </a:schemeClr>
                    </a:gs>
                  </a:gsLst>
                  <a:lin ang="0" scaled="0"/>
                </a:gradFill>
                <a:sym typeface="微软雅黑" panose="020B0503020204020204" pitchFamily="34" charset="-122"/>
              </a:rPr>
              <a:t>宙</a:t>
            </a:r>
            <a:endParaRPr lang="en-US" altLang="zh-CN" dirty="0">
              <a:gradFill>
                <a:gsLst>
                  <a:gs pos="20000">
                    <a:schemeClr val="tx1">
                      <a:lumMod val="63000"/>
                      <a:lumOff val="37000"/>
                    </a:schemeClr>
                  </a:gs>
                  <a:gs pos="100000">
                    <a:schemeClr val="bg1">
                      <a:alpha val="0"/>
                    </a:schemeClr>
                  </a:gs>
                </a:gsLst>
                <a:lin ang="0" scaled="0"/>
              </a:gradFill>
              <a:sym typeface="微软雅黑" panose="020B0503020204020204" pitchFamily="34" charset="-122"/>
            </a:endParaRPr>
          </a:p>
        </p:txBody>
      </p:sp>
      <p:sp>
        <p:nvSpPr>
          <p:cNvPr id="57" name="文本占位符 32">
            <a:extLst>
              <a:ext uri="{FF2B5EF4-FFF2-40B4-BE49-F238E27FC236}">
                <a16:creationId xmlns:a16="http://schemas.microsoft.com/office/drawing/2014/main" xmlns="" id="{5FAA1D6B-2304-4247-B45D-02E91DDDA67B}"/>
              </a:ext>
            </a:extLst>
          </p:cNvPr>
          <p:cNvSpPr txBox="1">
            <a:spLocks/>
          </p:cNvSpPr>
          <p:nvPr/>
        </p:nvSpPr>
        <p:spPr>
          <a:xfrm>
            <a:off x="1401217" y="921204"/>
            <a:ext cx="720000" cy="1440000"/>
          </a:xfrm>
          <a:prstGeom prst="rect">
            <a:avLst/>
          </a:prstGeom>
        </p:spPr>
        <p:txBody>
          <a:bodyPr lIns="0" tIns="0" rIns="0" bIns="0" anchor="ctr"/>
          <a:lstStyle>
            <a:defPPr>
              <a:defRPr lang="en-US"/>
            </a:defPPr>
            <a:lvl1pPr indent="0" defTabSz="914400">
              <a:lnSpc>
                <a:spcPct val="120000"/>
              </a:lnSpc>
              <a:spcBef>
                <a:spcPts val="0"/>
              </a:spcBef>
              <a:buFontTx/>
              <a:buNone/>
              <a:defRPr sz="6000" b="1">
                <a:ln w="12700">
                  <a:noFill/>
                </a:ln>
                <a:gradFill>
                  <a:gsLst>
                    <a:gs pos="20000">
                      <a:schemeClr val="tx1">
                        <a:lumMod val="63000"/>
                        <a:lumOff val="37000"/>
                      </a:schemeClr>
                    </a:gs>
                    <a:gs pos="100000">
                      <a:schemeClr val="bg1">
                        <a:alpha val="0"/>
                      </a:schemeClr>
                    </a:gs>
                  </a:gsLst>
                  <a:lin ang="0" scaled="0"/>
                </a:gradFill>
                <a:effectLst/>
                <a:latin typeface="微软雅黑" panose="020B0503020204020204" pitchFamily="34" charset="-122"/>
                <a:ea typeface="微软雅黑" panose="020B0503020204020204" pitchFamily="34" charset="-122"/>
                <a:cs typeface="+mn-ea"/>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a:sym typeface="微软雅黑" panose="020B0503020204020204" pitchFamily="34" charset="-122"/>
              </a:rPr>
              <a:t>宇</a:t>
            </a:r>
            <a:endParaRPr lang="en-US" altLang="zh-CN" dirty="0">
              <a:sym typeface="微软雅黑" panose="020B0503020204020204" pitchFamily="34" charset="-122"/>
            </a:endParaRPr>
          </a:p>
        </p:txBody>
      </p:sp>
      <p:pic>
        <p:nvPicPr>
          <p:cNvPr id="8" name="图片 7">
            <a:extLst>
              <a:ext uri="{FF2B5EF4-FFF2-40B4-BE49-F238E27FC236}">
                <a16:creationId xmlns:a16="http://schemas.microsoft.com/office/drawing/2014/main" xmlns="" id="{480E686C-356E-4F1B-99BF-88FA92AAF8A7}"/>
              </a:ext>
            </a:extLst>
          </p:cNvPr>
          <p:cNvPicPr>
            <a:picLocks noChangeAspect="1"/>
          </p:cNvPicPr>
          <p:nvPr/>
        </p:nvPicPr>
        <p:blipFill>
          <a:blip r:embed="rId4" cstate="screen">
            <a:alphaModFix amt="80000"/>
            <a:extLst>
              <a:ext uri="{28A0092B-C50C-407E-A947-70E740481C1C}">
                <a14:useLocalDpi xmlns:a14="http://schemas.microsoft.com/office/drawing/2010/main"/>
              </a:ext>
            </a:extLst>
          </a:blip>
          <a:stretch>
            <a:fillRect/>
          </a:stretch>
        </p:blipFill>
        <p:spPr>
          <a:xfrm>
            <a:off x="256411" y="3253175"/>
            <a:ext cx="2738697" cy="1229850"/>
          </a:xfrm>
          <a:prstGeom prst="rect">
            <a:avLst/>
          </a:prstGeom>
        </p:spPr>
      </p:pic>
      <p:sp>
        <p:nvSpPr>
          <p:cNvPr id="34" name="文本占位符 33">
            <a:extLst>
              <a:ext uri="{FF2B5EF4-FFF2-40B4-BE49-F238E27FC236}">
                <a16:creationId xmlns:a16="http://schemas.microsoft.com/office/drawing/2014/main" xmlns="" id="{217C0B29-AEF1-41E3-8F71-7B70DA100738}"/>
              </a:ext>
            </a:extLst>
          </p:cNvPr>
          <p:cNvSpPr>
            <a:spLocks noGrp="1"/>
          </p:cNvSpPr>
          <p:nvPr>
            <p:ph type="body" sz="quarter" idx="11"/>
          </p:nvPr>
        </p:nvSpPr>
        <p:spPr>
          <a:xfrm>
            <a:off x="662751" y="2161914"/>
            <a:ext cx="7708251" cy="743665"/>
          </a:xfrm>
        </p:spPr>
        <p:txBody>
          <a:bodyPr lIns="0" tIns="0" rIns="0" bIns="0"/>
          <a:lstStyle/>
          <a:p>
            <a:r>
              <a:rPr lang="zh-CN" altLang="en-US" sz="4400" b="1" dirty="0">
                <a:gradFill>
                  <a:gsLst>
                    <a:gs pos="52204">
                      <a:schemeClr val="accent1"/>
                    </a:gs>
                    <a:gs pos="0">
                      <a:schemeClr val="accent5"/>
                    </a:gs>
                    <a:gs pos="100000">
                      <a:schemeClr val="accent2"/>
                    </a:gs>
                  </a:gsLst>
                  <a:lin ang="0" scaled="1"/>
                </a:gradFill>
                <a:latin typeface="微软雅黑" panose="020B0503020204020204" pitchFamily="34" charset="-122"/>
                <a:ea typeface="微软雅黑" panose="020B0503020204020204" pitchFamily="34" charset="-122"/>
                <a:cs typeface="+mn-ea"/>
                <a:sym typeface="微软雅黑" panose="020B0503020204020204" pitchFamily="34" charset="-122"/>
              </a:rPr>
              <a:t>一个从小说走进现实的新概念</a:t>
            </a:r>
            <a:endParaRPr lang="en-GB" altLang="zh-CN" sz="4400" b="1" dirty="0">
              <a:gradFill>
                <a:gsLst>
                  <a:gs pos="52204">
                    <a:schemeClr val="accent1"/>
                  </a:gs>
                  <a:gs pos="0">
                    <a:schemeClr val="accent5"/>
                  </a:gs>
                  <a:gs pos="100000">
                    <a:schemeClr val="accent2"/>
                  </a:gs>
                </a:gsLst>
                <a:lin ang="0" scaled="1"/>
              </a:gra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文本占位符 34">
            <a:extLst>
              <a:ext uri="{FF2B5EF4-FFF2-40B4-BE49-F238E27FC236}">
                <a16:creationId xmlns:a16="http://schemas.microsoft.com/office/drawing/2014/main" xmlns="" id="{8D6F9E38-A4EC-4C0D-970B-852A6044E9FE}"/>
              </a:ext>
            </a:extLst>
          </p:cNvPr>
          <p:cNvSpPr>
            <a:spLocks noGrp="1"/>
          </p:cNvSpPr>
          <p:nvPr>
            <p:ph type="body" sz="quarter" idx="12"/>
          </p:nvPr>
        </p:nvSpPr>
        <p:spPr>
          <a:xfrm>
            <a:off x="662751" y="2906776"/>
            <a:ext cx="6826940" cy="473271"/>
          </a:xfrm>
        </p:spPr>
        <p:txBody>
          <a:bodyPr lIns="0" tIns="0" rIns="0" bIns="0"/>
          <a:lstStyle/>
          <a:p>
            <a:r>
              <a:rPr lang="en-US" altLang="zh-CN" sz="2800" dirty="0">
                <a:solidFill>
                  <a:schemeClr val="tx2">
                    <a:alpha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 new generation of Internet</a:t>
            </a:r>
            <a:endParaRPr lang="zh-CN" altLang="en-US" sz="2800" dirty="0">
              <a:solidFill>
                <a:schemeClr val="tx2">
                  <a:alpha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 name="任意多边形: 形状 54">
            <a:extLst>
              <a:ext uri="{FF2B5EF4-FFF2-40B4-BE49-F238E27FC236}">
                <a16:creationId xmlns:a16="http://schemas.microsoft.com/office/drawing/2014/main" xmlns="" id="{FAFF644B-6650-4C90-B0F6-4600DFDB3D75}"/>
              </a:ext>
            </a:extLst>
          </p:cNvPr>
          <p:cNvSpPr/>
          <p:nvPr/>
        </p:nvSpPr>
        <p:spPr>
          <a:xfrm>
            <a:off x="662751" y="683896"/>
            <a:ext cx="562364" cy="296371"/>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0" name="任意多边形: 形状 69">
            <a:extLst>
              <a:ext uri="{FF2B5EF4-FFF2-40B4-BE49-F238E27FC236}">
                <a16:creationId xmlns:a16="http://schemas.microsoft.com/office/drawing/2014/main" xmlns="" id="{BA76CC6D-8234-40B4-B7BF-11A0B5757087}"/>
              </a:ext>
            </a:extLst>
          </p:cNvPr>
          <p:cNvSpPr/>
          <p:nvPr/>
        </p:nvSpPr>
        <p:spPr>
          <a:xfrm>
            <a:off x="10388600" y="5622758"/>
            <a:ext cx="1066663" cy="562141"/>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extLst>
      <p:ext uri="{BB962C8B-B14F-4D97-AF65-F5344CB8AC3E}">
        <p14:creationId xmlns:p14="http://schemas.microsoft.com/office/powerpoint/2010/main" val="222708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1111524F-5CE4-4A39-B453-823D212173AA}"/>
              </a:ext>
            </a:extLst>
          </p:cNvPr>
          <p:cNvSpPr>
            <a:spLocks noGrp="1"/>
          </p:cNvSpPr>
          <p:nvPr>
            <p:ph type="body" sz="quarter" idx="14"/>
          </p:nvPr>
        </p:nvSpPr>
        <p:spPr/>
        <p:txBody>
          <a:bodyPr/>
          <a:lstStyle/>
          <a:p>
            <a:r>
              <a:rPr lang="en-US" altLang="zh-CN" dirty="0">
                <a:latin typeface="+mj-ea"/>
                <a:ea typeface="+mj-ea"/>
                <a:cs typeface="+mn-ea"/>
                <a:sym typeface="微软雅黑" panose="020B0503020204020204" pitchFamily="34" charset="-122"/>
              </a:rPr>
              <a:t>AR/VR</a:t>
            </a:r>
            <a:r>
              <a:rPr lang="zh-CN" altLang="en-US" dirty="0">
                <a:latin typeface="+mj-ea"/>
                <a:ea typeface="+mj-ea"/>
                <a:cs typeface="+mn-ea"/>
                <a:sym typeface="微软雅黑" panose="020B0503020204020204" pitchFamily="34" charset="-122"/>
              </a:rPr>
              <a:t>是云宇宙实现的关键路径</a:t>
            </a:r>
          </a:p>
        </p:txBody>
      </p:sp>
      <p:pic>
        <p:nvPicPr>
          <p:cNvPr id="17" name="图片占位符 16" descr="电子仪器&#10;&#10;中度可信度描述已自动生成">
            <a:extLst>
              <a:ext uri="{FF2B5EF4-FFF2-40B4-BE49-F238E27FC236}">
                <a16:creationId xmlns:a16="http://schemas.microsoft.com/office/drawing/2014/main" xmlns="" id="{FEA7B54F-2A3F-4201-BA8B-5A0A827615B6}"/>
              </a:ext>
            </a:extLst>
          </p:cNvPr>
          <p:cNvPicPr>
            <a:picLocks noGrp="1" noChangeAspect="1"/>
          </p:cNvPicPr>
          <p:nvPr>
            <p:ph type="pic" sz="quarter" idx="15"/>
          </p:nvPr>
        </p:nvPicPr>
        <p:blipFill>
          <a:blip r:embed="rId2"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p:pic>
      <p:pic>
        <p:nvPicPr>
          <p:cNvPr id="23" name="图片占位符 22" descr="卡通人物&#10;&#10;中度可信度描述已自动生成">
            <a:extLst>
              <a:ext uri="{FF2B5EF4-FFF2-40B4-BE49-F238E27FC236}">
                <a16:creationId xmlns:a16="http://schemas.microsoft.com/office/drawing/2014/main" xmlns="" id="{40A382F6-D870-45CA-B1BC-AB34EC342370}"/>
              </a:ext>
            </a:extLst>
          </p:cNvPr>
          <p:cNvPicPr>
            <a:picLocks noGrp="1" noChangeAspect="1"/>
          </p:cNvPicPr>
          <p:nvPr>
            <p:ph type="pic" sz="quarter" idx="16"/>
          </p:nvPr>
        </p:nvPicPr>
        <p:blipFill>
          <a:blip r:embed="rId3"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p:pic>
      <p:pic>
        <p:nvPicPr>
          <p:cNvPr id="25" name="图片占位符 24" descr="图片包含 游戏机, 星星, 灯光, 水&#10;&#10;描述已自动生成">
            <a:extLst>
              <a:ext uri="{FF2B5EF4-FFF2-40B4-BE49-F238E27FC236}">
                <a16:creationId xmlns:a16="http://schemas.microsoft.com/office/drawing/2014/main" xmlns="" id="{E65FAD12-2E16-4548-A919-67EFA7882110}"/>
              </a:ext>
            </a:extLst>
          </p:cNvPr>
          <p:cNvPicPr>
            <a:picLocks noGrp="1" noChangeAspect="1"/>
          </p:cNvPicPr>
          <p:nvPr>
            <p:ph type="pic" sz="quarter" idx="17"/>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p:pic>
      <p:pic>
        <p:nvPicPr>
          <p:cNvPr id="27" name="图片占位符 26" descr="图片包含 游戏机, 钟表&#10;&#10;描述已自动生成">
            <a:extLst>
              <a:ext uri="{FF2B5EF4-FFF2-40B4-BE49-F238E27FC236}">
                <a16:creationId xmlns:a16="http://schemas.microsoft.com/office/drawing/2014/main" xmlns="" id="{51FC2821-8425-489D-A124-A3D664989D48}"/>
              </a:ext>
            </a:extLst>
          </p:cNvPr>
          <p:cNvPicPr>
            <a:picLocks noGrp="1" noChangeAspect="1"/>
          </p:cNvPicPr>
          <p:nvPr>
            <p:ph type="pic" sz="quarter" idx="18"/>
          </p:nvPr>
        </p:nvPicPr>
        <p:blipFill>
          <a:blip r:embed="rId5"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p:pic>
      <p:sp>
        <p:nvSpPr>
          <p:cNvPr id="8" name="文本占位符 7">
            <a:extLst>
              <a:ext uri="{FF2B5EF4-FFF2-40B4-BE49-F238E27FC236}">
                <a16:creationId xmlns:a16="http://schemas.microsoft.com/office/drawing/2014/main" xmlns="" id="{B1715DA7-E21A-4DED-B4B8-DA1A3A900927}"/>
              </a:ext>
            </a:extLst>
          </p:cNvPr>
          <p:cNvSpPr>
            <a:spLocks noGrp="1"/>
          </p:cNvSpPr>
          <p:nvPr>
            <p:ph type="body" sz="quarter" idx="19"/>
          </p:nvPr>
        </p:nvSpPr>
        <p:spPr>
          <a:xfrm>
            <a:off x="859944" y="1812925"/>
            <a:ext cx="2152249" cy="1692275"/>
          </a:xfrm>
        </p:spPr>
        <p:txBody>
          <a:bodyPr/>
          <a:lstStyle/>
          <a:p>
            <a:pPr algn="just"/>
            <a:r>
              <a:rPr lang="en-US" altLang="zh-CN" dirty="0">
                <a:latin typeface="+mn-ea"/>
                <a:cs typeface="+mn-ea"/>
                <a:sym typeface="微软雅黑" panose="020B0503020204020204" pitchFamily="34" charset="-122"/>
              </a:rPr>
              <a:t>VR</a:t>
            </a:r>
            <a:r>
              <a:rPr lang="zh-CN" altLang="en-US" dirty="0">
                <a:latin typeface="+mn-ea"/>
                <a:cs typeface="+mn-ea"/>
                <a:sym typeface="微软雅黑" panose="020B0503020204020204" pitchFamily="34" charset="-122"/>
              </a:rPr>
              <a:t>和</a:t>
            </a:r>
            <a:r>
              <a:rPr lang="en-US" altLang="zh-CN" dirty="0">
                <a:latin typeface="+mn-ea"/>
                <a:cs typeface="+mn-ea"/>
                <a:sym typeface="微软雅黑" panose="020B0503020204020204" pitchFamily="34" charset="-122"/>
              </a:rPr>
              <a:t>AR</a:t>
            </a:r>
            <a:r>
              <a:rPr lang="zh-CN" altLang="en-US" dirty="0">
                <a:latin typeface="+mn-ea"/>
                <a:cs typeface="+mn-ea"/>
                <a:sym typeface="微软雅黑" panose="020B0503020204020204" pitchFamily="34" charset="-122"/>
              </a:rPr>
              <a:t>是</a:t>
            </a:r>
            <a:r>
              <a:rPr lang="en-US" altLang="zh-CN" dirty="0">
                <a:latin typeface="+mn-ea"/>
                <a:cs typeface="+mn-ea"/>
                <a:sym typeface="微软雅黑" panose="020B0503020204020204" pitchFamily="34" charset="-122"/>
              </a:rPr>
              <a:t>Metaverse</a:t>
            </a:r>
            <a:r>
              <a:rPr lang="zh-CN" altLang="en-US" dirty="0">
                <a:latin typeface="+mn-ea"/>
                <a:cs typeface="+mn-ea"/>
                <a:sym typeface="微软雅黑" panose="020B0503020204020204" pitchFamily="34" charset="-122"/>
              </a:rPr>
              <a:t>从概念走向现实的必经之路，</a:t>
            </a:r>
            <a:r>
              <a:rPr lang="en-US" altLang="zh-CN" dirty="0">
                <a:latin typeface="+mn-ea"/>
                <a:cs typeface="+mn-ea"/>
                <a:sym typeface="微软雅黑" panose="020B0503020204020204" pitchFamily="34" charset="-122"/>
              </a:rPr>
              <a:t>Metaverse</a:t>
            </a:r>
            <a:r>
              <a:rPr lang="zh-CN" altLang="en-US" dirty="0">
                <a:latin typeface="+mn-ea"/>
                <a:cs typeface="+mn-ea"/>
                <a:sym typeface="微软雅黑" panose="020B0503020204020204" pitchFamily="34" charset="-122"/>
              </a:rPr>
              <a:t>的发展也必将预示着</a:t>
            </a:r>
            <a:r>
              <a:rPr lang="en-US" altLang="zh-CN" dirty="0">
                <a:latin typeface="+mn-ea"/>
                <a:cs typeface="+mn-ea"/>
                <a:sym typeface="微软雅黑" panose="020B0503020204020204" pitchFamily="34" charset="-122"/>
              </a:rPr>
              <a:t>VR</a:t>
            </a:r>
            <a:r>
              <a:rPr lang="zh-CN" altLang="en-US" dirty="0">
                <a:latin typeface="+mn-ea"/>
                <a:cs typeface="+mn-ea"/>
                <a:sym typeface="微软雅黑" panose="020B0503020204020204" pitchFamily="34" charset="-122"/>
              </a:rPr>
              <a:t>和</a:t>
            </a:r>
            <a:r>
              <a:rPr lang="en-US" altLang="zh-CN" dirty="0">
                <a:latin typeface="+mn-ea"/>
                <a:cs typeface="+mn-ea"/>
                <a:sym typeface="微软雅黑" panose="020B0503020204020204" pitchFamily="34" charset="-122"/>
              </a:rPr>
              <a:t>AR</a:t>
            </a:r>
            <a:r>
              <a:rPr lang="zh-CN" altLang="en-US" dirty="0">
                <a:latin typeface="+mn-ea"/>
                <a:cs typeface="+mn-ea"/>
                <a:sym typeface="微软雅黑" panose="020B0503020204020204" pitchFamily="34" charset="-122"/>
              </a:rPr>
              <a:t>的崛起</a:t>
            </a:r>
          </a:p>
        </p:txBody>
      </p:sp>
      <p:sp>
        <p:nvSpPr>
          <p:cNvPr id="9" name="文本占位符 8">
            <a:extLst>
              <a:ext uri="{FF2B5EF4-FFF2-40B4-BE49-F238E27FC236}">
                <a16:creationId xmlns:a16="http://schemas.microsoft.com/office/drawing/2014/main" xmlns="" id="{8FB5B07A-EDE8-4EC2-9168-670EBB8BD0BA}"/>
              </a:ext>
            </a:extLst>
          </p:cNvPr>
          <p:cNvSpPr>
            <a:spLocks noGrp="1"/>
          </p:cNvSpPr>
          <p:nvPr>
            <p:ph type="body" sz="quarter" idx="20"/>
          </p:nvPr>
        </p:nvSpPr>
        <p:spPr>
          <a:xfrm>
            <a:off x="3632174" y="1812925"/>
            <a:ext cx="2152249" cy="1692275"/>
          </a:xfrm>
        </p:spPr>
        <p:txBody>
          <a:bodyPr/>
          <a:lstStyle/>
          <a:p>
            <a:pPr marL="0" indent="0" algn="just">
              <a:lnSpc>
                <a:spcPct val="120000"/>
              </a:lnSpc>
              <a:spcBef>
                <a:spcPts val="0"/>
              </a:spcBef>
              <a:buNone/>
            </a:pPr>
            <a:r>
              <a:rPr lang="zh-CN" altLang="en-US" dirty="0">
                <a:latin typeface="+mn-ea"/>
                <a:cs typeface="+mn-ea"/>
                <a:sym typeface="微软雅黑" panose="020B0503020204020204" pitchFamily="34" charset="-122"/>
              </a:rPr>
              <a:t>游戏是云宇宙的最佳载体，先实现云游戏，再谈</a:t>
            </a:r>
            <a:r>
              <a:rPr lang="en-US" altLang="zh-CN" dirty="0">
                <a:latin typeface="+mn-ea"/>
                <a:cs typeface="+mn-ea"/>
                <a:sym typeface="微软雅黑" panose="020B0503020204020204" pitchFamily="34" charset="-122"/>
              </a:rPr>
              <a:t>Metaverse</a:t>
            </a:r>
            <a:endParaRPr lang="zh-CN" altLang="en-US" dirty="0">
              <a:latin typeface="+mn-ea"/>
              <a:cs typeface="+mn-ea"/>
              <a:sym typeface="微软雅黑" panose="020B0503020204020204" pitchFamily="34" charset="-122"/>
            </a:endParaRPr>
          </a:p>
        </p:txBody>
      </p:sp>
      <p:sp>
        <p:nvSpPr>
          <p:cNvPr id="10" name="文本占位符 9">
            <a:extLst>
              <a:ext uri="{FF2B5EF4-FFF2-40B4-BE49-F238E27FC236}">
                <a16:creationId xmlns:a16="http://schemas.microsoft.com/office/drawing/2014/main" xmlns="" id="{8FA8A03E-A4B1-43B8-80A2-B3A03832D22D}"/>
              </a:ext>
            </a:extLst>
          </p:cNvPr>
          <p:cNvSpPr>
            <a:spLocks noGrp="1"/>
          </p:cNvSpPr>
          <p:nvPr>
            <p:ph type="body" sz="quarter" idx="21"/>
          </p:nvPr>
        </p:nvSpPr>
        <p:spPr>
          <a:xfrm>
            <a:off x="6404404" y="1812925"/>
            <a:ext cx="2152249" cy="1692275"/>
          </a:xfrm>
        </p:spPr>
        <p:txBody>
          <a:bodyPr/>
          <a:lstStyle/>
          <a:p>
            <a:pPr marL="0" indent="0" algn="just">
              <a:lnSpc>
                <a:spcPct val="120000"/>
              </a:lnSpc>
              <a:spcBef>
                <a:spcPts val="0"/>
              </a:spcBef>
              <a:buNone/>
            </a:pPr>
            <a:r>
              <a:rPr lang="zh-CN" altLang="en-US" dirty="0">
                <a:latin typeface="+mn-ea"/>
                <a:cs typeface="+mn-ea"/>
                <a:sym typeface="微软雅黑" panose="020B0503020204020204" pitchFamily="34" charset="-122"/>
              </a:rPr>
              <a:t>云游戏已经是目前最接近元宇宙概念的游戏形态，更是云游戏向元宇宙跃迁的重要基石</a:t>
            </a:r>
          </a:p>
        </p:txBody>
      </p:sp>
      <p:sp>
        <p:nvSpPr>
          <p:cNvPr id="11" name="文本占位符 10">
            <a:extLst>
              <a:ext uri="{FF2B5EF4-FFF2-40B4-BE49-F238E27FC236}">
                <a16:creationId xmlns:a16="http://schemas.microsoft.com/office/drawing/2014/main" xmlns="" id="{8FE9CEFE-A9A6-48E5-8E91-2D7C3CE50A4F}"/>
              </a:ext>
            </a:extLst>
          </p:cNvPr>
          <p:cNvSpPr>
            <a:spLocks noGrp="1"/>
          </p:cNvSpPr>
          <p:nvPr>
            <p:ph type="body" sz="quarter" idx="22"/>
          </p:nvPr>
        </p:nvSpPr>
        <p:spPr>
          <a:xfrm>
            <a:off x="9176633" y="1812925"/>
            <a:ext cx="2152249" cy="1692275"/>
          </a:xfrm>
        </p:spPr>
        <p:txBody>
          <a:bodyPr/>
          <a:lstStyle/>
          <a:p>
            <a:pPr marL="0" indent="0" algn="just">
              <a:lnSpc>
                <a:spcPct val="120000"/>
              </a:lnSpc>
              <a:spcBef>
                <a:spcPts val="0"/>
              </a:spcBef>
              <a:buNone/>
            </a:pPr>
            <a:r>
              <a:rPr lang="zh-CN" altLang="en-US" dirty="0">
                <a:latin typeface="+mn-ea"/>
                <a:cs typeface="+mn-ea"/>
                <a:sym typeface="微软雅黑" panose="020B0503020204020204" pitchFamily="34" charset="-122"/>
              </a:rPr>
              <a:t>云游戏需要不断扩展的特性也与元宇宙毫无二致，具备了云端</a:t>
            </a:r>
            <a:r>
              <a:rPr lang="en-US" altLang="zh-CN" dirty="0">
                <a:latin typeface="+mn-ea"/>
                <a:cs typeface="+mn-ea"/>
                <a:sym typeface="微软雅黑" panose="020B0503020204020204" pitchFamily="34" charset="-122"/>
              </a:rPr>
              <a:t>+</a:t>
            </a:r>
            <a:r>
              <a:rPr lang="zh-CN" altLang="en-US" dirty="0">
                <a:latin typeface="+mn-ea"/>
                <a:cs typeface="+mn-ea"/>
                <a:sym typeface="微软雅黑" panose="020B0503020204020204" pitchFamily="34" charset="-122"/>
              </a:rPr>
              <a:t>扩展特性的云游戏</a:t>
            </a:r>
          </a:p>
        </p:txBody>
      </p:sp>
      <p:pic>
        <p:nvPicPr>
          <p:cNvPr id="12" name="图片 11">
            <a:extLst>
              <a:ext uri="{FF2B5EF4-FFF2-40B4-BE49-F238E27FC236}">
                <a16:creationId xmlns:a16="http://schemas.microsoft.com/office/drawing/2014/main" xmlns="" id="{55831715-EB08-4B23-A0A7-C97EB9A1826B}"/>
              </a:ext>
            </a:extLst>
          </p:cNvPr>
          <p:cNvPicPr>
            <a:picLocks noChangeAspect="1"/>
          </p:cNvPicPr>
          <p:nvPr/>
        </p:nvPicPr>
        <p:blipFill>
          <a:blip r:embed="rId6"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grpSp>
        <p:nvGrpSpPr>
          <p:cNvPr id="30" name="组合 29">
            <a:extLst>
              <a:ext uri="{FF2B5EF4-FFF2-40B4-BE49-F238E27FC236}">
                <a16:creationId xmlns:a16="http://schemas.microsoft.com/office/drawing/2014/main" xmlns="" id="{88950FFC-8237-4770-AE36-1C8CC5E53F16}"/>
              </a:ext>
            </a:extLst>
          </p:cNvPr>
          <p:cNvGrpSpPr/>
          <p:nvPr/>
        </p:nvGrpSpPr>
        <p:grpSpPr>
          <a:xfrm>
            <a:off x="831962" y="3530600"/>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31" name="平行四边形 30">
              <a:extLst>
                <a:ext uri="{FF2B5EF4-FFF2-40B4-BE49-F238E27FC236}">
                  <a16:creationId xmlns:a16="http://schemas.microsoft.com/office/drawing/2014/main" xmlns="" id="{9301A3EA-42BD-4A0A-9554-70CE718E83D6}"/>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2" name="平行四边形 31">
              <a:extLst>
                <a:ext uri="{FF2B5EF4-FFF2-40B4-BE49-F238E27FC236}">
                  <a16:creationId xmlns:a16="http://schemas.microsoft.com/office/drawing/2014/main" xmlns="" id="{F8C6BD7B-902B-421D-B682-72513A45D127}"/>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3" name="平行四边形 32">
              <a:extLst>
                <a:ext uri="{FF2B5EF4-FFF2-40B4-BE49-F238E27FC236}">
                  <a16:creationId xmlns:a16="http://schemas.microsoft.com/office/drawing/2014/main" xmlns="" id="{57780734-1C78-483F-9587-5E8E8F3EBC4F}"/>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4" name="平行四边形 33">
              <a:extLst>
                <a:ext uri="{FF2B5EF4-FFF2-40B4-BE49-F238E27FC236}">
                  <a16:creationId xmlns:a16="http://schemas.microsoft.com/office/drawing/2014/main" xmlns="" id="{E08C1523-B8EF-4332-87B8-7639B6160421}"/>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5" name="平行四边形 34">
              <a:extLst>
                <a:ext uri="{FF2B5EF4-FFF2-40B4-BE49-F238E27FC236}">
                  <a16:creationId xmlns:a16="http://schemas.microsoft.com/office/drawing/2014/main" xmlns="" id="{712F45DD-1D82-4E6A-BC6C-276A9E447FF2}"/>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6" name="平行四边形 35">
              <a:extLst>
                <a:ext uri="{FF2B5EF4-FFF2-40B4-BE49-F238E27FC236}">
                  <a16:creationId xmlns:a16="http://schemas.microsoft.com/office/drawing/2014/main" xmlns="" id="{D160208B-F664-40C8-A26F-24B0EE675FEA}"/>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7" name="平行四边形 36">
              <a:extLst>
                <a:ext uri="{FF2B5EF4-FFF2-40B4-BE49-F238E27FC236}">
                  <a16:creationId xmlns:a16="http://schemas.microsoft.com/office/drawing/2014/main" xmlns="" id="{96B8288D-9BF5-4D31-AED2-31A329174F1C}"/>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8" name="平行四边形 37">
              <a:extLst>
                <a:ext uri="{FF2B5EF4-FFF2-40B4-BE49-F238E27FC236}">
                  <a16:creationId xmlns:a16="http://schemas.microsoft.com/office/drawing/2014/main" xmlns="" id="{FEE00889-DDE6-436E-B00E-8D7DD2645985}"/>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9" name="平行四边形 38">
              <a:extLst>
                <a:ext uri="{FF2B5EF4-FFF2-40B4-BE49-F238E27FC236}">
                  <a16:creationId xmlns:a16="http://schemas.microsoft.com/office/drawing/2014/main" xmlns="" id="{B340726C-F3BC-4466-8DD3-B4D67490B539}"/>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0" name="平行四边形 39">
              <a:extLst>
                <a:ext uri="{FF2B5EF4-FFF2-40B4-BE49-F238E27FC236}">
                  <a16:creationId xmlns:a16="http://schemas.microsoft.com/office/drawing/2014/main" xmlns="" id="{C05EC3BF-0A9B-4DDC-A680-90B7AF150E06}"/>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1" name="平行四边形 40">
              <a:extLst>
                <a:ext uri="{FF2B5EF4-FFF2-40B4-BE49-F238E27FC236}">
                  <a16:creationId xmlns:a16="http://schemas.microsoft.com/office/drawing/2014/main" xmlns="" id="{D7F85EE5-BA5D-458F-80C3-CE153045EFFA}"/>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42" name="组合 41">
            <a:extLst>
              <a:ext uri="{FF2B5EF4-FFF2-40B4-BE49-F238E27FC236}">
                <a16:creationId xmlns:a16="http://schemas.microsoft.com/office/drawing/2014/main" xmlns="" id="{4EB24BAE-D12E-4DD9-87E5-D546B44E6F43}"/>
              </a:ext>
            </a:extLst>
          </p:cNvPr>
          <p:cNvGrpSpPr/>
          <p:nvPr/>
        </p:nvGrpSpPr>
        <p:grpSpPr>
          <a:xfrm>
            <a:off x="3632174" y="3530600"/>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43" name="平行四边形 42">
              <a:extLst>
                <a:ext uri="{FF2B5EF4-FFF2-40B4-BE49-F238E27FC236}">
                  <a16:creationId xmlns:a16="http://schemas.microsoft.com/office/drawing/2014/main" xmlns="" id="{DFACF676-3091-4AD3-9712-CBD037F0CD6E}"/>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4" name="平行四边形 43">
              <a:extLst>
                <a:ext uri="{FF2B5EF4-FFF2-40B4-BE49-F238E27FC236}">
                  <a16:creationId xmlns:a16="http://schemas.microsoft.com/office/drawing/2014/main" xmlns="" id="{7B922759-0C95-4573-A587-9C1E45D06349}"/>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5" name="平行四边形 44">
              <a:extLst>
                <a:ext uri="{FF2B5EF4-FFF2-40B4-BE49-F238E27FC236}">
                  <a16:creationId xmlns:a16="http://schemas.microsoft.com/office/drawing/2014/main" xmlns="" id="{52961D2D-ABE8-4595-A765-446F57B58920}"/>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6" name="平行四边形 45">
              <a:extLst>
                <a:ext uri="{FF2B5EF4-FFF2-40B4-BE49-F238E27FC236}">
                  <a16:creationId xmlns:a16="http://schemas.microsoft.com/office/drawing/2014/main" xmlns="" id="{E2D89E1E-B7C2-46FC-B150-CAB8770FD4BB}"/>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7" name="平行四边形 46">
              <a:extLst>
                <a:ext uri="{FF2B5EF4-FFF2-40B4-BE49-F238E27FC236}">
                  <a16:creationId xmlns:a16="http://schemas.microsoft.com/office/drawing/2014/main" xmlns="" id="{606BE548-83AD-4EED-BFCD-CABD869D7E6D}"/>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8" name="平行四边形 47">
              <a:extLst>
                <a:ext uri="{FF2B5EF4-FFF2-40B4-BE49-F238E27FC236}">
                  <a16:creationId xmlns:a16="http://schemas.microsoft.com/office/drawing/2014/main" xmlns="" id="{26B35E92-6DDD-4E1D-A165-AEB9145A61FB}"/>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9" name="平行四边形 48">
              <a:extLst>
                <a:ext uri="{FF2B5EF4-FFF2-40B4-BE49-F238E27FC236}">
                  <a16:creationId xmlns:a16="http://schemas.microsoft.com/office/drawing/2014/main" xmlns="" id="{603A6DBB-2E4B-45B6-94A3-A12AD40686AA}"/>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0" name="平行四边形 49">
              <a:extLst>
                <a:ext uri="{FF2B5EF4-FFF2-40B4-BE49-F238E27FC236}">
                  <a16:creationId xmlns:a16="http://schemas.microsoft.com/office/drawing/2014/main" xmlns="" id="{734D666A-8DB9-4A5A-AED8-CDBAAD932624}"/>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1" name="平行四边形 50">
              <a:extLst>
                <a:ext uri="{FF2B5EF4-FFF2-40B4-BE49-F238E27FC236}">
                  <a16:creationId xmlns:a16="http://schemas.microsoft.com/office/drawing/2014/main" xmlns="" id="{90123B01-FB26-4352-8616-7C7ED0574CFB}"/>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2" name="平行四边形 51">
              <a:extLst>
                <a:ext uri="{FF2B5EF4-FFF2-40B4-BE49-F238E27FC236}">
                  <a16:creationId xmlns:a16="http://schemas.microsoft.com/office/drawing/2014/main" xmlns="" id="{CAC9C9FE-A392-4202-BD12-3F9174B16A42}"/>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3" name="平行四边形 52">
              <a:extLst>
                <a:ext uri="{FF2B5EF4-FFF2-40B4-BE49-F238E27FC236}">
                  <a16:creationId xmlns:a16="http://schemas.microsoft.com/office/drawing/2014/main" xmlns="" id="{C4C39175-6BCA-45EA-86F2-5A9316190289}"/>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54" name="组合 53">
            <a:extLst>
              <a:ext uri="{FF2B5EF4-FFF2-40B4-BE49-F238E27FC236}">
                <a16:creationId xmlns:a16="http://schemas.microsoft.com/office/drawing/2014/main" xmlns="" id="{972C66C0-66A2-495E-B872-9BB00177F74B}"/>
              </a:ext>
            </a:extLst>
          </p:cNvPr>
          <p:cNvGrpSpPr/>
          <p:nvPr/>
        </p:nvGrpSpPr>
        <p:grpSpPr>
          <a:xfrm>
            <a:off x="6376422" y="3530600"/>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55" name="平行四边形 54">
              <a:extLst>
                <a:ext uri="{FF2B5EF4-FFF2-40B4-BE49-F238E27FC236}">
                  <a16:creationId xmlns:a16="http://schemas.microsoft.com/office/drawing/2014/main" xmlns="" id="{D12EF476-C771-4B87-AB84-A82C73853321}"/>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6" name="平行四边形 55">
              <a:extLst>
                <a:ext uri="{FF2B5EF4-FFF2-40B4-BE49-F238E27FC236}">
                  <a16:creationId xmlns:a16="http://schemas.microsoft.com/office/drawing/2014/main" xmlns="" id="{E2F48CB5-03F5-427E-9923-0C4E89B0C8E4}"/>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7" name="平行四边形 56">
              <a:extLst>
                <a:ext uri="{FF2B5EF4-FFF2-40B4-BE49-F238E27FC236}">
                  <a16:creationId xmlns:a16="http://schemas.microsoft.com/office/drawing/2014/main" xmlns="" id="{532288D6-B1DD-4AF5-BB41-FD6CA9C91D3C}"/>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8" name="平行四边形 57">
              <a:extLst>
                <a:ext uri="{FF2B5EF4-FFF2-40B4-BE49-F238E27FC236}">
                  <a16:creationId xmlns:a16="http://schemas.microsoft.com/office/drawing/2014/main" xmlns="" id="{C3AAE02E-87FE-4F45-A075-E4EC5D829E33}"/>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9" name="平行四边形 58">
              <a:extLst>
                <a:ext uri="{FF2B5EF4-FFF2-40B4-BE49-F238E27FC236}">
                  <a16:creationId xmlns:a16="http://schemas.microsoft.com/office/drawing/2014/main" xmlns="" id="{FB5CAB19-62EC-49CA-A3D1-126C349D6918}"/>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0" name="平行四边形 59">
              <a:extLst>
                <a:ext uri="{FF2B5EF4-FFF2-40B4-BE49-F238E27FC236}">
                  <a16:creationId xmlns:a16="http://schemas.microsoft.com/office/drawing/2014/main" xmlns="" id="{90876D9B-471D-46A8-BB8F-9F9A47DAC8A8}"/>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1" name="平行四边形 60">
              <a:extLst>
                <a:ext uri="{FF2B5EF4-FFF2-40B4-BE49-F238E27FC236}">
                  <a16:creationId xmlns:a16="http://schemas.microsoft.com/office/drawing/2014/main" xmlns="" id="{C8B80F5F-3F25-4133-886F-3C13E2BE8409}"/>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2" name="平行四边形 61">
              <a:extLst>
                <a:ext uri="{FF2B5EF4-FFF2-40B4-BE49-F238E27FC236}">
                  <a16:creationId xmlns:a16="http://schemas.microsoft.com/office/drawing/2014/main" xmlns="" id="{27DF925E-AE13-4FF8-B406-BE37FD9B2079}"/>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3" name="平行四边形 62">
              <a:extLst>
                <a:ext uri="{FF2B5EF4-FFF2-40B4-BE49-F238E27FC236}">
                  <a16:creationId xmlns:a16="http://schemas.microsoft.com/office/drawing/2014/main" xmlns="" id="{58F8FD6D-B4BE-40BF-B7B0-6DABEAD945DF}"/>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4" name="平行四边形 63">
              <a:extLst>
                <a:ext uri="{FF2B5EF4-FFF2-40B4-BE49-F238E27FC236}">
                  <a16:creationId xmlns:a16="http://schemas.microsoft.com/office/drawing/2014/main" xmlns="" id="{01E22939-A8BA-4B0D-AE9D-A9E720DE6450}"/>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5" name="平行四边形 64">
              <a:extLst>
                <a:ext uri="{FF2B5EF4-FFF2-40B4-BE49-F238E27FC236}">
                  <a16:creationId xmlns:a16="http://schemas.microsoft.com/office/drawing/2014/main" xmlns="" id="{DDE0C61D-0569-41CE-A8B6-FFE52083FD83}"/>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66" name="组合 65">
            <a:extLst>
              <a:ext uri="{FF2B5EF4-FFF2-40B4-BE49-F238E27FC236}">
                <a16:creationId xmlns:a16="http://schemas.microsoft.com/office/drawing/2014/main" xmlns="" id="{BBC6DB32-4D34-4961-BE8D-38A36E34B668}"/>
              </a:ext>
            </a:extLst>
          </p:cNvPr>
          <p:cNvGrpSpPr/>
          <p:nvPr/>
        </p:nvGrpSpPr>
        <p:grpSpPr>
          <a:xfrm>
            <a:off x="9148651" y="3530600"/>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67" name="平行四边形 66">
              <a:extLst>
                <a:ext uri="{FF2B5EF4-FFF2-40B4-BE49-F238E27FC236}">
                  <a16:creationId xmlns:a16="http://schemas.microsoft.com/office/drawing/2014/main" xmlns="" id="{B6063776-38A4-4DB8-BD29-653E4963D508}"/>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8" name="平行四边形 67">
              <a:extLst>
                <a:ext uri="{FF2B5EF4-FFF2-40B4-BE49-F238E27FC236}">
                  <a16:creationId xmlns:a16="http://schemas.microsoft.com/office/drawing/2014/main" xmlns="" id="{4D033ECD-033E-40CE-87B5-B4EAFB5F33D1}"/>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9" name="平行四边形 68">
              <a:extLst>
                <a:ext uri="{FF2B5EF4-FFF2-40B4-BE49-F238E27FC236}">
                  <a16:creationId xmlns:a16="http://schemas.microsoft.com/office/drawing/2014/main" xmlns="" id="{08730730-0D3C-4FE6-96AA-7EBD932451E2}"/>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0" name="平行四边形 69">
              <a:extLst>
                <a:ext uri="{FF2B5EF4-FFF2-40B4-BE49-F238E27FC236}">
                  <a16:creationId xmlns:a16="http://schemas.microsoft.com/office/drawing/2014/main" xmlns="" id="{637CB26C-31D5-4375-A577-2AFA8C6826AD}"/>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1" name="平行四边形 70">
              <a:extLst>
                <a:ext uri="{FF2B5EF4-FFF2-40B4-BE49-F238E27FC236}">
                  <a16:creationId xmlns:a16="http://schemas.microsoft.com/office/drawing/2014/main" xmlns="" id="{3F0D6317-9375-43E1-9DB2-0706C57DD97F}"/>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2" name="平行四边形 71">
              <a:extLst>
                <a:ext uri="{FF2B5EF4-FFF2-40B4-BE49-F238E27FC236}">
                  <a16:creationId xmlns:a16="http://schemas.microsoft.com/office/drawing/2014/main" xmlns="" id="{ED391DEA-2DA7-4C42-9D12-49789674912B}"/>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3" name="平行四边形 72">
              <a:extLst>
                <a:ext uri="{FF2B5EF4-FFF2-40B4-BE49-F238E27FC236}">
                  <a16:creationId xmlns:a16="http://schemas.microsoft.com/office/drawing/2014/main" xmlns="" id="{E96FA3AF-5908-4CAA-A1BC-4B12BFB3E50E}"/>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4" name="平行四边形 73">
              <a:extLst>
                <a:ext uri="{FF2B5EF4-FFF2-40B4-BE49-F238E27FC236}">
                  <a16:creationId xmlns:a16="http://schemas.microsoft.com/office/drawing/2014/main" xmlns="" id="{A03AA5C9-DA94-4168-AECB-7D7E3ACB0DC6}"/>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5" name="平行四边形 74">
              <a:extLst>
                <a:ext uri="{FF2B5EF4-FFF2-40B4-BE49-F238E27FC236}">
                  <a16:creationId xmlns:a16="http://schemas.microsoft.com/office/drawing/2014/main" xmlns="" id="{D46E98F5-5674-413A-8858-571FD1BBFC67}"/>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6" name="平行四边形 75">
              <a:extLst>
                <a:ext uri="{FF2B5EF4-FFF2-40B4-BE49-F238E27FC236}">
                  <a16:creationId xmlns:a16="http://schemas.microsoft.com/office/drawing/2014/main" xmlns="" id="{1DAE87F5-4B53-4AF8-BF3C-74D3DFEC8E78}"/>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7" name="平行四边形 76">
              <a:extLst>
                <a:ext uri="{FF2B5EF4-FFF2-40B4-BE49-F238E27FC236}">
                  <a16:creationId xmlns:a16="http://schemas.microsoft.com/office/drawing/2014/main" xmlns="" id="{1EDFE722-413A-4D7D-9505-92297E695B97}"/>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sp>
        <p:nvSpPr>
          <p:cNvPr id="80" name="任意多边形: 形状 79">
            <a:extLst>
              <a:ext uri="{FF2B5EF4-FFF2-40B4-BE49-F238E27FC236}">
                <a16:creationId xmlns:a16="http://schemas.microsoft.com/office/drawing/2014/main" xmlns="" id="{E32C6CA8-E10A-4DE4-AD52-930E96C4694C}"/>
              </a:ext>
            </a:extLst>
          </p:cNvPr>
          <p:cNvSpPr/>
          <p:nvPr/>
        </p:nvSpPr>
        <p:spPr>
          <a:xfrm>
            <a:off x="9455993" y="6235700"/>
            <a:ext cx="1419340" cy="622300"/>
          </a:xfrm>
          <a:custGeom>
            <a:avLst/>
            <a:gdLst>
              <a:gd name="connsiteX0" fmla="*/ 842806 w 1419340"/>
              <a:gd name="connsiteY0" fmla="*/ 0 h 622300"/>
              <a:gd name="connsiteX1" fmla="*/ 1088654 w 1419340"/>
              <a:gd name="connsiteY1" fmla="*/ 0 h 622300"/>
              <a:gd name="connsiteX2" fmla="*/ 1419340 w 1419340"/>
              <a:gd name="connsiteY2" fmla="*/ 374005 h 622300"/>
              <a:gd name="connsiteX3" fmla="*/ 1199800 w 1419340"/>
              <a:gd name="connsiteY3" fmla="*/ 622300 h 622300"/>
              <a:gd name="connsiteX4" fmla="*/ 953952 w 1419340"/>
              <a:gd name="connsiteY4" fmla="*/ 622300 h 622300"/>
              <a:gd name="connsiteX5" fmla="*/ 1173492 w 1419340"/>
              <a:gd name="connsiteY5" fmla="*/ 374005 h 622300"/>
              <a:gd name="connsiteX6" fmla="*/ 421403 w 1419340"/>
              <a:gd name="connsiteY6" fmla="*/ 0 h 622300"/>
              <a:gd name="connsiteX7" fmla="*/ 667251 w 1419340"/>
              <a:gd name="connsiteY7" fmla="*/ 0 h 622300"/>
              <a:gd name="connsiteX8" fmla="*/ 997937 w 1419340"/>
              <a:gd name="connsiteY8" fmla="*/ 374005 h 622300"/>
              <a:gd name="connsiteX9" fmla="*/ 778397 w 1419340"/>
              <a:gd name="connsiteY9" fmla="*/ 622300 h 622300"/>
              <a:gd name="connsiteX10" fmla="*/ 532549 w 1419340"/>
              <a:gd name="connsiteY10" fmla="*/ 622300 h 622300"/>
              <a:gd name="connsiteX11" fmla="*/ 752089 w 1419340"/>
              <a:gd name="connsiteY11" fmla="*/ 374005 h 622300"/>
              <a:gd name="connsiteX12" fmla="*/ 0 w 1419340"/>
              <a:gd name="connsiteY12" fmla="*/ 0 h 622300"/>
              <a:gd name="connsiteX13" fmla="*/ 245848 w 1419340"/>
              <a:gd name="connsiteY13" fmla="*/ 0 h 622300"/>
              <a:gd name="connsiteX14" fmla="*/ 576534 w 1419340"/>
              <a:gd name="connsiteY14" fmla="*/ 374005 h 622300"/>
              <a:gd name="connsiteX15" fmla="*/ 356994 w 1419340"/>
              <a:gd name="connsiteY15" fmla="*/ 622300 h 622300"/>
              <a:gd name="connsiteX16" fmla="*/ 111146 w 1419340"/>
              <a:gd name="connsiteY16" fmla="*/ 622300 h 622300"/>
              <a:gd name="connsiteX17" fmla="*/ 330686 w 1419340"/>
              <a:gd name="connsiteY17" fmla="*/ 374005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340" h="622300">
                <a:moveTo>
                  <a:pt x="842806" y="0"/>
                </a:moveTo>
                <a:lnTo>
                  <a:pt x="1088654" y="0"/>
                </a:lnTo>
                <a:lnTo>
                  <a:pt x="1419340" y="374005"/>
                </a:lnTo>
                <a:lnTo>
                  <a:pt x="1199800" y="622300"/>
                </a:lnTo>
                <a:lnTo>
                  <a:pt x="953952" y="622300"/>
                </a:lnTo>
                <a:lnTo>
                  <a:pt x="1173492" y="374005"/>
                </a:lnTo>
                <a:close/>
                <a:moveTo>
                  <a:pt x="421403" y="0"/>
                </a:moveTo>
                <a:lnTo>
                  <a:pt x="667251" y="0"/>
                </a:lnTo>
                <a:lnTo>
                  <a:pt x="997937" y="374005"/>
                </a:lnTo>
                <a:lnTo>
                  <a:pt x="778397" y="622300"/>
                </a:lnTo>
                <a:lnTo>
                  <a:pt x="532549" y="622300"/>
                </a:lnTo>
                <a:lnTo>
                  <a:pt x="752089" y="374005"/>
                </a:lnTo>
                <a:close/>
                <a:moveTo>
                  <a:pt x="0" y="0"/>
                </a:moveTo>
                <a:lnTo>
                  <a:pt x="245848" y="0"/>
                </a:lnTo>
                <a:lnTo>
                  <a:pt x="576534" y="374005"/>
                </a:lnTo>
                <a:lnTo>
                  <a:pt x="356994" y="622300"/>
                </a:lnTo>
                <a:lnTo>
                  <a:pt x="111146" y="622300"/>
                </a:lnTo>
                <a:lnTo>
                  <a:pt x="330686" y="374005"/>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79" name="任意多边形: 形状 78">
            <a:extLst>
              <a:ext uri="{FF2B5EF4-FFF2-40B4-BE49-F238E27FC236}">
                <a16:creationId xmlns:a16="http://schemas.microsoft.com/office/drawing/2014/main" xmlns="" id="{250BB670-10F1-4C0D-9CA7-EDB65B92BA00}"/>
              </a:ext>
            </a:extLst>
          </p:cNvPr>
          <p:cNvSpPr/>
          <p:nvPr/>
        </p:nvSpPr>
        <p:spPr>
          <a:xfrm>
            <a:off x="2214911" y="5877606"/>
            <a:ext cx="825264" cy="434922"/>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Tree>
    <p:extLst>
      <p:ext uri="{BB962C8B-B14F-4D97-AF65-F5344CB8AC3E}">
        <p14:creationId xmlns:p14="http://schemas.microsoft.com/office/powerpoint/2010/main" val="112326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81E48D3-8DAA-4935-A4DC-8086086E3D92}"/>
              </a:ext>
            </a:extLst>
          </p:cNvPr>
          <p:cNvGrpSpPr/>
          <p:nvPr/>
        </p:nvGrpSpPr>
        <p:grpSpPr>
          <a:xfrm>
            <a:off x="3420140" y="1814308"/>
            <a:ext cx="5351720" cy="3791484"/>
            <a:chOff x="3420140" y="1814308"/>
            <a:chExt cx="5351720" cy="3791484"/>
          </a:xfrm>
        </p:grpSpPr>
        <p:sp>
          <p:nvSpPr>
            <p:cNvPr id="4" name="Freeform 5">
              <a:extLst>
                <a:ext uri="{FF2B5EF4-FFF2-40B4-BE49-F238E27FC236}">
                  <a16:creationId xmlns:a16="http://schemas.microsoft.com/office/drawing/2014/main" xmlns="" id="{9B9AD2DA-015E-41F0-A57C-CD1ABA505842}"/>
                </a:ext>
              </a:extLst>
            </p:cNvPr>
            <p:cNvSpPr/>
            <p:nvPr/>
          </p:nvSpPr>
          <p:spPr bwMode="auto">
            <a:xfrm>
              <a:off x="5069091" y="1814308"/>
              <a:ext cx="2484698" cy="3713708"/>
            </a:xfrm>
            <a:custGeom>
              <a:avLst/>
              <a:gdLst>
                <a:gd name="T0" fmla="*/ 11 w 93"/>
                <a:gd name="T1" fmla="*/ 111 h 139"/>
                <a:gd name="T2" fmla="*/ 46 w 93"/>
                <a:gd name="T3" fmla="*/ 111 h 139"/>
                <a:gd name="T4" fmla="*/ 43 w 93"/>
                <a:gd name="T5" fmla="*/ 139 h 139"/>
                <a:gd name="T6" fmla="*/ 7 w 93"/>
                <a:gd name="T7" fmla="*/ 139 h 139"/>
                <a:gd name="T8" fmla="*/ 11 w 93"/>
                <a:gd name="T9" fmla="*/ 111 h 139"/>
                <a:gd name="T10" fmla="*/ 4 w 93"/>
                <a:gd name="T11" fmla="*/ 0 h 139"/>
                <a:gd name="T12" fmla="*/ 93 w 93"/>
                <a:gd name="T13" fmla="*/ 0 h 139"/>
                <a:gd name="T14" fmla="*/ 85 w 93"/>
                <a:gd name="T15" fmla="*/ 56 h 139"/>
                <a:gd name="T16" fmla="*/ 50 w 93"/>
                <a:gd name="T17" fmla="*/ 82 h 139"/>
                <a:gd name="T18" fmla="*/ 47 w 93"/>
                <a:gd name="T19" fmla="*/ 101 h 139"/>
                <a:gd name="T20" fmla="*/ 12 w 93"/>
                <a:gd name="T21" fmla="*/ 101 h 139"/>
                <a:gd name="T22" fmla="*/ 17 w 93"/>
                <a:gd name="T23" fmla="*/ 69 h 139"/>
                <a:gd name="T24" fmla="*/ 52 w 93"/>
                <a:gd name="T25" fmla="*/ 45 h 139"/>
                <a:gd name="T26" fmla="*/ 54 w 93"/>
                <a:gd name="T27" fmla="*/ 31 h 139"/>
                <a:gd name="T28" fmla="*/ 0 w 93"/>
                <a:gd name="T29" fmla="*/ 31 h 139"/>
                <a:gd name="T30" fmla="*/ 4 w 9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39">
                  <a:moveTo>
                    <a:pt x="11" y="111"/>
                  </a:moveTo>
                  <a:lnTo>
                    <a:pt x="46" y="111"/>
                  </a:lnTo>
                  <a:lnTo>
                    <a:pt x="43" y="139"/>
                  </a:lnTo>
                  <a:lnTo>
                    <a:pt x="7" y="139"/>
                  </a:lnTo>
                  <a:lnTo>
                    <a:pt x="11" y="111"/>
                  </a:lnTo>
                  <a:close/>
                  <a:moveTo>
                    <a:pt x="4" y="0"/>
                  </a:moveTo>
                  <a:lnTo>
                    <a:pt x="93" y="0"/>
                  </a:lnTo>
                  <a:lnTo>
                    <a:pt x="85" y="56"/>
                  </a:lnTo>
                  <a:lnTo>
                    <a:pt x="50" y="82"/>
                  </a:lnTo>
                  <a:lnTo>
                    <a:pt x="47" y="101"/>
                  </a:lnTo>
                  <a:lnTo>
                    <a:pt x="12" y="101"/>
                  </a:lnTo>
                  <a:lnTo>
                    <a:pt x="17" y="69"/>
                  </a:lnTo>
                  <a:lnTo>
                    <a:pt x="52" y="45"/>
                  </a:lnTo>
                  <a:lnTo>
                    <a:pt x="54" y="31"/>
                  </a:lnTo>
                  <a:lnTo>
                    <a:pt x="0" y="31"/>
                  </a:lnTo>
                  <a:lnTo>
                    <a:pt x="4" y="0"/>
                  </a:lnTo>
                  <a:close/>
                </a:path>
              </a:pathLst>
            </a:custGeom>
            <a:gradFill>
              <a:gsLst>
                <a:gs pos="0">
                  <a:schemeClr val="accent1">
                    <a:lumMod val="85000"/>
                    <a:lumOff val="15000"/>
                    <a:alpha val="52000"/>
                  </a:schemeClr>
                </a:gs>
                <a:gs pos="100000">
                  <a:schemeClr val="accent1">
                    <a:alpha val="7000"/>
                  </a:schemeClr>
                </a:gs>
              </a:gsLst>
              <a:lin ang="54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7" name="组合 6">
              <a:extLst>
                <a:ext uri="{FF2B5EF4-FFF2-40B4-BE49-F238E27FC236}">
                  <a16:creationId xmlns:a16="http://schemas.microsoft.com/office/drawing/2014/main" xmlns="" id="{03A1F13E-9959-4732-99A2-2B07BEC47FAF}"/>
                </a:ext>
              </a:extLst>
            </p:cNvPr>
            <p:cNvGrpSpPr/>
            <p:nvPr/>
          </p:nvGrpSpPr>
          <p:grpSpPr>
            <a:xfrm>
              <a:off x="3420140" y="4729574"/>
              <a:ext cx="5351720" cy="876218"/>
              <a:chOff x="2453640" y="3161054"/>
              <a:chExt cx="7284720" cy="2420181"/>
            </a:xfrm>
          </p:grpSpPr>
          <p:sp>
            <p:nvSpPr>
              <p:cNvPr id="8" name="椭圆 7">
                <a:extLst>
                  <a:ext uri="{FF2B5EF4-FFF2-40B4-BE49-F238E27FC236}">
                    <a16:creationId xmlns:a16="http://schemas.microsoft.com/office/drawing/2014/main" xmlns="" id="{DE4FF90F-E687-467D-834F-EA2BD6BC8E7A}"/>
                  </a:ext>
                </a:extLst>
              </p:cNvPr>
              <p:cNvSpPr/>
              <p:nvPr/>
            </p:nvSpPr>
            <p:spPr>
              <a:xfrm>
                <a:off x="2453640" y="3184490"/>
                <a:ext cx="7284720" cy="835846"/>
              </a:xfrm>
              <a:prstGeom prst="ellipse">
                <a:avLst/>
              </a:prstGeom>
              <a:noFill/>
              <a:ln w="19050">
                <a:gradFill>
                  <a:gsLst>
                    <a:gs pos="15000">
                      <a:schemeClr val="accent1">
                        <a:alpha val="0"/>
                      </a:schemeClr>
                    </a:gs>
                    <a:gs pos="100000">
                      <a:schemeClr val="accent1"/>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椭圆 8">
                <a:extLst>
                  <a:ext uri="{FF2B5EF4-FFF2-40B4-BE49-F238E27FC236}">
                    <a16:creationId xmlns:a16="http://schemas.microsoft.com/office/drawing/2014/main" xmlns="" id="{6A08642A-6235-4085-87D0-1357E36BB7BB}"/>
                  </a:ext>
                </a:extLst>
              </p:cNvPr>
              <p:cNvSpPr/>
              <p:nvPr/>
            </p:nvSpPr>
            <p:spPr>
              <a:xfrm>
                <a:off x="3115562" y="4007449"/>
                <a:ext cx="5960876" cy="835846"/>
              </a:xfrm>
              <a:prstGeom prst="ellipse">
                <a:avLst/>
              </a:prstGeom>
              <a:noFill/>
              <a:ln w="19050">
                <a:gradFill>
                  <a:gsLst>
                    <a:gs pos="15000">
                      <a:schemeClr val="accent1">
                        <a:alpha val="0"/>
                      </a:schemeClr>
                    </a:gs>
                    <a:gs pos="100000">
                      <a:schemeClr val="accent1">
                        <a:alpha val="34000"/>
                      </a:schemeClr>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椭圆 9">
                <a:extLst>
                  <a:ext uri="{FF2B5EF4-FFF2-40B4-BE49-F238E27FC236}">
                    <a16:creationId xmlns:a16="http://schemas.microsoft.com/office/drawing/2014/main" xmlns="" id="{65FEFC80-80A2-44D2-B9B0-FBCE6CF03A77}"/>
                  </a:ext>
                </a:extLst>
              </p:cNvPr>
              <p:cNvSpPr/>
              <p:nvPr/>
            </p:nvSpPr>
            <p:spPr>
              <a:xfrm>
                <a:off x="3724702" y="5126763"/>
                <a:ext cx="4742595" cy="454472"/>
              </a:xfrm>
              <a:prstGeom prst="ellipse">
                <a:avLst/>
              </a:prstGeom>
              <a:noFill/>
              <a:ln w="12700">
                <a:gradFill>
                  <a:gsLst>
                    <a:gs pos="15000">
                      <a:schemeClr val="accent1">
                        <a:alpha val="0"/>
                      </a:schemeClr>
                    </a:gs>
                    <a:gs pos="100000">
                      <a:schemeClr val="accent1">
                        <a:alpha val="21000"/>
                      </a:schemeClr>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椭圆 10">
                <a:extLst>
                  <a:ext uri="{FF2B5EF4-FFF2-40B4-BE49-F238E27FC236}">
                    <a16:creationId xmlns:a16="http://schemas.microsoft.com/office/drawing/2014/main" xmlns="" id="{35C2F171-E147-41CF-9BA4-350190F5FC8A}"/>
                  </a:ext>
                </a:extLst>
              </p:cNvPr>
              <p:cNvSpPr/>
              <p:nvPr/>
            </p:nvSpPr>
            <p:spPr>
              <a:xfrm>
                <a:off x="2453640" y="3161054"/>
                <a:ext cx="7284720" cy="835846"/>
              </a:xfrm>
              <a:prstGeom prst="ellipse">
                <a:avLst/>
              </a:prstGeom>
              <a:gradFill>
                <a:gsLst>
                  <a:gs pos="100000">
                    <a:schemeClr val="accent1">
                      <a:alpha val="28000"/>
                    </a:schemeClr>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2" name="组合 11">
              <a:extLst>
                <a:ext uri="{FF2B5EF4-FFF2-40B4-BE49-F238E27FC236}">
                  <a16:creationId xmlns:a16="http://schemas.microsoft.com/office/drawing/2014/main" xmlns="" id="{B25052D6-334E-440D-9FBC-C7532F4A06A9}"/>
                </a:ext>
              </a:extLst>
            </p:cNvPr>
            <p:cNvGrpSpPr/>
            <p:nvPr/>
          </p:nvGrpSpPr>
          <p:grpSpPr>
            <a:xfrm>
              <a:off x="3694975" y="3047363"/>
              <a:ext cx="1361214" cy="1425399"/>
              <a:chOff x="3655738" y="2774989"/>
              <a:chExt cx="1361214" cy="1425399"/>
            </a:xfrm>
          </p:grpSpPr>
          <p:sp>
            <p:nvSpPr>
              <p:cNvPr id="13" name="任意多边形: 形状 12">
                <a:extLst>
                  <a:ext uri="{FF2B5EF4-FFF2-40B4-BE49-F238E27FC236}">
                    <a16:creationId xmlns:a16="http://schemas.microsoft.com/office/drawing/2014/main" xmlns="" id="{D30977B5-1470-48E4-B95C-D40FC43D2B07}"/>
                  </a:ext>
                </a:extLst>
              </p:cNvPr>
              <p:cNvSpPr/>
              <p:nvPr/>
            </p:nvSpPr>
            <p:spPr bwMode="auto">
              <a:xfrm rot="16200000" flipV="1">
                <a:off x="3660134" y="2843570"/>
                <a:ext cx="1425399" cy="1288237"/>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60000"/>
                    </a:schemeClr>
                  </a:gs>
                  <a:gs pos="47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箭头: 上 13">
                <a:extLst>
                  <a:ext uri="{FF2B5EF4-FFF2-40B4-BE49-F238E27FC236}">
                    <a16:creationId xmlns:a16="http://schemas.microsoft.com/office/drawing/2014/main" xmlns="" id="{EF18493A-C6FD-4B16-AED6-DD6905CF3C5B}"/>
                  </a:ext>
                </a:extLst>
              </p:cNvPr>
              <p:cNvSpPr/>
              <p:nvPr/>
            </p:nvSpPr>
            <p:spPr>
              <a:xfrm>
                <a:off x="3782654" y="3226374"/>
                <a:ext cx="143868" cy="388888"/>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箭头: 上 14">
                <a:extLst>
                  <a:ext uri="{FF2B5EF4-FFF2-40B4-BE49-F238E27FC236}">
                    <a16:creationId xmlns:a16="http://schemas.microsoft.com/office/drawing/2014/main" xmlns="" id="{EE733BDE-3D50-4FFF-B2C0-2D2824CBFE9A}"/>
                  </a:ext>
                </a:extLst>
              </p:cNvPr>
              <p:cNvSpPr/>
              <p:nvPr/>
            </p:nvSpPr>
            <p:spPr>
              <a:xfrm>
                <a:off x="4695612" y="3232731"/>
                <a:ext cx="179732" cy="338794"/>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箭头: 上 17">
                <a:extLst>
                  <a:ext uri="{FF2B5EF4-FFF2-40B4-BE49-F238E27FC236}">
                    <a16:creationId xmlns:a16="http://schemas.microsoft.com/office/drawing/2014/main" xmlns="" id="{C0BE99D8-793D-4994-A9AB-73A81B3EB538}"/>
                  </a:ext>
                </a:extLst>
              </p:cNvPr>
              <p:cNvSpPr/>
              <p:nvPr/>
            </p:nvSpPr>
            <p:spPr>
              <a:xfrm>
                <a:off x="3655738" y="3702674"/>
                <a:ext cx="179732" cy="338794"/>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9" name="组合 18">
              <a:extLst>
                <a:ext uri="{FF2B5EF4-FFF2-40B4-BE49-F238E27FC236}">
                  <a16:creationId xmlns:a16="http://schemas.microsoft.com/office/drawing/2014/main" xmlns="" id="{59FD6509-A1E7-4C2C-9F6B-4804EE2ABFE8}"/>
                </a:ext>
              </a:extLst>
            </p:cNvPr>
            <p:cNvGrpSpPr/>
            <p:nvPr/>
          </p:nvGrpSpPr>
          <p:grpSpPr>
            <a:xfrm flipH="1">
              <a:off x="7135811" y="3047363"/>
              <a:ext cx="1361214" cy="1425399"/>
              <a:chOff x="6998642" y="2774989"/>
              <a:chExt cx="1361214" cy="1425399"/>
            </a:xfrm>
          </p:grpSpPr>
          <p:sp>
            <p:nvSpPr>
              <p:cNvPr id="20" name="任意多边形: 形状 19">
                <a:extLst>
                  <a:ext uri="{FF2B5EF4-FFF2-40B4-BE49-F238E27FC236}">
                    <a16:creationId xmlns:a16="http://schemas.microsoft.com/office/drawing/2014/main" xmlns="" id="{D8D42358-F3AD-453F-A272-A5B4B55EC326}"/>
                  </a:ext>
                </a:extLst>
              </p:cNvPr>
              <p:cNvSpPr/>
              <p:nvPr/>
            </p:nvSpPr>
            <p:spPr bwMode="auto">
              <a:xfrm rot="16200000" flipV="1">
                <a:off x="7003038" y="2843570"/>
                <a:ext cx="1425399" cy="1288237"/>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60000"/>
                    </a:schemeClr>
                  </a:gs>
                  <a:gs pos="47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箭头: 上 20">
                <a:extLst>
                  <a:ext uri="{FF2B5EF4-FFF2-40B4-BE49-F238E27FC236}">
                    <a16:creationId xmlns:a16="http://schemas.microsoft.com/office/drawing/2014/main" xmlns="" id="{984AB4DE-D941-4C16-92F7-56B7751D6875}"/>
                  </a:ext>
                </a:extLst>
              </p:cNvPr>
              <p:cNvSpPr/>
              <p:nvPr/>
            </p:nvSpPr>
            <p:spPr>
              <a:xfrm>
                <a:off x="7125558" y="3226374"/>
                <a:ext cx="143868" cy="388888"/>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箭头: 上 21">
                <a:extLst>
                  <a:ext uri="{FF2B5EF4-FFF2-40B4-BE49-F238E27FC236}">
                    <a16:creationId xmlns:a16="http://schemas.microsoft.com/office/drawing/2014/main" xmlns="" id="{76D52B4A-21AE-4B47-AB37-010A7AFE50B5}"/>
                  </a:ext>
                </a:extLst>
              </p:cNvPr>
              <p:cNvSpPr/>
              <p:nvPr/>
            </p:nvSpPr>
            <p:spPr>
              <a:xfrm>
                <a:off x="8038516" y="3232731"/>
                <a:ext cx="179732" cy="338794"/>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箭头: 上 22">
                <a:extLst>
                  <a:ext uri="{FF2B5EF4-FFF2-40B4-BE49-F238E27FC236}">
                    <a16:creationId xmlns:a16="http://schemas.microsoft.com/office/drawing/2014/main" xmlns="" id="{5DF55808-53A3-4C81-9FB8-BCD04A648FA6}"/>
                  </a:ext>
                </a:extLst>
              </p:cNvPr>
              <p:cNvSpPr/>
              <p:nvPr/>
            </p:nvSpPr>
            <p:spPr>
              <a:xfrm>
                <a:off x="6998642" y="3702674"/>
                <a:ext cx="179732" cy="338794"/>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2" name="文本占位符 1">
            <a:extLst>
              <a:ext uri="{FF2B5EF4-FFF2-40B4-BE49-F238E27FC236}">
                <a16:creationId xmlns:a16="http://schemas.microsoft.com/office/drawing/2014/main" xmlns="" id="{6D962C31-9759-4013-A476-2F2560EB01C6}"/>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元宇宙的实现路径</a:t>
            </a:r>
          </a:p>
        </p:txBody>
      </p:sp>
      <p:grpSp>
        <p:nvGrpSpPr>
          <p:cNvPr id="50" name="组合 49">
            <a:extLst>
              <a:ext uri="{FF2B5EF4-FFF2-40B4-BE49-F238E27FC236}">
                <a16:creationId xmlns:a16="http://schemas.microsoft.com/office/drawing/2014/main" xmlns="" id="{B7CA1DE7-F254-4AF1-9454-7B1EF3F2EA26}"/>
              </a:ext>
            </a:extLst>
          </p:cNvPr>
          <p:cNvGrpSpPr/>
          <p:nvPr/>
        </p:nvGrpSpPr>
        <p:grpSpPr>
          <a:xfrm>
            <a:off x="1244436" y="3151113"/>
            <a:ext cx="1689100" cy="362287"/>
            <a:chOff x="2443655" y="3277468"/>
            <a:chExt cx="7304690" cy="1566749"/>
          </a:xfrm>
        </p:grpSpPr>
        <p:sp>
          <p:nvSpPr>
            <p:cNvPr id="51" name="菱形 50">
              <a:extLst>
                <a:ext uri="{FF2B5EF4-FFF2-40B4-BE49-F238E27FC236}">
                  <a16:creationId xmlns:a16="http://schemas.microsoft.com/office/drawing/2014/main" xmlns="" id="{C064BCE9-1D67-4295-9CE9-D7591672BA4C}"/>
                </a:ext>
              </a:extLst>
            </p:cNvPr>
            <p:cNvSpPr/>
            <p:nvPr/>
          </p:nvSpPr>
          <p:spPr>
            <a:xfrm>
              <a:off x="2443655" y="3579903"/>
              <a:ext cx="7304690" cy="504497"/>
            </a:xfrm>
            <a:prstGeom prst="diamond">
              <a:avLst/>
            </a:prstGeom>
            <a:gradFill>
              <a:gsLst>
                <a:gs pos="31000">
                  <a:schemeClr val="accent1">
                    <a:alpha val="0"/>
                  </a:schemeClr>
                </a:gs>
                <a:gs pos="100000">
                  <a:schemeClr val="accent1">
                    <a:alpha val="20000"/>
                  </a:schemeClr>
                </a:gs>
              </a:gsLst>
              <a:lin ang="5400000" scaled="1"/>
            </a:gradFill>
            <a:ln>
              <a:gradFill>
                <a:gsLst>
                  <a:gs pos="17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2" name="菱形 51">
              <a:extLst>
                <a:ext uri="{FF2B5EF4-FFF2-40B4-BE49-F238E27FC236}">
                  <a16:creationId xmlns:a16="http://schemas.microsoft.com/office/drawing/2014/main" xmlns="" id="{3DD7B4D4-2CF7-444B-95A1-72EF0521A9BB}"/>
                </a:ext>
              </a:extLst>
            </p:cNvPr>
            <p:cNvSpPr/>
            <p:nvPr/>
          </p:nvSpPr>
          <p:spPr>
            <a:xfrm>
              <a:off x="3925614" y="4339720"/>
              <a:ext cx="4340772" cy="504497"/>
            </a:xfrm>
            <a:prstGeom prst="diamond">
              <a:avLst/>
            </a:prstGeom>
            <a:gradFill>
              <a:gsLst>
                <a:gs pos="44000">
                  <a:schemeClr val="accent2">
                    <a:alpha val="0"/>
                  </a:schemeClr>
                </a:gs>
                <a:gs pos="100000">
                  <a:schemeClr val="accent1">
                    <a:alpha val="20000"/>
                  </a:schemeClr>
                </a:gs>
              </a:gsLst>
              <a:lin ang="5400000" scaled="1"/>
            </a:gradFill>
            <a:ln>
              <a:gradFill>
                <a:gsLst>
                  <a:gs pos="25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3" name="任意多边形 15">
              <a:extLst>
                <a:ext uri="{FF2B5EF4-FFF2-40B4-BE49-F238E27FC236}">
                  <a16:creationId xmlns:a16="http://schemas.microsoft.com/office/drawing/2014/main" xmlns="" id="{B9225942-F38C-4F44-8A7A-699F8F85FDBE}"/>
                </a:ext>
              </a:extLst>
            </p:cNvPr>
            <p:cNvSpPr/>
            <p:nvPr/>
          </p:nvSpPr>
          <p:spPr>
            <a:xfrm>
              <a:off x="3238990"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4" name="任意多边形 16">
              <a:extLst>
                <a:ext uri="{FF2B5EF4-FFF2-40B4-BE49-F238E27FC236}">
                  <a16:creationId xmlns:a16="http://schemas.microsoft.com/office/drawing/2014/main" xmlns="" id="{BF8B15FB-FC5A-426A-ADAA-D751FF0EF135}"/>
                </a:ext>
              </a:extLst>
            </p:cNvPr>
            <p:cNvSpPr/>
            <p:nvPr/>
          </p:nvSpPr>
          <p:spPr>
            <a:xfrm flipV="1">
              <a:off x="275551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5" name="任意多边形 20">
              <a:extLst>
                <a:ext uri="{FF2B5EF4-FFF2-40B4-BE49-F238E27FC236}">
                  <a16:creationId xmlns:a16="http://schemas.microsoft.com/office/drawing/2014/main" xmlns="" id="{58178E03-C3E0-482B-85EA-5A07A5831410}"/>
                </a:ext>
              </a:extLst>
            </p:cNvPr>
            <p:cNvSpPr/>
            <p:nvPr/>
          </p:nvSpPr>
          <p:spPr>
            <a:xfrm flipH="1">
              <a:off x="8276668"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6" name="任意多边形 21">
              <a:extLst>
                <a:ext uri="{FF2B5EF4-FFF2-40B4-BE49-F238E27FC236}">
                  <a16:creationId xmlns:a16="http://schemas.microsoft.com/office/drawing/2014/main" xmlns="" id="{539C9C18-376D-47A4-9A6A-F575AE77A299}"/>
                </a:ext>
              </a:extLst>
            </p:cNvPr>
            <p:cNvSpPr/>
            <p:nvPr/>
          </p:nvSpPr>
          <p:spPr>
            <a:xfrm flipH="1" flipV="1">
              <a:off x="876014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7" name="菱形 56">
              <a:extLst>
                <a:ext uri="{FF2B5EF4-FFF2-40B4-BE49-F238E27FC236}">
                  <a16:creationId xmlns:a16="http://schemas.microsoft.com/office/drawing/2014/main" xmlns="" id="{B421BDC1-3561-45E6-A861-3FEAF423B6E1}"/>
                </a:ext>
              </a:extLst>
            </p:cNvPr>
            <p:cNvSpPr/>
            <p:nvPr/>
          </p:nvSpPr>
          <p:spPr>
            <a:xfrm>
              <a:off x="3401411" y="3817620"/>
              <a:ext cx="5389178" cy="462008"/>
            </a:xfrm>
            <a:prstGeom prst="diamond">
              <a:avLst/>
            </a:prstGeom>
            <a:gradFill>
              <a:gsLst>
                <a:gs pos="31000">
                  <a:schemeClr val="accent2">
                    <a:alpha val="0"/>
                  </a:schemeClr>
                </a:gs>
                <a:gs pos="100000">
                  <a:schemeClr val="accent2">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grpSp>
      <p:grpSp>
        <p:nvGrpSpPr>
          <p:cNvPr id="58" name="组合 57">
            <a:extLst>
              <a:ext uri="{FF2B5EF4-FFF2-40B4-BE49-F238E27FC236}">
                <a16:creationId xmlns:a16="http://schemas.microsoft.com/office/drawing/2014/main" xmlns="" id="{D04E527B-7178-47D8-8217-8CBB8A7A4375}"/>
              </a:ext>
            </a:extLst>
          </p:cNvPr>
          <p:cNvGrpSpPr/>
          <p:nvPr/>
        </p:nvGrpSpPr>
        <p:grpSpPr>
          <a:xfrm>
            <a:off x="1244436" y="5163622"/>
            <a:ext cx="1689100" cy="362287"/>
            <a:chOff x="2443655" y="3277468"/>
            <a:chExt cx="7304690" cy="1566749"/>
          </a:xfrm>
        </p:grpSpPr>
        <p:sp>
          <p:nvSpPr>
            <p:cNvPr id="59" name="菱形 58">
              <a:extLst>
                <a:ext uri="{FF2B5EF4-FFF2-40B4-BE49-F238E27FC236}">
                  <a16:creationId xmlns:a16="http://schemas.microsoft.com/office/drawing/2014/main" xmlns="" id="{EF9DD48F-9293-4C3F-83F1-ADBD90322157}"/>
                </a:ext>
              </a:extLst>
            </p:cNvPr>
            <p:cNvSpPr/>
            <p:nvPr/>
          </p:nvSpPr>
          <p:spPr>
            <a:xfrm>
              <a:off x="2443655" y="3579903"/>
              <a:ext cx="7304690" cy="504497"/>
            </a:xfrm>
            <a:prstGeom prst="diamond">
              <a:avLst/>
            </a:prstGeom>
            <a:gradFill>
              <a:gsLst>
                <a:gs pos="31000">
                  <a:schemeClr val="accent1">
                    <a:alpha val="0"/>
                  </a:schemeClr>
                </a:gs>
                <a:gs pos="100000">
                  <a:schemeClr val="accent1">
                    <a:alpha val="20000"/>
                  </a:schemeClr>
                </a:gs>
              </a:gsLst>
              <a:lin ang="5400000" scaled="1"/>
            </a:gradFill>
            <a:ln>
              <a:gradFill>
                <a:gsLst>
                  <a:gs pos="17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0" name="菱形 59">
              <a:extLst>
                <a:ext uri="{FF2B5EF4-FFF2-40B4-BE49-F238E27FC236}">
                  <a16:creationId xmlns:a16="http://schemas.microsoft.com/office/drawing/2014/main" xmlns="" id="{AD3BFA72-E9DC-4299-80FD-0900DDE9DFDC}"/>
                </a:ext>
              </a:extLst>
            </p:cNvPr>
            <p:cNvSpPr/>
            <p:nvPr/>
          </p:nvSpPr>
          <p:spPr>
            <a:xfrm>
              <a:off x="3925614" y="4339720"/>
              <a:ext cx="4340772" cy="504497"/>
            </a:xfrm>
            <a:prstGeom prst="diamond">
              <a:avLst/>
            </a:prstGeom>
            <a:gradFill>
              <a:gsLst>
                <a:gs pos="44000">
                  <a:schemeClr val="accent2">
                    <a:alpha val="0"/>
                  </a:schemeClr>
                </a:gs>
                <a:gs pos="100000">
                  <a:schemeClr val="accent1">
                    <a:alpha val="20000"/>
                  </a:schemeClr>
                </a:gs>
              </a:gsLst>
              <a:lin ang="5400000" scaled="1"/>
            </a:gradFill>
            <a:ln>
              <a:gradFill>
                <a:gsLst>
                  <a:gs pos="25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1" name="任意多边形 15">
              <a:extLst>
                <a:ext uri="{FF2B5EF4-FFF2-40B4-BE49-F238E27FC236}">
                  <a16:creationId xmlns:a16="http://schemas.microsoft.com/office/drawing/2014/main" xmlns="" id="{DF57A765-7BB6-49B4-8154-AEB06FBFD44D}"/>
                </a:ext>
              </a:extLst>
            </p:cNvPr>
            <p:cNvSpPr/>
            <p:nvPr/>
          </p:nvSpPr>
          <p:spPr>
            <a:xfrm>
              <a:off x="3238990"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2" name="任意多边形 16">
              <a:extLst>
                <a:ext uri="{FF2B5EF4-FFF2-40B4-BE49-F238E27FC236}">
                  <a16:creationId xmlns:a16="http://schemas.microsoft.com/office/drawing/2014/main" xmlns="" id="{58496AF0-87F4-481B-8A70-8E1C751AF323}"/>
                </a:ext>
              </a:extLst>
            </p:cNvPr>
            <p:cNvSpPr/>
            <p:nvPr/>
          </p:nvSpPr>
          <p:spPr>
            <a:xfrm flipV="1">
              <a:off x="275551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3" name="任意多边形 20">
              <a:extLst>
                <a:ext uri="{FF2B5EF4-FFF2-40B4-BE49-F238E27FC236}">
                  <a16:creationId xmlns:a16="http://schemas.microsoft.com/office/drawing/2014/main" xmlns="" id="{C3415C52-72B6-4302-88B8-492B54AA8EBF}"/>
                </a:ext>
              </a:extLst>
            </p:cNvPr>
            <p:cNvSpPr/>
            <p:nvPr/>
          </p:nvSpPr>
          <p:spPr>
            <a:xfrm flipH="1">
              <a:off x="8276668"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4" name="任意多边形 21">
              <a:extLst>
                <a:ext uri="{FF2B5EF4-FFF2-40B4-BE49-F238E27FC236}">
                  <a16:creationId xmlns:a16="http://schemas.microsoft.com/office/drawing/2014/main" xmlns="" id="{A0129FF1-203E-4398-8A0C-F3AB3FEAB4D0}"/>
                </a:ext>
              </a:extLst>
            </p:cNvPr>
            <p:cNvSpPr/>
            <p:nvPr/>
          </p:nvSpPr>
          <p:spPr>
            <a:xfrm flipH="1" flipV="1">
              <a:off x="876014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5" name="菱形 64">
              <a:extLst>
                <a:ext uri="{FF2B5EF4-FFF2-40B4-BE49-F238E27FC236}">
                  <a16:creationId xmlns:a16="http://schemas.microsoft.com/office/drawing/2014/main" xmlns="" id="{A1008842-B7A0-438B-B67E-5294B9DE013D}"/>
                </a:ext>
              </a:extLst>
            </p:cNvPr>
            <p:cNvSpPr/>
            <p:nvPr/>
          </p:nvSpPr>
          <p:spPr>
            <a:xfrm>
              <a:off x="3401411" y="3817620"/>
              <a:ext cx="5389178" cy="462008"/>
            </a:xfrm>
            <a:prstGeom prst="diamond">
              <a:avLst/>
            </a:prstGeom>
            <a:gradFill>
              <a:gsLst>
                <a:gs pos="31000">
                  <a:schemeClr val="accent2">
                    <a:alpha val="0"/>
                  </a:schemeClr>
                </a:gs>
                <a:gs pos="100000">
                  <a:schemeClr val="accent2">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grpSp>
      <p:grpSp>
        <p:nvGrpSpPr>
          <p:cNvPr id="74" name="组合 73">
            <a:extLst>
              <a:ext uri="{FF2B5EF4-FFF2-40B4-BE49-F238E27FC236}">
                <a16:creationId xmlns:a16="http://schemas.microsoft.com/office/drawing/2014/main" xmlns="" id="{A99BD17F-6BBC-43C8-B9BC-D31BCC2EE744}"/>
              </a:ext>
            </a:extLst>
          </p:cNvPr>
          <p:cNvGrpSpPr/>
          <p:nvPr/>
        </p:nvGrpSpPr>
        <p:grpSpPr>
          <a:xfrm>
            <a:off x="9179115" y="5163622"/>
            <a:ext cx="1689100" cy="362287"/>
            <a:chOff x="2443655" y="3277468"/>
            <a:chExt cx="7304690" cy="1566749"/>
          </a:xfrm>
        </p:grpSpPr>
        <p:sp>
          <p:nvSpPr>
            <p:cNvPr id="75" name="菱形 74">
              <a:extLst>
                <a:ext uri="{FF2B5EF4-FFF2-40B4-BE49-F238E27FC236}">
                  <a16:creationId xmlns:a16="http://schemas.microsoft.com/office/drawing/2014/main" xmlns="" id="{AD4F9634-899C-418A-B379-049F24AC7BCD}"/>
                </a:ext>
              </a:extLst>
            </p:cNvPr>
            <p:cNvSpPr/>
            <p:nvPr/>
          </p:nvSpPr>
          <p:spPr>
            <a:xfrm>
              <a:off x="2443655" y="3579903"/>
              <a:ext cx="7304690" cy="504497"/>
            </a:xfrm>
            <a:prstGeom prst="diamond">
              <a:avLst/>
            </a:prstGeom>
            <a:gradFill>
              <a:gsLst>
                <a:gs pos="31000">
                  <a:schemeClr val="accent1">
                    <a:alpha val="0"/>
                  </a:schemeClr>
                </a:gs>
                <a:gs pos="100000">
                  <a:schemeClr val="accent1">
                    <a:alpha val="20000"/>
                  </a:schemeClr>
                </a:gs>
              </a:gsLst>
              <a:lin ang="5400000" scaled="1"/>
            </a:gradFill>
            <a:ln>
              <a:gradFill>
                <a:gsLst>
                  <a:gs pos="17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76" name="菱形 75">
              <a:extLst>
                <a:ext uri="{FF2B5EF4-FFF2-40B4-BE49-F238E27FC236}">
                  <a16:creationId xmlns:a16="http://schemas.microsoft.com/office/drawing/2014/main" xmlns="" id="{192BF0D6-4BBC-438A-B1CC-D9D3C719928C}"/>
                </a:ext>
              </a:extLst>
            </p:cNvPr>
            <p:cNvSpPr/>
            <p:nvPr/>
          </p:nvSpPr>
          <p:spPr>
            <a:xfrm>
              <a:off x="3925614" y="4339720"/>
              <a:ext cx="4340772" cy="504497"/>
            </a:xfrm>
            <a:prstGeom prst="diamond">
              <a:avLst/>
            </a:prstGeom>
            <a:gradFill>
              <a:gsLst>
                <a:gs pos="44000">
                  <a:schemeClr val="accent2">
                    <a:alpha val="0"/>
                  </a:schemeClr>
                </a:gs>
                <a:gs pos="100000">
                  <a:schemeClr val="accent1">
                    <a:alpha val="20000"/>
                  </a:schemeClr>
                </a:gs>
              </a:gsLst>
              <a:lin ang="5400000" scaled="1"/>
            </a:gradFill>
            <a:ln>
              <a:gradFill>
                <a:gsLst>
                  <a:gs pos="25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77" name="任意多边形 15">
              <a:extLst>
                <a:ext uri="{FF2B5EF4-FFF2-40B4-BE49-F238E27FC236}">
                  <a16:creationId xmlns:a16="http://schemas.microsoft.com/office/drawing/2014/main" xmlns="" id="{E5844749-AD45-4534-942E-90DD7E2FB20C}"/>
                </a:ext>
              </a:extLst>
            </p:cNvPr>
            <p:cNvSpPr/>
            <p:nvPr/>
          </p:nvSpPr>
          <p:spPr>
            <a:xfrm>
              <a:off x="3238990"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78" name="任意多边形 16">
              <a:extLst>
                <a:ext uri="{FF2B5EF4-FFF2-40B4-BE49-F238E27FC236}">
                  <a16:creationId xmlns:a16="http://schemas.microsoft.com/office/drawing/2014/main" xmlns="" id="{17C308A7-136F-4F91-9BE9-14E95C7D8501}"/>
                </a:ext>
              </a:extLst>
            </p:cNvPr>
            <p:cNvSpPr/>
            <p:nvPr/>
          </p:nvSpPr>
          <p:spPr>
            <a:xfrm flipV="1">
              <a:off x="275551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79" name="任意多边形 20">
              <a:extLst>
                <a:ext uri="{FF2B5EF4-FFF2-40B4-BE49-F238E27FC236}">
                  <a16:creationId xmlns:a16="http://schemas.microsoft.com/office/drawing/2014/main" xmlns="" id="{D2EFC4E2-A5DC-4C8D-B08A-50BFCF9ACF85}"/>
                </a:ext>
              </a:extLst>
            </p:cNvPr>
            <p:cNvSpPr/>
            <p:nvPr/>
          </p:nvSpPr>
          <p:spPr>
            <a:xfrm flipH="1">
              <a:off x="8276668"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0" name="任意多边形 21">
              <a:extLst>
                <a:ext uri="{FF2B5EF4-FFF2-40B4-BE49-F238E27FC236}">
                  <a16:creationId xmlns:a16="http://schemas.microsoft.com/office/drawing/2014/main" xmlns="" id="{1617D05D-B3F4-47B6-B0C6-DDE05526ABEE}"/>
                </a:ext>
              </a:extLst>
            </p:cNvPr>
            <p:cNvSpPr/>
            <p:nvPr/>
          </p:nvSpPr>
          <p:spPr>
            <a:xfrm flipH="1" flipV="1">
              <a:off x="876014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1" name="菱形 80">
              <a:extLst>
                <a:ext uri="{FF2B5EF4-FFF2-40B4-BE49-F238E27FC236}">
                  <a16:creationId xmlns:a16="http://schemas.microsoft.com/office/drawing/2014/main" xmlns="" id="{CBF4AA33-8797-426F-B9D4-FA391869D727}"/>
                </a:ext>
              </a:extLst>
            </p:cNvPr>
            <p:cNvSpPr/>
            <p:nvPr/>
          </p:nvSpPr>
          <p:spPr>
            <a:xfrm>
              <a:off x="3401411" y="3817620"/>
              <a:ext cx="5389178" cy="462008"/>
            </a:xfrm>
            <a:prstGeom prst="diamond">
              <a:avLst/>
            </a:prstGeom>
            <a:gradFill>
              <a:gsLst>
                <a:gs pos="31000">
                  <a:schemeClr val="accent2">
                    <a:alpha val="0"/>
                  </a:schemeClr>
                </a:gs>
                <a:gs pos="100000">
                  <a:schemeClr val="accent2">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grpSp>
      <p:grpSp>
        <p:nvGrpSpPr>
          <p:cNvPr id="82" name="组合 81">
            <a:extLst>
              <a:ext uri="{FF2B5EF4-FFF2-40B4-BE49-F238E27FC236}">
                <a16:creationId xmlns:a16="http://schemas.microsoft.com/office/drawing/2014/main" xmlns="" id="{8093FD7C-5161-415D-8586-5569DC078886}"/>
              </a:ext>
            </a:extLst>
          </p:cNvPr>
          <p:cNvGrpSpPr/>
          <p:nvPr/>
        </p:nvGrpSpPr>
        <p:grpSpPr>
          <a:xfrm>
            <a:off x="9179115" y="3151113"/>
            <a:ext cx="1689100" cy="362287"/>
            <a:chOff x="2443655" y="3277468"/>
            <a:chExt cx="7304690" cy="1566749"/>
          </a:xfrm>
        </p:grpSpPr>
        <p:sp>
          <p:nvSpPr>
            <p:cNvPr id="83" name="菱形 82">
              <a:extLst>
                <a:ext uri="{FF2B5EF4-FFF2-40B4-BE49-F238E27FC236}">
                  <a16:creationId xmlns:a16="http://schemas.microsoft.com/office/drawing/2014/main" xmlns="" id="{04E99BC3-DB28-4351-8C13-2D242225BDBF}"/>
                </a:ext>
              </a:extLst>
            </p:cNvPr>
            <p:cNvSpPr/>
            <p:nvPr/>
          </p:nvSpPr>
          <p:spPr>
            <a:xfrm>
              <a:off x="2443655" y="3579903"/>
              <a:ext cx="7304690" cy="504497"/>
            </a:xfrm>
            <a:prstGeom prst="diamond">
              <a:avLst/>
            </a:prstGeom>
            <a:gradFill>
              <a:gsLst>
                <a:gs pos="31000">
                  <a:schemeClr val="accent1">
                    <a:alpha val="0"/>
                  </a:schemeClr>
                </a:gs>
                <a:gs pos="100000">
                  <a:schemeClr val="accent1">
                    <a:alpha val="20000"/>
                  </a:schemeClr>
                </a:gs>
              </a:gsLst>
              <a:lin ang="5400000" scaled="1"/>
            </a:gradFill>
            <a:ln>
              <a:gradFill>
                <a:gsLst>
                  <a:gs pos="17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4" name="菱形 83">
              <a:extLst>
                <a:ext uri="{FF2B5EF4-FFF2-40B4-BE49-F238E27FC236}">
                  <a16:creationId xmlns:a16="http://schemas.microsoft.com/office/drawing/2014/main" xmlns="" id="{480B15DB-9A48-48D3-8EC5-916DBECD666F}"/>
                </a:ext>
              </a:extLst>
            </p:cNvPr>
            <p:cNvSpPr/>
            <p:nvPr/>
          </p:nvSpPr>
          <p:spPr>
            <a:xfrm>
              <a:off x="3925614" y="4339720"/>
              <a:ext cx="4340772" cy="504497"/>
            </a:xfrm>
            <a:prstGeom prst="diamond">
              <a:avLst/>
            </a:prstGeom>
            <a:gradFill>
              <a:gsLst>
                <a:gs pos="44000">
                  <a:schemeClr val="accent2">
                    <a:alpha val="0"/>
                  </a:schemeClr>
                </a:gs>
                <a:gs pos="100000">
                  <a:schemeClr val="accent1">
                    <a:alpha val="20000"/>
                  </a:schemeClr>
                </a:gs>
              </a:gsLst>
              <a:lin ang="5400000" scaled="1"/>
            </a:gradFill>
            <a:ln>
              <a:gradFill>
                <a:gsLst>
                  <a:gs pos="25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5" name="任意多边形 15">
              <a:extLst>
                <a:ext uri="{FF2B5EF4-FFF2-40B4-BE49-F238E27FC236}">
                  <a16:creationId xmlns:a16="http://schemas.microsoft.com/office/drawing/2014/main" xmlns="" id="{8F3593DF-A90F-4C1B-A501-346F6C59B1D3}"/>
                </a:ext>
              </a:extLst>
            </p:cNvPr>
            <p:cNvSpPr/>
            <p:nvPr/>
          </p:nvSpPr>
          <p:spPr>
            <a:xfrm>
              <a:off x="3238990"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6" name="任意多边形 16">
              <a:extLst>
                <a:ext uri="{FF2B5EF4-FFF2-40B4-BE49-F238E27FC236}">
                  <a16:creationId xmlns:a16="http://schemas.microsoft.com/office/drawing/2014/main" xmlns="" id="{8B5E9555-D446-4910-A652-B7DB4D7E5717}"/>
                </a:ext>
              </a:extLst>
            </p:cNvPr>
            <p:cNvSpPr/>
            <p:nvPr/>
          </p:nvSpPr>
          <p:spPr>
            <a:xfrm flipV="1">
              <a:off x="275551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7" name="任意多边形 20">
              <a:extLst>
                <a:ext uri="{FF2B5EF4-FFF2-40B4-BE49-F238E27FC236}">
                  <a16:creationId xmlns:a16="http://schemas.microsoft.com/office/drawing/2014/main" xmlns="" id="{0375B5BC-8BFB-4562-A3C0-C26060D73C6B}"/>
                </a:ext>
              </a:extLst>
            </p:cNvPr>
            <p:cNvSpPr/>
            <p:nvPr/>
          </p:nvSpPr>
          <p:spPr>
            <a:xfrm flipH="1">
              <a:off x="8276668"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8" name="任意多边形 21">
              <a:extLst>
                <a:ext uri="{FF2B5EF4-FFF2-40B4-BE49-F238E27FC236}">
                  <a16:creationId xmlns:a16="http://schemas.microsoft.com/office/drawing/2014/main" xmlns="" id="{A9C86EAD-FAF3-4968-83BB-5247F8C47109}"/>
                </a:ext>
              </a:extLst>
            </p:cNvPr>
            <p:cNvSpPr/>
            <p:nvPr/>
          </p:nvSpPr>
          <p:spPr>
            <a:xfrm flipH="1" flipV="1">
              <a:off x="876014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9" name="菱形 88">
              <a:extLst>
                <a:ext uri="{FF2B5EF4-FFF2-40B4-BE49-F238E27FC236}">
                  <a16:creationId xmlns:a16="http://schemas.microsoft.com/office/drawing/2014/main" xmlns="" id="{A16BB0D6-AFB3-4517-8059-CDBA24CC0011}"/>
                </a:ext>
              </a:extLst>
            </p:cNvPr>
            <p:cNvSpPr/>
            <p:nvPr/>
          </p:nvSpPr>
          <p:spPr>
            <a:xfrm>
              <a:off x="3401411" y="3817620"/>
              <a:ext cx="5389178" cy="462008"/>
            </a:xfrm>
            <a:prstGeom prst="diamond">
              <a:avLst/>
            </a:prstGeom>
            <a:gradFill>
              <a:gsLst>
                <a:gs pos="31000">
                  <a:schemeClr val="accent2">
                    <a:alpha val="0"/>
                  </a:schemeClr>
                </a:gs>
                <a:gs pos="100000">
                  <a:schemeClr val="accent2">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grpSp>
      <p:sp>
        <p:nvSpPr>
          <p:cNvPr id="90" name="文本框 89">
            <a:extLst>
              <a:ext uri="{FF2B5EF4-FFF2-40B4-BE49-F238E27FC236}">
                <a16:creationId xmlns:a16="http://schemas.microsoft.com/office/drawing/2014/main" xmlns="" id="{F5EDEF25-190A-4C16-93D8-AB71EEC1622B}"/>
              </a:ext>
            </a:extLst>
          </p:cNvPr>
          <p:cNvSpPr txBox="1"/>
          <p:nvPr/>
        </p:nvSpPr>
        <p:spPr>
          <a:xfrm>
            <a:off x="1020496" y="2677654"/>
            <a:ext cx="2136980" cy="338041"/>
          </a:xfrm>
          <a:prstGeom prst="rect">
            <a:avLst/>
          </a:prstGeom>
          <a:noFill/>
        </p:spPr>
        <p:txBody>
          <a:bodyPr wrap="square" lIns="0" tIns="0" rIns="0" bIns="0" rtlCol="0">
            <a:spAutoFit/>
          </a:bodyPr>
          <a:lstStyle/>
          <a:p>
            <a:pPr algn="ctr">
              <a:lnSpc>
                <a:spcPct val="120000"/>
              </a:lnSpc>
            </a:pPr>
            <a:r>
              <a:rPr lang="zh-CN" altLang="en-US" sz="2000" b="1" dirty="0">
                <a:latin typeface="+mn-ea"/>
                <a:cs typeface="+mn-ea"/>
                <a:sym typeface="微软雅黑" panose="020B0503020204020204" pitchFamily="34" charset="-122"/>
              </a:rPr>
              <a:t>扩展现实</a:t>
            </a:r>
          </a:p>
        </p:txBody>
      </p:sp>
      <p:sp>
        <p:nvSpPr>
          <p:cNvPr id="91" name="文本框 90">
            <a:extLst>
              <a:ext uri="{FF2B5EF4-FFF2-40B4-BE49-F238E27FC236}">
                <a16:creationId xmlns:a16="http://schemas.microsoft.com/office/drawing/2014/main" xmlns="" id="{77F85D8D-BDC8-46F2-9920-2AEDC6478739}"/>
              </a:ext>
            </a:extLst>
          </p:cNvPr>
          <p:cNvSpPr txBox="1"/>
          <p:nvPr/>
        </p:nvSpPr>
        <p:spPr>
          <a:xfrm>
            <a:off x="1020496" y="4738870"/>
            <a:ext cx="2136980" cy="338041"/>
          </a:xfrm>
          <a:prstGeom prst="rect">
            <a:avLst/>
          </a:prstGeom>
          <a:noFill/>
        </p:spPr>
        <p:txBody>
          <a:bodyPr wrap="square" lIns="0" tIns="0" rIns="0" bIns="0" rtlCol="0">
            <a:spAutoFit/>
          </a:bodyPr>
          <a:lstStyle/>
          <a:p>
            <a:pPr algn="ctr">
              <a:lnSpc>
                <a:spcPct val="120000"/>
              </a:lnSpc>
            </a:pPr>
            <a:r>
              <a:rPr lang="zh-CN" altLang="en-US" sz="2000" b="1" dirty="0">
                <a:latin typeface="+mn-ea"/>
                <a:cs typeface="+mn-ea"/>
                <a:sym typeface="微软雅黑" panose="020B0503020204020204" pitchFamily="34" charset="-122"/>
              </a:rPr>
              <a:t>区块链</a:t>
            </a:r>
          </a:p>
        </p:txBody>
      </p:sp>
      <p:sp>
        <p:nvSpPr>
          <p:cNvPr id="93" name="文本框 92">
            <a:extLst>
              <a:ext uri="{FF2B5EF4-FFF2-40B4-BE49-F238E27FC236}">
                <a16:creationId xmlns:a16="http://schemas.microsoft.com/office/drawing/2014/main" xmlns="" id="{536D757D-34E5-47B8-B50D-4082DA454C2C}"/>
              </a:ext>
            </a:extLst>
          </p:cNvPr>
          <p:cNvSpPr txBox="1"/>
          <p:nvPr/>
        </p:nvSpPr>
        <p:spPr>
          <a:xfrm>
            <a:off x="8955175" y="2677654"/>
            <a:ext cx="2136980" cy="338041"/>
          </a:xfrm>
          <a:prstGeom prst="rect">
            <a:avLst/>
          </a:prstGeom>
          <a:noFill/>
        </p:spPr>
        <p:txBody>
          <a:bodyPr wrap="square" lIns="0" tIns="0" rIns="0" bIns="0" rtlCol="0">
            <a:spAutoFit/>
          </a:bodyPr>
          <a:lstStyle/>
          <a:p>
            <a:pPr algn="ctr">
              <a:lnSpc>
                <a:spcPct val="120000"/>
              </a:lnSpc>
            </a:pPr>
            <a:r>
              <a:rPr lang="zh-CN" altLang="en-US" sz="2000" b="1" dirty="0">
                <a:latin typeface="+mn-ea"/>
                <a:cs typeface="+mn-ea"/>
                <a:sym typeface="微软雅黑" panose="020B0503020204020204" pitchFamily="34" charset="-122"/>
              </a:rPr>
              <a:t>数字孪生</a:t>
            </a:r>
          </a:p>
        </p:txBody>
      </p:sp>
      <p:sp>
        <p:nvSpPr>
          <p:cNvPr id="94" name="文本框 93">
            <a:extLst>
              <a:ext uri="{FF2B5EF4-FFF2-40B4-BE49-F238E27FC236}">
                <a16:creationId xmlns:a16="http://schemas.microsoft.com/office/drawing/2014/main" xmlns="" id="{2FFF5A1C-FE55-47BA-9EF8-21F69290E9B6}"/>
              </a:ext>
            </a:extLst>
          </p:cNvPr>
          <p:cNvSpPr txBox="1"/>
          <p:nvPr/>
        </p:nvSpPr>
        <p:spPr>
          <a:xfrm>
            <a:off x="8955175" y="4738870"/>
            <a:ext cx="2136980" cy="338041"/>
          </a:xfrm>
          <a:prstGeom prst="rect">
            <a:avLst/>
          </a:prstGeom>
          <a:noFill/>
        </p:spPr>
        <p:txBody>
          <a:bodyPr wrap="square" lIns="0" tIns="0" rIns="0" bIns="0" rtlCol="0">
            <a:spAutoFit/>
          </a:bodyPr>
          <a:lstStyle/>
          <a:p>
            <a:pPr algn="ctr">
              <a:lnSpc>
                <a:spcPct val="120000"/>
              </a:lnSpc>
            </a:pPr>
            <a:r>
              <a:rPr lang="zh-CN" altLang="en-US" sz="2000" b="1" dirty="0">
                <a:latin typeface="+mn-ea"/>
                <a:cs typeface="+mn-ea"/>
                <a:sym typeface="微软雅黑" panose="020B0503020204020204" pitchFamily="34" charset="-122"/>
              </a:rPr>
              <a:t>云计算</a:t>
            </a:r>
          </a:p>
        </p:txBody>
      </p:sp>
      <p:pic>
        <p:nvPicPr>
          <p:cNvPr id="206" name="图片 205">
            <a:extLst>
              <a:ext uri="{FF2B5EF4-FFF2-40B4-BE49-F238E27FC236}">
                <a16:creationId xmlns:a16="http://schemas.microsoft.com/office/drawing/2014/main" xmlns="" id="{17BEF22D-C66B-45D6-B87D-418E7CA5D1BE}"/>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207" name="图形  38" descr="女科学家 轮廓">
            <a:extLst>
              <a:ext uri="{FF2B5EF4-FFF2-40B4-BE49-F238E27FC236}">
                <a16:creationId xmlns:a16="http://schemas.microsoft.com/office/drawing/2014/main" xmlns="" id="{2E2C7F3C-7921-45D4-AEC4-0AEA6E77469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a:off x="1728986" y="1765732"/>
            <a:ext cx="720000" cy="720000"/>
          </a:xfrm>
          <a:prstGeom prst="rect">
            <a:avLst/>
          </a:prstGeom>
        </p:spPr>
      </p:pic>
      <p:pic>
        <p:nvPicPr>
          <p:cNvPr id="208" name="图形  40" descr="男科学家 轮廓">
            <a:extLst>
              <a:ext uri="{FF2B5EF4-FFF2-40B4-BE49-F238E27FC236}">
                <a16:creationId xmlns:a16="http://schemas.microsoft.com/office/drawing/2014/main" xmlns="" id="{B9E47224-ACB5-4079-8670-F1DAB86DF3C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a:off x="1728986" y="3835156"/>
            <a:ext cx="720000" cy="720000"/>
          </a:xfrm>
          <a:prstGeom prst="rect">
            <a:avLst/>
          </a:prstGeom>
        </p:spPr>
      </p:pic>
      <p:pic>
        <p:nvPicPr>
          <p:cNvPr id="209" name="图形 208" descr="女性宇航员 轮廓">
            <a:extLst>
              <a:ext uri="{FF2B5EF4-FFF2-40B4-BE49-F238E27FC236}">
                <a16:creationId xmlns:a16="http://schemas.microsoft.com/office/drawing/2014/main" xmlns="" id="{EEA95D8B-6389-47EA-98FE-5E76841669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9663665" y="3835156"/>
            <a:ext cx="720000" cy="720000"/>
          </a:xfrm>
          <a:prstGeom prst="rect">
            <a:avLst/>
          </a:prstGeom>
        </p:spPr>
      </p:pic>
      <p:pic>
        <p:nvPicPr>
          <p:cNvPr id="210" name="图形 209" descr="男性宇航员 轮廓">
            <a:extLst>
              <a:ext uri="{FF2B5EF4-FFF2-40B4-BE49-F238E27FC236}">
                <a16:creationId xmlns:a16="http://schemas.microsoft.com/office/drawing/2014/main" xmlns="" id="{588901FF-26FC-434E-8629-31CBA36D50B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663665" y="1765732"/>
            <a:ext cx="720000" cy="720000"/>
          </a:xfrm>
          <a:prstGeom prst="rect">
            <a:avLst/>
          </a:prstGeom>
        </p:spPr>
      </p:pic>
      <p:pic>
        <p:nvPicPr>
          <p:cNvPr id="212" name="图片 211">
            <a:extLst>
              <a:ext uri="{FF2B5EF4-FFF2-40B4-BE49-F238E27FC236}">
                <a16:creationId xmlns:a16="http://schemas.microsoft.com/office/drawing/2014/main" xmlns="" id="{617B21CC-4166-40C2-BDC5-6E93696DD0D8}"/>
              </a:ext>
            </a:extLst>
          </p:cNvPr>
          <p:cNvPicPr>
            <a:picLocks noChangeAspect="1"/>
          </p:cNvPicPr>
          <p:nvPr/>
        </p:nvPicPr>
        <p:blipFill>
          <a:blip r:embed="rId11" cstate="screen">
            <a:extLst>
              <a:ext uri="{28A0092B-C50C-407E-A947-70E740481C1C}">
                <a14:useLocalDpi xmlns:a14="http://schemas.microsoft.com/office/drawing/2010/main"/>
              </a:ext>
            </a:extLst>
          </a:blip>
          <a:srcRect b="31577"/>
          <a:stretch>
            <a:fillRect/>
          </a:stretch>
        </p:blipFill>
        <p:spPr>
          <a:xfrm>
            <a:off x="0" y="6314742"/>
            <a:ext cx="12193588" cy="543259"/>
          </a:xfrm>
          <a:custGeom>
            <a:avLst/>
            <a:gdLst>
              <a:gd name="connsiteX0" fmla="*/ 0 w 12193588"/>
              <a:gd name="connsiteY0" fmla="*/ 0 h 543259"/>
              <a:gd name="connsiteX1" fmla="*/ 12193588 w 12193588"/>
              <a:gd name="connsiteY1" fmla="*/ 0 h 543259"/>
              <a:gd name="connsiteX2" fmla="*/ 12193588 w 12193588"/>
              <a:gd name="connsiteY2" fmla="*/ 543259 h 543259"/>
              <a:gd name="connsiteX3" fmla="*/ 0 w 12193588"/>
              <a:gd name="connsiteY3" fmla="*/ 543259 h 543259"/>
            </a:gdLst>
            <a:ahLst/>
            <a:cxnLst>
              <a:cxn ang="0">
                <a:pos x="connsiteX0" y="connsiteY0"/>
              </a:cxn>
              <a:cxn ang="0">
                <a:pos x="connsiteX1" y="connsiteY1"/>
              </a:cxn>
              <a:cxn ang="0">
                <a:pos x="connsiteX2" y="connsiteY2"/>
              </a:cxn>
              <a:cxn ang="0">
                <a:pos x="connsiteX3" y="connsiteY3"/>
              </a:cxn>
            </a:cxnLst>
            <a:rect l="l" t="t" r="r" b="b"/>
            <a:pathLst>
              <a:path w="12193588" h="543259">
                <a:moveTo>
                  <a:pt x="0" y="0"/>
                </a:moveTo>
                <a:lnTo>
                  <a:pt x="12193588" y="0"/>
                </a:lnTo>
                <a:lnTo>
                  <a:pt x="12193588" y="543259"/>
                </a:lnTo>
                <a:lnTo>
                  <a:pt x="0" y="543259"/>
                </a:lnTo>
                <a:close/>
              </a:path>
            </a:pathLst>
          </a:custGeom>
        </p:spPr>
      </p:pic>
      <p:sp>
        <p:nvSpPr>
          <p:cNvPr id="6" name="文本框 5">
            <a:extLst>
              <a:ext uri="{FF2B5EF4-FFF2-40B4-BE49-F238E27FC236}">
                <a16:creationId xmlns:a16="http://schemas.microsoft.com/office/drawing/2014/main" xmlns="" id="{AD95C915-E47E-41DB-85FD-98DA9CBD35BF}"/>
              </a:ext>
            </a:extLst>
          </p:cNvPr>
          <p:cNvSpPr txBox="1"/>
          <p:nvPr/>
        </p:nvSpPr>
        <p:spPr>
          <a:xfrm>
            <a:off x="3420140" y="3758378"/>
            <a:ext cx="5351720" cy="954107"/>
          </a:xfrm>
          <a:prstGeom prst="rect">
            <a:avLst/>
          </a:prstGeom>
          <a:noFill/>
          <a:effectLst>
            <a:outerShdw blurRad="279400" algn="ctr" rotWithShape="0">
              <a:prstClr val="black"/>
            </a:outerShdw>
          </a:effectLst>
        </p:spPr>
        <p:txBody>
          <a:bodyPr wrap="square" rtlCol="0" anchor="ctr">
            <a:spAutoFit/>
          </a:bodyPr>
          <a:lstStyle/>
          <a:p>
            <a:pPr algn="ctr"/>
            <a:r>
              <a:rPr lang="zh-CN" altLang="en-US" sz="2800" b="1" i="1" spc="300" dirty="0">
                <a:latin typeface="+mj-ea"/>
                <a:ea typeface="+mj-ea"/>
                <a:cs typeface="+mn-ea"/>
                <a:sym typeface="微软雅黑" panose="020B0503020204020204" pitchFamily="34" charset="-122"/>
              </a:rPr>
              <a:t>一个经典概念的重生</a:t>
            </a:r>
            <a:endParaRPr lang="en-US" altLang="zh-CN" sz="2800" b="1" i="1" spc="300" dirty="0">
              <a:latin typeface="+mj-ea"/>
              <a:ea typeface="+mj-ea"/>
              <a:cs typeface="+mn-ea"/>
              <a:sym typeface="微软雅黑" panose="020B0503020204020204" pitchFamily="34" charset="-122"/>
            </a:endParaRPr>
          </a:p>
          <a:p>
            <a:pPr algn="ctr"/>
            <a:r>
              <a:rPr lang="zh-CN" altLang="en-US" sz="2800" b="1" i="1" spc="300" dirty="0">
                <a:gradFill>
                  <a:gsLst>
                    <a:gs pos="0">
                      <a:schemeClr val="accent1"/>
                    </a:gs>
                    <a:gs pos="100000">
                      <a:schemeClr val="accent2"/>
                    </a:gs>
                  </a:gsLst>
                  <a:lin ang="5400000" scaled="1"/>
                </a:gradFill>
                <a:latin typeface="+mj-ea"/>
                <a:ea typeface="+mj-ea"/>
                <a:cs typeface="+mn-ea"/>
                <a:sym typeface="微软雅黑" panose="020B0503020204020204" pitchFamily="34" charset="-122"/>
              </a:rPr>
              <a:t>元宇宙是一个数字世界</a:t>
            </a:r>
          </a:p>
        </p:txBody>
      </p:sp>
    </p:spTree>
    <p:extLst>
      <p:ext uri="{BB962C8B-B14F-4D97-AF65-F5344CB8AC3E}">
        <p14:creationId xmlns:p14="http://schemas.microsoft.com/office/powerpoint/2010/main" val="334592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任意多边形: 形状 168">
            <a:extLst>
              <a:ext uri="{FF2B5EF4-FFF2-40B4-BE49-F238E27FC236}">
                <a16:creationId xmlns:a16="http://schemas.microsoft.com/office/drawing/2014/main" xmlns="" id="{B3D38113-C95F-4673-ACBD-59BCE793F764}"/>
              </a:ext>
            </a:extLst>
          </p:cNvPr>
          <p:cNvSpPr/>
          <p:nvPr/>
        </p:nvSpPr>
        <p:spPr>
          <a:xfrm flipH="1">
            <a:off x="780079" y="1596834"/>
            <a:ext cx="3696354" cy="1933765"/>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70" name="任意多边形: 形状 169">
            <a:extLst>
              <a:ext uri="{FF2B5EF4-FFF2-40B4-BE49-F238E27FC236}">
                <a16:creationId xmlns:a16="http://schemas.microsoft.com/office/drawing/2014/main" xmlns="" id="{966CBE30-0AB7-4B51-9122-AD3C1D15AC65}"/>
              </a:ext>
            </a:extLst>
          </p:cNvPr>
          <p:cNvSpPr/>
          <p:nvPr/>
        </p:nvSpPr>
        <p:spPr>
          <a:xfrm>
            <a:off x="7764490" y="1596834"/>
            <a:ext cx="3696354" cy="1933765"/>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71" name="任意多边形: 形状 170">
            <a:extLst>
              <a:ext uri="{FF2B5EF4-FFF2-40B4-BE49-F238E27FC236}">
                <a16:creationId xmlns:a16="http://schemas.microsoft.com/office/drawing/2014/main" xmlns="" id="{5FD1C811-EC9D-4B26-B489-4C52C8BDC0F4}"/>
              </a:ext>
            </a:extLst>
          </p:cNvPr>
          <p:cNvSpPr/>
          <p:nvPr/>
        </p:nvSpPr>
        <p:spPr>
          <a:xfrm flipH="1">
            <a:off x="780079" y="4003203"/>
            <a:ext cx="3696354" cy="1786972"/>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72" name="任意多边形: 形状 171">
            <a:extLst>
              <a:ext uri="{FF2B5EF4-FFF2-40B4-BE49-F238E27FC236}">
                <a16:creationId xmlns:a16="http://schemas.microsoft.com/office/drawing/2014/main" xmlns="" id="{BAE51F81-F141-4F2C-86ED-096036707052}"/>
              </a:ext>
            </a:extLst>
          </p:cNvPr>
          <p:cNvSpPr/>
          <p:nvPr/>
        </p:nvSpPr>
        <p:spPr>
          <a:xfrm>
            <a:off x="7764490" y="4003203"/>
            <a:ext cx="3696354" cy="1786972"/>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8" name="文本占位符 7">
            <a:extLst>
              <a:ext uri="{FF2B5EF4-FFF2-40B4-BE49-F238E27FC236}">
                <a16:creationId xmlns:a16="http://schemas.microsoft.com/office/drawing/2014/main" xmlns="" id="{C80ED4F1-69CC-4871-BC4E-F46C7A1D8E6A}"/>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虚拟与现实的关系</a:t>
            </a:r>
          </a:p>
        </p:txBody>
      </p:sp>
      <p:grpSp>
        <p:nvGrpSpPr>
          <p:cNvPr id="17" name="组合 16">
            <a:extLst>
              <a:ext uri="{FF2B5EF4-FFF2-40B4-BE49-F238E27FC236}">
                <a16:creationId xmlns:a16="http://schemas.microsoft.com/office/drawing/2014/main" xmlns="" id="{8475F57B-BB5E-4E64-BC09-C53165CDAD21}"/>
              </a:ext>
            </a:extLst>
          </p:cNvPr>
          <p:cNvGrpSpPr/>
          <p:nvPr/>
        </p:nvGrpSpPr>
        <p:grpSpPr>
          <a:xfrm>
            <a:off x="1910875" y="1827388"/>
            <a:ext cx="8371838" cy="4509072"/>
            <a:chOff x="-1475872" y="-2133600"/>
            <a:chExt cx="15143746" cy="8156423"/>
          </a:xfrm>
        </p:grpSpPr>
        <p:sp>
          <p:nvSpPr>
            <p:cNvPr id="18" name="任意多边形: 形状 17">
              <a:extLst>
                <a:ext uri="{FF2B5EF4-FFF2-40B4-BE49-F238E27FC236}">
                  <a16:creationId xmlns:a16="http://schemas.microsoft.com/office/drawing/2014/main" xmlns="" id="{6CEDC17F-DEBF-4487-94DD-8E7B2E0212CE}"/>
                </a:ext>
              </a:extLst>
            </p:cNvPr>
            <p:cNvSpPr/>
            <p:nvPr/>
          </p:nvSpPr>
          <p:spPr bwMode="auto">
            <a:xfrm rot="16200000" flipV="1">
              <a:off x="2473703" y="-5099405"/>
              <a:ext cx="7291754" cy="13223364"/>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15000"/>
                  </a:schemeClr>
                </a:gs>
                <a:gs pos="100000">
                  <a:schemeClr val="accent1">
                    <a:alpha val="0"/>
                  </a:schemeClr>
                </a:gs>
              </a:gsLst>
              <a:lin ang="5400000" scaled="1"/>
              <a:tileRect/>
            </a:gradFill>
            <a:ln>
              <a:gradFill>
                <a:gsLst>
                  <a:gs pos="100000">
                    <a:schemeClr val="accent2"/>
                  </a:gs>
                  <a:gs pos="65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19" name="任意多边形: 形状 18">
              <a:extLst>
                <a:ext uri="{FF2B5EF4-FFF2-40B4-BE49-F238E27FC236}">
                  <a16:creationId xmlns:a16="http://schemas.microsoft.com/office/drawing/2014/main" xmlns="" id="{1930C2B8-E127-4DEB-9201-ABD6B4A72757}"/>
                </a:ext>
              </a:extLst>
            </p:cNvPr>
            <p:cNvSpPr/>
            <p:nvPr/>
          </p:nvSpPr>
          <p:spPr bwMode="auto">
            <a:xfrm rot="16200000" flipV="1">
              <a:off x="4830384" y="1527566"/>
              <a:ext cx="2578392" cy="233028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47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0" name="任意多边形: 形状 19">
              <a:extLst>
                <a:ext uri="{FF2B5EF4-FFF2-40B4-BE49-F238E27FC236}">
                  <a16:creationId xmlns:a16="http://schemas.microsoft.com/office/drawing/2014/main" xmlns="" id="{15007383-9FF4-412E-A454-9693920A430F}"/>
                </a:ext>
              </a:extLst>
            </p:cNvPr>
            <p:cNvSpPr/>
            <p:nvPr/>
          </p:nvSpPr>
          <p:spPr bwMode="auto">
            <a:xfrm rot="16200000" flipV="1">
              <a:off x="4639858" y="2132293"/>
              <a:ext cx="2959443" cy="330564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100000">
                  <a:schemeClr val="accent1">
                    <a:alpha val="0"/>
                  </a:schemeClr>
                </a:gs>
              </a:gsLst>
              <a:lin ang="5400000" scaled="1"/>
              <a:tileRect/>
            </a:gradFill>
            <a:ln>
              <a:gradFill>
                <a:gsLst>
                  <a:gs pos="100000">
                    <a:schemeClr val="accent2"/>
                  </a:gs>
                  <a:gs pos="65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1" name="箭头: 上 20">
              <a:extLst>
                <a:ext uri="{FF2B5EF4-FFF2-40B4-BE49-F238E27FC236}">
                  <a16:creationId xmlns:a16="http://schemas.microsoft.com/office/drawing/2014/main" xmlns="" id="{ADD998C7-17DF-4241-AF04-B85E5EF90FD9}"/>
                </a:ext>
              </a:extLst>
            </p:cNvPr>
            <p:cNvSpPr/>
            <p:nvPr/>
          </p:nvSpPr>
          <p:spPr>
            <a:xfrm>
              <a:off x="5052011" y="2321098"/>
              <a:ext cx="260241" cy="703456"/>
            </a:xfrm>
            <a:prstGeom prst="upArrow">
              <a:avLst>
                <a:gd name="adj1" fmla="val 50000"/>
                <a:gd name="adj2" fmla="val 71919"/>
              </a:avLst>
            </a:prstGeom>
            <a:gradFill flip="none" rotWithShape="0">
              <a:gsLst>
                <a:gs pos="0">
                  <a:schemeClr val="accent1">
                    <a:alpha val="37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2" name="箭头: 上 21">
              <a:extLst>
                <a:ext uri="{FF2B5EF4-FFF2-40B4-BE49-F238E27FC236}">
                  <a16:creationId xmlns:a16="http://schemas.microsoft.com/office/drawing/2014/main" xmlns="" id="{EF88BF98-6B21-4AB4-A59F-67555776791F}"/>
                </a:ext>
              </a:extLst>
            </p:cNvPr>
            <p:cNvSpPr/>
            <p:nvPr/>
          </p:nvSpPr>
          <p:spPr>
            <a:xfrm>
              <a:off x="6813722" y="2406111"/>
              <a:ext cx="325116" cy="612841"/>
            </a:xfrm>
            <a:prstGeom prst="upArrow">
              <a:avLst>
                <a:gd name="adj1" fmla="val 50000"/>
                <a:gd name="adj2" fmla="val 71919"/>
              </a:avLst>
            </a:prstGeom>
            <a:gradFill flip="none" rotWithShape="0">
              <a:gsLst>
                <a:gs pos="0">
                  <a:schemeClr val="accent1">
                    <a:alpha val="37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3" name="椭圆 22">
              <a:extLst>
                <a:ext uri="{FF2B5EF4-FFF2-40B4-BE49-F238E27FC236}">
                  <a16:creationId xmlns:a16="http://schemas.microsoft.com/office/drawing/2014/main" xmlns="" id="{34F50FDD-16F5-4495-AE84-8227350FF308}"/>
                </a:ext>
              </a:extLst>
            </p:cNvPr>
            <p:cNvSpPr/>
            <p:nvPr/>
          </p:nvSpPr>
          <p:spPr>
            <a:xfrm>
              <a:off x="521370" y="4157930"/>
              <a:ext cx="11149262" cy="1455820"/>
            </a:xfrm>
            <a:prstGeom prst="ellipse">
              <a:avLst/>
            </a:prstGeom>
            <a:gradFill flip="none" rotWithShape="1">
              <a:gsLst>
                <a:gs pos="100000">
                  <a:schemeClr val="accent1">
                    <a:alpha val="10000"/>
                  </a:schemeClr>
                </a:gs>
                <a:gs pos="42000">
                  <a:schemeClr val="accent1">
                    <a:alpha val="0"/>
                  </a:schemeClr>
                </a:gs>
              </a:gsLst>
              <a:lin ang="5400000" scaled="0"/>
              <a:tileRect/>
            </a:gradFill>
            <a:ln>
              <a:gradFill>
                <a:gsLst>
                  <a:gs pos="11000">
                    <a:schemeClr val="accent1">
                      <a:alpha val="0"/>
                    </a:schemeClr>
                  </a:gs>
                  <a:gs pos="100000">
                    <a:schemeClr val="accent1">
                      <a:alpha val="49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4" name="椭圆 23">
              <a:extLst>
                <a:ext uri="{FF2B5EF4-FFF2-40B4-BE49-F238E27FC236}">
                  <a16:creationId xmlns:a16="http://schemas.microsoft.com/office/drawing/2014/main" xmlns="" id="{3EBFED8D-DBD6-487F-ACDD-890955989CF6}"/>
                </a:ext>
              </a:extLst>
            </p:cNvPr>
            <p:cNvSpPr/>
            <p:nvPr/>
          </p:nvSpPr>
          <p:spPr>
            <a:xfrm>
              <a:off x="2109539" y="4398561"/>
              <a:ext cx="7972924" cy="974558"/>
            </a:xfrm>
            <a:prstGeom prst="ellipse">
              <a:avLst/>
            </a:prstGeom>
            <a:gradFill flip="none" rotWithShape="1">
              <a:gsLst>
                <a:gs pos="100000">
                  <a:schemeClr val="accent1">
                    <a:alpha val="28000"/>
                  </a:schemeClr>
                </a:gs>
                <a:gs pos="42000">
                  <a:schemeClr val="accent1">
                    <a:alpha val="0"/>
                  </a:schemeClr>
                </a:gs>
              </a:gsLst>
              <a:lin ang="5400000" scaled="0"/>
              <a:tileRect/>
            </a:gradFill>
            <a:ln>
              <a:gradFill>
                <a:gsLst>
                  <a:gs pos="15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5" name="椭圆 24">
              <a:extLst>
                <a:ext uri="{FF2B5EF4-FFF2-40B4-BE49-F238E27FC236}">
                  <a16:creationId xmlns:a16="http://schemas.microsoft.com/office/drawing/2014/main" xmlns="" id="{9FCEBD83-400E-45AD-9FFB-28797309D2D7}"/>
                </a:ext>
              </a:extLst>
            </p:cNvPr>
            <p:cNvSpPr/>
            <p:nvPr/>
          </p:nvSpPr>
          <p:spPr>
            <a:xfrm>
              <a:off x="-1475872" y="3748857"/>
              <a:ext cx="15143746" cy="2273966"/>
            </a:xfrm>
            <a:prstGeom prst="ellipse">
              <a:avLst/>
            </a:prstGeom>
            <a:gradFill flip="none" rotWithShape="1">
              <a:gsLst>
                <a:gs pos="100000">
                  <a:schemeClr val="accent1">
                    <a:alpha val="10000"/>
                  </a:schemeClr>
                </a:gs>
                <a:gs pos="42000">
                  <a:schemeClr val="accent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6" name="箭头: 上 25">
              <a:extLst>
                <a:ext uri="{FF2B5EF4-FFF2-40B4-BE49-F238E27FC236}">
                  <a16:creationId xmlns:a16="http://schemas.microsoft.com/office/drawing/2014/main" xmlns="" id="{FBBC4BC7-8D63-4001-94D2-2C60C26E42DD}"/>
                </a:ext>
              </a:extLst>
            </p:cNvPr>
            <p:cNvSpPr/>
            <p:nvPr/>
          </p:nvSpPr>
          <p:spPr>
            <a:xfrm>
              <a:off x="4243516" y="3320511"/>
              <a:ext cx="325116" cy="612841"/>
            </a:xfrm>
            <a:prstGeom prst="upArrow">
              <a:avLst>
                <a:gd name="adj1" fmla="val 50000"/>
                <a:gd name="adj2" fmla="val 71919"/>
              </a:avLst>
            </a:prstGeom>
            <a:gradFill flip="none" rotWithShape="0">
              <a:gsLst>
                <a:gs pos="0">
                  <a:schemeClr val="accent1">
                    <a:alpha val="37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7" name="箭头: 上 26">
              <a:extLst>
                <a:ext uri="{FF2B5EF4-FFF2-40B4-BE49-F238E27FC236}">
                  <a16:creationId xmlns:a16="http://schemas.microsoft.com/office/drawing/2014/main" xmlns="" id="{6339CF37-AFD4-43EF-9684-113CC8256A9E}"/>
                </a:ext>
              </a:extLst>
            </p:cNvPr>
            <p:cNvSpPr/>
            <p:nvPr/>
          </p:nvSpPr>
          <p:spPr>
            <a:xfrm>
              <a:off x="7547438" y="3448335"/>
              <a:ext cx="176732" cy="333139"/>
            </a:xfrm>
            <a:prstGeom prst="upArrow">
              <a:avLst>
                <a:gd name="adj1" fmla="val 50000"/>
                <a:gd name="adj2" fmla="val 71919"/>
              </a:avLst>
            </a:prstGeom>
            <a:gradFill flip="none" rotWithShape="0">
              <a:gsLst>
                <a:gs pos="0">
                  <a:schemeClr val="accent1">
                    <a:alpha val="37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28" name="直接连接符 27">
              <a:extLst>
                <a:ext uri="{FF2B5EF4-FFF2-40B4-BE49-F238E27FC236}">
                  <a16:creationId xmlns:a16="http://schemas.microsoft.com/office/drawing/2014/main" xmlns="" id="{CD679543-3CAC-4095-8712-81581BABCD2C}"/>
                </a:ext>
              </a:extLst>
            </p:cNvPr>
            <p:cNvCxnSpPr>
              <a:cxnSpLocks/>
            </p:cNvCxnSpPr>
            <p:nvPr/>
          </p:nvCxnSpPr>
          <p:spPr>
            <a:xfrm>
              <a:off x="5360310" y="1064960"/>
              <a:ext cx="0" cy="902702"/>
            </a:xfrm>
            <a:prstGeom prst="line">
              <a:avLst/>
            </a:prstGeom>
            <a:ln>
              <a:gradFill>
                <a:gsLst>
                  <a:gs pos="0">
                    <a:schemeClr val="accent1">
                      <a:alpha val="4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D1E3342B-35FC-4E31-8ABD-5FF905CFF2BC}"/>
                </a:ext>
              </a:extLst>
            </p:cNvPr>
            <p:cNvCxnSpPr>
              <a:cxnSpLocks/>
            </p:cNvCxnSpPr>
            <p:nvPr/>
          </p:nvCxnSpPr>
          <p:spPr>
            <a:xfrm>
              <a:off x="4690081" y="2078053"/>
              <a:ext cx="0" cy="902702"/>
            </a:xfrm>
            <a:prstGeom prst="line">
              <a:avLst/>
            </a:prstGeom>
            <a:ln w="12700">
              <a:gradFill>
                <a:gsLst>
                  <a:gs pos="0">
                    <a:schemeClr val="accent1">
                      <a:alpha val="39000"/>
                    </a:schemeClr>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6ADCD29A-5DBA-4DA1-B256-7A08F5F332AF}"/>
                </a:ext>
              </a:extLst>
            </p:cNvPr>
            <p:cNvCxnSpPr>
              <a:cxnSpLocks/>
            </p:cNvCxnSpPr>
            <p:nvPr/>
          </p:nvCxnSpPr>
          <p:spPr>
            <a:xfrm>
              <a:off x="3918705" y="3099390"/>
              <a:ext cx="0" cy="1074530"/>
            </a:xfrm>
            <a:prstGeom prst="line">
              <a:avLst/>
            </a:prstGeom>
            <a:ln w="12700">
              <a:gradFill>
                <a:gsLst>
                  <a:gs pos="0">
                    <a:schemeClr val="accent1">
                      <a:alpha val="52000"/>
                    </a:schemeClr>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9560C452-C87F-49FA-B3CD-BFB84964DFC3}"/>
                </a:ext>
              </a:extLst>
            </p:cNvPr>
            <p:cNvCxnSpPr>
              <a:cxnSpLocks/>
            </p:cNvCxnSpPr>
            <p:nvPr/>
          </p:nvCxnSpPr>
          <p:spPr>
            <a:xfrm>
              <a:off x="3164943" y="4091354"/>
              <a:ext cx="0" cy="842273"/>
            </a:xfrm>
            <a:prstGeom prst="line">
              <a:avLst/>
            </a:prstGeom>
            <a:ln w="12700">
              <a:gradFill>
                <a:gsLst>
                  <a:gs pos="0">
                    <a:schemeClr val="accent1"/>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AB576194-F5F8-4011-92E6-061411D997D3}"/>
                </a:ext>
              </a:extLst>
            </p:cNvPr>
            <p:cNvCxnSpPr>
              <a:cxnSpLocks/>
            </p:cNvCxnSpPr>
            <p:nvPr/>
          </p:nvCxnSpPr>
          <p:spPr>
            <a:xfrm flipH="1">
              <a:off x="7496050" y="2078053"/>
              <a:ext cx="0" cy="902702"/>
            </a:xfrm>
            <a:prstGeom prst="line">
              <a:avLst/>
            </a:prstGeom>
            <a:ln w="12700">
              <a:gradFill>
                <a:gsLst>
                  <a:gs pos="0">
                    <a:schemeClr val="accent1">
                      <a:alpha val="39000"/>
                    </a:schemeClr>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751E49E9-9B5A-425E-B8C3-722778D33FC7}"/>
                </a:ext>
              </a:extLst>
            </p:cNvPr>
            <p:cNvCxnSpPr>
              <a:cxnSpLocks/>
            </p:cNvCxnSpPr>
            <p:nvPr/>
          </p:nvCxnSpPr>
          <p:spPr>
            <a:xfrm flipH="1">
              <a:off x="8267426" y="3099390"/>
              <a:ext cx="0" cy="1074530"/>
            </a:xfrm>
            <a:prstGeom prst="line">
              <a:avLst/>
            </a:prstGeom>
            <a:ln w="12700">
              <a:gradFill>
                <a:gsLst>
                  <a:gs pos="0">
                    <a:schemeClr val="accent1">
                      <a:alpha val="52000"/>
                    </a:schemeClr>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8B1336B9-84B4-4B42-853A-A093896F0E2B}"/>
                </a:ext>
              </a:extLst>
            </p:cNvPr>
            <p:cNvCxnSpPr>
              <a:cxnSpLocks/>
            </p:cNvCxnSpPr>
            <p:nvPr/>
          </p:nvCxnSpPr>
          <p:spPr>
            <a:xfrm flipH="1">
              <a:off x="9021188" y="4091354"/>
              <a:ext cx="0" cy="842273"/>
            </a:xfrm>
            <a:prstGeom prst="line">
              <a:avLst/>
            </a:prstGeom>
            <a:ln w="12700">
              <a:gradFill>
                <a:gsLst>
                  <a:gs pos="0">
                    <a:schemeClr val="accent1"/>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693C08C6-46AB-468E-AE90-B43FE9687661}"/>
                </a:ext>
              </a:extLst>
            </p:cNvPr>
            <p:cNvCxnSpPr>
              <a:cxnSpLocks/>
            </p:cNvCxnSpPr>
            <p:nvPr/>
          </p:nvCxnSpPr>
          <p:spPr>
            <a:xfrm>
              <a:off x="6716670" y="638240"/>
              <a:ext cx="0" cy="902702"/>
            </a:xfrm>
            <a:prstGeom prst="line">
              <a:avLst/>
            </a:prstGeom>
            <a:ln>
              <a:gradFill>
                <a:gsLst>
                  <a:gs pos="0">
                    <a:schemeClr val="accent1">
                      <a:alpha val="4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2F34A2F0-4E31-4EA6-A2D9-50F11DA34D12}"/>
                </a:ext>
              </a:extLst>
            </p:cNvPr>
            <p:cNvCxnSpPr>
              <a:cxnSpLocks/>
            </p:cNvCxnSpPr>
            <p:nvPr/>
          </p:nvCxnSpPr>
          <p:spPr>
            <a:xfrm>
              <a:off x="10082463" y="1450360"/>
              <a:ext cx="0" cy="902702"/>
            </a:xfrm>
            <a:prstGeom prst="line">
              <a:avLst/>
            </a:prstGeom>
            <a:ln>
              <a:gradFill>
                <a:gsLst>
                  <a:gs pos="0">
                    <a:schemeClr val="accent1">
                      <a:alpha val="2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FAD9C6E0-26B8-4A64-8EF7-1A2F08D98954}"/>
                </a:ext>
              </a:extLst>
            </p:cNvPr>
            <p:cNvCxnSpPr>
              <a:cxnSpLocks/>
            </p:cNvCxnSpPr>
            <p:nvPr/>
          </p:nvCxnSpPr>
          <p:spPr>
            <a:xfrm>
              <a:off x="1074387" y="2417809"/>
              <a:ext cx="0" cy="902702"/>
            </a:xfrm>
            <a:prstGeom prst="line">
              <a:avLst/>
            </a:prstGeom>
            <a:ln>
              <a:gradFill>
                <a:gsLst>
                  <a:gs pos="0">
                    <a:schemeClr val="accent1">
                      <a:alpha val="2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5C8140D9-8B53-4A70-BE21-6A19D52BE0D9}"/>
                </a:ext>
              </a:extLst>
            </p:cNvPr>
            <p:cNvCxnSpPr>
              <a:cxnSpLocks/>
            </p:cNvCxnSpPr>
            <p:nvPr/>
          </p:nvCxnSpPr>
          <p:spPr>
            <a:xfrm>
              <a:off x="7277069" y="3683000"/>
              <a:ext cx="0" cy="756920"/>
            </a:xfrm>
            <a:prstGeom prst="line">
              <a:avLst/>
            </a:prstGeom>
            <a:ln>
              <a:gradFill>
                <a:gsLst>
                  <a:gs pos="0">
                    <a:schemeClr val="accent1">
                      <a:alpha val="2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A1A79C33-0697-4D2D-AED1-45EA028839D3}"/>
                </a:ext>
              </a:extLst>
            </p:cNvPr>
            <p:cNvCxnSpPr>
              <a:cxnSpLocks/>
            </p:cNvCxnSpPr>
            <p:nvPr/>
          </p:nvCxnSpPr>
          <p:spPr>
            <a:xfrm>
              <a:off x="4914932" y="3906520"/>
              <a:ext cx="0" cy="756920"/>
            </a:xfrm>
            <a:prstGeom prst="line">
              <a:avLst/>
            </a:prstGeom>
            <a:ln>
              <a:gradFill>
                <a:gsLst>
                  <a:gs pos="0">
                    <a:schemeClr val="accent1">
                      <a:alpha val="2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grpSp>
      <p:sp>
        <p:nvSpPr>
          <p:cNvPr id="40" name="文本框 39">
            <a:extLst>
              <a:ext uri="{FF2B5EF4-FFF2-40B4-BE49-F238E27FC236}">
                <a16:creationId xmlns:a16="http://schemas.microsoft.com/office/drawing/2014/main" xmlns="" id="{22B02188-6BA9-4524-8F88-4EB7E2DF3444}"/>
              </a:ext>
            </a:extLst>
          </p:cNvPr>
          <p:cNvSpPr txBox="1"/>
          <p:nvPr/>
        </p:nvSpPr>
        <p:spPr>
          <a:xfrm>
            <a:off x="1018570" y="2235230"/>
            <a:ext cx="3271221" cy="1156855"/>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人在现实世界所缺失的，将努力在虚拟世界进行补偿；在有可能的时候，他会在现实世界实现虚拟世界中的补偿</a:t>
            </a:r>
          </a:p>
        </p:txBody>
      </p:sp>
      <p:sp>
        <p:nvSpPr>
          <p:cNvPr id="41" name="文本框 40">
            <a:extLst>
              <a:ext uri="{FF2B5EF4-FFF2-40B4-BE49-F238E27FC236}">
                <a16:creationId xmlns:a16="http://schemas.microsoft.com/office/drawing/2014/main" xmlns="" id="{CD004DDB-08E3-4A16-94F0-AB35D117C140}"/>
              </a:ext>
            </a:extLst>
          </p:cNvPr>
          <p:cNvSpPr txBox="1"/>
          <p:nvPr/>
        </p:nvSpPr>
        <p:spPr>
          <a:xfrm>
            <a:off x="1018570" y="1779203"/>
            <a:ext cx="2648377"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虚拟现实补偿论</a:t>
            </a:r>
          </a:p>
        </p:txBody>
      </p:sp>
      <p:sp>
        <p:nvSpPr>
          <p:cNvPr id="42" name="文本框 41">
            <a:extLst>
              <a:ext uri="{FF2B5EF4-FFF2-40B4-BE49-F238E27FC236}">
                <a16:creationId xmlns:a16="http://schemas.microsoft.com/office/drawing/2014/main" xmlns="" id="{6D655BAF-F62E-4C69-BC34-579140381D8F}"/>
              </a:ext>
            </a:extLst>
          </p:cNvPr>
          <p:cNvSpPr txBox="1"/>
          <p:nvPr/>
        </p:nvSpPr>
        <p:spPr>
          <a:xfrm>
            <a:off x="1018569" y="4670343"/>
            <a:ext cx="3277463" cy="861390"/>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人类对现实世界（</a:t>
            </a:r>
            <a:r>
              <a:rPr lang="en-US" altLang="zh-CN" sz="1600" dirty="0">
                <a:latin typeface="+mn-ea"/>
                <a:cs typeface="+mn-ea"/>
                <a:sym typeface="微软雅黑" panose="020B0503020204020204" pitchFamily="34" charset="-122"/>
              </a:rPr>
              <a:t>universe</a:t>
            </a:r>
            <a:r>
              <a:rPr lang="zh-CN" altLang="en-US" sz="1600" dirty="0">
                <a:latin typeface="+mn-ea"/>
                <a:cs typeface="+mn-ea"/>
                <a:sym typeface="微软雅黑" panose="020B0503020204020204" pitchFamily="34" charset="-122"/>
              </a:rPr>
              <a:t>）的认知，只能接受一系列任（</a:t>
            </a:r>
            <a:r>
              <a:rPr lang="en-US" altLang="zh-CN" sz="1600" dirty="0">
                <a:latin typeface="+mn-ea"/>
                <a:cs typeface="+mn-ea"/>
                <a:sym typeface="微软雅黑" panose="020B0503020204020204" pitchFamily="34" charset="-122"/>
              </a:rPr>
              <a:t>arbitrary</a:t>
            </a:r>
            <a:r>
              <a:rPr lang="zh-CN" altLang="en-US" sz="1600" dirty="0">
                <a:latin typeface="+mn-ea"/>
                <a:cs typeface="+mn-ea"/>
                <a:sym typeface="微软雅黑" panose="020B0503020204020204" pitchFamily="34" charset="-122"/>
              </a:rPr>
              <a:t>）的物理常数设定而不知其所以然，</a:t>
            </a:r>
          </a:p>
        </p:txBody>
      </p:sp>
      <p:sp>
        <p:nvSpPr>
          <p:cNvPr id="43" name="文本框 42">
            <a:extLst>
              <a:ext uri="{FF2B5EF4-FFF2-40B4-BE49-F238E27FC236}">
                <a16:creationId xmlns:a16="http://schemas.microsoft.com/office/drawing/2014/main" xmlns="" id="{58AC0672-ADE7-4669-8871-9EAE98216AC6}"/>
              </a:ext>
            </a:extLst>
          </p:cNvPr>
          <p:cNvSpPr txBox="1"/>
          <p:nvPr/>
        </p:nvSpPr>
        <p:spPr>
          <a:xfrm>
            <a:off x="1018570" y="4189906"/>
            <a:ext cx="2648377"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有由上而下的单向性</a:t>
            </a:r>
          </a:p>
        </p:txBody>
      </p:sp>
      <p:sp>
        <p:nvSpPr>
          <p:cNvPr id="48" name="文本框 47">
            <a:extLst>
              <a:ext uri="{FF2B5EF4-FFF2-40B4-BE49-F238E27FC236}">
                <a16:creationId xmlns:a16="http://schemas.microsoft.com/office/drawing/2014/main" xmlns="" id="{86AA0E86-E228-45C6-9A12-ECDC316B908F}"/>
              </a:ext>
            </a:extLst>
          </p:cNvPr>
          <p:cNvSpPr txBox="1"/>
          <p:nvPr/>
        </p:nvSpPr>
        <p:spPr>
          <a:xfrm>
            <a:off x="8005830" y="2235230"/>
            <a:ext cx="3348007" cy="861390"/>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在长时段的发展中就必然会创造出一个虚拟世界，其自身所处的世界也极有可能是上层设计者打造的</a:t>
            </a:r>
          </a:p>
        </p:txBody>
      </p:sp>
      <p:sp>
        <p:nvSpPr>
          <p:cNvPr id="49" name="文本框 48">
            <a:extLst>
              <a:ext uri="{FF2B5EF4-FFF2-40B4-BE49-F238E27FC236}">
                <a16:creationId xmlns:a16="http://schemas.microsoft.com/office/drawing/2014/main" xmlns="" id="{14834E03-AB07-4901-A915-EB1EC2811DC2}"/>
              </a:ext>
            </a:extLst>
          </p:cNvPr>
          <p:cNvSpPr txBox="1"/>
          <p:nvPr/>
        </p:nvSpPr>
        <p:spPr>
          <a:xfrm>
            <a:off x="8005831" y="1779203"/>
            <a:ext cx="2648377"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永恒的创世冲动</a:t>
            </a:r>
          </a:p>
        </p:txBody>
      </p:sp>
      <p:sp>
        <p:nvSpPr>
          <p:cNvPr id="50" name="文本框 49">
            <a:extLst>
              <a:ext uri="{FF2B5EF4-FFF2-40B4-BE49-F238E27FC236}">
                <a16:creationId xmlns:a16="http://schemas.microsoft.com/office/drawing/2014/main" xmlns="" id="{14A2E49C-C8E4-46F7-987E-10011758589E}"/>
              </a:ext>
            </a:extLst>
          </p:cNvPr>
          <p:cNvSpPr txBox="1"/>
          <p:nvPr/>
        </p:nvSpPr>
        <p:spPr>
          <a:xfrm>
            <a:off x="8005831" y="4670343"/>
            <a:ext cx="3348006" cy="861390"/>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认为现实世界中才有价值，虚构活动要模拟、复制和反映自然。真实与它的仿造物泾渭分明</a:t>
            </a:r>
          </a:p>
        </p:txBody>
      </p:sp>
      <p:sp>
        <p:nvSpPr>
          <p:cNvPr id="51" name="文本框 50">
            <a:extLst>
              <a:ext uri="{FF2B5EF4-FFF2-40B4-BE49-F238E27FC236}">
                <a16:creationId xmlns:a16="http://schemas.microsoft.com/office/drawing/2014/main" xmlns="" id="{E7185B59-FE7D-4253-8002-68F115DFB275}"/>
              </a:ext>
            </a:extLst>
          </p:cNvPr>
          <p:cNvSpPr txBox="1"/>
          <p:nvPr/>
        </p:nvSpPr>
        <p:spPr>
          <a:xfrm>
            <a:off x="8005831" y="4189906"/>
            <a:ext cx="2648377"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人类仿真的阶段</a:t>
            </a:r>
          </a:p>
        </p:txBody>
      </p:sp>
      <p:pic>
        <p:nvPicPr>
          <p:cNvPr id="168" name="图片 167">
            <a:extLst>
              <a:ext uri="{FF2B5EF4-FFF2-40B4-BE49-F238E27FC236}">
                <a16:creationId xmlns:a16="http://schemas.microsoft.com/office/drawing/2014/main" xmlns="" id="{F208AF18-E5E2-401B-B15E-D0029F3DF7A4}"/>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173" name="图片 172">
            <a:extLst>
              <a:ext uri="{FF2B5EF4-FFF2-40B4-BE49-F238E27FC236}">
                <a16:creationId xmlns:a16="http://schemas.microsoft.com/office/drawing/2014/main" xmlns="" id="{678A91CE-791E-4EE4-8D2A-38B5781407D1}"/>
              </a:ext>
            </a:extLst>
          </p:cNvPr>
          <p:cNvPicPr>
            <a:picLocks noChangeAspect="1"/>
          </p:cNvPicPr>
          <p:nvPr/>
        </p:nvPicPr>
        <p:blipFill>
          <a:blip r:embed="rId3" cstate="screen">
            <a:extLst>
              <a:ext uri="{28A0092B-C50C-407E-A947-70E740481C1C}">
                <a14:useLocalDpi xmlns:a14="http://schemas.microsoft.com/office/drawing/2010/main"/>
              </a:ext>
            </a:extLst>
          </a:blip>
          <a:srcRect b="31577"/>
          <a:stretch>
            <a:fillRect/>
          </a:stretch>
        </p:blipFill>
        <p:spPr>
          <a:xfrm>
            <a:off x="0" y="6314742"/>
            <a:ext cx="12193588" cy="543259"/>
          </a:xfrm>
          <a:custGeom>
            <a:avLst/>
            <a:gdLst>
              <a:gd name="connsiteX0" fmla="*/ 0 w 12193588"/>
              <a:gd name="connsiteY0" fmla="*/ 0 h 543259"/>
              <a:gd name="connsiteX1" fmla="*/ 12193588 w 12193588"/>
              <a:gd name="connsiteY1" fmla="*/ 0 h 543259"/>
              <a:gd name="connsiteX2" fmla="*/ 12193588 w 12193588"/>
              <a:gd name="connsiteY2" fmla="*/ 543259 h 543259"/>
              <a:gd name="connsiteX3" fmla="*/ 0 w 12193588"/>
              <a:gd name="connsiteY3" fmla="*/ 543259 h 543259"/>
            </a:gdLst>
            <a:ahLst/>
            <a:cxnLst>
              <a:cxn ang="0">
                <a:pos x="connsiteX0" y="connsiteY0"/>
              </a:cxn>
              <a:cxn ang="0">
                <a:pos x="connsiteX1" y="connsiteY1"/>
              </a:cxn>
              <a:cxn ang="0">
                <a:pos x="connsiteX2" y="connsiteY2"/>
              </a:cxn>
              <a:cxn ang="0">
                <a:pos x="connsiteX3" y="connsiteY3"/>
              </a:cxn>
            </a:cxnLst>
            <a:rect l="l" t="t" r="r" b="b"/>
            <a:pathLst>
              <a:path w="12193588" h="543259">
                <a:moveTo>
                  <a:pt x="0" y="0"/>
                </a:moveTo>
                <a:lnTo>
                  <a:pt x="12193588" y="0"/>
                </a:lnTo>
                <a:lnTo>
                  <a:pt x="12193588" y="543259"/>
                </a:lnTo>
                <a:lnTo>
                  <a:pt x="0" y="543259"/>
                </a:lnTo>
                <a:close/>
              </a:path>
            </a:pathLst>
          </a:custGeom>
        </p:spPr>
      </p:pic>
    </p:spTree>
    <p:extLst>
      <p:ext uri="{BB962C8B-B14F-4D97-AF65-F5344CB8AC3E}">
        <p14:creationId xmlns:p14="http://schemas.microsoft.com/office/powerpoint/2010/main" val="60820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292D3FEA-3BC1-461E-B48C-76A0C06C8FEE}"/>
              </a:ext>
            </a:extLst>
          </p:cNvPr>
          <p:cNvSpPr>
            <a:spLocks noGrp="1"/>
          </p:cNvSpPr>
          <p:nvPr>
            <p:ph type="body" sz="quarter" idx="14"/>
          </p:nvPr>
        </p:nvSpPr>
        <p:spPr>
          <a:prstGeom prst="rect">
            <a:avLst/>
          </a:prstGeom>
        </p:spPr>
        <p:txBody>
          <a:bodyPr/>
          <a:lstStyle/>
          <a:p>
            <a:r>
              <a:rPr lang="zh-CN" altLang="en-US" sz="3200" dirty="0">
                <a:latin typeface="+mj-ea"/>
                <a:ea typeface="+mj-ea"/>
                <a:cs typeface="+mn-ea"/>
                <a:sym typeface="微软雅黑" panose="020B0503020204020204" pitchFamily="34" charset="-122"/>
              </a:rPr>
              <a:t>元宇宙的价值</a:t>
            </a:r>
          </a:p>
        </p:txBody>
      </p:sp>
      <p:grpSp>
        <p:nvGrpSpPr>
          <p:cNvPr id="11" name="组合 10">
            <a:extLst>
              <a:ext uri="{FF2B5EF4-FFF2-40B4-BE49-F238E27FC236}">
                <a16:creationId xmlns:a16="http://schemas.microsoft.com/office/drawing/2014/main" xmlns="" id="{5629722A-FA4C-4281-940E-D017A6117FAC}"/>
              </a:ext>
            </a:extLst>
          </p:cNvPr>
          <p:cNvGrpSpPr/>
          <p:nvPr/>
        </p:nvGrpSpPr>
        <p:grpSpPr>
          <a:xfrm>
            <a:off x="5549116" y="2304905"/>
            <a:ext cx="1177971" cy="268112"/>
            <a:chOff x="5549116" y="2304905"/>
            <a:chExt cx="1177971" cy="268112"/>
          </a:xfrm>
        </p:grpSpPr>
        <p:sp>
          <p:nvSpPr>
            <p:cNvPr id="124" name="任意多边形: 形状 123">
              <a:extLst>
                <a:ext uri="{FF2B5EF4-FFF2-40B4-BE49-F238E27FC236}">
                  <a16:creationId xmlns:a16="http://schemas.microsoft.com/office/drawing/2014/main" xmlns="" id="{A4F72CBB-7E13-4215-A62D-C4A9C763ABD2}"/>
                </a:ext>
              </a:extLst>
            </p:cNvPr>
            <p:cNvSpPr/>
            <p:nvPr/>
          </p:nvSpPr>
          <p:spPr>
            <a:xfrm>
              <a:off x="5580380" y="2304905"/>
              <a:ext cx="1038859" cy="268112"/>
            </a:xfrm>
            <a:custGeom>
              <a:avLst/>
              <a:gdLst>
                <a:gd name="connsiteX0" fmla="*/ 0 w 734518"/>
                <a:gd name="connsiteY0" fmla="*/ 389744 h 524655"/>
                <a:gd name="connsiteX1" fmla="*/ 277318 w 734518"/>
                <a:gd name="connsiteY1" fmla="*/ 389744 h 524655"/>
                <a:gd name="connsiteX2" fmla="*/ 397240 w 734518"/>
                <a:gd name="connsiteY2" fmla="*/ 0 h 524655"/>
                <a:gd name="connsiteX3" fmla="*/ 412230 w 734518"/>
                <a:gd name="connsiteY3" fmla="*/ 524655 h 524655"/>
                <a:gd name="connsiteX4" fmla="*/ 487181 w 734518"/>
                <a:gd name="connsiteY4" fmla="*/ 389744 h 524655"/>
                <a:gd name="connsiteX5" fmla="*/ 734518 w 734518"/>
                <a:gd name="connsiteY5" fmla="*/ 389744 h 524655"/>
                <a:gd name="connsiteX0" fmla="*/ 0 w 734518"/>
                <a:gd name="connsiteY0" fmla="*/ 389744 h 757065"/>
                <a:gd name="connsiteX1" fmla="*/ 277318 w 734518"/>
                <a:gd name="connsiteY1" fmla="*/ 389744 h 757065"/>
                <a:gd name="connsiteX2" fmla="*/ 397240 w 734518"/>
                <a:gd name="connsiteY2" fmla="*/ 0 h 757065"/>
                <a:gd name="connsiteX3" fmla="*/ 404610 w 734518"/>
                <a:gd name="connsiteY3" fmla="*/ 757065 h 757065"/>
                <a:gd name="connsiteX4" fmla="*/ 487181 w 734518"/>
                <a:gd name="connsiteY4" fmla="*/ 389744 h 757065"/>
                <a:gd name="connsiteX5" fmla="*/ 734518 w 734518"/>
                <a:gd name="connsiteY5" fmla="*/ 389744 h 757065"/>
                <a:gd name="connsiteX0" fmla="*/ 0 w 734518"/>
                <a:gd name="connsiteY0" fmla="*/ 275444 h 642765"/>
                <a:gd name="connsiteX1" fmla="*/ 277318 w 734518"/>
                <a:gd name="connsiteY1" fmla="*/ 275444 h 642765"/>
                <a:gd name="connsiteX2" fmla="*/ 385810 w 734518"/>
                <a:gd name="connsiteY2" fmla="*/ 0 h 642765"/>
                <a:gd name="connsiteX3" fmla="*/ 404610 w 734518"/>
                <a:gd name="connsiteY3" fmla="*/ 642765 h 642765"/>
                <a:gd name="connsiteX4" fmla="*/ 487181 w 734518"/>
                <a:gd name="connsiteY4" fmla="*/ 275444 h 642765"/>
                <a:gd name="connsiteX5" fmla="*/ 734518 w 734518"/>
                <a:gd name="connsiteY5" fmla="*/ 275444 h 64276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9906"/>
                <a:gd name="connsiteX1" fmla="*/ 277318 w 734518"/>
                <a:gd name="connsiteY1" fmla="*/ 275444 h 519906"/>
                <a:gd name="connsiteX2" fmla="*/ 385810 w 734518"/>
                <a:gd name="connsiteY2" fmla="*/ 0 h 519906"/>
                <a:gd name="connsiteX3" fmla="*/ 400800 w 734518"/>
                <a:gd name="connsiteY3" fmla="*/ 517035 h 519906"/>
                <a:gd name="connsiteX4" fmla="*/ 487181 w 734518"/>
                <a:gd name="connsiteY4" fmla="*/ 275444 h 519906"/>
                <a:gd name="connsiteX5" fmla="*/ 734518 w 734518"/>
                <a:gd name="connsiteY5" fmla="*/ 275444 h 519906"/>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64000 h 505591"/>
                <a:gd name="connsiteX1" fmla="*/ 277318 w 734518"/>
                <a:gd name="connsiteY1" fmla="*/ 264000 h 505591"/>
                <a:gd name="connsiteX2" fmla="*/ 371788 w 734518"/>
                <a:gd name="connsiteY2" fmla="*/ 0 h 505591"/>
                <a:gd name="connsiteX3" fmla="*/ 400800 w 734518"/>
                <a:gd name="connsiteY3" fmla="*/ 505591 h 505591"/>
                <a:gd name="connsiteX4" fmla="*/ 487181 w 734518"/>
                <a:gd name="connsiteY4" fmla="*/ 264000 h 505591"/>
                <a:gd name="connsiteX5" fmla="*/ 734518 w 734518"/>
                <a:gd name="connsiteY5" fmla="*/ 264000 h 505591"/>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87181 w 734518"/>
                <a:gd name="connsiteY4" fmla="*/ 264000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7101 w 734518"/>
                <a:gd name="connsiteY4" fmla="*/ 258277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099 w 734518"/>
                <a:gd name="connsiteY4" fmla="*/ 246833 h 494147"/>
                <a:gd name="connsiteX5" fmla="*/ 734518 w 734518"/>
                <a:gd name="connsiteY5" fmla="*/ 264000 h 494147"/>
                <a:gd name="connsiteX0" fmla="*/ 0 w 734518"/>
                <a:gd name="connsiteY0" fmla="*/ 264000 h 539922"/>
                <a:gd name="connsiteX1" fmla="*/ 277318 w 734518"/>
                <a:gd name="connsiteY1" fmla="*/ 264000 h 539922"/>
                <a:gd name="connsiteX2" fmla="*/ 371788 w 734518"/>
                <a:gd name="connsiteY2" fmla="*/ 0 h 539922"/>
                <a:gd name="connsiteX3" fmla="*/ 391786 w 734518"/>
                <a:gd name="connsiteY3" fmla="*/ 539922 h 539922"/>
                <a:gd name="connsiteX4" fmla="*/ 436099 w 734518"/>
                <a:gd name="connsiteY4" fmla="*/ 246833 h 539922"/>
                <a:gd name="connsiteX5" fmla="*/ 734518 w 734518"/>
                <a:gd name="connsiteY5" fmla="*/ 264000 h 539922"/>
                <a:gd name="connsiteX0" fmla="*/ 0 w 734518"/>
                <a:gd name="connsiteY0" fmla="*/ 269722 h 545644"/>
                <a:gd name="connsiteX1" fmla="*/ 277318 w 734518"/>
                <a:gd name="connsiteY1" fmla="*/ 269722 h 545644"/>
                <a:gd name="connsiteX2" fmla="*/ 358767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545644"/>
                <a:gd name="connsiteX1" fmla="*/ 277318 w 734518"/>
                <a:gd name="connsiteY1" fmla="*/ 269722 h 545644"/>
                <a:gd name="connsiteX2" fmla="*/ 344745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482703"/>
                <a:gd name="connsiteX1" fmla="*/ 277318 w 734518"/>
                <a:gd name="connsiteY1" fmla="*/ 269722 h 482703"/>
                <a:gd name="connsiteX2" fmla="*/ 344745 w 734518"/>
                <a:gd name="connsiteY2" fmla="*/ 0 h 482703"/>
                <a:gd name="connsiteX3" fmla="*/ 393789 w 734518"/>
                <a:gd name="connsiteY3" fmla="*/ 482703 h 482703"/>
                <a:gd name="connsiteX4" fmla="*/ 436099 w 734518"/>
                <a:gd name="connsiteY4" fmla="*/ 252555 h 482703"/>
                <a:gd name="connsiteX5" fmla="*/ 734518 w 734518"/>
                <a:gd name="connsiteY5" fmla="*/ 269722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5" h="482703">
                  <a:moveTo>
                    <a:pt x="0" y="269722"/>
                  </a:moveTo>
                  <a:lnTo>
                    <a:pt x="277318" y="269722"/>
                  </a:lnTo>
                  <a:lnTo>
                    <a:pt x="344745" y="0"/>
                  </a:lnTo>
                  <a:lnTo>
                    <a:pt x="393789" y="482703"/>
                  </a:lnTo>
                  <a:lnTo>
                    <a:pt x="436099" y="252555"/>
                  </a:lnTo>
                  <a:cubicBezTo>
                    <a:pt x="542356" y="251417"/>
                    <a:pt x="640472" y="243422"/>
                    <a:pt x="739945" y="249144"/>
                  </a:cubicBezTo>
                </a:path>
              </a:pathLst>
            </a:custGeom>
            <a:noFill/>
            <a:ln w="6350">
              <a:gradFill>
                <a:gsLst>
                  <a:gs pos="0">
                    <a:schemeClr val="accent1">
                      <a:alpha val="0"/>
                    </a:schemeClr>
                  </a:gs>
                  <a:gs pos="50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217" name="直接连接符 216">
              <a:extLst>
                <a:ext uri="{FF2B5EF4-FFF2-40B4-BE49-F238E27FC236}">
                  <a16:creationId xmlns:a16="http://schemas.microsoft.com/office/drawing/2014/main" xmlns="" id="{757E8341-127D-4D55-8802-2DCA02896C7D}"/>
                </a:ext>
              </a:extLst>
            </p:cNvPr>
            <p:cNvCxnSpPr/>
            <p:nvPr/>
          </p:nvCxnSpPr>
          <p:spPr>
            <a:xfrm>
              <a:off x="5549116" y="2355847"/>
              <a:ext cx="353844" cy="0"/>
            </a:xfrm>
            <a:prstGeom prst="line">
              <a:avLst/>
            </a:prstGeom>
            <a:noFill/>
            <a:ln w="6350">
              <a:gradFill>
                <a:gsLst>
                  <a:gs pos="0">
                    <a:schemeClr val="accent1">
                      <a:alpha val="0"/>
                    </a:schemeClr>
                  </a:gs>
                  <a:gs pos="10000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218" name="直接连接符 217">
              <a:extLst>
                <a:ext uri="{FF2B5EF4-FFF2-40B4-BE49-F238E27FC236}">
                  <a16:creationId xmlns:a16="http://schemas.microsoft.com/office/drawing/2014/main" xmlns="" id="{D648F1BC-67F0-49E3-B66C-6B100D5EF73F}"/>
                </a:ext>
              </a:extLst>
            </p:cNvPr>
            <p:cNvCxnSpPr>
              <a:cxnSpLocks/>
            </p:cNvCxnSpPr>
            <p:nvPr/>
          </p:nvCxnSpPr>
          <p:spPr>
            <a:xfrm>
              <a:off x="6280636" y="2513327"/>
              <a:ext cx="446451" cy="802"/>
            </a:xfrm>
            <a:prstGeom prst="line">
              <a:avLst/>
            </a:prstGeom>
            <a:noFill/>
            <a:ln w="6350">
              <a:gradFill>
                <a:gsLst>
                  <a:gs pos="100000">
                    <a:schemeClr val="accent1">
                      <a:alpha val="0"/>
                    </a:schemeClr>
                  </a:gs>
                  <a:gs pos="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8" name="组合 7">
            <a:extLst>
              <a:ext uri="{FF2B5EF4-FFF2-40B4-BE49-F238E27FC236}">
                <a16:creationId xmlns:a16="http://schemas.microsoft.com/office/drawing/2014/main" xmlns="" id="{B597DBD0-77CD-484A-AE7F-1A6A352BC58B}"/>
              </a:ext>
            </a:extLst>
          </p:cNvPr>
          <p:cNvGrpSpPr/>
          <p:nvPr/>
        </p:nvGrpSpPr>
        <p:grpSpPr>
          <a:xfrm>
            <a:off x="6866832" y="4055550"/>
            <a:ext cx="4415624" cy="1720288"/>
            <a:chOff x="6561053" y="3966650"/>
            <a:chExt cx="4415624" cy="1720288"/>
          </a:xfrm>
        </p:grpSpPr>
        <p:sp>
          <p:nvSpPr>
            <p:cNvPr id="269" name="菱形 58">
              <a:extLst>
                <a:ext uri="{FF2B5EF4-FFF2-40B4-BE49-F238E27FC236}">
                  <a16:creationId xmlns:a16="http://schemas.microsoft.com/office/drawing/2014/main" xmlns="" id="{A2DCC7D7-13DB-4E4A-B2C2-ADE5F9934016}"/>
                </a:ext>
              </a:extLst>
            </p:cNvPr>
            <p:cNvSpPr/>
            <p:nvPr>
              <p:custDataLst>
                <p:tags r:id="rId97"/>
              </p:custDataLst>
            </p:nvPr>
          </p:nvSpPr>
          <p:spPr>
            <a:xfrm>
              <a:off x="6561053" y="396665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70" name="59_26">
              <a:extLst>
                <a:ext uri="{FF2B5EF4-FFF2-40B4-BE49-F238E27FC236}">
                  <a16:creationId xmlns:a16="http://schemas.microsoft.com/office/drawing/2014/main" xmlns="" id="{8341A807-F7B6-4CE6-9CEC-0B003049D08D}"/>
                </a:ext>
              </a:extLst>
            </p:cNvPr>
            <p:cNvSpPr/>
            <p:nvPr>
              <p:custDataLst>
                <p:tags r:id="rId98"/>
              </p:custDataLst>
            </p:nvPr>
          </p:nvSpPr>
          <p:spPr>
            <a:xfrm flipV="1">
              <a:off x="7404652" y="4011944"/>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71" name="菱形 56">
              <a:extLst>
                <a:ext uri="{FF2B5EF4-FFF2-40B4-BE49-F238E27FC236}">
                  <a16:creationId xmlns:a16="http://schemas.microsoft.com/office/drawing/2014/main" xmlns="" id="{5A66E7FB-EFD0-455E-84E6-8BCE399FC14C}"/>
                </a:ext>
              </a:extLst>
            </p:cNvPr>
            <p:cNvSpPr/>
            <p:nvPr>
              <p:custDataLst>
                <p:tags r:id="rId99"/>
              </p:custDataLst>
            </p:nvPr>
          </p:nvSpPr>
          <p:spPr>
            <a:xfrm flipV="1">
              <a:off x="6561053" y="547301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72" name="57">
              <a:extLst>
                <a:ext uri="{FF2B5EF4-FFF2-40B4-BE49-F238E27FC236}">
                  <a16:creationId xmlns:a16="http://schemas.microsoft.com/office/drawing/2014/main" xmlns="" id="{A65AF902-1FDE-437B-BD9E-978B268242D1}"/>
                </a:ext>
              </a:extLst>
            </p:cNvPr>
            <p:cNvSpPr/>
            <p:nvPr>
              <p:custDataLst>
                <p:tags r:id="rId100"/>
              </p:custDataLst>
            </p:nvPr>
          </p:nvSpPr>
          <p:spPr>
            <a:xfrm>
              <a:off x="7404655" y="5528092"/>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73" name="椭圆 65">
              <a:extLst>
                <a:ext uri="{FF2B5EF4-FFF2-40B4-BE49-F238E27FC236}">
                  <a16:creationId xmlns:a16="http://schemas.microsoft.com/office/drawing/2014/main" xmlns="" id="{6EB5D186-06ED-42F6-838C-5268683215AC}"/>
                </a:ext>
              </a:extLst>
            </p:cNvPr>
            <p:cNvSpPr/>
            <p:nvPr>
              <p:custDataLst>
                <p:tags r:id="rId101"/>
              </p:custDataLst>
            </p:nvPr>
          </p:nvSpPr>
          <p:spPr>
            <a:xfrm flipV="1">
              <a:off x="10022580" y="5315457"/>
              <a:ext cx="54843" cy="54843"/>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4" name="椭圆 67">
              <a:extLst>
                <a:ext uri="{FF2B5EF4-FFF2-40B4-BE49-F238E27FC236}">
                  <a16:creationId xmlns:a16="http://schemas.microsoft.com/office/drawing/2014/main" xmlns="" id="{02697DB4-ABC9-4D39-AACF-C0822656E0F0}"/>
                </a:ext>
              </a:extLst>
            </p:cNvPr>
            <p:cNvSpPr/>
            <p:nvPr>
              <p:custDataLst>
                <p:tags r:id="rId102"/>
              </p:custDataLst>
            </p:nvPr>
          </p:nvSpPr>
          <p:spPr>
            <a:xfrm flipV="1">
              <a:off x="6947701" y="5249710"/>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5" name="椭圆 68">
              <a:extLst>
                <a:ext uri="{FF2B5EF4-FFF2-40B4-BE49-F238E27FC236}">
                  <a16:creationId xmlns:a16="http://schemas.microsoft.com/office/drawing/2014/main" xmlns="" id="{2294E485-34CD-4F86-9F1B-8581A39A30C1}"/>
                </a:ext>
              </a:extLst>
            </p:cNvPr>
            <p:cNvSpPr/>
            <p:nvPr>
              <p:custDataLst>
                <p:tags r:id="rId103"/>
              </p:custDataLst>
            </p:nvPr>
          </p:nvSpPr>
          <p:spPr>
            <a:xfrm flipV="1">
              <a:off x="9065054" y="5278859"/>
              <a:ext cx="101244" cy="101244"/>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6" name="椭圆 69">
              <a:extLst>
                <a:ext uri="{FF2B5EF4-FFF2-40B4-BE49-F238E27FC236}">
                  <a16:creationId xmlns:a16="http://schemas.microsoft.com/office/drawing/2014/main" xmlns="" id="{060966E7-C25E-4CEA-9D58-94B933789163}"/>
                </a:ext>
              </a:extLst>
            </p:cNvPr>
            <p:cNvSpPr/>
            <p:nvPr>
              <p:custDataLst>
                <p:tags r:id="rId104"/>
              </p:custDataLst>
            </p:nvPr>
          </p:nvSpPr>
          <p:spPr>
            <a:xfrm flipV="1">
              <a:off x="6753488" y="4817922"/>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7" name="椭圆 70">
              <a:extLst>
                <a:ext uri="{FF2B5EF4-FFF2-40B4-BE49-F238E27FC236}">
                  <a16:creationId xmlns:a16="http://schemas.microsoft.com/office/drawing/2014/main" xmlns="" id="{B6BFAA53-3A78-4748-ABCB-1C2886A6D917}"/>
                </a:ext>
              </a:extLst>
            </p:cNvPr>
            <p:cNvSpPr/>
            <p:nvPr>
              <p:custDataLst>
                <p:tags r:id="rId105"/>
              </p:custDataLst>
            </p:nvPr>
          </p:nvSpPr>
          <p:spPr>
            <a:xfrm flipV="1">
              <a:off x="10196197" y="4236407"/>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8" name="椭圆 91">
              <a:extLst>
                <a:ext uri="{FF2B5EF4-FFF2-40B4-BE49-F238E27FC236}">
                  <a16:creationId xmlns:a16="http://schemas.microsoft.com/office/drawing/2014/main" xmlns="" id="{D4167722-EF25-4317-83D9-F90247B3F842}"/>
                </a:ext>
              </a:extLst>
            </p:cNvPr>
            <p:cNvSpPr/>
            <p:nvPr>
              <p:custDataLst>
                <p:tags r:id="rId106"/>
              </p:custDataLst>
            </p:nvPr>
          </p:nvSpPr>
          <p:spPr>
            <a:xfrm flipV="1">
              <a:off x="8216425" y="4269655"/>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9" name="椭圆 92">
              <a:extLst>
                <a:ext uri="{FF2B5EF4-FFF2-40B4-BE49-F238E27FC236}">
                  <a16:creationId xmlns:a16="http://schemas.microsoft.com/office/drawing/2014/main" xmlns="" id="{A6EC2AD0-72DE-4971-8FFD-76DA8FBE0713}"/>
                </a:ext>
              </a:extLst>
            </p:cNvPr>
            <p:cNvSpPr/>
            <p:nvPr>
              <p:custDataLst>
                <p:tags r:id="rId107"/>
              </p:custDataLst>
            </p:nvPr>
          </p:nvSpPr>
          <p:spPr>
            <a:xfrm flipV="1">
              <a:off x="8084746" y="529561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80" name="椭圆 93">
              <a:extLst>
                <a:ext uri="{FF2B5EF4-FFF2-40B4-BE49-F238E27FC236}">
                  <a16:creationId xmlns:a16="http://schemas.microsoft.com/office/drawing/2014/main" xmlns="" id="{DFFA464A-BC53-41A5-AE45-01FD9A9F6100}"/>
                </a:ext>
              </a:extLst>
            </p:cNvPr>
            <p:cNvSpPr/>
            <p:nvPr>
              <p:custDataLst>
                <p:tags r:id="rId108"/>
              </p:custDataLst>
            </p:nvPr>
          </p:nvSpPr>
          <p:spPr>
            <a:xfrm flipV="1">
              <a:off x="8725685" y="4418818"/>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81" name="椭圆 94">
              <a:extLst>
                <a:ext uri="{FF2B5EF4-FFF2-40B4-BE49-F238E27FC236}">
                  <a16:creationId xmlns:a16="http://schemas.microsoft.com/office/drawing/2014/main" xmlns="" id="{CA67F38A-8C72-44F3-A61A-0B656CA99E71}"/>
                </a:ext>
              </a:extLst>
            </p:cNvPr>
            <p:cNvSpPr/>
            <p:nvPr>
              <p:custDataLst>
                <p:tags r:id="rId109"/>
              </p:custDataLst>
            </p:nvPr>
          </p:nvSpPr>
          <p:spPr>
            <a:xfrm flipH="1">
              <a:off x="6827671" y="4350467"/>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82" name="椭圆 95">
              <a:extLst>
                <a:ext uri="{FF2B5EF4-FFF2-40B4-BE49-F238E27FC236}">
                  <a16:creationId xmlns:a16="http://schemas.microsoft.com/office/drawing/2014/main" xmlns="" id="{64CC1606-D3ED-40EA-B172-A4D53EFBB288}"/>
                </a:ext>
              </a:extLst>
            </p:cNvPr>
            <p:cNvSpPr/>
            <p:nvPr>
              <p:custDataLst>
                <p:tags r:id="rId110"/>
              </p:custDataLst>
            </p:nvPr>
          </p:nvSpPr>
          <p:spPr>
            <a:xfrm flipH="1">
              <a:off x="10628902" y="523104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83" name="椭圆 96">
              <a:extLst>
                <a:ext uri="{FF2B5EF4-FFF2-40B4-BE49-F238E27FC236}">
                  <a16:creationId xmlns:a16="http://schemas.microsoft.com/office/drawing/2014/main" xmlns="" id="{03E20397-B6C6-4A68-9C93-1E144062D613}"/>
                </a:ext>
              </a:extLst>
            </p:cNvPr>
            <p:cNvSpPr/>
            <p:nvPr>
              <p:custDataLst>
                <p:tags r:id="rId111"/>
              </p:custDataLst>
            </p:nvPr>
          </p:nvSpPr>
          <p:spPr>
            <a:xfrm flipH="1">
              <a:off x="10807405" y="4366963"/>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grpSp>
          <p:nvGrpSpPr>
            <p:cNvPr id="284" name="组合 283">
              <a:extLst>
                <a:ext uri="{FF2B5EF4-FFF2-40B4-BE49-F238E27FC236}">
                  <a16:creationId xmlns:a16="http://schemas.microsoft.com/office/drawing/2014/main" xmlns="" id="{0CFB8227-6967-498A-A70B-4ADCD6B7AABA}"/>
                </a:ext>
              </a:extLst>
            </p:cNvPr>
            <p:cNvGrpSpPr/>
            <p:nvPr/>
          </p:nvGrpSpPr>
          <p:grpSpPr>
            <a:xfrm>
              <a:off x="7539043" y="4115244"/>
              <a:ext cx="2474422" cy="1351280"/>
              <a:chOff x="10371530" y="3647107"/>
              <a:chExt cx="2101238" cy="1890093"/>
            </a:xfrm>
          </p:grpSpPr>
          <p:grpSp>
            <p:nvGrpSpPr>
              <p:cNvPr id="285" name="组合 284">
                <a:extLst>
                  <a:ext uri="{FF2B5EF4-FFF2-40B4-BE49-F238E27FC236}">
                    <a16:creationId xmlns:a16="http://schemas.microsoft.com/office/drawing/2014/main" xmlns="" id="{06CAB276-425A-4012-B99B-603AC46358E9}"/>
                  </a:ext>
                </a:extLst>
              </p:cNvPr>
              <p:cNvGrpSpPr/>
              <p:nvPr/>
            </p:nvGrpSpPr>
            <p:grpSpPr>
              <a:xfrm>
                <a:off x="11594990" y="3710189"/>
                <a:ext cx="0" cy="1564443"/>
                <a:chOff x="11242040" y="2413470"/>
                <a:chExt cx="0" cy="2135347"/>
              </a:xfrm>
            </p:grpSpPr>
            <p:cxnSp>
              <p:nvCxnSpPr>
                <p:cNvPr id="308" name="直接连接符 30">
                  <a:extLst>
                    <a:ext uri="{FF2B5EF4-FFF2-40B4-BE49-F238E27FC236}">
                      <a16:creationId xmlns:a16="http://schemas.microsoft.com/office/drawing/2014/main" xmlns="" id="{E02C2FC5-4892-4294-896C-1A23633A439C}"/>
                    </a:ext>
                  </a:extLst>
                </p:cNvPr>
                <p:cNvCxnSpPr/>
                <p:nvPr>
                  <p:custDataLst>
                    <p:tags r:id="rId127"/>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9" name="直接连接符 31">
                  <a:extLst>
                    <a:ext uri="{FF2B5EF4-FFF2-40B4-BE49-F238E27FC236}">
                      <a16:creationId xmlns:a16="http://schemas.microsoft.com/office/drawing/2014/main" xmlns="" id="{28DB3942-10B1-4FD1-BAAA-3FA789130D3A}"/>
                    </a:ext>
                  </a:extLst>
                </p:cNvPr>
                <p:cNvCxnSpPr>
                  <a:cxnSpLocks/>
                </p:cNvCxnSpPr>
                <p:nvPr>
                  <p:custDataLst>
                    <p:tags r:id="rId128"/>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86" name="组合 285">
                <a:extLst>
                  <a:ext uri="{FF2B5EF4-FFF2-40B4-BE49-F238E27FC236}">
                    <a16:creationId xmlns:a16="http://schemas.microsoft.com/office/drawing/2014/main" xmlns="" id="{0BD5A51F-D28D-4C18-9A3A-00C50A2F0C1A}"/>
                  </a:ext>
                </a:extLst>
              </p:cNvPr>
              <p:cNvGrpSpPr/>
              <p:nvPr/>
            </p:nvGrpSpPr>
            <p:grpSpPr>
              <a:xfrm flipV="1">
                <a:off x="11811478" y="3757572"/>
                <a:ext cx="0" cy="1564443"/>
                <a:chOff x="11242040" y="2413470"/>
                <a:chExt cx="0" cy="2135347"/>
              </a:xfrm>
            </p:grpSpPr>
            <p:cxnSp>
              <p:nvCxnSpPr>
                <p:cNvPr id="306" name="直接连接符 33">
                  <a:extLst>
                    <a:ext uri="{FF2B5EF4-FFF2-40B4-BE49-F238E27FC236}">
                      <a16:creationId xmlns:a16="http://schemas.microsoft.com/office/drawing/2014/main" xmlns="" id="{3EDBABE3-0FCF-4CF3-8D46-13A2EC8B3A84}"/>
                    </a:ext>
                  </a:extLst>
                </p:cNvPr>
                <p:cNvCxnSpPr/>
                <p:nvPr>
                  <p:custDataLst>
                    <p:tags r:id="rId125"/>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7" name="直接连接符 34">
                  <a:extLst>
                    <a:ext uri="{FF2B5EF4-FFF2-40B4-BE49-F238E27FC236}">
                      <a16:creationId xmlns:a16="http://schemas.microsoft.com/office/drawing/2014/main" xmlns="" id="{967F8BD5-4612-44F8-8ED3-D46770398591}"/>
                    </a:ext>
                  </a:extLst>
                </p:cNvPr>
                <p:cNvCxnSpPr>
                  <a:cxnSpLocks/>
                </p:cNvCxnSpPr>
                <p:nvPr>
                  <p:custDataLst>
                    <p:tags r:id="rId126"/>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87" name="组合 286">
                <a:extLst>
                  <a:ext uri="{FF2B5EF4-FFF2-40B4-BE49-F238E27FC236}">
                    <a16:creationId xmlns:a16="http://schemas.microsoft.com/office/drawing/2014/main" xmlns="" id="{D68B54C5-C985-4D47-8A28-7622C685E38B}"/>
                  </a:ext>
                </a:extLst>
              </p:cNvPr>
              <p:cNvGrpSpPr/>
              <p:nvPr/>
            </p:nvGrpSpPr>
            <p:grpSpPr>
              <a:xfrm flipV="1">
                <a:off x="11240590" y="3972757"/>
                <a:ext cx="0" cy="1564443"/>
                <a:chOff x="11242040" y="2413470"/>
                <a:chExt cx="0" cy="2135347"/>
              </a:xfrm>
            </p:grpSpPr>
            <p:cxnSp>
              <p:nvCxnSpPr>
                <p:cNvPr id="304" name="直接连接符 36">
                  <a:extLst>
                    <a:ext uri="{FF2B5EF4-FFF2-40B4-BE49-F238E27FC236}">
                      <a16:creationId xmlns:a16="http://schemas.microsoft.com/office/drawing/2014/main" xmlns="" id="{58C7AE6D-A138-47C5-926B-C2D2FAFCC868}"/>
                    </a:ext>
                  </a:extLst>
                </p:cNvPr>
                <p:cNvCxnSpPr/>
                <p:nvPr>
                  <p:custDataLst>
                    <p:tags r:id="rId123"/>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5" name="直接连接符 37">
                  <a:extLst>
                    <a:ext uri="{FF2B5EF4-FFF2-40B4-BE49-F238E27FC236}">
                      <a16:creationId xmlns:a16="http://schemas.microsoft.com/office/drawing/2014/main" xmlns="" id="{38DAF2CE-1AF2-4933-8E47-357747CED391}"/>
                    </a:ext>
                  </a:extLst>
                </p:cNvPr>
                <p:cNvCxnSpPr>
                  <a:cxnSpLocks/>
                </p:cNvCxnSpPr>
                <p:nvPr>
                  <p:custDataLst>
                    <p:tags r:id="rId124"/>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88" name="组合 287">
                <a:extLst>
                  <a:ext uri="{FF2B5EF4-FFF2-40B4-BE49-F238E27FC236}">
                    <a16:creationId xmlns:a16="http://schemas.microsoft.com/office/drawing/2014/main" xmlns="" id="{D60B4367-2428-4BFB-99D9-451BF0564EE9}"/>
                  </a:ext>
                </a:extLst>
              </p:cNvPr>
              <p:cNvGrpSpPr/>
              <p:nvPr/>
            </p:nvGrpSpPr>
            <p:grpSpPr>
              <a:xfrm>
                <a:off x="11025705" y="3795327"/>
                <a:ext cx="0" cy="1564443"/>
                <a:chOff x="11242040" y="2413470"/>
                <a:chExt cx="0" cy="2135347"/>
              </a:xfrm>
            </p:grpSpPr>
            <p:cxnSp>
              <p:nvCxnSpPr>
                <p:cNvPr id="302" name="直接连接符 39">
                  <a:extLst>
                    <a:ext uri="{FF2B5EF4-FFF2-40B4-BE49-F238E27FC236}">
                      <a16:creationId xmlns:a16="http://schemas.microsoft.com/office/drawing/2014/main" xmlns="" id="{F74D2232-EE0E-46EB-9235-AEEEB76C6AE8}"/>
                    </a:ext>
                  </a:extLst>
                </p:cNvPr>
                <p:cNvCxnSpPr/>
                <p:nvPr>
                  <p:custDataLst>
                    <p:tags r:id="rId121"/>
                  </p:custDataLst>
                </p:nvPr>
              </p:nvCxnSpPr>
              <p:spPr>
                <a:xfrm>
                  <a:off x="11242040" y="3481697"/>
                  <a:ext cx="0" cy="1067120"/>
                </a:xfrm>
                <a:prstGeom prst="line">
                  <a:avLst/>
                </a:prstGeom>
                <a:ln w="9525">
                  <a:gradFill>
                    <a:gsLst>
                      <a:gs pos="0">
                        <a:schemeClr val="accent1">
                          <a:alpha val="66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3" name="直接连接符 40">
                  <a:extLst>
                    <a:ext uri="{FF2B5EF4-FFF2-40B4-BE49-F238E27FC236}">
                      <a16:creationId xmlns:a16="http://schemas.microsoft.com/office/drawing/2014/main" xmlns="" id="{503B0659-4403-4053-808A-0B155DE0E47F}"/>
                    </a:ext>
                  </a:extLst>
                </p:cNvPr>
                <p:cNvCxnSpPr>
                  <a:cxnSpLocks/>
                </p:cNvCxnSpPr>
                <p:nvPr>
                  <p:custDataLst>
                    <p:tags r:id="rId122"/>
                  </p:custDataLst>
                </p:nvPr>
              </p:nvCxnSpPr>
              <p:spPr>
                <a:xfrm flipV="1">
                  <a:off x="11242040" y="2413470"/>
                  <a:ext cx="0" cy="1067120"/>
                </a:xfrm>
                <a:prstGeom prst="line">
                  <a:avLst/>
                </a:prstGeom>
                <a:ln w="9525">
                  <a:gradFill>
                    <a:gsLst>
                      <a:gs pos="0">
                        <a:schemeClr val="accent1">
                          <a:alpha val="66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89" name="组合 288">
                <a:extLst>
                  <a:ext uri="{FF2B5EF4-FFF2-40B4-BE49-F238E27FC236}">
                    <a16:creationId xmlns:a16="http://schemas.microsoft.com/office/drawing/2014/main" xmlns="" id="{08EF14A1-6C9B-4407-B989-80A02D4C3186}"/>
                  </a:ext>
                </a:extLst>
              </p:cNvPr>
              <p:cNvGrpSpPr/>
              <p:nvPr/>
            </p:nvGrpSpPr>
            <p:grpSpPr>
              <a:xfrm>
                <a:off x="10874964" y="3795327"/>
                <a:ext cx="0" cy="1564443"/>
                <a:chOff x="11242040" y="2413470"/>
                <a:chExt cx="0" cy="2135347"/>
              </a:xfrm>
            </p:grpSpPr>
            <p:cxnSp>
              <p:nvCxnSpPr>
                <p:cNvPr id="300" name="直接连接符 42">
                  <a:extLst>
                    <a:ext uri="{FF2B5EF4-FFF2-40B4-BE49-F238E27FC236}">
                      <a16:creationId xmlns:a16="http://schemas.microsoft.com/office/drawing/2014/main" xmlns="" id="{07E3BA95-F60D-4F4B-ACA4-5C3F232E7A1A}"/>
                    </a:ext>
                  </a:extLst>
                </p:cNvPr>
                <p:cNvCxnSpPr/>
                <p:nvPr>
                  <p:custDataLst>
                    <p:tags r:id="rId119"/>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1" name="直接连接符 43">
                  <a:extLst>
                    <a:ext uri="{FF2B5EF4-FFF2-40B4-BE49-F238E27FC236}">
                      <a16:creationId xmlns:a16="http://schemas.microsoft.com/office/drawing/2014/main" xmlns="" id="{2302A176-F65C-42F6-9BF7-484144050D23}"/>
                    </a:ext>
                  </a:extLst>
                </p:cNvPr>
                <p:cNvCxnSpPr>
                  <a:cxnSpLocks/>
                </p:cNvCxnSpPr>
                <p:nvPr>
                  <p:custDataLst>
                    <p:tags r:id="rId120"/>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90" name="组合 289">
                <a:extLst>
                  <a:ext uri="{FF2B5EF4-FFF2-40B4-BE49-F238E27FC236}">
                    <a16:creationId xmlns:a16="http://schemas.microsoft.com/office/drawing/2014/main" xmlns="" id="{35E9C403-5F42-4079-AAEB-81DB463BD16A}"/>
                  </a:ext>
                </a:extLst>
              </p:cNvPr>
              <p:cNvGrpSpPr/>
              <p:nvPr/>
            </p:nvGrpSpPr>
            <p:grpSpPr>
              <a:xfrm>
                <a:off x="11965426" y="3647107"/>
                <a:ext cx="0" cy="1564443"/>
                <a:chOff x="11242040" y="2413470"/>
                <a:chExt cx="0" cy="2135347"/>
              </a:xfrm>
            </p:grpSpPr>
            <p:cxnSp>
              <p:nvCxnSpPr>
                <p:cNvPr id="298" name="直接连接符 45">
                  <a:extLst>
                    <a:ext uri="{FF2B5EF4-FFF2-40B4-BE49-F238E27FC236}">
                      <a16:creationId xmlns:a16="http://schemas.microsoft.com/office/drawing/2014/main" xmlns="" id="{9284D3DC-A886-4340-8A43-A322A2AB7EAF}"/>
                    </a:ext>
                  </a:extLst>
                </p:cNvPr>
                <p:cNvCxnSpPr/>
                <p:nvPr>
                  <p:custDataLst>
                    <p:tags r:id="rId117"/>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9" name="直接连接符 46">
                  <a:extLst>
                    <a:ext uri="{FF2B5EF4-FFF2-40B4-BE49-F238E27FC236}">
                      <a16:creationId xmlns:a16="http://schemas.microsoft.com/office/drawing/2014/main" xmlns="" id="{5E58D240-15EB-4C9C-A493-3F91040C7C81}"/>
                    </a:ext>
                  </a:extLst>
                </p:cNvPr>
                <p:cNvCxnSpPr>
                  <a:cxnSpLocks/>
                </p:cNvCxnSpPr>
                <p:nvPr>
                  <p:custDataLst>
                    <p:tags r:id="rId118"/>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91" name="组合 290">
                <a:extLst>
                  <a:ext uri="{FF2B5EF4-FFF2-40B4-BE49-F238E27FC236}">
                    <a16:creationId xmlns:a16="http://schemas.microsoft.com/office/drawing/2014/main" xmlns="" id="{2F831102-2A34-46DC-92FB-20F1AFF16203}"/>
                  </a:ext>
                </a:extLst>
              </p:cNvPr>
              <p:cNvGrpSpPr/>
              <p:nvPr/>
            </p:nvGrpSpPr>
            <p:grpSpPr>
              <a:xfrm>
                <a:off x="12422713" y="3802570"/>
                <a:ext cx="50055" cy="1179062"/>
                <a:chOff x="11242040" y="2413470"/>
                <a:chExt cx="0" cy="2135347"/>
              </a:xfrm>
            </p:grpSpPr>
            <p:cxnSp>
              <p:nvCxnSpPr>
                <p:cNvPr id="296" name="直接连接符 48">
                  <a:extLst>
                    <a:ext uri="{FF2B5EF4-FFF2-40B4-BE49-F238E27FC236}">
                      <a16:creationId xmlns:a16="http://schemas.microsoft.com/office/drawing/2014/main" xmlns="" id="{75CC3000-C0C4-4949-9F21-2D21BD715888}"/>
                    </a:ext>
                  </a:extLst>
                </p:cNvPr>
                <p:cNvCxnSpPr/>
                <p:nvPr>
                  <p:custDataLst>
                    <p:tags r:id="rId115"/>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7" name="直接连接符 49">
                  <a:extLst>
                    <a:ext uri="{FF2B5EF4-FFF2-40B4-BE49-F238E27FC236}">
                      <a16:creationId xmlns:a16="http://schemas.microsoft.com/office/drawing/2014/main" xmlns="" id="{8B204EC8-1CA5-4693-A37D-0E1331352B26}"/>
                    </a:ext>
                  </a:extLst>
                </p:cNvPr>
                <p:cNvCxnSpPr>
                  <a:cxnSpLocks/>
                </p:cNvCxnSpPr>
                <p:nvPr>
                  <p:custDataLst>
                    <p:tags r:id="rId116"/>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92" name="组合 291">
                <a:extLst>
                  <a:ext uri="{FF2B5EF4-FFF2-40B4-BE49-F238E27FC236}">
                    <a16:creationId xmlns:a16="http://schemas.microsoft.com/office/drawing/2014/main" xmlns="" id="{43512905-7CA6-43C7-8E5C-A894068A2DB9}"/>
                  </a:ext>
                </a:extLst>
              </p:cNvPr>
              <p:cNvGrpSpPr/>
              <p:nvPr/>
            </p:nvGrpSpPr>
            <p:grpSpPr>
              <a:xfrm>
                <a:off x="10708769" y="3790140"/>
                <a:ext cx="40851" cy="1165652"/>
                <a:chOff x="11242040" y="2413470"/>
                <a:chExt cx="0" cy="2135347"/>
              </a:xfrm>
            </p:grpSpPr>
            <p:cxnSp>
              <p:nvCxnSpPr>
                <p:cNvPr id="294" name="直接连接符 51">
                  <a:extLst>
                    <a:ext uri="{FF2B5EF4-FFF2-40B4-BE49-F238E27FC236}">
                      <a16:creationId xmlns:a16="http://schemas.microsoft.com/office/drawing/2014/main" xmlns="" id="{5B8EE53C-0290-4731-B41D-466A8F93E22C}"/>
                    </a:ext>
                  </a:extLst>
                </p:cNvPr>
                <p:cNvCxnSpPr/>
                <p:nvPr>
                  <p:custDataLst>
                    <p:tags r:id="rId113"/>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5" name="直接连接符 52">
                  <a:extLst>
                    <a:ext uri="{FF2B5EF4-FFF2-40B4-BE49-F238E27FC236}">
                      <a16:creationId xmlns:a16="http://schemas.microsoft.com/office/drawing/2014/main" xmlns="" id="{47118071-ECD6-43C9-A5A5-EB5E41476A24}"/>
                    </a:ext>
                  </a:extLst>
                </p:cNvPr>
                <p:cNvCxnSpPr>
                  <a:cxnSpLocks/>
                </p:cNvCxnSpPr>
                <p:nvPr>
                  <p:custDataLst>
                    <p:tags r:id="rId114"/>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cxnSp>
            <p:nvCxnSpPr>
              <p:cNvPr id="293" name="直接连接符 61">
                <a:extLst>
                  <a:ext uri="{FF2B5EF4-FFF2-40B4-BE49-F238E27FC236}">
                    <a16:creationId xmlns:a16="http://schemas.microsoft.com/office/drawing/2014/main" xmlns="" id="{4E2CACF2-C76B-418C-8A28-376C32562213}"/>
                  </a:ext>
                </a:extLst>
              </p:cNvPr>
              <p:cNvCxnSpPr/>
              <p:nvPr>
                <p:custDataLst>
                  <p:tags r:id="rId112"/>
                </p:custDataLst>
              </p:nvPr>
            </p:nvCxnSpPr>
            <p:spPr>
              <a:xfrm>
                <a:off x="10371530" y="4576808"/>
                <a:ext cx="0" cy="589225"/>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xmlns="" id="{BC756482-C527-421B-8E82-7D2FF1AA216E}"/>
              </a:ext>
            </a:extLst>
          </p:cNvPr>
          <p:cNvGrpSpPr/>
          <p:nvPr/>
        </p:nvGrpSpPr>
        <p:grpSpPr>
          <a:xfrm>
            <a:off x="5549116" y="4729924"/>
            <a:ext cx="1177971" cy="268112"/>
            <a:chOff x="5549116" y="4641024"/>
            <a:chExt cx="1177971" cy="268112"/>
          </a:xfrm>
        </p:grpSpPr>
        <p:sp>
          <p:nvSpPr>
            <p:cNvPr id="227" name="任意多边形: 形状 226">
              <a:extLst>
                <a:ext uri="{FF2B5EF4-FFF2-40B4-BE49-F238E27FC236}">
                  <a16:creationId xmlns:a16="http://schemas.microsoft.com/office/drawing/2014/main" xmlns="" id="{62152F9B-CACF-43C8-9B37-179E21E1B5CD}"/>
                </a:ext>
              </a:extLst>
            </p:cNvPr>
            <p:cNvSpPr/>
            <p:nvPr/>
          </p:nvSpPr>
          <p:spPr>
            <a:xfrm>
              <a:off x="5580380" y="4641024"/>
              <a:ext cx="1038859" cy="268112"/>
            </a:xfrm>
            <a:custGeom>
              <a:avLst/>
              <a:gdLst>
                <a:gd name="connsiteX0" fmla="*/ 0 w 734518"/>
                <a:gd name="connsiteY0" fmla="*/ 389744 h 524655"/>
                <a:gd name="connsiteX1" fmla="*/ 277318 w 734518"/>
                <a:gd name="connsiteY1" fmla="*/ 389744 h 524655"/>
                <a:gd name="connsiteX2" fmla="*/ 397240 w 734518"/>
                <a:gd name="connsiteY2" fmla="*/ 0 h 524655"/>
                <a:gd name="connsiteX3" fmla="*/ 412230 w 734518"/>
                <a:gd name="connsiteY3" fmla="*/ 524655 h 524655"/>
                <a:gd name="connsiteX4" fmla="*/ 487181 w 734518"/>
                <a:gd name="connsiteY4" fmla="*/ 389744 h 524655"/>
                <a:gd name="connsiteX5" fmla="*/ 734518 w 734518"/>
                <a:gd name="connsiteY5" fmla="*/ 389744 h 524655"/>
                <a:gd name="connsiteX0" fmla="*/ 0 w 734518"/>
                <a:gd name="connsiteY0" fmla="*/ 389744 h 757065"/>
                <a:gd name="connsiteX1" fmla="*/ 277318 w 734518"/>
                <a:gd name="connsiteY1" fmla="*/ 389744 h 757065"/>
                <a:gd name="connsiteX2" fmla="*/ 397240 w 734518"/>
                <a:gd name="connsiteY2" fmla="*/ 0 h 757065"/>
                <a:gd name="connsiteX3" fmla="*/ 404610 w 734518"/>
                <a:gd name="connsiteY3" fmla="*/ 757065 h 757065"/>
                <a:gd name="connsiteX4" fmla="*/ 487181 w 734518"/>
                <a:gd name="connsiteY4" fmla="*/ 389744 h 757065"/>
                <a:gd name="connsiteX5" fmla="*/ 734518 w 734518"/>
                <a:gd name="connsiteY5" fmla="*/ 389744 h 757065"/>
                <a:gd name="connsiteX0" fmla="*/ 0 w 734518"/>
                <a:gd name="connsiteY0" fmla="*/ 275444 h 642765"/>
                <a:gd name="connsiteX1" fmla="*/ 277318 w 734518"/>
                <a:gd name="connsiteY1" fmla="*/ 275444 h 642765"/>
                <a:gd name="connsiteX2" fmla="*/ 385810 w 734518"/>
                <a:gd name="connsiteY2" fmla="*/ 0 h 642765"/>
                <a:gd name="connsiteX3" fmla="*/ 404610 w 734518"/>
                <a:gd name="connsiteY3" fmla="*/ 642765 h 642765"/>
                <a:gd name="connsiteX4" fmla="*/ 487181 w 734518"/>
                <a:gd name="connsiteY4" fmla="*/ 275444 h 642765"/>
                <a:gd name="connsiteX5" fmla="*/ 734518 w 734518"/>
                <a:gd name="connsiteY5" fmla="*/ 275444 h 64276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9906"/>
                <a:gd name="connsiteX1" fmla="*/ 277318 w 734518"/>
                <a:gd name="connsiteY1" fmla="*/ 275444 h 519906"/>
                <a:gd name="connsiteX2" fmla="*/ 385810 w 734518"/>
                <a:gd name="connsiteY2" fmla="*/ 0 h 519906"/>
                <a:gd name="connsiteX3" fmla="*/ 400800 w 734518"/>
                <a:gd name="connsiteY3" fmla="*/ 517035 h 519906"/>
                <a:gd name="connsiteX4" fmla="*/ 487181 w 734518"/>
                <a:gd name="connsiteY4" fmla="*/ 275444 h 519906"/>
                <a:gd name="connsiteX5" fmla="*/ 734518 w 734518"/>
                <a:gd name="connsiteY5" fmla="*/ 275444 h 519906"/>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64000 h 505591"/>
                <a:gd name="connsiteX1" fmla="*/ 277318 w 734518"/>
                <a:gd name="connsiteY1" fmla="*/ 264000 h 505591"/>
                <a:gd name="connsiteX2" fmla="*/ 371788 w 734518"/>
                <a:gd name="connsiteY2" fmla="*/ 0 h 505591"/>
                <a:gd name="connsiteX3" fmla="*/ 400800 w 734518"/>
                <a:gd name="connsiteY3" fmla="*/ 505591 h 505591"/>
                <a:gd name="connsiteX4" fmla="*/ 487181 w 734518"/>
                <a:gd name="connsiteY4" fmla="*/ 264000 h 505591"/>
                <a:gd name="connsiteX5" fmla="*/ 734518 w 734518"/>
                <a:gd name="connsiteY5" fmla="*/ 264000 h 505591"/>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87181 w 734518"/>
                <a:gd name="connsiteY4" fmla="*/ 264000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7101 w 734518"/>
                <a:gd name="connsiteY4" fmla="*/ 258277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099 w 734518"/>
                <a:gd name="connsiteY4" fmla="*/ 246833 h 494147"/>
                <a:gd name="connsiteX5" fmla="*/ 734518 w 734518"/>
                <a:gd name="connsiteY5" fmla="*/ 264000 h 494147"/>
                <a:gd name="connsiteX0" fmla="*/ 0 w 734518"/>
                <a:gd name="connsiteY0" fmla="*/ 264000 h 539922"/>
                <a:gd name="connsiteX1" fmla="*/ 277318 w 734518"/>
                <a:gd name="connsiteY1" fmla="*/ 264000 h 539922"/>
                <a:gd name="connsiteX2" fmla="*/ 371788 w 734518"/>
                <a:gd name="connsiteY2" fmla="*/ 0 h 539922"/>
                <a:gd name="connsiteX3" fmla="*/ 391786 w 734518"/>
                <a:gd name="connsiteY3" fmla="*/ 539922 h 539922"/>
                <a:gd name="connsiteX4" fmla="*/ 436099 w 734518"/>
                <a:gd name="connsiteY4" fmla="*/ 246833 h 539922"/>
                <a:gd name="connsiteX5" fmla="*/ 734518 w 734518"/>
                <a:gd name="connsiteY5" fmla="*/ 264000 h 539922"/>
                <a:gd name="connsiteX0" fmla="*/ 0 w 734518"/>
                <a:gd name="connsiteY0" fmla="*/ 269722 h 545644"/>
                <a:gd name="connsiteX1" fmla="*/ 277318 w 734518"/>
                <a:gd name="connsiteY1" fmla="*/ 269722 h 545644"/>
                <a:gd name="connsiteX2" fmla="*/ 358767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545644"/>
                <a:gd name="connsiteX1" fmla="*/ 277318 w 734518"/>
                <a:gd name="connsiteY1" fmla="*/ 269722 h 545644"/>
                <a:gd name="connsiteX2" fmla="*/ 344745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482703"/>
                <a:gd name="connsiteX1" fmla="*/ 277318 w 734518"/>
                <a:gd name="connsiteY1" fmla="*/ 269722 h 482703"/>
                <a:gd name="connsiteX2" fmla="*/ 344745 w 734518"/>
                <a:gd name="connsiteY2" fmla="*/ 0 h 482703"/>
                <a:gd name="connsiteX3" fmla="*/ 393789 w 734518"/>
                <a:gd name="connsiteY3" fmla="*/ 482703 h 482703"/>
                <a:gd name="connsiteX4" fmla="*/ 436099 w 734518"/>
                <a:gd name="connsiteY4" fmla="*/ 252555 h 482703"/>
                <a:gd name="connsiteX5" fmla="*/ 734518 w 734518"/>
                <a:gd name="connsiteY5" fmla="*/ 269722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5" h="482703">
                  <a:moveTo>
                    <a:pt x="0" y="269722"/>
                  </a:moveTo>
                  <a:lnTo>
                    <a:pt x="277318" y="269722"/>
                  </a:lnTo>
                  <a:lnTo>
                    <a:pt x="344745" y="0"/>
                  </a:lnTo>
                  <a:lnTo>
                    <a:pt x="393789" y="482703"/>
                  </a:lnTo>
                  <a:lnTo>
                    <a:pt x="436099" y="252555"/>
                  </a:lnTo>
                  <a:cubicBezTo>
                    <a:pt x="542356" y="251417"/>
                    <a:pt x="640472" y="243422"/>
                    <a:pt x="739945" y="249144"/>
                  </a:cubicBezTo>
                </a:path>
              </a:pathLst>
            </a:custGeom>
            <a:noFill/>
            <a:ln w="6350">
              <a:gradFill>
                <a:gsLst>
                  <a:gs pos="0">
                    <a:schemeClr val="accent1">
                      <a:alpha val="0"/>
                    </a:schemeClr>
                  </a:gs>
                  <a:gs pos="50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310" name="直接连接符 309">
              <a:extLst>
                <a:ext uri="{FF2B5EF4-FFF2-40B4-BE49-F238E27FC236}">
                  <a16:creationId xmlns:a16="http://schemas.microsoft.com/office/drawing/2014/main" xmlns="" id="{C5052361-8FF6-442D-9CE4-95B623B11716}"/>
                </a:ext>
              </a:extLst>
            </p:cNvPr>
            <p:cNvCxnSpPr/>
            <p:nvPr/>
          </p:nvCxnSpPr>
          <p:spPr>
            <a:xfrm>
              <a:off x="5549116" y="4691966"/>
              <a:ext cx="353844" cy="0"/>
            </a:xfrm>
            <a:prstGeom prst="line">
              <a:avLst/>
            </a:prstGeom>
            <a:noFill/>
            <a:ln w="6350">
              <a:gradFill>
                <a:gsLst>
                  <a:gs pos="0">
                    <a:schemeClr val="accent1">
                      <a:alpha val="0"/>
                    </a:schemeClr>
                  </a:gs>
                  <a:gs pos="10000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311" name="直接连接符 310">
              <a:extLst>
                <a:ext uri="{FF2B5EF4-FFF2-40B4-BE49-F238E27FC236}">
                  <a16:creationId xmlns:a16="http://schemas.microsoft.com/office/drawing/2014/main" xmlns="" id="{733EDCDE-38A9-44EA-BBAC-B9F80A75D2C5}"/>
                </a:ext>
              </a:extLst>
            </p:cNvPr>
            <p:cNvCxnSpPr>
              <a:cxnSpLocks/>
            </p:cNvCxnSpPr>
            <p:nvPr/>
          </p:nvCxnSpPr>
          <p:spPr>
            <a:xfrm>
              <a:off x="6280636" y="4849446"/>
              <a:ext cx="446451" cy="802"/>
            </a:xfrm>
            <a:prstGeom prst="line">
              <a:avLst/>
            </a:prstGeom>
            <a:noFill/>
            <a:ln w="6350">
              <a:gradFill>
                <a:gsLst>
                  <a:gs pos="100000">
                    <a:schemeClr val="accent1">
                      <a:alpha val="0"/>
                    </a:schemeClr>
                  </a:gs>
                  <a:gs pos="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grpSp>
      <p:pic>
        <p:nvPicPr>
          <p:cNvPr id="316" name="图形 315" descr="服务器 轮廓">
            <a:extLst>
              <a:ext uri="{FF2B5EF4-FFF2-40B4-BE49-F238E27FC236}">
                <a16:creationId xmlns:a16="http://schemas.microsoft.com/office/drawing/2014/main" xmlns="" id="{F209A717-4B02-4AE6-B790-CC1F3DD4E6A6}"/>
              </a:ext>
            </a:extLst>
          </p:cNvPr>
          <p:cNvPicPr>
            <a:picLocks noChangeAspect="1"/>
          </p:cNvPicPr>
          <p:nvPr/>
        </p:nvPicPr>
        <p:blipFill>
          <a:blip r:embed="rId130">
            <a:extLst>
              <a:ext uri="{28A0092B-C50C-407E-A947-70E740481C1C}">
                <a14:useLocalDpi xmlns:a14="http://schemas.microsoft.com/office/drawing/2010/main"/>
              </a:ext>
              <a:ext uri="{96DAC541-7B7A-43D3-8B79-37D633B846F1}">
                <asvg:svgBlip xmlns:asvg="http://schemas.microsoft.com/office/drawing/2016/SVG/main" xmlns="" r:embed="rId131"/>
              </a:ext>
            </a:extLst>
          </a:blip>
          <a:stretch>
            <a:fillRect/>
          </a:stretch>
        </p:blipFill>
        <p:spPr>
          <a:xfrm>
            <a:off x="1217137" y="2204803"/>
            <a:ext cx="604800" cy="604800"/>
          </a:xfrm>
          <a:prstGeom prst="rect">
            <a:avLst/>
          </a:prstGeom>
        </p:spPr>
      </p:pic>
      <p:pic>
        <p:nvPicPr>
          <p:cNvPr id="317" name="图形 316" descr="远程学习科学 轮廓">
            <a:extLst>
              <a:ext uri="{FF2B5EF4-FFF2-40B4-BE49-F238E27FC236}">
                <a16:creationId xmlns:a16="http://schemas.microsoft.com/office/drawing/2014/main" xmlns="" id="{A4D70C44-39C4-4FB7-B4A1-BCA05BEC95BA}"/>
              </a:ext>
            </a:extLst>
          </p:cNvPr>
          <p:cNvPicPr>
            <a:picLocks noChangeAspect="1"/>
          </p:cNvPicPr>
          <p:nvPr/>
        </p:nvPicPr>
        <p:blipFill>
          <a:blip r:embed="rId132">
            <a:extLst>
              <a:ext uri="{28A0092B-C50C-407E-A947-70E740481C1C}">
                <a14:useLocalDpi xmlns:a14="http://schemas.microsoft.com/office/drawing/2010/main"/>
              </a:ext>
              <a:ext uri="{96DAC541-7B7A-43D3-8B79-37D633B846F1}">
                <asvg:svgBlip xmlns:asvg="http://schemas.microsoft.com/office/drawing/2016/SVG/main" xmlns="" r:embed="rId133"/>
              </a:ext>
            </a:extLst>
          </a:blip>
          <a:stretch>
            <a:fillRect/>
          </a:stretch>
        </p:blipFill>
        <p:spPr>
          <a:xfrm>
            <a:off x="7292879" y="2204803"/>
            <a:ext cx="604800" cy="604800"/>
          </a:xfrm>
          <a:prstGeom prst="rect">
            <a:avLst/>
          </a:prstGeom>
        </p:spPr>
      </p:pic>
      <p:pic>
        <p:nvPicPr>
          <p:cNvPr id="318" name="图形 317" descr="博客 轮廓">
            <a:extLst>
              <a:ext uri="{FF2B5EF4-FFF2-40B4-BE49-F238E27FC236}">
                <a16:creationId xmlns:a16="http://schemas.microsoft.com/office/drawing/2014/main" xmlns="" id="{E87ED2F4-A288-4719-874C-CBFBAACB952C}"/>
              </a:ext>
            </a:extLst>
          </p:cNvPr>
          <p:cNvPicPr>
            <a:picLocks noChangeAspect="1"/>
          </p:cNvPicPr>
          <p:nvPr/>
        </p:nvPicPr>
        <p:blipFill>
          <a:blip r:embed="rId134">
            <a:extLst>
              <a:ext uri="{28A0092B-C50C-407E-A947-70E740481C1C}">
                <a14:useLocalDpi xmlns:a14="http://schemas.microsoft.com/office/drawing/2010/main"/>
              </a:ext>
              <a:ext uri="{96DAC541-7B7A-43D3-8B79-37D633B846F1}">
                <asvg:svgBlip xmlns:asvg="http://schemas.microsoft.com/office/drawing/2016/SVG/main" xmlns="" r:embed="rId135"/>
              </a:ext>
            </a:extLst>
          </a:blip>
          <a:stretch>
            <a:fillRect/>
          </a:stretch>
        </p:blipFill>
        <p:spPr>
          <a:xfrm>
            <a:off x="1217137" y="4613294"/>
            <a:ext cx="604800" cy="604800"/>
          </a:xfrm>
          <a:prstGeom prst="rect">
            <a:avLst/>
          </a:prstGeom>
        </p:spPr>
      </p:pic>
      <p:pic>
        <p:nvPicPr>
          <p:cNvPr id="319" name="图形 318" descr="计算机 轮廓">
            <a:extLst>
              <a:ext uri="{FF2B5EF4-FFF2-40B4-BE49-F238E27FC236}">
                <a16:creationId xmlns:a16="http://schemas.microsoft.com/office/drawing/2014/main" xmlns="" id="{7F9B5F7C-111B-4201-83E4-5893684E661B}"/>
              </a:ext>
            </a:extLst>
          </p:cNvPr>
          <p:cNvPicPr>
            <a:picLocks noChangeAspect="1"/>
          </p:cNvPicPr>
          <p:nvPr/>
        </p:nvPicPr>
        <p:blipFill>
          <a:blip r:embed="rId136">
            <a:extLst>
              <a:ext uri="{28A0092B-C50C-407E-A947-70E740481C1C}">
                <a14:useLocalDpi xmlns:a14="http://schemas.microsoft.com/office/drawing/2010/main"/>
              </a:ext>
              <a:ext uri="{96DAC541-7B7A-43D3-8B79-37D633B846F1}">
                <asvg:svgBlip xmlns:asvg="http://schemas.microsoft.com/office/drawing/2016/SVG/main" xmlns="" r:embed="rId137"/>
              </a:ext>
            </a:extLst>
          </a:blip>
          <a:stretch>
            <a:fillRect/>
          </a:stretch>
        </p:blipFill>
        <p:spPr>
          <a:xfrm>
            <a:off x="7292879" y="4613294"/>
            <a:ext cx="604800" cy="604800"/>
          </a:xfrm>
          <a:prstGeom prst="rect">
            <a:avLst/>
          </a:prstGeom>
        </p:spPr>
      </p:pic>
      <p:grpSp>
        <p:nvGrpSpPr>
          <p:cNvPr id="422" name="组合 421">
            <a:extLst>
              <a:ext uri="{FF2B5EF4-FFF2-40B4-BE49-F238E27FC236}">
                <a16:creationId xmlns:a16="http://schemas.microsoft.com/office/drawing/2014/main" xmlns="" id="{6344D3DD-69B3-4378-934F-EAC4A7DCD490}"/>
              </a:ext>
            </a:extLst>
          </p:cNvPr>
          <p:cNvGrpSpPr/>
          <p:nvPr/>
        </p:nvGrpSpPr>
        <p:grpSpPr>
          <a:xfrm>
            <a:off x="895506" y="4055550"/>
            <a:ext cx="4415624" cy="1720288"/>
            <a:chOff x="6561053" y="3966650"/>
            <a:chExt cx="4415624" cy="1720288"/>
          </a:xfrm>
        </p:grpSpPr>
        <p:sp>
          <p:nvSpPr>
            <p:cNvPr id="423" name="菱形 58">
              <a:extLst>
                <a:ext uri="{FF2B5EF4-FFF2-40B4-BE49-F238E27FC236}">
                  <a16:creationId xmlns:a16="http://schemas.microsoft.com/office/drawing/2014/main" xmlns="" id="{60A1F795-C2C2-47D8-B821-34669CF71643}"/>
                </a:ext>
              </a:extLst>
            </p:cNvPr>
            <p:cNvSpPr/>
            <p:nvPr>
              <p:custDataLst>
                <p:tags r:id="rId65"/>
              </p:custDataLst>
            </p:nvPr>
          </p:nvSpPr>
          <p:spPr>
            <a:xfrm>
              <a:off x="6561053" y="396665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24" name="59_26">
              <a:extLst>
                <a:ext uri="{FF2B5EF4-FFF2-40B4-BE49-F238E27FC236}">
                  <a16:creationId xmlns:a16="http://schemas.microsoft.com/office/drawing/2014/main" xmlns="" id="{CE3491F6-3F69-46BE-8196-044F641CBA42}"/>
                </a:ext>
              </a:extLst>
            </p:cNvPr>
            <p:cNvSpPr/>
            <p:nvPr>
              <p:custDataLst>
                <p:tags r:id="rId66"/>
              </p:custDataLst>
            </p:nvPr>
          </p:nvSpPr>
          <p:spPr>
            <a:xfrm flipV="1">
              <a:off x="7404652" y="4011944"/>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25" name="菱形 56">
              <a:extLst>
                <a:ext uri="{FF2B5EF4-FFF2-40B4-BE49-F238E27FC236}">
                  <a16:creationId xmlns:a16="http://schemas.microsoft.com/office/drawing/2014/main" xmlns="" id="{83BDBB35-E2C8-4E3E-9CB7-65EC2AA1F800}"/>
                </a:ext>
              </a:extLst>
            </p:cNvPr>
            <p:cNvSpPr/>
            <p:nvPr>
              <p:custDataLst>
                <p:tags r:id="rId67"/>
              </p:custDataLst>
            </p:nvPr>
          </p:nvSpPr>
          <p:spPr>
            <a:xfrm flipV="1">
              <a:off x="6561053" y="547301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26" name="57">
              <a:extLst>
                <a:ext uri="{FF2B5EF4-FFF2-40B4-BE49-F238E27FC236}">
                  <a16:creationId xmlns:a16="http://schemas.microsoft.com/office/drawing/2014/main" xmlns="" id="{3A3664F2-32BF-4A3F-83E0-5C1D03721BA8}"/>
                </a:ext>
              </a:extLst>
            </p:cNvPr>
            <p:cNvSpPr/>
            <p:nvPr>
              <p:custDataLst>
                <p:tags r:id="rId68"/>
              </p:custDataLst>
            </p:nvPr>
          </p:nvSpPr>
          <p:spPr>
            <a:xfrm>
              <a:off x="7404655" y="5528092"/>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27" name="椭圆 65">
              <a:extLst>
                <a:ext uri="{FF2B5EF4-FFF2-40B4-BE49-F238E27FC236}">
                  <a16:creationId xmlns:a16="http://schemas.microsoft.com/office/drawing/2014/main" xmlns="" id="{D0B52722-EE1A-42B1-A7FE-1A398FC0FDE4}"/>
                </a:ext>
              </a:extLst>
            </p:cNvPr>
            <p:cNvSpPr/>
            <p:nvPr>
              <p:custDataLst>
                <p:tags r:id="rId69"/>
              </p:custDataLst>
            </p:nvPr>
          </p:nvSpPr>
          <p:spPr>
            <a:xfrm flipV="1">
              <a:off x="10022580" y="5315457"/>
              <a:ext cx="54843" cy="54843"/>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28" name="椭圆 67">
              <a:extLst>
                <a:ext uri="{FF2B5EF4-FFF2-40B4-BE49-F238E27FC236}">
                  <a16:creationId xmlns:a16="http://schemas.microsoft.com/office/drawing/2014/main" xmlns="" id="{17CBD1C4-669D-4383-9E23-C4C2196E5EC4}"/>
                </a:ext>
              </a:extLst>
            </p:cNvPr>
            <p:cNvSpPr/>
            <p:nvPr>
              <p:custDataLst>
                <p:tags r:id="rId70"/>
              </p:custDataLst>
            </p:nvPr>
          </p:nvSpPr>
          <p:spPr>
            <a:xfrm flipV="1">
              <a:off x="6947701" y="5249710"/>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29" name="椭圆 68">
              <a:extLst>
                <a:ext uri="{FF2B5EF4-FFF2-40B4-BE49-F238E27FC236}">
                  <a16:creationId xmlns:a16="http://schemas.microsoft.com/office/drawing/2014/main" xmlns="" id="{D63C7935-AA88-4119-9AF2-826E0021F50F}"/>
                </a:ext>
              </a:extLst>
            </p:cNvPr>
            <p:cNvSpPr/>
            <p:nvPr>
              <p:custDataLst>
                <p:tags r:id="rId71"/>
              </p:custDataLst>
            </p:nvPr>
          </p:nvSpPr>
          <p:spPr>
            <a:xfrm flipV="1">
              <a:off x="9065054" y="5278859"/>
              <a:ext cx="101244" cy="101244"/>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0" name="椭圆 69">
              <a:extLst>
                <a:ext uri="{FF2B5EF4-FFF2-40B4-BE49-F238E27FC236}">
                  <a16:creationId xmlns:a16="http://schemas.microsoft.com/office/drawing/2014/main" xmlns="" id="{8DB9DCC8-3C08-4D12-ABC3-D40DFCC02103}"/>
                </a:ext>
              </a:extLst>
            </p:cNvPr>
            <p:cNvSpPr/>
            <p:nvPr>
              <p:custDataLst>
                <p:tags r:id="rId72"/>
              </p:custDataLst>
            </p:nvPr>
          </p:nvSpPr>
          <p:spPr>
            <a:xfrm flipV="1">
              <a:off x="6753488" y="4817922"/>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1" name="椭圆 70">
              <a:extLst>
                <a:ext uri="{FF2B5EF4-FFF2-40B4-BE49-F238E27FC236}">
                  <a16:creationId xmlns:a16="http://schemas.microsoft.com/office/drawing/2014/main" xmlns="" id="{C0406E8E-9B16-4B7B-ACF3-BD992268E319}"/>
                </a:ext>
              </a:extLst>
            </p:cNvPr>
            <p:cNvSpPr/>
            <p:nvPr>
              <p:custDataLst>
                <p:tags r:id="rId73"/>
              </p:custDataLst>
            </p:nvPr>
          </p:nvSpPr>
          <p:spPr>
            <a:xfrm flipV="1">
              <a:off x="10196197" y="4236407"/>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2" name="椭圆 91">
              <a:extLst>
                <a:ext uri="{FF2B5EF4-FFF2-40B4-BE49-F238E27FC236}">
                  <a16:creationId xmlns:a16="http://schemas.microsoft.com/office/drawing/2014/main" xmlns="" id="{CD3BE063-7C0B-4A74-AB64-421963D4E98B}"/>
                </a:ext>
              </a:extLst>
            </p:cNvPr>
            <p:cNvSpPr/>
            <p:nvPr>
              <p:custDataLst>
                <p:tags r:id="rId74"/>
              </p:custDataLst>
            </p:nvPr>
          </p:nvSpPr>
          <p:spPr>
            <a:xfrm flipV="1">
              <a:off x="8216425" y="4269655"/>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3" name="椭圆 92">
              <a:extLst>
                <a:ext uri="{FF2B5EF4-FFF2-40B4-BE49-F238E27FC236}">
                  <a16:creationId xmlns:a16="http://schemas.microsoft.com/office/drawing/2014/main" xmlns="" id="{EB9BCE3A-631F-4AF6-91C8-6F37530271AD}"/>
                </a:ext>
              </a:extLst>
            </p:cNvPr>
            <p:cNvSpPr/>
            <p:nvPr>
              <p:custDataLst>
                <p:tags r:id="rId75"/>
              </p:custDataLst>
            </p:nvPr>
          </p:nvSpPr>
          <p:spPr>
            <a:xfrm flipV="1">
              <a:off x="8084746" y="529561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4" name="椭圆 93">
              <a:extLst>
                <a:ext uri="{FF2B5EF4-FFF2-40B4-BE49-F238E27FC236}">
                  <a16:creationId xmlns:a16="http://schemas.microsoft.com/office/drawing/2014/main" xmlns="" id="{B2A11232-FC24-43C3-9CB7-16244692C357}"/>
                </a:ext>
              </a:extLst>
            </p:cNvPr>
            <p:cNvSpPr/>
            <p:nvPr>
              <p:custDataLst>
                <p:tags r:id="rId76"/>
              </p:custDataLst>
            </p:nvPr>
          </p:nvSpPr>
          <p:spPr>
            <a:xfrm flipV="1">
              <a:off x="8725685" y="4418818"/>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5" name="椭圆 94">
              <a:extLst>
                <a:ext uri="{FF2B5EF4-FFF2-40B4-BE49-F238E27FC236}">
                  <a16:creationId xmlns:a16="http://schemas.microsoft.com/office/drawing/2014/main" xmlns="" id="{FF93886A-C95F-4C69-8A84-DEA848E70396}"/>
                </a:ext>
              </a:extLst>
            </p:cNvPr>
            <p:cNvSpPr/>
            <p:nvPr>
              <p:custDataLst>
                <p:tags r:id="rId77"/>
              </p:custDataLst>
            </p:nvPr>
          </p:nvSpPr>
          <p:spPr>
            <a:xfrm flipH="1">
              <a:off x="6827671" y="4350467"/>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6" name="椭圆 95">
              <a:extLst>
                <a:ext uri="{FF2B5EF4-FFF2-40B4-BE49-F238E27FC236}">
                  <a16:creationId xmlns:a16="http://schemas.microsoft.com/office/drawing/2014/main" xmlns="" id="{A386C445-D580-443B-BBD9-B6272F674571}"/>
                </a:ext>
              </a:extLst>
            </p:cNvPr>
            <p:cNvSpPr/>
            <p:nvPr>
              <p:custDataLst>
                <p:tags r:id="rId78"/>
              </p:custDataLst>
            </p:nvPr>
          </p:nvSpPr>
          <p:spPr>
            <a:xfrm flipH="1">
              <a:off x="10628902" y="523104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7" name="椭圆 96">
              <a:extLst>
                <a:ext uri="{FF2B5EF4-FFF2-40B4-BE49-F238E27FC236}">
                  <a16:creationId xmlns:a16="http://schemas.microsoft.com/office/drawing/2014/main" xmlns="" id="{6B0685C5-69D6-44E1-8900-39BA688DFC97}"/>
                </a:ext>
              </a:extLst>
            </p:cNvPr>
            <p:cNvSpPr/>
            <p:nvPr>
              <p:custDataLst>
                <p:tags r:id="rId79"/>
              </p:custDataLst>
            </p:nvPr>
          </p:nvSpPr>
          <p:spPr>
            <a:xfrm flipH="1">
              <a:off x="10807405" y="4366963"/>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grpSp>
          <p:nvGrpSpPr>
            <p:cNvPr id="438" name="组合 437">
              <a:extLst>
                <a:ext uri="{FF2B5EF4-FFF2-40B4-BE49-F238E27FC236}">
                  <a16:creationId xmlns:a16="http://schemas.microsoft.com/office/drawing/2014/main" xmlns="" id="{3AF056FA-7228-4223-ACC5-1CD4B504A924}"/>
                </a:ext>
              </a:extLst>
            </p:cNvPr>
            <p:cNvGrpSpPr/>
            <p:nvPr/>
          </p:nvGrpSpPr>
          <p:grpSpPr>
            <a:xfrm>
              <a:off x="7539043" y="4115244"/>
              <a:ext cx="2474422" cy="1351280"/>
              <a:chOff x="10371530" y="3647107"/>
              <a:chExt cx="2101238" cy="1890093"/>
            </a:xfrm>
          </p:grpSpPr>
          <p:grpSp>
            <p:nvGrpSpPr>
              <p:cNvPr id="439" name="组合 438">
                <a:extLst>
                  <a:ext uri="{FF2B5EF4-FFF2-40B4-BE49-F238E27FC236}">
                    <a16:creationId xmlns:a16="http://schemas.microsoft.com/office/drawing/2014/main" xmlns="" id="{4C1CC22D-3C89-4A6A-AB40-F024CC2A944E}"/>
                  </a:ext>
                </a:extLst>
              </p:cNvPr>
              <p:cNvGrpSpPr/>
              <p:nvPr/>
            </p:nvGrpSpPr>
            <p:grpSpPr>
              <a:xfrm>
                <a:off x="11594990" y="3710189"/>
                <a:ext cx="0" cy="1564443"/>
                <a:chOff x="11242040" y="2413470"/>
                <a:chExt cx="0" cy="2135347"/>
              </a:xfrm>
            </p:grpSpPr>
            <p:cxnSp>
              <p:nvCxnSpPr>
                <p:cNvPr id="462" name="直接连接符 30">
                  <a:extLst>
                    <a:ext uri="{FF2B5EF4-FFF2-40B4-BE49-F238E27FC236}">
                      <a16:creationId xmlns:a16="http://schemas.microsoft.com/office/drawing/2014/main" xmlns="" id="{186C3175-125C-4024-945A-9F9FFB91C32B}"/>
                    </a:ext>
                  </a:extLst>
                </p:cNvPr>
                <p:cNvCxnSpPr/>
                <p:nvPr>
                  <p:custDataLst>
                    <p:tags r:id="rId95"/>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63" name="直接连接符 31">
                  <a:extLst>
                    <a:ext uri="{FF2B5EF4-FFF2-40B4-BE49-F238E27FC236}">
                      <a16:creationId xmlns:a16="http://schemas.microsoft.com/office/drawing/2014/main" xmlns="" id="{EDCB3B34-DD19-41F1-B5F6-AD7A5EE4E442}"/>
                    </a:ext>
                  </a:extLst>
                </p:cNvPr>
                <p:cNvCxnSpPr>
                  <a:cxnSpLocks/>
                </p:cNvCxnSpPr>
                <p:nvPr>
                  <p:custDataLst>
                    <p:tags r:id="rId96"/>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0" name="组合 439">
                <a:extLst>
                  <a:ext uri="{FF2B5EF4-FFF2-40B4-BE49-F238E27FC236}">
                    <a16:creationId xmlns:a16="http://schemas.microsoft.com/office/drawing/2014/main" xmlns="" id="{A6A88371-F041-4852-8BA8-95FE5DA7155F}"/>
                  </a:ext>
                </a:extLst>
              </p:cNvPr>
              <p:cNvGrpSpPr/>
              <p:nvPr/>
            </p:nvGrpSpPr>
            <p:grpSpPr>
              <a:xfrm flipV="1">
                <a:off x="11811478" y="3757572"/>
                <a:ext cx="0" cy="1564443"/>
                <a:chOff x="11242040" y="2413470"/>
                <a:chExt cx="0" cy="2135347"/>
              </a:xfrm>
            </p:grpSpPr>
            <p:cxnSp>
              <p:nvCxnSpPr>
                <p:cNvPr id="460" name="直接连接符 33">
                  <a:extLst>
                    <a:ext uri="{FF2B5EF4-FFF2-40B4-BE49-F238E27FC236}">
                      <a16:creationId xmlns:a16="http://schemas.microsoft.com/office/drawing/2014/main" xmlns="" id="{C5E06B62-DDC2-4D76-A490-9000B6543020}"/>
                    </a:ext>
                  </a:extLst>
                </p:cNvPr>
                <p:cNvCxnSpPr/>
                <p:nvPr>
                  <p:custDataLst>
                    <p:tags r:id="rId93"/>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61" name="直接连接符 34">
                  <a:extLst>
                    <a:ext uri="{FF2B5EF4-FFF2-40B4-BE49-F238E27FC236}">
                      <a16:creationId xmlns:a16="http://schemas.microsoft.com/office/drawing/2014/main" xmlns="" id="{A4E9F8DE-7EC9-4E0C-AFD7-8E2587B567DF}"/>
                    </a:ext>
                  </a:extLst>
                </p:cNvPr>
                <p:cNvCxnSpPr>
                  <a:cxnSpLocks/>
                </p:cNvCxnSpPr>
                <p:nvPr>
                  <p:custDataLst>
                    <p:tags r:id="rId94"/>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1" name="组合 440">
                <a:extLst>
                  <a:ext uri="{FF2B5EF4-FFF2-40B4-BE49-F238E27FC236}">
                    <a16:creationId xmlns:a16="http://schemas.microsoft.com/office/drawing/2014/main" xmlns="" id="{11C84027-5DDC-4984-A229-45AADA61D6E6}"/>
                  </a:ext>
                </a:extLst>
              </p:cNvPr>
              <p:cNvGrpSpPr/>
              <p:nvPr/>
            </p:nvGrpSpPr>
            <p:grpSpPr>
              <a:xfrm flipV="1">
                <a:off x="11240590" y="3972757"/>
                <a:ext cx="0" cy="1564443"/>
                <a:chOff x="11242040" y="2413470"/>
                <a:chExt cx="0" cy="2135347"/>
              </a:xfrm>
            </p:grpSpPr>
            <p:cxnSp>
              <p:nvCxnSpPr>
                <p:cNvPr id="458" name="直接连接符 36">
                  <a:extLst>
                    <a:ext uri="{FF2B5EF4-FFF2-40B4-BE49-F238E27FC236}">
                      <a16:creationId xmlns:a16="http://schemas.microsoft.com/office/drawing/2014/main" xmlns="" id="{26FFA6AE-51A4-417D-B0CE-88D498FD264C}"/>
                    </a:ext>
                  </a:extLst>
                </p:cNvPr>
                <p:cNvCxnSpPr/>
                <p:nvPr>
                  <p:custDataLst>
                    <p:tags r:id="rId91"/>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9" name="直接连接符 37">
                  <a:extLst>
                    <a:ext uri="{FF2B5EF4-FFF2-40B4-BE49-F238E27FC236}">
                      <a16:creationId xmlns:a16="http://schemas.microsoft.com/office/drawing/2014/main" xmlns="" id="{54EC1C7E-3D49-449D-8D05-2BE2A9C86BE8}"/>
                    </a:ext>
                  </a:extLst>
                </p:cNvPr>
                <p:cNvCxnSpPr>
                  <a:cxnSpLocks/>
                </p:cNvCxnSpPr>
                <p:nvPr>
                  <p:custDataLst>
                    <p:tags r:id="rId92"/>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2" name="组合 441">
                <a:extLst>
                  <a:ext uri="{FF2B5EF4-FFF2-40B4-BE49-F238E27FC236}">
                    <a16:creationId xmlns:a16="http://schemas.microsoft.com/office/drawing/2014/main" xmlns="" id="{19D75570-E002-449F-A303-C5DE272349AC}"/>
                  </a:ext>
                </a:extLst>
              </p:cNvPr>
              <p:cNvGrpSpPr/>
              <p:nvPr/>
            </p:nvGrpSpPr>
            <p:grpSpPr>
              <a:xfrm>
                <a:off x="11025705" y="3795327"/>
                <a:ext cx="0" cy="1564443"/>
                <a:chOff x="11242040" y="2413470"/>
                <a:chExt cx="0" cy="2135347"/>
              </a:xfrm>
            </p:grpSpPr>
            <p:cxnSp>
              <p:nvCxnSpPr>
                <p:cNvPr id="456" name="直接连接符 39">
                  <a:extLst>
                    <a:ext uri="{FF2B5EF4-FFF2-40B4-BE49-F238E27FC236}">
                      <a16:creationId xmlns:a16="http://schemas.microsoft.com/office/drawing/2014/main" xmlns="" id="{D65A9C93-8736-4C8D-AA0A-F1E6CEEEF67C}"/>
                    </a:ext>
                  </a:extLst>
                </p:cNvPr>
                <p:cNvCxnSpPr/>
                <p:nvPr>
                  <p:custDataLst>
                    <p:tags r:id="rId89"/>
                  </p:custDataLst>
                </p:nvPr>
              </p:nvCxnSpPr>
              <p:spPr>
                <a:xfrm>
                  <a:off x="11242040" y="3481697"/>
                  <a:ext cx="0" cy="1067120"/>
                </a:xfrm>
                <a:prstGeom prst="line">
                  <a:avLst/>
                </a:prstGeom>
                <a:ln w="9525">
                  <a:gradFill>
                    <a:gsLst>
                      <a:gs pos="0">
                        <a:schemeClr val="accent1">
                          <a:alpha val="66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7" name="直接连接符 40">
                  <a:extLst>
                    <a:ext uri="{FF2B5EF4-FFF2-40B4-BE49-F238E27FC236}">
                      <a16:creationId xmlns:a16="http://schemas.microsoft.com/office/drawing/2014/main" xmlns="" id="{29DD5C1D-FA8B-42F0-B5B0-4A4E8A93DF70}"/>
                    </a:ext>
                  </a:extLst>
                </p:cNvPr>
                <p:cNvCxnSpPr>
                  <a:cxnSpLocks/>
                </p:cNvCxnSpPr>
                <p:nvPr>
                  <p:custDataLst>
                    <p:tags r:id="rId90"/>
                  </p:custDataLst>
                </p:nvPr>
              </p:nvCxnSpPr>
              <p:spPr>
                <a:xfrm flipV="1">
                  <a:off x="11242040" y="2413470"/>
                  <a:ext cx="0" cy="1067120"/>
                </a:xfrm>
                <a:prstGeom prst="line">
                  <a:avLst/>
                </a:prstGeom>
                <a:ln w="9525">
                  <a:gradFill>
                    <a:gsLst>
                      <a:gs pos="0">
                        <a:schemeClr val="accent1">
                          <a:alpha val="66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3" name="组合 442">
                <a:extLst>
                  <a:ext uri="{FF2B5EF4-FFF2-40B4-BE49-F238E27FC236}">
                    <a16:creationId xmlns:a16="http://schemas.microsoft.com/office/drawing/2014/main" xmlns="" id="{6EEB7536-C6DC-4182-89FC-313324BE7C44}"/>
                  </a:ext>
                </a:extLst>
              </p:cNvPr>
              <p:cNvGrpSpPr/>
              <p:nvPr/>
            </p:nvGrpSpPr>
            <p:grpSpPr>
              <a:xfrm>
                <a:off x="10874964" y="3795327"/>
                <a:ext cx="0" cy="1564443"/>
                <a:chOff x="11242040" y="2413470"/>
                <a:chExt cx="0" cy="2135347"/>
              </a:xfrm>
            </p:grpSpPr>
            <p:cxnSp>
              <p:nvCxnSpPr>
                <p:cNvPr id="454" name="直接连接符 42">
                  <a:extLst>
                    <a:ext uri="{FF2B5EF4-FFF2-40B4-BE49-F238E27FC236}">
                      <a16:creationId xmlns:a16="http://schemas.microsoft.com/office/drawing/2014/main" xmlns="" id="{3FC6F6D6-072C-4091-A1DC-B436E521C83B}"/>
                    </a:ext>
                  </a:extLst>
                </p:cNvPr>
                <p:cNvCxnSpPr/>
                <p:nvPr>
                  <p:custDataLst>
                    <p:tags r:id="rId87"/>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5" name="直接连接符 43">
                  <a:extLst>
                    <a:ext uri="{FF2B5EF4-FFF2-40B4-BE49-F238E27FC236}">
                      <a16:creationId xmlns:a16="http://schemas.microsoft.com/office/drawing/2014/main" xmlns="" id="{C3507F33-C8A8-4E16-88F6-2922E05A7946}"/>
                    </a:ext>
                  </a:extLst>
                </p:cNvPr>
                <p:cNvCxnSpPr>
                  <a:cxnSpLocks/>
                </p:cNvCxnSpPr>
                <p:nvPr>
                  <p:custDataLst>
                    <p:tags r:id="rId88"/>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4" name="组合 443">
                <a:extLst>
                  <a:ext uri="{FF2B5EF4-FFF2-40B4-BE49-F238E27FC236}">
                    <a16:creationId xmlns:a16="http://schemas.microsoft.com/office/drawing/2014/main" xmlns="" id="{C68A60FC-A29B-4717-9B23-7C7BD7FAA840}"/>
                  </a:ext>
                </a:extLst>
              </p:cNvPr>
              <p:cNvGrpSpPr/>
              <p:nvPr/>
            </p:nvGrpSpPr>
            <p:grpSpPr>
              <a:xfrm>
                <a:off x="11965426" y="3647107"/>
                <a:ext cx="0" cy="1564443"/>
                <a:chOff x="11242040" y="2413470"/>
                <a:chExt cx="0" cy="2135347"/>
              </a:xfrm>
            </p:grpSpPr>
            <p:cxnSp>
              <p:nvCxnSpPr>
                <p:cNvPr id="452" name="直接连接符 45">
                  <a:extLst>
                    <a:ext uri="{FF2B5EF4-FFF2-40B4-BE49-F238E27FC236}">
                      <a16:creationId xmlns:a16="http://schemas.microsoft.com/office/drawing/2014/main" xmlns="" id="{F50618C8-B83E-4FE3-A8E0-CA2467D7FBF4}"/>
                    </a:ext>
                  </a:extLst>
                </p:cNvPr>
                <p:cNvCxnSpPr/>
                <p:nvPr>
                  <p:custDataLst>
                    <p:tags r:id="rId85"/>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3" name="直接连接符 46">
                  <a:extLst>
                    <a:ext uri="{FF2B5EF4-FFF2-40B4-BE49-F238E27FC236}">
                      <a16:creationId xmlns:a16="http://schemas.microsoft.com/office/drawing/2014/main" xmlns="" id="{D6FA1868-C814-4F95-8E2F-4A50EEB5C248}"/>
                    </a:ext>
                  </a:extLst>
                </p:cNvPr>
                <p:cNvCxnSpPr>
                  <a:cxnSpLocks/>
                </p:cNvCxnSpPr>
                <p:nvPr>
                  <p:custDataLst>
                    <p:tags r:id="rId86"/>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5" name="组合 444">
                <a:extLst>
                  <a:ext uri="{FF2B5EF4-FFF2-40B4-BE49-F238E27FC236}">
                    <a16:creationId xmlns:a16="http://schemas.microsoft.com/office/drawing/2014/main" xmlns="" id="{5A5C8199-DE18-4206-9AB2-210FE48B6528}"/>
                  </a:ext>
                </a:extLst>
              </p:cNvPr>
              <p:cNvGrpSpPr/>
              <p:nvPr/>
            </p:nvGrpSpPr>
            <p:grpSpPr>
              <a:xfrm>
                <a:off x="12422713" y="3802570"/>
                <a:ext cx="50055" cy="1179062"/>
                <a:chOff x="11242040" y="2413470"/>
                <a:chExt cx="0" cy="2135347"/>
              </a:xfrm>
            </p:grpSpPr>
            <p:cxnSp>
              <p:nvCxnSpPr>
                <p:cNvPr id="450" name="直接连接符 48">
                  <a:extLst>
                    <a:ext uri="{FF2B5EF4-FFF2-40B4-BE49-F238E27FC236}">
                      <a16:creationId xmlns:a16="http://schemas.microsoft.com/office/drawing/2014/main" xmlns="" id="{06CD0D69-5142-42BA-A0C0-7A41BE408139}"/>
                    </a:ext>
                  </a:extLst>
                </p:cNvPr>
                <p:cNvCxnSpPr/>
                <p:nvPr>
                  <p:custDataLst>
                    <p:tags r:id="rId83"/>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1" name="直接连接符 49">
                  <a:extLst>
                    <a:ext uri="{FF2B5EF4-FFF2-40B4-BE49-F238E27FC236}">
                      <a16:creationId xmlns:a16="http://schemas.microsoft.com/office/drawing/2014/main" xmlns="" id="{EEFA3AE2-9322-4E9F-AB53-45F0E6CCF164}"/>
                    </a:ext>
                  </a:extLst>
                </p:cNvPr>
                <p:cNvCxnSpPr>
                  <a:cxnSpLocks/>
                </p:cNvCxnSpPr>
                <p:nvPr>
                  <p:custDataLst>
                    <p:tags r:id="rId84"/>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6" name="组合 445">
                <a:extLst>
                  <a:ext uri="{FF2B5EF4-FFF2-40B4-BE49-F238E27FC236}">
                    <a16:creationId xmlns:a16="http://schemas.microsoft.com/office/drawing/2014/main" xmlns="" id="{FE3173E8-FEA4-4CE3-8E1D-5DBEDEBC0981}"/>
                  </a:ext>
                </a:extLst>
              </p:cNvPr>
              <p:cNvGrpSpPr/>
              <p:nvPr/>
            </p:nvGrpSpPr>
            <p:grpSpPr>
              <a:xfrm>
                <a:off x="10708769" y="3790140"/>
                <a:ext cx="40851" cy="1165652"/>
                <a:chOff x="11242040" y="2413470"/>
                <a:chExt cx="0" cy="2135347"/>
              </a:xfrm>
            </p:grpSpPr>
            <p:cxnSp>
              <p:nvCxnSpPr>
                <p:cNvPr id="448" name="直接连接符 51">
                  <a:extLst>
                    <a:ext uri="{FF2B5EF4-FFF2-40B4-BE49-F238E27FC236}">
                      <a16:creationId xmlns:a16="http://schemas.microsoft.com/office/drawing/2014/main" xmlns="" id="{649EA125-E44F-4705-86BE-C19911EFC6BA}"/>
                    </a:ext>
                  </a:extLst>
                </p:cNvPr>
                <p:cNvCxnSpPr/>
                <p:nvPr>
                  <p:custDataLst>
                    <p:tags r:id="rId81"/>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49" name="直接连接符 52">
                  <a:extLst>
                    <a:ext uri="{FF2B5EF4-FFF2-40B4-BE49-F238E27FC236}">
                      <a16:creationId xmlns:a16="http://schemas.microsoft.com/office/drawing/2014/main" xmlns="" id="{6AE94EFB-C22D-45DF-B3AF-9E946035D076}"/>
                    </a:ext>
                  </a:extLst>
                </p:cNvPr>
                <p:cNvCxnSpPr>
                  <a:cxnSpLocks/>
                </p:cNvCxnSpPr>
                <p:nvPr>
                  <p:custDataLst>
                    <p:tags r:id="rId82"/>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cxnSp>
            <p:nvCxnSpPr>
              <p:cNvPr id="447" name="直接连接符 61">
                <a:extLst>
                  <a:ext uri="{FF2B5EF4-FFF2-40B4-BE49-F238E27FC236}">
                    <a16:creationId xmlns:a16="http://schemas.microsoft.com/office/drawing/2014/main" xmlns="" id="{45D7AFAA-D680-4203-BDC6-7523C48AD1DE}"/>
                  </a:ext>
                </a:extLst>
              </p:cNvPr>
              <p:cNvCxnSpPr/>
              <p:nvPr>
                <p:custDataLst>
                  <p:tags r:id="rId80"/>
                </p:custDataLst>
              </p:nvPr>
            </p:nvCxnSpPr>
            <p:spPr>
              <a:xfrm>
                <a:off x="10371530" y="4576808"/>
                <a:ext cx="0" cy="589225"/>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464" name="组合 463">
            <a:extLst>
              <a:ext uri="{FF2B5EF4-FFF2-40B4-BE49-F238E27FC236}">
                <a16:creationId xmlns:a16="http://schemas.microsoft.com/office/drawing/2014/main" xmlns="" id="{71CA9B9F-6314-4F58-9075-969E3EAD903B}"/>
              </a:ext>
            </a:extLst>
          </p:cNvPr>
          <p:cNvGrpSpPr/>
          <p:nvPr/>
        </p:nvGrpSpPr>
        <p:grpSpPr>
          <a:xfrm>
            <a:off x="895506" y="1647059"/>
            <a:ext cx="4415624" cy="1720288"/>
            <a:chOff x="6561053" y="3966650"/>
            <a:chExt cx="4415624" cy="1720288"/>
          </a:xfrm>
        </p:grpSpPr>
        <p:sp>
          <p:nvSpPr>
            <p:cNvPr id="465" name="菱形 58">
              <a:extLst>
                <a:ext uri="{FF2B5EF4-FFF2-40B4-BE49-F238E27FC236}">
                  <a16:creationId xmlns:a16="http://schemas.microsoft.com/office/drawing/2014/main" xmlns="" id="{FC9206FD-EBE5-4694-83D8-F40893B5A991}"/>
                </a:ext>
              </a:extLst>
            </p:cNvPr>
            <p:cNvSpPr/>
            <p:nvPr>
              <p:custDataLst>
                <p:tags r:id="rId33"/>
              </p:custDataLst>
            </p:nvPr>
          </p:nvSpPr>
          <p:spPr>
            <a:xfrm>
              <a:off x="6561053" y="396665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66" name="59_26">
              <a:extLst>
                <a:ext uri="{FF2B5EF4-FFF2-40B4-BE49-F238E27FC236}">
                  <a16:creationId xmlns:a16="http://schemas.microsoft.com/office/drawing/2014/main" xmlns="" id="{3A5B95F1-5B97-4A04-835A-DE8034D3238E}"/>
                </a:ext>
              </a:extLst>
            </p:cNvPr>
            <p:cNvSpPr/>
            <p:nvPr>
              <p:custDataLst>
                <p:tags r:id="rId34"/>
              </p:custDataLst>
            </p:nvPr>
          </p:nvSpPr>
          <p:spPr>
            <a:xfrm flipV="1">
              <a:off x="7404652" y="4011944"/>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67" name="菱形 56">
              <a:extLst>
                <a:ext uri="{FF2B5EF4-FFF2-40B4-BE49-F238E27FC236}">
                  <a16:creationId xmlns:a16="http://schemas.microsoft.com/office/drawing/2014/main" xmlns="" id="{717BE827-7DCD-44FA-A179-AE57AB2EFB85}"/>
                </a:ext>
              </a:extLst>
            </p:cNvPr>
            <p:cNvSpPr/>
            <p:nvPr>
              <p:custDataLst>
                <p:tags r:id="rId35"/>
              </p:custDataLst>
            </p:nvPr>
          </p:nvSpPr>
          <p:spPr>
            <a:xfrm flipV="1">
              <a:off x="6561053" y="547301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68" name="57">
              <a:extLst>
                <a:ext uri="{FF2B5EF4-FFF2-40B4-BE49-F238E27FC236}">
                  <a16:creationId xmlns:a16="http://schemas.microsoft.com/office/drawing/2014/main" xmlns="" id="{F795EF9B-3B17-4CDE-A8AE-EF06436056C2}"/>
                </a:ext>
              </a:extLst>
            </p:cNvPr>
            <p:cNvSpPr/>
            <p:nvPr>
              <p:custDataLst>
                <p:tags r:id="rId36"/>
              </p:custDataLst>
            </p:nvPr>
          </p:nvSpPr>
          <p:spPr>
            <a:xfrm>
              <a:off x="7404655" y="5528092"/>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69" name="椭圆 65">
              <a:extLst>
                <a:ext uri="{FF2B5EF4-FFF2-40B4-BE49-F238E27FC236}">
                  <a16:creationId xmlns:a16="http://schemas.microsoft.com/office/drawing/2014/main" xmlns="" id="{7FD7E49B-AEF8-4FEB-A05E-02839B76EC94}"/>
                </a:ext>
              </a:extLst>
            </p:cNvPr>
            <p:cNvSpPr/>
            <p:nvPr>
              <p:custDataLst>
                <p:tags r:id="rId37"/>
              </p:custDataLst>
            </p:nvPr>
          </p:nvSpPr>
          <p:spPr>
            <a:xfrm flipV="1">
              <a:off x="10022580" y="5315457"/>
              <a:ext cx="54843" cy="54843"/>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0" name="椭圆 67">
              <a:extLst>
                <a:ext uri="{FF2B5EF4-FFF2-40B4-BE49-F238E27FC236}">
                  <a16:creationId xmlns:a16="http://schemas.microsoft.com/office/drawing/2014/main" xmlns="" id="{F69EFB5A-F046-477B-BC86-7230D89C8A15}"/>
                </a:ext>
              </a:extLst>
            </p:cNvPr>
            <p:cNvSpPr/>
            <p:nvPr>
              <p:custDataLst>
                <p:tags r:id="rId38"/>
              </p:custDataLst>
            </p:nvPr>
          </p:nvSpPr>
          <p:spPr>
            <a:xfrm flipV="1">
              <a:off x="6947701" y="5249710"/>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1" name="椭圆 68">
              <a:extLst>
                <a:ext uri="{FF2B5EF4-FFF2-40B4-BE49-F238E27FC236}">
                  <a16:creationId xmlns:a16="http://schemas.microsoft.com/office/drawing/2014/main" xmlns="" id="{F4E6E511-1A85-49EE-820D-BEDF9A5BA7D0}"/>
                </a:ext>
              </a:extLst>
            </p:cNvPr>
            <p:cNvSpPr/>
            <p:nvPr>
              <p:custDataLst>
                <p:tags r:id="rId39"/>
              </p:custDataLst>
            </p:nvPr>
          </p:nvSpPr>
          <p:spPr>
            <a:xfrm flipV="1">
              <a:off x="9065054" y="5278859"/>
              <a:ext cx="101244" cy="101244"/>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2" name="椭圆 69">
              <a:extLst>
                <a:ext uri="{FF2B5EF4-FFF2-40B4-BE49-F238E27FC236}">
                  <a16:creationId xmlns:a16="http://schemas.microsoft.com/office/drawing/2014/main" xmlns="" id="{87401757-4095-4B67-84DC-75079DD9A29A}"/>
                </a:ext>
              </a:extLst>
            </p:cNvPr>
            <p:cNvSpPr/>
            <p:nvPr>
              <p:custDataLst>
                <p:tags r:id="rId40"/>
              </p:custDataLst>
            </p:nvPr>
          </p:nvSpPr>
          <p:spPr>
            <a:xfrm flipV="1">
              <a:off x="6753488" y="4817922"/>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3" name="椭圆 70">
              <a:extLst>
                <a:ext uri="{FF2B5EF4-FFF2-40B4-BE49-F238E27FC236}">
                  <a16:creationId xmlns:a16="http://schemas.microsoft.com/office/drawing/2014/main" xmlns="" id="{9C69388B-E9F8-474F-96FB-B9EBFFF2278B}"/>
                </a:ext>
              </a:extLst>
            </p:cNvPr>
            <p:cNvSpPr/>
            <p:nvPr>
              <p:custDataLst>
                <p:tags r:id="rId41"/>
              </p:custDataLst>
            </p:nvPr>
          </p:nvSpPr>
          <p:spPr>
            <a:xfrm flipV="1">
              <a:off x="10196197" y="4236407"/>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4" name="椭圆 91">
              <a:extLst>
                <a:ext uri="{FF2B5EF4-FFF2-40B4-BE49-F238E27FC236}">
                  <a16:creationId xmlns:a16="http://schemas.microsoft.com/office/drawing/2014/main" xmlns="" id="{AEC752FE-807B-4EF4-BFD9-97063FEDE103}"/>
                </a:ext>
              </a:extLst>
            </p:cNvPr>
            <p:cNvSpPr/>
            <p:nvPr>
              <p:custDataLst>
                <p:tags r:id="rId42"/>
              </p:custDataLst>
            </p:nvPr>
          </p:nvSpPr>
          <p:spPr>
            <a:xfrm flipV="1">
              <a:off x="8216425" y="4269655"/>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5" name="椭圆 92">
              <a:extLst>
                <a:ext uri="{FF2B5EF4-FFF2-40B4-BE49-F238E27FC236}">
                  <a16:creationId xmlns:a16="http://schemas.microsoft.com/office/drawing/2014/main" xmlns="" id="{DC0517BA-287C-4213-BAFE-5E41956E8A91}"/>
                </a:ext>
              </a:extLst>
            </p:cNvPr>
            <p:cNvSpPr/>
            <p:nvPr>
              <p:custDataLst>
                <p:tags r:id="rId43"/>
              </p:custDataLst>
            </p:nvPr>
          </p:nvSpPr>
          <p:spPr>
            <a:xfrm flipV="1">
              <a:off x="8084746" y="529561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6" name="椭圆 93">
              <a:extLst>
                <a:ext uri="{FF2B5EF4-FFF2-40B4-BE49-F238E27FC236}">
                  <a16:creationId xmlns:a16="http://schemas.microsoft.com/office/drawing/2014/main" xmlns="" id="{82772170-96BE-4CAE-8C6D-156BF90F17A5}"/>
                </a:ext>
              </a:extLst>
            </p:cNvPr>
            <p:cNvSpPr/>
            <p:nvPr>
              <p:custDataLst>
                <p:tags r:id="rId44"/>
              </p:custDataLst>
            </p:nvPr>
          </p:nvSpPr>
          <p:spPr>
            <a:xfrm flipV="1">
              <a:off x="8725685" y="4418818"/>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7" name="椭圆 94">
              <a:extLst>
                <a:ext uri="{FF2B5EF4-FFF2-40B4-BE49-F238E27FC236}">
                  <a16:creationId xmlns:a16="http://schemas.microsoft.com/office/drawing/2014/main" xmlns="" id="{524FDAA3-4AD6-4AA4-8E24-6CAA06B21B32}"/>
                </a:ext>
              </a:extLst>
            </p:cNvPr>
            <p:cNvSpPr/>
            <p:nvPr>
              <p:custDataLst>
                <p:tags r:id="rId45"/>
              </p:custDataLst>
            </p:nvPr>
          </p:nvSpPr>
          <p:spPr>
            <a:xfrm flipH="1">
              <a:off x="6827671" y="4350467"/>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8" name="椭圆 95">
              <a:extLst>
                <a:ext uri="{FF2B5EF4-FFF2-40B4-BE49-F238E27FC236}">
                  <a16:creationId xmlns:a16="http://schemas.microsoft.com/office/drawing/2014/main" xmlns="" id="{EF8180B1-8EFD-45B1-976D-E64EF7FCDC7D}"/>
                </a:ext>
              </a:extLst>
            </p:cNvPr>
            <p:cNvSpPr/>
            <p:nvPr>
              <p:custDataLst>
                <p:tags r:id="rId46"/>
              </p:custDataLst>
            </p:nvPr>
          </p:nvSpPr>
          <p:spPr>
            <a:xfrm flipH="1">
              <a:off x="10628902" y="523104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9" name="椭圆 96">
              <a:extLst>
                <a:ext uri="{FF2B5EF4-FFF2-40B4-BE49-F238E27FC236}">
                  <a16:creationId xmlns:a16="http://schemas.microsoft.com/office/drawing/2014/main" xmlns="" id="{B2328460-4936-4855-98FF-67F74ADE2C24}"/>
                </a:ext>
              </a:extLst>
            </p:cNvPr>
            <p:cNvSpPr/>
            <p:nvPr>
              <p:custDataLst>
                <p:tags r:id="rId47"/>
              </p:custDataLst>
            </p:nvPr>
          </p:nvSpPr>
          <p:spPr>
            <a:xfrm flipH="1">
              <a:off x="10807405" y="4366963"/>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grpSp>
          <p:nvGrpSpPr>
            <p:cNvPr id="480" name="组合 479">
              <a:extLst>
                <a:ext uri="{FF2B5EF4-FFF2-40B4-BE49-F238E27FC236}">
                  <a16:creationId xmlns:a16="http://schemas.microsoft.com/office/drawing/2014/main" xmlns="" id="{7CB07DCA-0A54-4DD2-B210-793D8CBD8EA8}"/>
                </a:ext>
              </a:extLst>
            </p:cNvPr>
            <p:cNvGrpSpPr/>
            <p:nvPr/>
          </p:nvGrpSpPr>
          <p:grpSpPr>
            <a:xfrm>
              <a:off x="7539043" y="4115244"/>
              <a:ext cx="2474422" cy="1351280"/>
              <a:chOff x="10371530" y="3647107"/>
              <a:chExt cx="2101238" cy="1890093"/>
            </a:xfrm>
          </p:grpSpPr>
          <p:grpSp>
            <p:nvGrpSpPr>
              <p:cNvPr id="481" name="组合 480">
                <a:extLst>
                  <a:ext uri="{FF2B5EF4-FFF2-40B4-BE49-F238E27FC236}">
                    <a16:creationId xmlns:a16="http://schemas.microsoft.com/office/drawing/2014/main" xmlns="" id="{2D78C766-4EE8-4109-A685-89561A60B5D6}"/>
                  </a:ext>
                </a:extLst>
              </p:cNvPr>
              <p:cNvGrpSpPr/>
              <p:nvPr/>
            </p:nvGrpSpPr>
            <p:grpSpPr>
              <a:xfrm>
                <a:off x="11594990" y="3710189"/>
                <a:ext cx="0" cy="1564443"/>
                <a:chOff x="11242040" y="2413470"/>
                <a:chExt cx="0" cy="2135347"/>
              </a:xfrm>
            </p:grpSpPr>
            <p:cxnSp>
              <p:nvCxnSpPr>
                <p:cNvPr id="504" name="直接连接符 30">
                  <a:extLst>
                    <a:ext uri="{FF2B5EF4-FFF2-40B4-BE49-F238E27FC236}">
                      <a16:creationId xmlns:a16="http://schemas.microsoft.com/office/drawing/2014/main" xmlns="" id="{7947E095-A2D1-46AB-94FD-A6734120BCE9}"/>
                    </a:ext>
                  </a:extLst>
                </p:cNvPr>
                <p:cNvCxnSpPr/>
                <p:nvPr>
                  <p:custDataLst>
                    <p:tags r:id="rId63"/>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5" name="直接连接符 31">
                  <a:extLst>
                    <a:ext uri="{FF2B5EF4-FFF2-40B4-BE49-F238E27FC236}">
                      <a16:creationId xmlns:a16="http://schemas.microsoft.com/office/drawing/2014/main" xmlns="" id="{E21B8CFC-451D-4A3D-AC5F-0F82CCE26D0A}"/>
                    </a:ext>
                  </a:extLst>
                </p:cNvPr>
                <p:cNvCxnSpPr>
                  <a:cxnSpLocks/>
                </p:cNvCxnSpPr>
                <p:nvPr>
                  <p:custDataLst>
                    <p:tags r:id="rId64"/>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2" name="组合 481">
                <a:extLst>
                  <a:ext uri="{FF2B5EF4-FFF2-40B4-BE49-F238E27FC236}">
                    <a16:creationId xmlns:a16="http://schemas.microsoft.com/office/drawing/2014/main" xmlns="" id="{CA079E6A-35A8-4A06-8FA2-DAF54EF7C4A5}"/>
                  </a:ext>
                </a:extLst>
              </p:cNvPr>
              <p:cNvGrpSpPr/>
              <p:nvPr/>
            </p:nvGrpSpPr>
            <p:grpSpPr>
              <a:xfrm flipV="1">
                <a:off x="11811478" y="3757572"/>
                <a:ext cx="0" cy="1564443"/>
                <a:chOff x="11242040" y="2413470"/>
                <a:chExt cx="0" cy="2135347"/>
              </a:xfrm>
            </p:grpSpPr>
            <p:cxnSp>
              <p:nvCxnSpPr>
                <p:cNvPr id="502" name="直接连接符 33">
                  <a:extLst>
                    <a:ext uri="{FF2B5EF4-FFF2-40B4-BE49-F238E27FC236}">
                      <a16:creationId xmlns:a16="http://schemas.microsoft.com/office/drawing/2014/main" xmlns="" id="{59F683D2-5BE5-4C08-A6F7-CDF949671EF1}"/>
                    </a:ext>
                  </a:extLst>
                </p:cNvPr>
                <p:cNvCxnSpPr/>
                <p:nvPr>
                  <p:custDataLst>
                    <p:tags r:id="rId61"/>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3" name="直接连接符 34">
                  <a:extLst>
                    <a:ext uri="{FF2B5EF4-FFF2-40B4-BE49-F238E27FC236}">
                      <a16:creationId xmlns:a16="http://schemas.microsoft.com/office/drawing/2014/main" xmlns="" id="{EEF3C516-0FC3-4885-9928-B82588617125}"/>
                    </a:ext>
                  </a:extLst>
                </p:cNvPr>
                <p:cNvCxnSpPr>
                  <a:cxnSpLocks/>
                </p:cNvCxnSpPr>
                <p:nvPr>
                  <p:custDataLst>
                    <p:tags r:id="rId62"/>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3" name="组合 482">
                <a:extLst>
                  <a:ext uri="{FF2B5EF4-FFF2-40B4-BE49-F238E27FC236}">
                    <a16:creationId xmlns:a16="http://schemas.microsoft.com/office/drawing/2014/main" xmlns="" id="{53AA4AD7-F544-4847-8F85-7183ACCF38D2}"/>
                  </a:ext>
                </a:extLst>
              </p:cNvPr>
              <p:cNvGrpSpPr/>
              <p:nvPr/>
            </p:nvGrpSpPr>
            <p:grpSpPr>
              <a:xfrm flipV="1">
                <a:off x="11240590" y="3972757"/>
                <a:ext cx="0" cy="1564443"/>
                <a:chOff x="11242040" y="2413470"/>
                <a:chExt cx="0" cy="2135347"/>
              </a:xfrm>
            </p:grpSpPr>
            <p:cxnSp>
              <p:nvCxnSpPr>
                <p:cNvPr id="500" name="直接连接符 36">
                  <a:extLst>
                    <a:ext uri="{FF2B5EF4-FFF2-40B4-BE49-F238E27FC236}">
                      <a16:creationId xmlns:a16="http://schemas.microsoft.com/office/drawing/2014/main" xmlns="" id="{6DF24FFF-B0CD-43A6-9567-217BAA1F1B6A}"/>
                    </a:ext>
                  </a:extLst>
                </p:cNvPr>
                <p:cNvCxnSpPr/>
                <p:nvPr>
                  <p:custDataLst>
                    <p:tags r:id="rId59"/>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1" name="直接连接符 37">
                  <a:extLst>
                    <a:ext uri="{FF2B5EF4-FFF2-40B4-BE49-F238E27FC236}">
                      <a16:creationId xmlns:a16="http://schemas.microsoft.com/office/drawing/2014/main" xmlns="" id="{9879F7A6-48D4-49F4-8EE0-08F6C759AA27}"/>
                    </a:ext>
                  </a:extLst>
                </p:cNvPr>
                <p:cNvCxnSpPr>
                  <a:cxnSpLocks/>
                </p:cNvCxnSpPr>
                <p:nvPr>
                  <p:custDataLst>
                    <p:tags r:id="rId60"/>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4" name="组合 483">
                <a:extLst>
                  <a:ext uri="{FF2B5EF4-FFF2-40B4-BE49-F238E27FC236}">
                    <a16:creationId xmlns:a16="http://schemas.microsoft.com/office/drawing/2014/main" xmlns="" id="{6C60CE25-6786-47AF-BBCD-66AC307E1C72}"/>
                  </a:ext>
                </a:extLst>
              </p:cNvPr>
              <p:cNvGrpSpPr/>
              <p:nvPr/>
            </p:nvGrpSpPr>
            <p:grpSpPr>
              <a:xfrm>
                <a:off x="11025705" y="3795327"/>
                <a:ext cx="0" cy="1564443"/>
                <a:chOff x="11242040" y="2413470"/>
                <a:chExt cx="0" cy="2135347"/>
              </a:xfrm>
            </p:grpSpPr>
            <p:cxnSp>
              <p:nvCxnSpPr>
                <p:cNvPr id="498" name="直接连接符 39">
                  <a:extLst>
                    <a:ext uri="{FF2B5EF4-FFF2-40B4-BE49-F238E27FC236}">
                      <a16:creationId xmlns:a16="http://schemas.microsoft.com/office/drawing/2014/main" xmlns="" id="{2D42A3B0-9823-4097-BA79-AD4878DD5FF8}"/>
                    </a:ext>
                  </a:extLst>
                </p:cNvPr>
                <p:cNvCxnSpPr/>
                <p:nvPr>
                  <p:custDataLst>
                    <p:tags r:id="rId57"/>
                  </p:custDataLst>
                </p:nvPr>
              </p:nvCxnSpPr>
              <p:spPr>
                <a:xfrm>
                  <a:off x="11242040" y="3481697"/>
                  <a:ext cx="0" cy="1067120"/>
                </a:xfrm>
                <a:prstGeom prst="line">
                  <a:avLst/>
                </a:prstGeom>
                <a:ln w="9525">
                  <a:gradFill>
                    <a:gsLst>
                      <a:gs pos="0">
                        <a:schemeClr val="accent1">
                          <a:alpha val="66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9" name="直接连接符 40">
                  <a:extLst>
                    <a:ext uri="{FF2B5EF4-FFF2-40B4-BE49-F238E27FC236}">
                      <a16:creationId xmlns:a16="http://schemas.microsoft.com/office/drawing/2014/main" xmlns="" id="{4025A1E1-3E68-4897-847E-B17D5C467666}"/>
                    </a:ext>
                  </a:extLst>
                </p:cNvPr>
                <p:cNvCxnSpPr>
                  <a:cxnSpLocks/>
                </p:cNvCxnSpPr>
                <p:nvPr>
                  <p:custDataLst>
                    <p:tags r:id="rId58"/>
                  </p:custDataLst>
                </p:nvPr>
              </p:nvCxnSpPr>
              <p:spPr>
                <a:xfrm flipV="1">
                  <a:off x="11242040" y="2413470"/>
                  <a:ext cx="0" cy="1067120"/>
                </a:xfrm>
                <a:prstGeom prst="line">
                  <a:avLst/>
                </a:prstGeom>
                <a:ln w="9525">
                  <a:gradFill>
                    <a:gsLst>
                      <a:gs pos="0">
                        <a:schemeClr val="accent1">
                          <a:alpha val="66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5" name="组合 484">
                <a:extLst>
                  <a:ext uri="{FF2B5EF4-FFF2-40B4-BE49-F238E27FC236}">
                    <a16:creationId xmlns:a16="http://schemas.microsoft.com/office/drawing/2014/main" xmlns="" id="{9D0B9CDA-8422-4428-8555-5C5911101811}"/>
                  </a:ext>
                </a:extLst>
              </p:cNvPr>
              <p:cNvGrpSpPr/>
              <p:nvPr/>
            </p:nvGrpSpPr>
            <p:grpSpPr>
              <a:xfrm>
                <a:off x="10874964" y="3795327"/>
                <a:ext cx="0" cy="1564443"/>
                <a:chOff x="11242040" y="2413470"/>
                <a:chExt cx="0" cy="2135347"/>
              </a:xfrm>
            </p:grpSpPr>
            <p:cxnSp>
              <p:nvCxnSpPr>
                <p:cNvPr id="496" name="直接连接符 42">
                  <a:extLst>
                    <a:ext uri="{FF2B5EF4-FFF2-40B4-BE49-F238E27FC236}">
                      <a16:creationId xmlns:a16="http://schemas.microsoft.com/office/drawing/2014/main" xmlns="" id="{69A23D7C-D3AC-4CFB-AF3D-4A94EE9D10B0}"/>
                    </a:ext>
                  </a:extLst>
                </p:cNvPr>
                <p:cNvCxnSpPr/>
                <p:nvPr>
                  <p:custDataLst>
                    <p:tags r:id="rId55"/>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7" name="直接连接符 43">
                  <a:extLst>
                    <a:ext uri="{FF2B5EF4-FFF2-40B4-BE49-F238E27FC236}">
                      <a16:creationId xmlns:a16="http://schemas.microsoft.com/office/drawing/2014/main" xmlns="" id="{C9E52F7E-59A6-415E-99B7-C76D9BB41B23}"/>
                    </a:ext>
                  </a:extLst>
                </p:cNvPr>
                <p:cNvCxnSpPr>
                  <a:cxnSpLocks/>
                </p:cNvCxnSpPr>
                <p:nvPr>
                  <p:custDataLst>
                    <p:tags r:id="rId56"/>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6" name="组合 485">
                <a:extLst>
                  <a:ext uri="{FF2B5EF4-FFF2-40B4-BE49-F238E27FC236}">
                    <a16:creationId xmlns:a16="http://schemas.microsoft.com/office/drawing/2014/main" xmlns="" id="{FC4CC0ED-A584-49C6-B2D0-2C1F62BD4568}"/>
                  </a:ext>
                </a:extLst>
              </p:cNvPr>
              <p:cNvGrpSpPr/>
              <p:nvPr/>
            </p:nvGrpSpPr>
            <p:grpSpPr>
              <a:xfrm>
                <a:off x="11965426" y="3647107"/>
                <a:ext cx="0" cy="1564443"/>
                <a:chOff x="11242040" y="2413470"/>
                <a:chExt cx="0" cy="2135347"/>
              </a:xfrm>
            </p:grpSpPr>
            <p:cxnSp>
              <p:nvCxnSpPr>
                <p:cNvPr id="494" name="直接连接符 45">
                  <a:extLst>
                    <a:ext uri="{FF2B5EF4-FFF2-40B4-BE49-F238E27FC236}">
                      <a16:creationId xmlns:a16="http://schemas.microsoft.com/office/drawing/2014/main" xmlns="" id="{6E48FCC6-6EBE-4D62-B352-B5CC5E6C54F4}"/>
                    </a:ext>
                  </a:extLst>
                </p:cNvPr>
                <p:cNvCxnSpPr/>
                <p:nvPr>
                  <p:custDataLst>
                    <p:tags r:id="rId53"/>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5" name="直接连接符 46">
                  <a:extLst>
                    <a:ext uri="{FF2B5EF4-FFF2-40B4-BE49-F238E27FC236}">
                      <a16:creationId xmlns:a16="http://schemas.microsoft.com/office/drawing/2014/main" xmlns="" id="{CBFF9E06-3E27-4DF3-BA74-96B01559E102}"/>
                    </a:ext>
                  </a:extLst>
                </p:cNvPr>
                <p:cNvCxnSpPr>
                  <a:cxnSpLocks/>
                </p:cNvCxnSpPr>
                <p:nvPr>
                  <p:custDataLst>
                    <p:tags r:id="rId54"/>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7" name="组合 486">
                <a:extLst>
                  <a:ext uri="{FF2B5EF4-FFF2-40B4-BE49-F238E27FC236}">
                    <a16:creationId xmlns:a16="http://schemas.microsoft.com/office/drawing/2014/main" xmlns="" id="{10E507FD-46DA-4897-9EB1-68B07C8FF458}"/>
                  </a:ext>
                </a:extLst>
              </p:cNvPr>
              <p:cNvGrpSpPr/>
              <p:nvPr/>
            </p:nvGrpSpPr>
            <p:grpSpPr>
              <a:xfrm>
                <a:off x="12422713" y="3802570"/>
                <a:ext cx="50055" cy="1179062"/>
                <a:chOff x="11242040" y="2413470"/>
                <a:chExt cx="0" cy="2135347"/>
              </a:xfrm>
            </p:grpSpPr>
            <p:cxnSp>
              <p:nvCxnSpPr>
                <p:cNvPr id="492" name="直接连接符 48">
                  <a:extLst>
                    <a:ext uri="{FF2B5EF4-FFF2-40B4-BE49-F238E27FC236}">
                      <a16:creationId xmlns:a16="http://schemas.microsoft.com/office/drawing/2014/main" xmlns="" id="{AEA1A5FB-92CA-48A1-84B3-CDE4C06DDC37}"/>
                    </a:ext>
                  </a:extLst>
                </p:cNvPr>
                <p:cNvCxnSpPr/>
                <p:nvPr>
                  <p:custDataLst>
                    <p:tags r:id="rId51"/>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3" name="直接连接符 49">
                  <a:extLst>
                    <a:ext uri="{FF2B5EF4-FFF2-40B4-BE49-F238E27FC236}">
                      <a16:creationId xmlns:a16="http://schemas.microsoft.com/office/drawing/2014/main" xmlns="" id="{7574D90F-FBCF-44D1-8C7D-32FD41BD8A57}"/>
                    </a:ext>
                  </a:extLst>
                </p:cNvPr>
                <p:cNvCxnSpPr>
                  <a:cxnSpLocks/>
                </p:cNvCxnSpPr>
                <p:nvPr>
                  <p:custDataLst>
                    <p:tags r:id="rId52"/>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8" name="组合 487">
                <a:extLst>
                  <a:ext uri="{FF2B5EF4-FFF2-40B4-BE49-F238E27FC236}">
                    <a16:creationId xmlns:a16="http://schemas.microsoft.com/office/drawing/2014/main" xmlns="" id="{D942EC75-4DE9-462A-8FC9-2AFF9001C4FD}"/>
                  </a:ext>
                </a:extLst>
              </p:cNvPr>
              <p:cNvGrpSpPr/>
              <p:nvPr/>
            </p:nvGrpSpPr>
            <p:grpSpPr>
              <a:xfrm>
                <a:off x="10708769" y="3790140"/>
                <a:ext cx="40851" cy="1165652"/>
                <a:chOff x="11242040" y="2413470"/>
                <a:chExt cx="0" cy="2135347"/>
              </a:xfrm>
            </p:grpSpPr>
            <p:cxnSp>
              <p:nvCxnSpPr>
                <p:cNvPr id="490" name="直接连接符 51">
                  <a:extLst>
                    <a:ext uri="{FF2B5EF4-FFF2-40B4-BE49-F238E27FC236}">
                      <a16:creationId xmlns:a16="http://schemas.microsoft.com/office/drawing/2014/main" xmlns="" id="{AB081031-3EBD-4074-B5CB-3FDBBE78C92F}"/>
                    </a:ext>
                  </a:extLst>
                </p:cNvPr>
                <p:cNvCxnSpPr/>
                <p:nvPr>
                  <p:custDataLst>
                    <p:tags r:id="rId49"/>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1" name="直接连接符 52">
                  <a:extLst>
                    <a:ext uri="{FF2B5EF4-FFF2-40B4-BE49-F238E27FC236}">
                      <a16:creationId xmlns:a16="http://schemas.microsoft.com/office/drawing/2014/main" xmlns="" id="{313413BA-3B21-40B2-81B2-422487C4FBA4}"/>
                    </a:ext>
                  </a:extLst>
                </p:cNvPr>
                <p:cNvCxnSpPr>
                  <a:cxnSpLocks/>
                </p:cNvCxnSpPr>
                <p:nvPr>
                  <p:custDataLst>
                    <p:tags r:id="rId50"/>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cxnSp>
            <p:nvCxnSpPr>
              <p:cNvPr id="489" name="直接连接符 61">
                <a:extLst>
                  <a:ext uri="{FF2B5EF4-FFF2-40B4-BE49-F238E27FC236}">
                    <a16:creationId xmlns:a16="http://schemas.microsoft.com/office/drawing/2014/main" xmlns="" id="{F3142628-BD7F-4FC4-A3E4-5C2E23EAABA8}"/>
                  </a:ext>
                </a:extLst>
              </p:cNvPr>
              <p:cNvCxnSpPr/>
              <p:nvPr>
                <p:custDataLst>
                  <p:tags r:id="rId48"/>
                </p:custDataLst>
              </p:nvPr>
            </p:nvCxnSpPr>
            <p:spPr>
              <a:xfrm>
                <a:off x="10371530" y="4576808"/>
                <a:ext cx="0" cy="589225"/>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506" name="组合 505">
            <a:extLst>
              <a:ext uri="{FF2B5EF4-FFF2-40B4-BE49-F238E27FC236}">
                <a16:creationId xmlns:a16="http://schemas.microsoft.com/office/drawing/2014/main" xmlns="" id="{78D5F8AB-D184-4AC1-9DC0-6BD03CF41307}"/>
              </a:ext>
            </a:extLst>
          </p:cNvPr>
          <p:cNvGrpSpPr/>
          <p:nvPr/>
        </p:nvGrpSpPr>
        <p:grpSpPr>
          <a:xfrm>
            <a:off x="6880612" y="1647059"/>
            <a:ext cx="4415624" cy="1720288"/>
            <a:chOff x="6561053" y="3966650"/>
            <a:chExt cx="4415624" cy="1720288"/>
          </a:xfrm>
        </p:grpSpPr>
        <p:sp>
          <p:nvSpPr>
            <p:cNvPr id="507" name="菱形 58">
              <a:extLst>
                <a:ext uri="{FF2B5EF4-FFF2-40B4-BE49-F238E27FC236}">
                  <a16:creationId xmlns:a16="http://schemas.microsoft.com/office/drawing/2014/main" xmlns="" id="{B6340ED8-8DE8-4A38-BF02-2DBA19A7C2F2}"/>
                </a:ext>
              </a:extLst>
            </p:cNvPr>
            <p:cNvSpPr/>
            <p:nvPr>
              <p:custDataLst>
                <p:tags r:id="rId1"/>
              </p:custDataLst>
            </p:nvPr>
          </p:nvSpPr>
          <p:spPr>
            <a:xfrm>
              <a:off x="6561053" y="396665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08" name="59_26">
              <a:extLst>
                <a:ext uri="{FF2B5EF4-FFF2-40B4-BE49-F238E27FC236}">
                  <a16:creationId xmlns:a16="http://schemas.microsoft.com/office/drawing/2014/main" xmlns="" id="{32D855F6-56CC-4245-B7EE-D93F80CC8A17}"/>
                </a:ext>
              </a:extLst>
            </p:cNvPr>
            <p:cNvSpPr/>
            <p:nvPr>
              <p:custDataLst>
                <p:tags r:id="rId2"/>
              </p:custDataLst>
            </p:nvPr>
          </p:nvSpPr>
          <p:spPr>
            <a:xfrm flipV="1">
              <a:off x="7404652" y="4011944"/>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09" name="菱形 56">
              <a:extLst>
                <a:ext uri="{FF2B5EF4-FFF2-40B4-BE49-F238E27FC236}">
                  <a16:creationId xmlns:a16="http://schemas.microsoft.com/office/drawing/2014/main" xmlns="" id="{35D86CA0-335E-4201-A33C-0076D5FDF23A}"/>
                </a:ext>
              </a:extLst>
            </p:cNvPr>
            <p:cNvSpPr/>
            <p:nvPr>
              <p:custDataLst>
                <p:tags r:id="rId3"/>
              </p:custDataLst>
            </p:nvPr>
          </p:nvSpPr>
          <p:spPr>
            <a:xfrm flipV="1">
              <a:off x="6561053" y="547301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10" name="57">
              <a:extLst>
                <a:ext uri="{FF2B5EF4-FFF2-40B4-BE49-F238E27FC236}">
                  <a16:creationId xmlns:a16="http://schemas.microsoft.com/office/drawing/2014/main" xmlns="" id="{E79F6E29-4A0D-43B6-8586-52E8483DA86C}"/>
                </a:ext>
              </a:extLst>
            </p:cNvPr>
            <p:cNvSpPr/>
            <p:nvPr>
              <p:custDataLst>
                <p:tags r:id="rId4"/>
              </p:custDataLst>
            </p:nvPr>
          </p:nvSpPr>
          <p:spPr>
            <a:xfrm>
              <a:off x="7404655" y="5528092"/>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11" name="椭圆 65">
              <a:extLst>
                <a:ext uri="{FF2B5EF4-FFF2-40B4-BE49-F238E27FC236}">
                  <a16:creationId xmlns:a16="http://schemas.microsoft.com/office/drawing/2014/main" xmlns="" id="{399181CD-B935-4853-A7D4-28BA516BB0A6}"/>
                </a:ext>
              </a:extLst>
            </p:cNvPr>
            <p:cNvSpPr/>
            <p:nvPr>
              <p:custDataLst>
                <p:tags r:id="rId5"/>
              </p:custDataLst>
            </p:nvPr>
          </p:nvSpPr>
          <p:spPr>
            <a:xfrm flipV="1">
              <a:off x="10022580" y="5315457"/>
              <a:ext cx="54843" cy="54843"/>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2" name="椭圆 67">
              <a:extLst>
                <a:ext uri="{FF2B5EF4-FFF2-40B4-BE49-F238E27FC236}">
                  <a16:creationId xmlns:a16="http://schemas.microsoft.com/office/drawing/2014/main" xmlns="" id="{7EAFAC79-62CE-489B-9E10-97CADB2FA727}"/>
                </a:ext>
              </a:extLst>
            </p:cNvPr>
            <p:cNvSpPr/>
            <p:nvPr>
              <p:custDataLst>
                <p:tags r:id="rId6"/>
              </p:custDataLst>
            </p:nvPr>
          </p:nvSpPr>
          <p:spPr>
            <a:xfrm flipV="1">
              <a:off x="6947701" y="5249710"/>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3" name="椭圆 68">
              <a:extLst>
                <a:ext uri="{FF2B5EF4-FFF2-40B4-BE49-F238E27FC236}">
                  <a16:creationId xmlns:a16="http://schemas.microsoft.com/office/drawing/2014/main" xmlns="" id="{9786B571-9E84-4E65-80B7-70B4CB58A325}"/>
                </a:ext>
              </a:extLst>
            </p:cNvPr>
            <p:cNvSpPr/>
            <p:nvPr>
              <p:custDataLst>
                <p:tags r:id="rId7"/>
              </p:custDataLst>
            </p:nvPr>
          </p:nvSpPr>
          <p:spPr>
            <a:xfrm flipV="1">
              <a:off x="9065054" y="5278859"/>
              <a:ext cx="101244" cy="101244"/>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4" name="椭圆 69">
              <a:extLst>
                <a:ext uri="{FF2B5EF4-FFF2-40B4-BE49-F238E27FC236}">
                  <a16:creationId xmlns:a16="http://schemas.microsoft.com/office/drawing/2014/main" xmlns="" id="{811E1B46-309D-4570-9F7B-336FB92DB212}"/>
                </a:ext>
              </a:extLst>
            </p:cNvPr>
            <p:cNvSpPr/>
            <p:nvPr>
              <p:custDataLst>
                <p:tags r:id="rId8"/>
              </p:custDataLst>
            </p:nvPr>
          </p:nvSpPr>
          <p:spPr>
            <a:xfrm flipV="1">
              <a:off x="6753488" y="4817922"/>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5" name="椭圆 70">
              <a:extLst>
                <a:ext uri="{FF2B5EF4-FFF2-40B4-BE49-F238E27FC236}">
                  <a16:creationId xmlns:a16="http://schemas.microsoft.com/office/drawing/2014/main" xmlns="" id="{2962E0B4-A471-4AF1-B32D-5AA058ABC6C6}"/>
                </a:ext>
              </a:extLst>
            </p:cNvPr>
            <p:cNvSpPr/>
            <p:nvPr>
              <p:custDataLst>
                <p:tags r:id="rId9"/>
              </p:custDataLst>
            </p:nvPr>
          </p:nvSpPr>
          <p:spPr>
            <a:xfrm flipV="1">
              <a:off x="10196197" y="4236407"/>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6" name="椭圆 91">
              <a:extLst>
                <a:ext uri="{FF2B5EF4-FFF2-40B4-BE49-F238E27FC236}">
                  <a16:creationId xmlns:a16="http://schemas.microsoft.com/office/drawing/2014/main" xmlns="" id="{6F852F46-1388-4A68-AD4B-61EC58BD0B09}"/>
                </a:ext>
              </a:extLst>
            </p:cNvPr>
            <p:cNvSpPr/>
            <p:nvPr>
              <p:custDataLst>
                <p:tags r:id="rId10"/>
              </p:custDataLst>
            </p:nvPr>
          </p:nvSpPr>
          <p:spPr>
            <a:xfrm flipV="1">
              <a:off x="8216425" y="4269655"/>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7" name="椭圆 92">
              <a:extLst>
                <a:ext uri="{FF2B5EF4-FFF2-40B4-BE49-F238E27FC236}">
                  <a16:creationId xmlns:a16="http://schemas.microsoft.com/office/drawing/2014/main" xmlns="" id="{5CEFCADD-679E-439A-A838-E8DB9B206632}"/>
                </a:ext>
              </a:extLst>
            </p:cNvPr>
            <p:cNvSpPr/>
            <p:nvPr>
              <p:custDataLst>
                <p:tags r:id="rId11"/>
              </p:custDataLst>
            </p:nvPr>
          </p:nvSpPr>
          <p:spPr>
            <a:xfrm flipV="1">
              <a:off x="8084746" y="529561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8" name="椭圆 93">
              <a:extLst>
                <a:ext uri="{FF2B5EF4-FFF2-40B4-BE49-F238E27FC236}">
                  <a16:creationId xmlns:a16="http://schemas.microsoft.com/office/drawing/2014/main" xmlns="" id="{ADD2BB4F-8940-47CF-8A35-C1CB4EDA14DC}"/>
                </a:ext>
              </a:extLst>
            </p:cNvPr>
            <p:cNvSpPr/>
            <p:nvPr>
              <p:custDataLst>
                <p:tags r:id="rId12"/>
              </p:custDataLst>
            </p:nvPr>
          </p:nvSpPr>
          <p:spPr>
            <a:xfrm flipV="1">
              <a:off x="8725685" y="4418818"/>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9" name="椭圆 94">
              <a:extLst>
                <a:ext uri="{FF2B5EF4-FFF2-40B4-BE49-F238E27FC236}">
                  <a16:creationId xmlns:a16="http://schemas.microsoft.com/office/drawing/2014/main" xmlns="" id="{E3415653-16E7-415B-B97A-93A1AEFA5A95}"/>
                </a:ext>
              </a:extLst>
            </p:cNvPr>
            <p:cNvSpPr/>
            <p:nvPr>
              <p:custDataLst>
                <p:tags r:id="rId13"/>
              </p:custDataLst>
            </p:nvPr>
          </p:nvSpPr>
          <p:spPr>
            <a:xfrm flipH="1">
              <a:off x="6827671" y="4350467"/>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20" name="椭圆 95">
              <a:extLst>
                <a:ext uri="{FF2B5EF4-FFF2-40B4-BE49-F238E27FC236}">
                  <a16:creationId xmlns:a16="http://schemas.microsoft.com/office/drawing/2014/main" xmlns="" id="{17345EE8-371C-4159-9611-F6D4451D818B}"/>
                </a:ext>
              </a:extLst>
            </p:cNvPr>
            <p:cNvSpPr/>
            <p:nvPr>
              <p:custDataLst>
                <p:tags r:id="rId14"/>
              </p:custDataLst>
            </p:nvPr>
          </p:nvSpPr>
          <p:spPr>
            <a:xfrm flipH="1">
              <a:off x="10628902" y="523104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21" name="椭圆 96">
              <a:extLst>
                <a:ext uri="{FF2B5EF4-FFF2-40B4-BE49-F238E27FC236}">
                  <a16:creationId xmlns:a16="http://schemas.microsoft.com/office/drawing/2014/main" xmlns="" id="{6786970C-0007-41E9-AB66-C3BCE37C279F}"/>
                </a:ext>
              </a:extLst>
            </p:cNvPr>
            <p:cNvSpPr/>
            <p:nvPr>
              <p:custDataLst>
                <p:tags r:id="rId15"/>
              </p:custDataLst>
            </p:nvPr>
          </p:nvSpPr>
          <p:spPr>
            <a:xfrm flipH="1">
              <a:off x="10807405" y="4366963"/>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grpSp>
          <p:nvGrpSpPr>
            <p:cNvPr id="522" name="组合 521">
              <a:extLst>
                <a:ext uri="{FF2B5EF4-FFF2-40B4-BE49-F238E27FC236}">
                  <a16:creationId xmlns:a16="http://schemas.microsoft.com/office/drawing/2014/main" xmlns="" id="{278442D7-27BE-4299-8C38-D66141AF0063}"/>
                </a:ext>
              </a:extLst>
            </p:cNvPr>
            <p:cNvGrpSpPr/>
            <p:nvPr/>
          </p:nvGrpSpPr>
          <p:grpSpPr>
            <a:xfrm>
              <a:off x="7539043" y="4115244"/>
              <a:ext cx="2474422" cy="1351280"/>
              <a:chOff x="10371530" y="3647107"/>
              <a:chExt cx="2101238" cy="1890093"/>
            </a:xfrm>
          </p:grpSpPr>
          <p:grpSp>
            <p:nvGrpSpPr>
              <p:cNvPr id="523" name="组合 522">
                <a:extLst>
                  <a:ext uri="{FF2B5EF4-FFF2-40B4-BE49-F238E27FC236}">
                    <a16:creationId xmlns:a16="http://schemas.microsoft.com/office/drawing/2014/main" xmlns="" id="{1D1B068B-BAD8-49B1-A7C3-278B1CFF47CA}"/>
                  </a:ext>
                </a:extLst>
              </p:cNvPr>
              <p:cNvGrpSpPr/>
              <p:nvPr/>
            </p:nvGrpSpPr>
            <p:grpSpPr>
              <a:xfrm>
                <a:off x="11594990" y="3710189"/>
                <a:ext cx="0" cy="1564443"/>
                <a:chOff x="11242040" y="2413470"/>
                <a:chExt cx="0" cy="2135347"/>
              </a:xfrm>
            </p:grpSpPr>
            <p:cxnSp>
              <p:nvCxnSpPr>
                <p:cNvPr id="546" name="直接连接符 30">
                  <a:extLst>
                    <a:ext uri="{FF2B5EF4-FFF2-40B4-BE49-F238E27FC236}">
                      <a16:creationId xmlns:a16="http://schemas.microsoft.com/office/drawing/2014/main" xmlns="" id="{E94A559F-33C4-4B4D-8840-77E06F1FDEBA}"/>
                    </a:ext>
                  </a:extLst>
                </p:cNvPr>
                <p:cNvCxnSpPr/>
                <p:nvPr>
                  <p:custDataLst>
                    <p:tags r:id="rId31"/>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7" name="直接连接符 31">
                  <a:extLst>
                    <a:ext uri="{FF2B5EF4-FFF2-40B4-BE49-F238E27FC236}">
                      <a16:creationId xmlns:a16="http://schemas.microsoft.com/office/drawing/2014/main" xmlns="" id="{ECD1233B-BC22-42A0-BC83-6428579F82A8}"/>
                    </a:ext>
                  </a:extLst>
                </p:cNvPr>
                <p:cNvCxnSpPr>
                  <a:cxnSpLocks/>
                </p:cNvCxnSpPr>
                <p:nvPr>
                  <p:custDataLst>
                    <p:tags r:id="rId32"/>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4" name="组合 523">
                <a:extLst>
                  <a:ext uri="{FF2B5EF4-FFF2-40B4-BE49-F238E27FC236}">
                    <a16:creationId xmlns:a16="http://schemas.microsoft.com/office/drawing/2014/main" xmlns="" id="{6508A109-3B4E-4850-A256-78B3FADEC235}"/>
                  </a:ext>
                </a:extLst>
              </p:cNvPr>
              <p:cNvGrpSpPr/>
              <p:nvPr/>
            </p:nvGrpSpPr>
            <p:grpSpPr>
              <a:xfrm flipV="1">
                <a:off x="11811478" y="3757572"/>
                <a:ext cx="0" cy="1564443"/>
                <a:chOff x="11242040" y="2413470"/>
                <a:chExt cx="0" cy="2135347"/>
              </a:xfrm>
            </p:grpSpPr>
            <p:cxnSp>
              <p:nvCxnSpPr>
                <p:cNvPr id="544" name="直接连接符 33">
                  <a:extLst>
                    <a:ext uri="{FF2B5EF4-FFF2-40B4-BE49-F238E27FC236}">
                      <a16:creationId xmlns:a16="http://schemas.microsoft.com/office/drawing/2014/main" xmlns="" id="{C4BD8108-76C8-40F9-83A7-4E36D394A76D}"/>
                    </a:ext>
                  </a:extLst>
                </p:cNvPr>
                <p:cNvCxnSpPr/>
                <p:nvPr>
                  <p:custDataLst>
                    <p:tags r:id="rId29"/>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5" name="直接连接符 34">
                  <a:extLst>
                    <a:ext uri="{FF2B5EF4-FFF2-40B4-BE49-F238E27FC236}">
                      <a16:creationId xmlns:a16="http://schemas.microsoft.com/office/drawing/2014/main" xmlns="" id="{73436C05-0BC3-4D5C-BB96-97005EF5546E}"/>
                    </a:ext>
                  </a:extLst>
                </p:cNvPr>
                <p:cNvCxnSpPr>
                  <a:cxnSpLocks/>
                </p:cNvCxnSpPr>
                <p:nvPr>
                  <p:custDataLst>
                    <p:tags r:id="rId30"/>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5" name="组合 524">
                <a:extLst>
                  <a:ext uri="{FF2B5EF4-FFF2-40B4-BE49-F238E27FC236}">
                    <a16:creationId xmlns:a16="http://schemas.microsoft.com/office/drawing/2014/main" xmlns="" id="{3A885342-DA5B-41BF-A6D7-71BE87A1BAB4}"/>
                  </a:ext>
                </a:extLst>
              </p:cNvPr>
              <p:cNvGrpSpPr/>
              <p:nvPr/>
            </p:nvGrpSpPr>
            <p:grpSpPr>
              <a:xfrm flipV="1">
                <a:off x="11240590" y="3972757"/>
                <a:ext cx="0" cy="1564443"/>
                <a:chOff x="11242040" y="2413470"/>
                <a:chExt cx="0" cy="2135347"/>
              </a:xfrm>
            </p:grpSpPr>
            <p:cxnSp>
              <p:nvCxnSpPr>
                <p:cNvPr id="542" name="直接连接符 36">
                  <a:extLst>
                    <a:ext uri="{FF2B5EF4-FFF2-40B4-BE49-F238E27FC236}">
                      <a16:creationId xmlns:a16="http://schemas.microsoft.com/office/drawing/2014/main" xmlns="" id="{EA8E620C-5407-483D-BA55-53AEAD5DFB85}"/>
                    </a:ext>
                  </a:extLst>
                </p:cNvPr>
                <p:cNvCxnSpPr/>
                <p:nvPr>
                  <p:custDataLst>
                    <p:tags r:id="rId27"/>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3" name="直接连接符 37">
                  <a:extLst>
                    <a:ext uri="{FF2B5EF4-FFF2-40B4-BE49-F238E27FC236}">
                      <a16:creationId xmlns:a16="http://schemas.microsoft.com/office/drawing/2014/main" xmlns="" id="{DDB6A378-FE3C-4F65-B362-182CF9081325}"/>
                    </a:ext>
                  </a:extLst>
                </p:cNvPr>
                <p:cNvCxnSpPr>
                  <a:cxnSpLocks/>
                </p:cNvCxnSpPr>
                <p:nvPr>
                  <p:custDataLst>
                    <p:tags r:id="rId28"/>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6" name="组合 525">
                <a:extLst>
                  <a:ext uri="{FF2B5EF4-FFF2-40B4-BE49-F238E27FC236}">
                    <a16:creationId xmlns:a16="http://schemas.microsoft.com/office/drawing/2014/main" xmlns="" id="{A53C5A76-8279-41F1-88B3-48A31C87BE49}"/>
                  </a:ext>
                </a:extLst>
              </p:cNvPr>
              <p:cNvGrpSpPr/>
              <p:nvPr/>
            </p:nvGrpSpPr>
            <p:grpSpPr>
              <a:xfrm>
                <a:off x="11025705" y="3795327"/>
                <a:ext cx="0" cy="1564443"/>
                <a:chOff x="11242040" y="2413470"/>
                <a:chExt cx="0" cy="2135347"/>
              </a:xfrm>
            </p:grpSpPr>
            <p:cxnSp>
              <p:nvCxnSpPr>
                <p:cNvPr id="540" name="直接连接符 39">
                  <a:extLst>
                    <a:ext uri="{FF2B5EF4-FFF2-40B4-BE49-F238E27FC236}">
                      <a16:creationId xmlns:a16="http://schemas.microsoft.com/office/drawing/2014/main" xmlns="" id="{6554C667-7737-4B26-9224-AB1E45E20DBE}"/>
                    </a:ext>
                  </a:extLst>
                </p:cNvPr>
                <p:cNvCxnSpPr/>
                <p:nvPr>
                  <p:custDataLst>
                    <p:tags r:id="rId25"/>
                  </p:custDataLst>
                </p:nvPr>
              </p:nvCxnSpPr>
              <p:spPr>
                <a:xfrm>
                  <a:off x="11242040" y="3481697"/>
                  <a:ext cx="0" cy="1067120"/>
                </a:xfrm>
                <a:prstGeom prst="line">
                  <a:avLst/>
                </a:prstGeom>
                <a:ln w="9525">
                  <a:gradFill>
                    <a:gsLst>
                      <a:gs pos="0">
                        <a:schemeClr val="accent1">
                          <a:alpha val="66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1" name="直接连接符 40">
                  <a:extLst>
                    <a:ext uri="{FF2B5EF4-FFF2-40B4-BE49-F238E27FC236}">
                      <a16:creationId xmlns:a16="http://schemas.microsoft.com/office/drawing/2014/main" xmlns="" id="{C6A53C3D-22AE-4749-B008-B087BC1F4D1D}"/>
                    </a:ext>
                  </a:extLst>
                </p:cNvPr>
                <p:cNvCxnSpPr>
                  <a:cxnSpLocks/>
                </p:cNvCxnSpPr>
                <p:nvPr>
                  <p:custDataLst>
                    <p:tags r:id="rId26"/>
                  </p:custDataLst>
                </p:nvPr>
              </p:nvCxnSpPr>
              <p:spPr>
                <a:xfrm flipV="1">
                  <a:off x="11242040" y="2413470"/>
                  <a:ext cx="0" cy="1067120"/>
                </a:xfrm>
                <a:prstGeom prst="line">
                  <a:avLst/>
                </a:prstGeom>
                <a:ln w="9525">
                  <a:gradFill>
                    <a:gsLst>
                      <a:gs pos="0">
                        <a:schemeClr val="accent1">
                          <a:alpha val="66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7" name="组合 526">
                <a:extLst>
                  <a:ext uri="{FF2B5EF4-FFF2-40B4-BE49-F238E27FC236}">
                    <a16:creationId xmlns:a16="http://schemas.microsoft.com/office/drawing/2014/main" xmlns="" id="{59A0592B-F25F-452A-8C86-6FD3DC8DD54B}"/>
                  </a:ext>
                </a:extLst>
              </p:cNvPr>
              <p:cNvGrpSpPr/>
              <p:nvPr/>
            </p:nvGrpSpPr>
            <p:grpSpPr>
              <a:xfrm>
                <a:off x="10874964" y="3795327"/>
                <a:ext cx="0" cy="1564443"/>
                <a:chOff x="11242040" y="2413470"/>
                <a:chExt cx="0" cy="2135347"/>
              </a:xfrm>
            </p:grpSpPr>
            <p:cxnSp>
              <p:nvCxnSpPr>
                <p:cNvPr id="538" name="直接连接符 42">
                  <a:extLst>
                    <a:ext uri="{FF2B5EF4-FFF2-40B4-BE49-F238E27FC236}">
                      <a16:creationId xmlns:a16="http://schemas.microsoft.com/office/drawing/2014/main" xmlns="" id="{C35C72EC-2CDD-4011-989B-1AAEFA139539}"/>
                    </a:ext>
                  </a:extLst>
                </p:cNvPr>
                <p:cNvCxnSpPr/>
                <p:nvPr>
                  <p:custDataLst>
                    <p:tags r:id="rId23"/>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9" name="直接连接符 43">
                  <a:extLst>
                    <a:ext uri="{FF2B5EF4-FFF2-40B4-BE49-F238E27FC236}">
                      <a16:creationId xmlns:a16="http://schemas.microsoft.com/office/drawing/2014/main" xmlns="" id="{5D818003-1231-43B0-A31A-9C227F659036}"/>
                    </a:ext>
                  </a:extLst>
                </p:cNvPr>
                <p:cNvCxnSpPr>
                  <a:cxnSpLocks/>
                </p:cNvCxnSpPr>
                <p:nvPr>
                  <p:custDataLst>
                    <p:tags r:id="rId24"/>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8" name="组合 527">
                <a:extLst>
                  <a:ext uri="{FF2B5EF4-FFF2-40B4-BE49-F238E27FC236}">
                    <a16:creationId xmlns:a16="http://schemas.microsoft.com/office/drawing/2014/main" xmlns="" id="{F3F33194-4A08-4D9B-8825-40DEFDE370A3}"/>
                  </a:ext>
                </a:extLst>
              </p:cNvPr>
              <p:cNvGrpSpPr/>
              <p:nvPr/>
            </p:nvGrpSpPr>
            <p:grpSpPr>
              <a:xfrm>
                <a:off x="11965426" y="3647107"/>
                <a:ext cx="0" cy="1564443"/>
                <a:chOff x="11242040" y="2413470"/>
                <a:chExt cx="0" cy="2135347"/>
              </a:xfrm>
            </p:grpSpPr>
            <p:cxnSp>
              <p:nvCxnSpPr>
                <p:cNvPr id="536" name="直接连接符 45">
                  <a:extLst>
                    <a:ext uri="{FF2B5EF4-FFF2-40B4-BE49-F238E27FC236}">
                      <a16:creationId xmlns:a16="http://schemas.microsoft.com/office/drawing/2014/main" xmlns="" id="{710A1035-7F7C-43C9-B1E9-AF0DDB62E285}"/>
                    </a:ext>
                  </a:extLst>
                </p:cNvPr>
                <p:cNvCxnSpPr/>
                <p:nvPr>
                  <p:custDataLst>
                    <p:tags r:id="rId21"/>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7" name="直接连接符 46">
                  <a:extLst>
                    <a:ext uri="{FF2B5EF4-FFF2-40B4-BE49-F238E27FC236}">
                      <a16:creationId xmlns:a16="http://schemas.microsoft.com/office/drawing/2014/main" xmlns="" id="{04F51C94-4ACF-454C-B844-031BD857831A}"/>
                    </a:ext>
                  </a:extLst>
                </p:cNvPr>
                <p:cNvCxnSpPr>
                  <a:cxnSpLocks/>
                </p:cNvCxnSpPr>
                <p:nvPr>
                  <p:custDataLst>
                    <p:tags r:id="rId22"/>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9" name="组合 528">
                <a:extLst>
                  <a:ext uri="{FF2B5EF4-FFF2-40B4-BE49-F238E27FC236}">
                    <a16:creationId xmlns:a16="http://schemas.microsoft.com/office/drawing/2014/main" xmlns="" id="{7D697A1A-B24C-40F2-9047-B80B56A09929}"/>
                  </a:ext>
                </a:extLst>
              </p:cNvPr>
              <p:cNvGrpSpPr/>
              <p:nvPr/>
            </p:nvGrpSpPr>
            <p:grpSpPr>
              <a:xfrm>
                <a:off x="12422713" y="3802570"/>
                <a:ext cx="50055" cy="1179062"/>
                <a:chOff x="11242040" y="2413470"/>
                <a:chExt cx="0" cy="2135347"/>
              </a:xfrm>
            </p:grpSpPr>
            <p:cxnSp>
              <p:nvCxnSpPr>
                <p:cNvPr id="534" name="直接连接符 48">
                  <a:extLst>
                    <a:ext uri="{FF2B5EF4-FFF2-40B4-BE49-F238E27FC236}">
                      <a16:creationId xmlns:a16="http://schemas.microsoft.com/office/drawing/2014/main" xmlns="" id="{2EDCCC67-7E8D-4713-922A-2AF11D0F195F}"/>
                    </a:ext>
                  </a:extLst>
                </p:cNvPr>
                <p:cNvCxnSpPr/>
                <p:nvPr>
                  <p:custDataLst>
                    <p:tags r:id="rId19"/>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5" name="直接连接符 49">
                  <a:extLst>
                    <a:ext uri="{FF2B5EF4-FFF2-40B4-BE49-F238E27FC236}">
                      <a16:creationId xmlns:a16="http://schemas.microsoft.com/office/drawing/2014/main" xmlns="" id="{306FBD4B-C418-4293-8273-A35018332F6F}"/>
                    </a:ext>
                  </a:extLst>
                </p:cNvPr>
                <p:cNvCxnSpPr>
                  <a:cxnSpLocks/>
                </p:cNvCxnSpPr>
                <p:nvPr>
                  <p:custDataLst>
                    <p:tags r:id="rId20"/>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30" name="组合 529">
                <a:extLst>
                  <a:ext uri="{FF2B5EF4-FFF2-40B4-BE49-F238E27FC236}">
                    <a16:creationId xmlns:a16="http://schemas.microsoft.com/office/drawing/2014/main" xmlns="" id="{5FF0B4CB-1378-49FC-8039-FFA545BBE708}"/>
                  </a:ext>
                </a:extLst>
              </p:cNvPr>
              <p:cNvGrpSpPr/>
              <p:nvPr/>
            </p:nvGrpSpPr>
            <p:grpSpPr>
              <a:xfrm>
                <a:off x="10708769" y="3790140"/>
                <a:ext cx="40851" cy="1165652"/>
                <a:chOff x="11242040" y="2413470"/>
                <a:chExt cx="0" cy="2135347"/>
              </a:xfrm>
            </p:grpSpPr>
            <p:cxnSp>
              <p:nvCxnSpPr>
                <p:cNvPr id="532" name="直接连接符 51">
                  <a:extLst>
                    <a:ext uri="{FF2B5EF4-FFF2-40B4-BE49-F238E27FC236}">
                      <a16:creationId xmlns:a16="http://schemas.microsoft.com/office/drawing/2014/main" xmlns="" id="{AC956131-E757-4AB8-BBD2-B8B63F608C22}"/>
                    </a:ext>
                  </a:extLst>
                </p:cNvPr>
                <p:cNvCxnSpPr/>
                <p:nvPr>
                  <p:custDataLst>
                    <p:tags r:id="rId17"/>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3" name="直接连接符 52">
                  <a:extLst>
                    <a:ext uri="{FF2B5EF4-FFF2-40B4-BE49-F238E27FC236}">
                      <a16:creationId xmlns:a16="http://schemas.microsoft.com/office/drawing/2014/main" xmlns="" id="{2E4322E2-D82C-4E46-8140-D31E313E6C92}"/>
                    </a:ext>
                  </a:extLst>
                </p:cNvPr>
                <p:cNvCxnSpPr>
                  <a:cxnSpLocks/>
                </p:cNvCxnSpPr>
                <p:nvPr>
                  <p:custDataLst>
                    <p:tags r:id="rId18"/>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cxnSp>
            <p:nvCxnSpPr>
              <p:cNvPr id="531" name="直接连接符 61">
                <a:extLst>
                  <a:ext uri="{FF2B5EF4-FFF2-40B4-BE49-F238E27FC236}">
                    <a16:creationId xmlns:a16="http://schemas.microsoft.com/office/drawing/2014/main" xmlns="" id="{2560D1EC-2D7B-4BF8-BC17-CA0CDFABF95D}"/>
                  </a:ext>
                </a:extLst>
              </p:cNvPr>
              <p:cNvCxnSpPr/>
              <p:nvPr>
                <p:custDataLst>
                  <p:tags r:id="rId16"/>
                </p:custDataLst>
              </p:nvPr>
            </p:nvCxnSpPr>
            <p:spPr>
              <a:xfrm>
                <a:off x="10371530" y="4576808"/>
                <a:ext cx="0" cy="589225"/>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548" name="图片 547">
            <a:extLst>
              <a:ext uri="{FF2B5EF4-FFF2-40B4-BE49-F238E27FC236}">
                <a16:creationId xmlns:a16="http://schemas.microsoft.com/office/drawing/2014/main" xmlns="" id="{FFC13AB0-5D6B-49F5-9EF4-61F7F0517217}"/>
              </a:ext>
            </a:extLst>
          </p:cNvPr>
          <p:cNvPicPr>
            <a:picLocks noChangeAspect="1"/>
          </p:cNvPicPr>
          <p:nvPr/>
        </p:nvPicPr>
        <p:blipFill>
          <a:blip r:embed="rId138"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312" name="文本框 311">
            <a:extLst>
              <a:ext uri="{FF2B5EF4-FFF2-40B4-BE49-F238E27FC236}">
                <a16:creationId xmlns:a16="http://schemas.microsoft.com/office/drawing/2014/main" xmlns="" id="{DE703DD7-89AC-4A24-ADF3-F3D8FFFE5C5F}"/>
              </a:ext>
            </a:extLst>
          </p:cNvPr>
          <p:cNvSpPr txBox="1"/>
          <p:nvPr/>
        </p:nvSpPr>
        <p:spPr>
          <a:xfrm>
            <a:off x="8170935" y="1928776"/>
            <a:ext cx="2637800" cy="1156855"/>
          </a:xfrm>
          <a:prstGeom prst="rect">
            <a:avLst/>
          </a:prstGeom>
          <a:noFill/>
        </p:spPr>
        <p:txBody>
          <a:bodyPr wrap="square" lIns="0" tIns="0" rIns="0" bIns="0" rtlCol="0">
            <a:spAutoFit/>
          </a:bodyPr>
          <a:lstStyle/>
          <a:p>
            <a:pPr>
              <a:lnSpc>
                <a:spcPct val="120000"/>
              </a:lnSpc>
            </a:pPr>
            <a:r>
              <a:rPr lang="zh-CN" altLang="en-US" sz="1600" kern="1200" dirty="0">
                <a:latin typeface="+mn-ea"/>
                <a:cs typeface="+mn-ea"/>
                <a:sym typeface="微软雅黑" panose="020B0503020204020204" pitchFamily="34" charset="-122"/>
              </a:rPr>
              <a:t>来自现实的社交关系，商业广告，政治宣传，与现实</a:t>
            </a:r>
            <a:r>
              <a:rPr lang="en-US" altLang="zh-CN" sz="1600" kern="1200" dirty="0">
                <a:latin typeface="+mn-ea"/>
                <a:cs typeface="+mn-ea"/>
                <a:sym typeface="微软雅黑" panose="020B0503020204020204" pitchFamily="34" charset="-122"/>
              </a:rPr>
              <a:t>IP</a:t>
            </a:r>
            <a:r>
              <a:rPr lang="zh-CN" altLang="en-US" sz="1600" kern="1200" dirty="0">
                <a:latin typeface="+mn-ea"/>
                <a:cs typeface="+mn-ea"/>
                <a:sym typeface="微软雅黑" panose="020B0503020204020204" pitchFamily="34" charset="-122"/>
              </a:rPr>
              <a:t>联名，游戏直播，氪金，现实景观孪生</a:t>
            </a:r>
          </a:p>
        </p:txBody>
      </p:sp>
      <p:sp>
        <p:nvSpPr>
          <p:cNvPr id="313" name="文本框 312">
            <a:extLst>
              <a:ext uri="{FF2B5EF4-FFF2-40B4-BE49-F238E27FC236}">
                <a16:creationId xmlns:a16="http://schemas.microsoft.com/office/drawing/2014/main" xmlns="" id="{AC128FB3-91B5-4422-82C1-52BB02B1C918}"/>
              </a:ext>
            </a:extLst>
          </p:cNvPr>
          <p:cNvSpPr txBox="1"/>
          <p:nvPr/>
        </p:nvSpPr>
        <p:spPr>
          <a:xfrm>
            <a:off x="8170935" y="4484999"/>
            <a:ext cx="2637800" cy="861390"/>
          </a:xfrm>
          <a:prstGeom prst="rect">
            <a:avLst/>
          </a:prstGeom>
          <a:noFill/>
        </p:spPr>
        <p:txBody>
          <a:bodyPr wrap="square" lIns="0" tIns="0" rIns="0" bIns="0" rtlCol="0">
            <a:spAutoFit/>
          </a:bodyPr>
          <a:lstStyle/>
          <a:p>
            <a:pPr>
              <a:lnSpc>
                <a:spcPct val="120000"/>
              </a:lnSpc>
            </a:pPr>
            <a:r>
              <a:rPr lang="zh-CN" altLang="en-US" sz="1600" kern="1200" dirty="0">
                <a:latin typeface="+mn-ea"/>
                <a:cs typeface="+mn-ea"/>
                <a:sym typeface="微软雅黑" panose="020B0503020204020204" pitchFamily="34" charset="-122"/>
              </a:rPr>
              <a:t>用户的时间和注意力（包括游戏中最受关注的大</a:t>
            </a:r>
            <a:r>
              <a:rPr lang="en-US" altLang="zh-CN" sz="1600" kern="1200" dirty="0">
                <a:latin typeface="+mn-ea"/>
                <a:cs typeface="+mn-ea"/>
                <a:sym typeface="微软雅黑" panose="020B0503020204020204" pitchFamily="34" charset="-122"/>
              </a:rPr>
              <a:t>V</a:t>
            </a:r>
            <a:r>
              <a:rPr lang="zh-CN" altLang="en-US" sz="1600" kern="12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a:t>
            </a:r>
            <a:r>
              <a:rPr lang="zh-CN" altLang="en-US" sz="1600" kern="1200" dirty="0">
                <a:latin typeface="+mn-ea"/>
                <a:cs typeface="+mn-ea"/>
                <a:sym typeface="微软雅黑" panose="020B0503020204020204" pitchFamily="34" charset="-122"/>
              </a:rPr>
              <a:t>分布式算力</a:t>
            </a:r>
          </a:p>
        </p:txBody>
      </p:sp>
      <p:sp>
        <p:nvSpPr>
          <p:cNvPr id="314" name="文本框 313">
            <a:extLst>
              <a:ext uri="{FF2B5EF4-FFF2-40B4-BE49-F238E27FC236}">
                <a16:creationId xmlns:a16="http://schemas.microsoft.com/office/drawing/2014/main" xmlns="" id="{67968812-D68C-4487-BED9-9E85C56258A3}"/>
              </a:ext>
            </a:extLst>
          </p:cNvPr>
          <p:cNvSpPr txBox="1"/>
          <p:nvPr/>
        </p:nvSpPr>
        <p:spPr>
          <a:xfrm>
            <a:off x="2010979" y="2076508"/>
            <a:ext cx="2638800" cy="861390"/>
          </a:xfrm>
          <a:prstGeom prst="rect">
            <a:avLst/>
          </a:prstGeom>
          <a:noFill/>
        </p:spPr>
        <p:txBody>
          <a:bodyPr wrap="square" lIns="0" tIns="0" rIns="0" bIns="0" rtlCol="0">
            <a:spAutoFit/>
          </a:bodyPr>
          <a:lstStyle/>
          <a:p>
            <a:pPr marL="0" lvl="0" indent="0" defTabSz="666750">
              <a:lnSpc>
                <a:spcPct val="120000"/>
              </a:lnSpc>
              <a:buNone/>
            </a:pPr>
            <a:r>
              <a:rPr lang="zh-CN" altLang="en-US" sz="1600" kern="1200" dirty="0">
                <a:latin typeface="+mn-ea"/>
                <a:cs typeface="+mn-ea"/>
                <a:sym typeface="微软雅黑" panose="020B0503020204020204" pitchFamily="34" charset="-122"/>
              </a:rPr>
              <a:t>非对外场景的入场券，道具，服装，信息，虚拟景观，虚拟劳动</a:t>
            </a:r>
          </a:p>
        </p:txBody>
      </p:sp>
      <p:sp>
        <p:nvSpPr>
          <p:cNvPr id="315" name="文本框 314">
            <a:extLst>
              <a:ext uri="{FF2B5EF4-FFF2-40B4-BE49-F238E27FC236}">
                <a16:creationId xmlns:a16="http://schemas.microsoft.com/office/drawing/2014/main" xmlns="" id="{74A5F3F3-2C35-4723-84CB-49F95AF14086}"/>
              </a:ext>
            </a:extLst>
          </p:cNvPr>
          <p:cNvSpPr txBox="1"/>
          <p:nvPr/>
        </p:nvSpPr>
        <p:spPr>
          <a:xfrm>
            <a:off x="1992804" y="4632732"/>
            <a:ext cx="2638800" cy="565924"/>
          </a:xfrm>
          <a:prstGeom prst="rect">
            <a:avLst/>
          </a:prstGeom>
          <a:noFill/>
        </p:spPr>
        <p:txBody>
          <a:bodyPr wrap="square" lIns="0" tIns="0" rIns="0" bIns="0" rtlCol="0">
            <a:spAutoFit/>
          </a:bodyPr>
          <a:lstStyle/>
          <a:p>
            <a:pPr marL="0" lvl="0" indent="0" defTabSz="666750">
              <a:lnSpc>
                <a:spcPct val="120000"/>
              </a:lnSpc>
              <a:buNone/>
            </a:pPr>
            <a:r>
              <a:rPr lang="zh-CN" altLang="en-US" sz="1600" kern="1200" dirty="0">
                <a:latin typeface="+mn-ea"/>
                <a:cs typeface="+mn-ea"/>
                <a:sym typeface="微软雅黑" panose="020B0503020204020204" pitchFamily="34" charset="-122"/>
              </a:rPr>
              <a:t>排名，地理空间（土地、社交场景），社交关系</a:t>
            </a:r>
          </a:p>
        </p:txBody>
      </p:sp>
      <p:sp>
        <p:nvSpPr>
          <p:cNvPr id="3" name="文本框 2">
            <a:extLst>
              <a:ext uri="{FF2B5EF4-FFF2-40B4-BE49-F238E27FC236}">
                <a16:creationId xmlns:a16="http://schemas.microsoft.com/office/drawing/2014/main" xmlns="" id="{B0116181-FC74-40FD-9A46-75F3E1EA6BD5}"/>
              </a:ext>
            </a:extLst>
          </p:cNvPr>
          <p:cNvSpPr txBox="1"/>
          <p:nvPr/>
        </p:nvSpPr>
        <p:spPr>
          <a:xfrm>
            <a:off x="4328806" y="3074203"/>
            <a:ext cx="3535976" cy="1115498"/>
          </a:xfrm>
          <a:prstGeom prst="rect">
            <a:avLst/>
          </a:prstGeom>
          <a:noFill/>
        </p:spPr>
        <p:txBody>
          <a:bodyPr wrap="square" lIns="0" tIns="0" rIns="0" bIns="0" rtlCol="0">
            <a:spAutoFit/>
          </a:bodyPr>
          <a:lstStyle/>
          <a:p>
            <a:pPr algn="ctr">
              <a:lnSpc>
                <a:spcPct val="120000"/>
              </a:lnSpc>
            </a:pPr>
            <a:r>
              <a:rPr lang="en-US" altLang="zh-CN" sz="6600" dirty="0">
                <a:ln w="3175">
                  <a:gradFill>
                    <a:gsLst>
                      <a:gs pos="28000">
                        <a:schemeClr val="accent2"/>
                      </a:gs>
                      <a:gs pos="100000">
                        <a:schemeClr val="accent3"/>
                      </a:gs>
                    </a:gsLst>
                    <a:lin ang="5400000" scaled="1"/>
                  </a:gradFill>
                </a:ln>
                <a:noFill/>
                <a:latin typeface="+mn-ea"/>
                <a:cs typeface="+mn-ea"/>
                <a:sym typeface="微软雅黑" panose="020B0503020204020204" pitchFamily="34" charset="-122"/>
              </a:rPr>
              <a:t>JIA ZHI</a:t>
            </a:r>
            <a:endParaRPr lang="zh-CN" altLang="en-US" sz="6600" dirty="0">
              <a:ln w="3175">
                <a:gradFill>
                  <a:gsLst>
                    <a:gs pos="28000">
                      <a:schemeClr val="accent2"/>
                    </a:gs>
                    <a:gs pos="100000">
                      <a:schemeClr val="accent3"/>
                    </a:gs>
                  </a:gsLst>
                  <a:lin ang="5400000" scaled="1"/>
                </a:gradFill>
              </a:ln>
              <a:noFill/>
              <a:latin typeface="+mn-ea"/>
              <a:cs typeface="+mn-ea"/>
              <a:sym typeface="微软雅黑" panose="020B0503020204020204" pitchFamily="34" charset="-122"/>
            </a:endParaRPr>
          </a:p>
        </p:txBody>
      </p:sp>
      <p:pic>
        <p:nvPicPr>
          <p:cNvPr id="550" name="图片 549">
            <a:extLst>
              <a:ext uri="{FF2B5EF4-FFF2-40B4-BE49-F238E27FC236}">
                <a16:creationId xmlns:a16="http://schemas.microsoft.com/office/drawing/2014/main" xmlns="" id="{C6793B8E-5C95-4456-ADAC-22BA9ED6F156}"/>
              </a:ext>
            </a:extLst>
          </p:cNvPr>
          <p:cNvPicPr>
            <a:picLocks noChangeAspect="1"/>
          </p:cNvPicPr>
          <p:nvPr/>
        </p:nvPicPr>
        <p:blipFill>
          <a:blip r:embed="rId139" cstate="screen">
            <a:extLst>
              <a:ext uri="{28A0092B-C50C-407E-A947-70E740481C1C}">
                <a14:useLocalDpi xmlns:a14="http://schemas.microsoft.com/office/drawing/2010/main"/>
              </a:ext>
            </a:extLst>
          </a:blip>
          <a:srcRect b="31577"/>
          <a:stretch>
            <a:fillRect/>
          </a:stretch>
        </p:blipFill>
        <p:spPr>
          <a:xfrm>
            <a:off x="0" y="6314742"/>
            <a:ext cx="12193588" cy="543259"/>
          </a:xfrm>
          <a:custGeom>
            <a:avLst/>
            <a:gdLst>
              <a:gd name="connsiteX0" fmla="*/ 0 w 12193588"/>
              <a:gd name="connsiteY0" fmla="*/ 0 h 543259"/>
              <a:gd name="connsiteX1" fmla="*/ 12193588 w 12193588"/>
              <a:gd name="connsiteY1" fmla="*/ 0 h 543259"/>
              <a:gd name="connsiteX2" fmla="*/ 12193588 w 12193588"/>
              <a:gd name="connsiteY2" fmla="*/ 543259 h 543259"/>
              <a:gd name="connsiteX3" fmla="*/ 0 w 12193588"/>
              <a:gd name="connsiteY3" fmla="*/ 543259 h 543259"/>
            </a:gdLst>
            <a:ahLst/>
            <a:cxnLst>
              <a:cxn ang="0">
                <a:pos x="connsiteX0" y="connsiteY0"/>
              </a:cxn>
              <a:cxn ang="0">
                <a:pos x="connsiteX1" y="connsiteY1"/>
              </a:cxn>
              <a:cxn ang="0">
                <a:pos x="connsiteX2" y="connsiteY2"/>
              </a:cxn>
              <a:cxn ang="0">
                <a:pos x="connsiteX3" y="connsiteY3"/>
              </a:cxn>
            </a:cxnLst>
            <a:rect l="l" t="t" r="r" b="b"/>
            <a:pathLst>
              <a:path w="12193588" h="543259">
                <a:moveTo>
                  <a:pt x="0" y="0"/>
                </a:moveTo>
                <a:lnTo>
                  <a:pt x="12193588" y="0"/>
                </a:lnTo>
                <a:lnTo>
                  <a:pt x="12193588" y="543259"/>
                </a:lnTo>
                <a:lnTo>
                  <a:pt x="0" y="543259"/>
                </a:lnTo>
                <a:close/>
              </a:path>
            </a:pathLst>
          </a:custGeom>
        </p:spPr>
      </p:pic>
    </p:spTree>
    <p:extLst>
      <p:ext uri="{BB962C8B-B14F-4D97-AF65-F5344CB8AC3E}">
        <p14:creationId xmlns:p14="http://schemas.microsoft.com/office/powerpoint/2010/main" val="88576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任意多边形: 形状 49">
            <a:extLst>
              <a:ext uri="{FF2B5EF4-FFF2-40B4-BE49-F238E27FC236}">
                <a16:creationId xmlns:a16="http://schemas.microsoft.com/office/drawing/2014/main" xmlns="" id="{0BAF07F2-16ED-4A0A-8F5A-B04AF670D659}"/>
              </a:ext>
            </a:extLst>
          </p:cNvPr>
          <p:cNvSpPr/>
          <p:nvPr/>
        </p:nvSpPr>
        <p:spPr>
          <a:xfrm>
            <a:off x="7586476" y="812800"/>
            <a:ext cx="4607112" cy="5588000"/>
          </a:xfrm>
          <a:custGeom>
            <a:avLst/>
            <a:gdLst>
              <a:gd name="connsiteX0" fmla="*/ 2794000 w 4607112"/>
              <a:gd name="connsiteY0" fmla="*/ 0 h 5588000"/>
              <a:gd name="connsiteX1" fmla="*/ 4571244 w 4607112"/>
              <a:gd name="connsiteY1" fmla="*/ 638014 h 5588000"/>
              <a:gd name="connsiteX2" fmla="*/ 4607112 w 4607112"/>
              <a:gd name="connsiteY2" fmla="*/ 670613 h 5588000"/>
              <a:gd name="connsiteX3" fmla="*/ 4607112 w 4607112"/>
              <a:gd name="connsiteY3" fmla="*/ 4917387 h 5588000"/>
              <a:gd name="connsiteX4" fmla="*/ 4571244 w 4607112"/>
              <a:gd name="connsiteY4" fmla="*/ 4949987 h 5588000"/>
              <a:gd name="connsiteX5" fmla="*/ 2794000 w 4607112"/>
              <a:gd name="connsiteY5" fmla="*/ 5588000 h 5588000"/>
              <a:gd name="connsiteX6" fmla="*/ 0 w 4607112"/>
              <a:gd name="connsiteY6" fmla="*/ 2794000 h 5588000"/>
              <a:gd name="connsiteX7" fmla="*/ 2794000 w 4607112"/>
              <a:gd name="connsiteY7" fmla="*/ 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7112" h="5588000">
                <a:moveTo>
                  <a:pt x="2794000" y="0"/>
                </a:moveTo>
                <a:cubicBezTo>
                  <a:pt x="3469099" y="0"/>
                  <a:pt x="4088276" y="239433"/>
                  <a:pt x="4571244" y="638014"/>
                </a:cubicBezTo>
                <a:lnTo>
                  <a:pt x="4607112" y="670613"/>
                </a:lnTo>
                <a:lnTo>
                  <a:pt x="4607112" y="4917387"/>
                </a:lnTo>
                <a:lnTo>
                  <a:pt x="4571244" y="4949987"/>
                </a:lnTo>
                <a:cubicBezTo>
                  <a:pt x="4088276" y="5348567"/>
                  <a:pt x="3469099" y="5588000"/>
                  <a:pt x="2794000" y="5588000"/>
                </a:cubicBezTo>
                <a:cubicBezTo>
                  <a:pt x="1250916" y="5588000"/>
                  <a:pt x="0" y="4337084"/>
                  <a:pt x="0" y="2794000"/>
                </a:cubicBezTo>
                <a:cubicBezTo>
                  <a:pt x="0" y="1250916"/>
                  <a:pt x="1250916" y="0"/>
                  <a:pt x="2794000" y="0"/>
                </a:cubicBezTo>
                <a:close/>
              </a:path>
            </a:pathLst>
          </a:custGeom>
          <a:solidFill>
            <a:schemeClr val="accent1">
              <a:lumMod val="60000"/>
              <a:lumOff val="40000"/>
              <a:alpha val="10000"/>
            </a:schemeClr>
          </a:solidFill>
          <a:ln>
            <a:solidFill>
              <a:schemeClr val="lt1">
                <a:hueOff val="0"/>
                <a:satOff val="0"/>
                <a:lumOff val="0"/>
                <a:alpha val="20000"/>
              </a:schemeClr>
            </a:solidFill>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2" name="任意多边形: 形状 51">
            <a:extLst>
              <a:ext uri="{FF2B5EF4-FFF2-40B4-BE49-F238E27FC236}">
                <a16:creationId xmlns:a16="http://schemas.microsoft.com/office/drawing/2014/main" xmlns="" id="{111130E3-26A9-459E-850E-C7EF9F16D289}"/>
              </a:ext>
            </a:extLst>
          </p:cNvPr>
          <p:cNvSpPr/>
          <p:nvPr/>
        </p:nvSpPr>
        <p:spPr>
          <a:xfrm>
            <a:off x="7962109" y="1564064"/>
            <a:ext cx="4231479" cy="4836736"/>
          </a:xfrm>
          <a:custGeom>
            <a:avLst/>
            <a:gdLst>
              <a:gd name="connsiteX0" fmla="*/ 2418368 w 4231479"/>
              <a:gd name="connsiteY0" fmla="*/ 0 h 4836736"/>
              <a:gd name="connsiteX1" fmla="*/ 4128413 w 4231479"/>
              <a:gd name="connsiteY1" fmla="*/ 708324 h 4836736"/>
              <a:gd name="connsiteX2" fmla="*/ 4231479 w 4231479"/>
              <a:gd name="connsiteY2" fmla="*/ 821726 h 4836736"/>
              <a:gd name="connsiteX3" fmla="*/ 4231479 w 4231479"/>
              <a:gd name="connsiteY3" fmla="*/ 4015011 h 4836736"/>
              <a:gd name="connsiteX4" fmla="*/ 4128413 w 4231479"/>
              <a:gd name="connsiteY4" fmla="*/ 4128413 h 4836736"/>
              <a:gd name="connsiteX5" fmla="*/ 2418368 w 4231479"/>
              <a:gd name="connsiteY5" fmla="*/ 4836736 h 4836736"/>
              <a:gd name="connsiteX6" fmla="*/ 0 w 4231479"/>
              <a:gd name="connsiteY6" fmla="*/ 2418368 h 4836736"/>
              <a:gd name="connsiteX7" fmla="*/ 2418368 w 4231479"/>
              <a:gd name="connsiteY7" fmla="*/ 0 h 483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1479" h="4836736">
                <a:moveTo>
                  <a:pt x="2418368" y="0"/>
                </a:moveTo>
                <a:cubicBezTo>
                  <a:pt x="3086182" y="0"/>
                  <a:pt x="3690774" y="270685"/>
                  <a:pt x="4128413" y="708324"/>
                </a:cubicBezTo>
                <a:lnTo>
                  <a:pt x="4231479" y="821726"/>
                </a:lnTo>
                <a:lnTo>
                  <a:pt x="4231479" y="4015011"/>
                </a:lnTo>
                <a:lnTo>
                  <a:pt x="4128413" y="4128413"/>
                </a:lnTo>
                <a:cubicBezTo>
                  <a:pt x="3690774" y="4566051"/>
                  <a:pt x="3086182" y="4836736"/>
                  <a:pt x="2418368" y="4836736"/>
                </a:cubicBezTo>
                <a:cubicBezTo>
                  <a:pt x="1082740" y="4836736"/>
                  <a:pt x="0" y="3753996"/>
                  <a:pt x="0" y="2418368"/>
                </a:cubicBezTo>
                <a:cubicBezTo>
                  <a:pt x="0" y="1082740"/>
                  <a:pt x="1082740" y="0"/>
                  <a:pt x="2418368" y="0"/>
                </a:cubicBezTo>
                <a:close/>
              </a:path>
            </a:pathLst>
          </a:custGeom>
          <a:solidFill>
            <a:schemeClr val="accent1">
              <a:lumMod val="66667"/>
              <a:lumOff val="33333"/>
              <a:alpha val="20000"/>
            </a:schemeClr>
          </a:solidFill>
          <a:ln w="12700" cap="flat" cmpd="sng" algn="ctr">
            <a:solidFill>
              <a:schemeClr val="lt1">
                <a:hueOff val="0"/>
                <a:satOff val="0"/>
                <a:lumOff val="0"/>
                <a:alpha val="20000"/>
              </a:schemeClr>
            </a:solidFill>
            <a:prstDash val="solid"/>
            <a:miter lim="800000"/>
            <a:headEnd type="none" w="med" len="med"/>
            <a:tailEnd type="none" w="med" len="med"/>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10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 name="任意多边形: 形状 52">
            <a:extLst>
              <a:ext uri="{FF2B5EF4-FFF2-40B4-BE49-F238E27FC236}">
                <a16:creationId xmlns:a16="http://schemas.microsoft.com/office/drawing/2014/main" xmlns="" id="{30B4FB5F-6B65-4E7B-94AE-A3507ED8BA5F}"/>
              </a:ext>
            </a:extLst>
          </p:cNvPr>
          <p:cNvSpPr/>
          <p:nvPr/>
        </p:nvSpPr>
        <p:spPr>
          <a:xfrm>
            <a:off x="8337742" y="2315328"/>
            <a:ext cx="3855846" cy="4085472"/>
          </a:xfrm>
          <a:custGeom>
            <a:avLst/>
            <a:gdLst>
              <a:gd name="connsiteX0" fmla="*/ 2042736 w 3855846"/>
              <a:gd name="connsiteY0" fmla="*/ 0 h 4085472"/>
              <a:gd name="connsiteX1" fmla="*/ 3838925 w 3855846"/>
              <a:gd name="connsiteY1" fmla="*/ 1069047 h 4085472"/>
              <a:gd name="connsiteX2" fmla="*/ 3855846 w 3855846"/>
              <a:gd name="connsiteY2" fmla="*/ 1104173 h 4085472"/>
              <a:gd name="connsiteX3" fmla="*/ 3855846 w 3855846"/>
              <a:gd name="connsiteY3" fmla="*/ 2981299 h 4085472"/>
              <a:gd name="connsiteX4" fmla="*/ 3838925 w 3855846"/>
              <a:gd name="connsiteY4" fmla="*/ 3016426 h 4085472"/>
              <a:gd name="connsiteX5" fmla="*/ 2042736 w 3855846"/>
              <a:gd name="connsiteY5" fmla="*/ 4085472 h 4085472"/>
              <a:gd name="connsiteX6" fmla="*/ 0 w 3855846"/>
              <a:gd name="connsiteY6" fmla="*/ 2042736 h 4085472"/>
              <a:gd name="connsiteX7" fmla="*/ 2042736 w 3855846"/>
              <a:gd name="connsiteY7" fmla="*/ 0 h 408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5846" h="4085472">
                <a:moveTo>
                  <a:pt x="2042736" y="0"/>
                </a:moveTo>
                <a:cubicBezTo>
                  <a:pt x="2818354" y="0"/>
                  <a:pt x="3493009" y="432275"/>
                  <a:pt x="3838925" y="1069047"/>
                </a:cubicBezTo>
                <a:lnTo>
                  <a:pt x="3855846" y="1104173"/>
                </a:lnTo>
                <a:lnTo>
                  <a:pt x="3855846" y="2981299"/>
                </a:lnTo>
                <a:lnTo>
                  <a:pt x="3838925" y="3016426"/>
                </a:lnTo>
                <a:cubicBezTo>
                  <a:pt x="3493009" y="3653198"/>
                  <a:pt x="2818354" y="4085472"/>
                  <a:pt x="2042736" y="4085472"/>
                </a:cubicBezTo>
                <a:cubicBezTo>
                  <a:pt x="914564" y="4085472"/>
                  <a:pt x="0" y="3170908"/>
                  <a:pt x="0" y="2042736"/>
                </a:cubicBezTo>
                <a:cubicBezTo>
                  <a:pt x="0" y="914564"/>
                  <a:pt x="914564" y="0"/>
                  <a:pt x="2042736" y="0"/>
                </a:cubicBezTo>
                <a:close/>
              </a:path>
            </a:pathLst>
          </a:custGeom>
          <a:solidFill>
            <a:schemeClr val="accent1">
              <a:lumMod val="73333"/>
              <a:lumOff val="26667"/>
              <a:alpha val="30000"/>
            </a:schemeClr>
          </a:solidFill>
          <a:ln w="12700" cap="flat" cmpd="sng" algn="ctr">
            <a:solidFill>
              <a:schemeClr val="lt1">
                <a:hueOff val="0"/>
                <a:satOff val="0"/>
                <a:lumOff val="0"/>
                <a:alpha val="20000"/>
              </a:schemeClr>
            </a:solidFill>
            <a:prstDash val="solid"/>
            <a:miter lim="800000"/>
            <a:headEnd type="none" w="med" len="med"/>
            <a:tailEnd type="none" w="med" len="med"/>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10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椭圆 46">
            <a:extLst>
              <a:ext uri="{FF2B5EF4-FFF2-40B4-BE49-F238E27FC236}">
                <a16:creationId xmlns:a16="http://schemas.microsoft.com/office/drawing/2014/main" xmlns="" id="{6217A443-145E-460C-9E70-CB51C53D5D9B}"/>
              </a:ext>
            </a:extLst>
          </p:cNvPr>
          <p:cNvSpPr/>
          <p:nvPr/>
        </p:nvSpPr>
        <p:spPr>
          <a:xfrm>
            <a:off x="8713374" y="3066593"/>
            <a:ext cx="3334207" cy="3334207"/>
          </a:xfrm>
          <a:prstGeom prst="ellipse">
            <a:avLst/>
          </a:prstGeom>
          <a:solidFill>
            <a:schemeClr val="accent1">
              <a:lumMod val="80000"/>
              <a:lumOff val="20000"/>
              <a:alpha val="40000"/>
            </a:schemeClr>
          </a:solidFill>
          <a:ln w="12700" cap="flat" cmpd="sng" algn="ctr">
            <a:solidFill>
              <a:schemeClr val="lt1">
                <a:hueOff val="0"/>
                <a:satOff val="0"/>
                <a:lumOff val="0"/>
                <a:alpha val="20000"/>
              </a:schemeClr>
            </a:solidFill>
            <a:prstDash val="solid"/>
            <a:miter lim="800000"/>
            <a:headEnd type="none" w="med" len="med"/>
            <a:tailEnd type="none" w="med" len="med"/>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10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 name="椭圆 47">
            <a:extLst>
              <a:ext uri="{FF2B5EF4-FFF2-40B4-BE49-F238E27FC236}">
                <a16:creationId xmlns:a16="http://schemas.microsoft.com/office/drawing/2014/main" xmlns="" id="{300AC4A6-611D-4D6A-9A17-CD6440ABCF37}"/>
              </a:ext>
            </a:extLst>
          </p:cNvPr>
          <p:cNvSpPr/>
          <p:nvPr/>
        </p:nvSpPr>
        <p:spPr>
          <a:xfrm>
            <a:off x="9089005" y="3817858"/>
            <a:ext cx="2582942" cy="2582942"/>
          </a:xfrm>
          <a:prstGeom prst="ellipse">
            <a:avLst/>
          </a:prstGeom>
          <a:solidFill>
            <a:schemeClr val="accent1">
              <a:lumMod val="86667"/>
              <a:lumOff val="13333"/>
              <a:alpha val="50000"/>
            </a:schemeClr>
          </a:solidFill>
          <a:ln w="12700" cap="flat" cmpd="sng" algn="ctr">
            <a:solidFill>
              <a:schemeClr val="lt1">
                <a:hueOff val="0"/>
                <a:satOff val="0"/>
                <a:lumOff val="0"/>
                <a:alpha val="20000"/>
              </a:schemeClr>
            </a:solidFill>
            <a:prstDash val="solid"/>
            <a:miter lim="800000"/>
            <a:headEnd type="none" w="med" len="med"/>
            <a:tailEnd type="none" w="med" len="med"/>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10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9" name="椭圆 48">
            <a:extLst>
              <a:ext uri="{FF2B5EF4-FFF2-40B4-BE49-F238E27FC236}">
                <a16:creationId xmlns:a16="http://schemas.microsoft.com/office/drawing/2014/main" xmlns="" id="{14737472-0263-4405-ABB9-B90629E5590B}"/>
              </a:ext>
            </a:extLst>
          </p:cNvPr>
          <p:cNvSpPr/>
          <p:nvPr/>
        </p:nvSpPr>
        <p:spPr>
          <a:xfrm>
            <a:off x="9464638" y="4569122"/>
            <a:ext cx="1831678" cy="1831678"/>
          </a:xfrm>
          <a:prstGeom prst="ellipse">
            <a:avLst/>
          </a:prstGeom>
          <a:solidFill>
            <a:schemeClr val="accent1">
              <a:lumMod val="93333"/>
              <a:lumOff val="6667"/>
              <a:alpha val="60000"/>
            </a:schemeClr>
          </a:solidFill>
          <a:ln w="12700" cap="flat" cmpd="sng" algn="ctr">
            <a:solidFill>
              <a:schemeClr val="lt1">
                <a:hueOff val="0"/>
                <a:satOff val="0"/>
                <a:lumOff val="0"/>
                <a:alpha val="20000"/>
              </a:schemeClr>
            </a:solidFill>
            <a:prstDash val="solid"/>
            <a:miter lim="800000"/>
            <a:headEnd type="none" w="med" len="med"/>
            <a:tailEnd type="none" w="med" len="med"/>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10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文本占位符 6">
            <a:extLst>
              <a:ext uri="{FF2B5EF4-FFF2-40B4-BE49-F238E27FC236}">
                <a16:creationId xmlns:a16="http://schemas.microsoft.com/office/drawing/2014/main" xmlns="" id="{360AED2A-2C7D-4C8B-AC45-0CCE10A0353A}"/>
              </a:ext>
            </a:extLst>
          </p:cNvPr>
          <p:cNvSpPr>
            <a:spLocks noGrp="1"/>
          </p:cNvSpPr>
          <p:nvPr>
            <p:ph type="body" sz="quarter" idx="14"/>
          </p:nvPr>
        </p:nvSpPr>
        <p:spPr>
          <a:xfrm>
            <a:off x="1212975" y="320065"/>
            <a:ext cx="7086600" cy="540854"/>
          </a:xfrm>
        </p:spPr>
        <p:txBody>
          <a:bodyPr/>
          <a:lstStyle/>
          <a:p>
            <a:r>
              <a:rPr lang="zh-CN" altLang="en-US" dirty="0">
                <a:latin typeface="+mj-ea"/>
                <a:ea typeface="+mj-ea"/>
                <a:cs typeface="+mn-ea"/>
                <a:sym typeface="微软雅黑" panose="020B0503020204020204" pitchFamily="34" charset="-122"/>
              </a:rPr>
              <a:t>元宇宙产业链的七层</a:t>
            </a:r>
          </a:p>
        </p:txBody>
      </p:sp>
      <p:sp>
        <p:nvSpPr>
          <p:cNvPr id="11" name="文本框 10">
            <a:extLst>
              <a:ext uri="{FF2B5EF4-FFF2-40B4-BE49-F238E27FC236}">
                <a16:creationId xmlns:a16="http://schemas.microsoft.com/office/drawing/2014/main" xmlns="" id="{48EB9894-0209-4C77-B3B3-E9C661152A5C}"/>
              </a:ext>
            </a:extLst>
          </p:cNvPr>
          <p:cNvSpPr txBox="1"/>
          <p:nvPr/>
        </p:nvSpPr>
        <p:spPr>
          <a:xfrm>
            <a:off x="686327" y="1356122"/>
            <a:ext cx="4952473" cy="565924"/>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是我们实际参与的社交、游戏、现场音乐等非物质化的 体验</a:t>
            </a:r>
          </a:p>
        </p:txBody>
      </p:sp>
      <p:sp>
        <p:nvSpPr>
          <p:cNvPr id="12" name="文本框 11">
            <a:extLst>
              <a:ext uri="{FF2B5EF4-FFF2-40B4-BE49-F238E27FC236}">
                <a16:creationId xmlns:a16="http://schemas.microsoft.com/office/drawing/2014/main" xmlns="" id="{D5293FF2-A4EF-4BDE-AD1A-4A42FEC5A6C4}"/>
              </a:ext>
            </a:extLst>
          </p:cNvPr>
          <p:cNvSpPr txBox="1"/>
          <p:nvPr/>
        </p:nvSpPr>
        <p:spPr>
          <a:xfrm>
            <a:off x="686327" y="2241517"/>
            <a:ext cx="4952473" cy="270459"/>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是人们了解到体验层的途径，包括各种应用商店等</a:t>
            </a:r>
          </a:p>
        </p:txBody>
      </p:sp>
      <p:sp>
        <p:nvSpPr>
          <p:cNvPr id="13" name="文本框 12">
            <a:extLst>
              <a:ext uri="{FF2B5EF4-FFF2-40B4-BE49-F238E27FC236}">
                <a16:creationId xmlns:a16="http://schemas.microsoft.com/office/drawing/2014/main" xmlns="" id="{82CF89A4-C17E-4F3A-A47C-D731BBCBFD38}"/>
              </a:ext>
            </a:extLst>
          </p:cNvPr>
          <p:cNvSpPr txBox="1"/>
          <p:nvPr/>
        </p:nvSpPr>
        <p:spPr>
          <a:xfrm>
            <a:off x="686327" y="2821358"/>
            <a:ext cx="4952473" cy="565924"/>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帮助创作者制作并将成果货币化，包括设计工具、货币化技术等</a:t>
            </a:r>
          </a:p>
        </p:txBody>
      </p:sp>
      <p:sp>
        <p:nvSpPr>
          <p:cNvPr id="14" name="文本框 13">
            <a:extLst>
              <a:ext uri="{FF2B5EF4-FFF2-40B4-BE49-F238E27FC236}">
                <a16:creationId xmlns:a16="http://schemas.microsoft.com/office/drawing/2014/main" xmlns="" id="{3C5E1A23-F3C4-4C99-90BB-E959FC55DA31}"/>
              </a:ext>
            </a:extLst>
          </p:cNvPr>
          <p:cNvSpPr txBox="1"/>
          <p:nvPr/>
        </p:nvSpPr>
        <p:spPr>
          <a:xfrm>
            <a:off x="686327" y="3696182"/>
            <a:ext cx="4952473"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90000"/>
                  </a:schemeClr>
                </a:solidFill>
                <a:latin typeface="+mn-ea"/>
                <a:cs typeface="+mn-ea"/>
                <a:sym typeface="微软雅黑" panose="020B0503020204020204" pitchFamily="34" charset="-122"/>
              </a:rPr>
              <a:t>3D</a:t>
            </a:r>
            <a:r>
              <a:rPr lang="zh-CN" altLang="en-US" sz="1600" dirty="0">
                <a:solidFill>
                  <a:schemeClr val="tx1">
                    <a:alpha val="90000"/>
                  </a:schemeClr>
                </a:solidFill>
                <a:latin typeface="+mn-ea"/>
                <a:cs typeface="+mn-ea"/>
                <a:sym typeface="微软雅黑" panose="020B0503020204020204" pitchFamily="34" charset="-122"/>
              </a:rPr>
              <a:t>化层，包括</a:t>
            </a:r>
            <a:r>
              <a:rPr lang="en-US" altLang="zh-CN" sz="1600" dirty="0">
                <a:solidFill>
                  <a:schemeClr val="tx1">
                    <a:alpha val="90000"/>
                  </a:schemeClr>
                </a:solidFill>
                <a:latin typeface="+mn-ea"/>
                <a:cs typeface="+mn-ea"/>
                <a:sym typeface="微软雅黑" panose="020B0503020204020204" pitchFamily="34" charset="-122"/>
              </a:rPr>
              <a:t>3D</a:t>
            </a:r>
            <a:r>
              <a:rPr lang="zh-CN" altLang="en-US" sz="1600" dirty="0">
                <a:solidFill>
                  <a:schemeClr val="tx1">
                    <a:alpha val="90000"/>
                  </a:schemeClr>
                </a:solidFill>
                <a:latin typeface="+mn-ea"/>
                <a:cs typeface="+mn-ea"/>
                <a:sym typeface="微软雅黑" panose="020B0503020204020204" pitchFamily="34" charset="-122"/>
              </a:rPr>
              <a:t>引擎、</a:t>
            </a:r>
            <a:r>
              <a:rPr lang="en-US" altLang="zh-CN" sz="1600" dirty="0">
                <a:solidFill>
                  <a:schemeClr val="tx1">
                    <a:alpha val="90000"/>
                  </a:schemeClr>
                </a:solidFill>
                <a:latin typeface="+mn-ea"/>
                <a:cs typeface="+mn-ea"/>
                <a:sym typeface="微软雅黑" panose="020B0503020204020204" pitchFamily="34" charset="-122"/>
              </a:rPr>
              <a:t>VR/AR/XR</a:t>
            </a:r>
            <a:r>
              <a:rPr lang="zh-CN" altLang="en-US" sz="1600" dirty="0">
                <a:solidFill>
                  <a:schemeClr val="tx1">
                    <a:alpha val="90000"/>
                  </a:schemeClr>
                </a:solidFill>
                <a:latin typeface="+mn-ea"/>
                <a:cs typeface="+mn-ea"/>
                <a:sym typeface="微软雅黑" panose="020B0503020204020204" pitchFamily="34" charset="-122"/>
              </a:rPr>
              <a:t>等</a:t>
            </a:r>
          </a:p>
        </p:txBody>
      </p:sp>
      <p:sp>
        <p:nvSpPr>
          <p:cNvPr id="15" name="文本框 14">
            <a:extLst>
              <a:ext uri="{FF2B5EF4-FFF2-40B4-BE49-F238E27FC236}">
                <a16:creationId xmlns:a16="http://schemas.microsoft.com/office/drawing/2014/main" xmlns="" id="{1C03F576-DFE1-4013-8156-1D698FD48DAD}"/>
              </a:ext>
            </a:extLst>
          </p:cNvPr>
          <p:cNvSpPr txBox="1"/>
          <p:nvPr/>
        </p:nvSpPr>
        <p:spPr>
          <a:xfrm>
            <a:off x="671813" y="4405084"/>
            <a:ext cx="4952473" cy="270459"/>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包括边缘计算、区块链等帮助生态系统构建分布式架构</a:t>
            </a:r>
          </a:p>
        </p:txBody>
      </p:sp>
      <p:sp>
        <p:nvSpPr>
          <p:cNvPr id="16" name="文本框 15">
            <a:extLst>
              <a:ext uri="{FF2B5EF4-FFF2-40B4-BE49-F238E27FC236}">
                <a16:creationId xmlns:a16="http://schemas.microsoft.com/office/drawing/2014/main" xmlns="" id="{1D2E00B0-640A-4715-B695-1A128CE39113}"/>
              </a:ext>
            </a:extLst>
          </p:cNvPr>
          <p:cNvSpPr txBox="1"/>
          <p:nvPr/>
        </p:nvSpPr>
        <p:spPr>
          <a:xfrm>
            <a:off x="686327" y="5159839"/>
            <a:ext cx="4952473" cy="270459"/>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指硬件层，包括手机、智能眼镜等可穿戴设备</a:t>
            </a:r>
          </a:p>
        </p:txBody>
      </p:sp>
      <p:sp>
        <p:nvSpPr>
          <p:cNvPr id="17" name="文本框 16">
            <a:extLst>
              <a:ext uri="{FF2B5EF4-FFF2-40B4-BE49-F238E27FC236}">
                <a16:creationId xmlns:a16="http://schemas.microsoft.com/office/drawing/2014/main" xmlns="" id="{C4CB1454-2D4C-40C5-8D2C-1F5EC91DB2C5}"/>
              </a:ext>
            </a:extLst>
          </p:cNvPr>
          <p:cNvSpPr txBox="1"/>
          <p:nvPr/>
        </p:nvSpPr>
        <p:spPr>
          <a:xfrm>
            <a:off x="686327" y="5924000"/>
            <a:ext cx="4952473" cy="270459"/>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包括网络设施与芯片等</a:t>
            </a:r>
          </a:p>
        </p:txBody>
      </p:sp>
      <p:sp>
        <p:nvSpPr>
          <p:cNvPr id="27" name="椭圆 26">
            <a:extLst>
              <a:ext uri="{FF2B5EF4-FFF2-40B4-BE49-F238E27FC236}">
                <a16:creationId xmlns:a16="http://schemas.microsoft.com/office/drawing/2014/main" xmlns="" id="{1B5072E5-999B-4C8F-989E-7B02690A6771}"/>
              </a:ext>
            </a:extLst>
          </p:cNvPr>
          <p:cNvSpPr/>
          <p:nvPr/>
        </p:nvSpPr>
        <p:spPr>
          <a:xfrm>
            <a:off x="9840270" y="5320387"/>
            <a:ext cx="1080413" cy="1080413"/>
          </a:xfrm>
          <a:prstGeom prst="ellipse">
            <a:avLst/>
          </a:prstGeom>
          <a:solidFill>
            <a:schemeClr val="accent1">
              <a:alpha val="70000"/>
            </a:schemeClr>
          </a:solidFill>
          <a:ln>
            <a:solidFill>
              <a:schemeClr val="lt1">
                <a:hueOff val="0"/>
                <a:satOff val="0"/>
                <a:lumOff val="0"/>
                <a:alpha val="20000"/>
              </a:schemeClr>
            </a:solidFill>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51" name="直接连接符 50">
            <a:extLst>
              <a:ext uri="{FF2B5EF4-FFF2-40B4-BE49-F238E27FC236}">
                <a16:creationId xmlns:a16="http://schemas.microsoft.com/office/drawing/2014/main" xmlns="" id="{6DC2D117-54D9-4418-AE33-3E11AED5473D}"/>
              </a:ext>
            </a:extLst>
          </p:cNvPr>
          <p:cNvCxnSpPr>
            <a:cxnSpLocks/>
          </p:cNvCxnSpPr>
          <p:nvPr/>
        </p:nvCxnSpPr>
        <p:spPr>
          <a:xfrm>
            <a:off x="671813" y="1981692"/>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7763A33F-E920-4ED6-8AD5-80B9CC0E870F}"/>
              </a:ext>
            </a:extLst>
          </p:cNvPr>
          <p:cNvCxnSpPr>
            <a:cxnSpLocks/>
          </p:cNvCxnSpPr>
          <p:nvPr/>
        </p:nvCxnSpPr>
        <p:spPr>
          <a:xfrm>
            <a:off x="671813" y="2718210"/>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42396A83-0AD3-4D92-B237-F95B5B78A94F}"/>
              </a:ext>
            </a:extLst>
          </p:cNvPr>
          <p:cNvCxnSpPr>
            <a:cxnSpLocks/>
          </p:cNvCxnSpPr>
          <p:nvPr/>
        </p:nvCxnSpPr>
        <p:spPr>
          <a:xfrm>
            <a:off x="671813" y="3454728"/>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FC330088-71FE-4AD6-BBF8-233A9E593C40}"/>
              </a:ext>
            </a:extLst>
          </p:cNvPr>
          <p:cNvCxnSpPr>
            <a:cxnSpLocks/>
          </p:cNvCxnSpPr>
          <p:nvPr/>
        </p:nvCxnSpPr>
        <p:spPr>
          <a:xfrm>
            <a:off x="671813" y="4191246"/>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899C22F5-CE56-471A-BE22-427FD159332A}"/>
              </a:ext>
            </a:extLst>
          </p:cNvPr>
          <p:cNvCxnSpPr>
            <a:cxnSpLocks/>
          </p:cNvCxnSpPr>
          <p:nvPr/>
        </p:nvCxnSpPr>
        <p:spPr>
          <a:xfrm>
            <a:off x="671813" y="4927764"/>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E629E2AE-BE13-4327-AAAB-C02A4D2E4201}"/>
              </a:ext>
            </a:extLst>
          </p:cNvPr>
          <p:cNvCxnSpPr>
            <a:cxnSpLocks/>
          </p:cNvCxnSpPr>
          <p:nvPr/>
        </p:nvCxnSpPr>
        <p:spPr>
          <a:xfrm>
            <a:off x="671813" y="5664282"/>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xmlns="" id="{6546A675-4F4D-4D1A-8C53-D9ABF20EBD81}"/>
              </a:ext>
            </a:extLst>
          </p:cNvPr>
          <p:cNvCxnSpPr>
            <a:cxnSpLocks/>
          </p:cNvCxnSpPr>
          <p:nvPr/>
        </p:nvCxnSpPr>
        <p:spPr>
          <a:xfrm>
            <a:off x="671813" y="6400800"/>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62" name="文本框 61">
            <a:extLst>
              <a:ext uri="{FF2B5EF4-FFF2-40B4-BE49-F238E27FC236}">
                <a16:creationId xmlns:a16="http://schemas.microsoft.com/office/drawing/2014/main" xmlns="" id="{C6905443-0098-41BF-9C01-8C1DEFD5F03E}"/>
              </a:ext>
            </a:extLst>
          </p:cNvPr>
          <p:cNvSpPr txBox="1"/>
          <p:nvPr/>
        </p:nvSpPr>
        <p:spPr>
          <a:xfrm>
            <a:off x="5934869" y="1486959"/>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体验层</a:t>
            </a:r>
          </a:p>
        </p:txBody>
      </p:sp>
      <p:sp>
        <p:nvSpPr>
          <p:cNvPr id="63" name="文本框 62">
            <a:extLst>
              <a:ext uri="{FF2B5EF4-FFF2-40B4-BE49-F238E27FC236}">
                <a16:creationId xmlns:a16="http://schemas.microsoft.com/office/drawing/2014/main" xmlns="" id="{D71E540A-C6F0-4889-A33D-6821F8718E48}"/>
              </a:ext>
            </a:extLst>
          </p:cNvPr>
          <p:cNvSpPr txBox="1"/>
          <p:nvPr/>
        </p:nvSpPr>
        <p:spPr>
          <a:xfrm>
            <a:off x="5934869" y="2224621"/>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发现层</a:t>
            </a:r>
          </a:p>
        </p:txBody>
      </p:sp>
      <p:sp>
        <p:nvSpPr>
          <p:cNvPr id="64" name="文本框 63">
            <a:extLst>
              <a:ext uri="{FF2B5EF4-FFF2-40B4-BE49-F238E27FC236}">
                <a16:creationId xmlns:a16="http://schemas.microsoft.com/office/drawing/2014/main" xmlns="" id="{5F684D45-8A3B-4723-B13E-CDA4E1ABE660}"/>
              </a:ext>
            </a:extLst>
          </p:cNvPr>
          <p:cNvSpPr txBox="1"/>
          <p:nvPr/>
        </p:nvSpPr>
        <p:spPr>
          <a:xfrm>
            <a:off x="5934869" y="2952195"/>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创作者经济层</a:t>
            </a:r>
          </a:p>
        </p:txBody>
      </p:sp>
      <p:sp>
        <p:nvSpPr>
          <p:cNvPr id="65" name="文本框 64">
            <a:extLst>
              <a:ext uri="{FF2B5EF4-FFF2-40B4-BE49-F238E27FC236}">
                <a16:creationId xmlns:a16="http://schemas.microsoft.com/office/drawing/2014/main" xmlns="" id="{54138180-7426-4056-AF1D-1BE1C0B73B0B}"/>
              </a:ext>
            </a:extLst>
          </p:cNvPr>
          <p:cNvSpPr txBox="1"/>
          <p:nvPr/>
        </p:nvSpPr>
        <p:spPr>
          <a:xfrm>
            <a:off x="5934869" y="3696182"/>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空间计算层</a:t>
            </a:r>
          </a:p>
        </p:txBody>
      </p:sp>
      <p:sp>
        <p:nvSpPr>
          <p:cNvPr id="66" name="文本框 65">
            <a:extLst>
              <a:ext uri="{FF2B5EF4-FFF2-40B4-BE49-F238E27FC236}">
                <a16:creationId xmlns:a16="http://schemas.microsoft.com/office/drawing/2014/main" xmlns="" id="{567D1149-A344-4792-983C-B67E8A08B8B1}"/>
              </a:ext>
            </a:extLst>
          </p:cNvPr>
          <p:cNvSpPr txBox="1"/>
          <p:nvPr/>
        </p:nvSpPr>
        <p:spPr>
          <a:xfrm>
            <a:off x="5934869" y="4406094"/>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去中心化层</a:t>
            </a:r>
          </a:p>
        </p:txBody>
      </p:sp>
      <p:sp>
        <p:nvSpPr>
          <p:cNvPr id="67" name="文本框 66">
            <a:extLst>
              <a:ext uri="{FF2B5EF4-FFF2-40B4-BE49-F238E27FC236}">
                <a16:creationId xmlns:a16="http://schemas.microsoft.com/office/drawing/2014/main" xmlns="" id="{9EED22C3-DB44-48F9-8E2A-E9B8C0452A65}"/>
              </a:ext>
            </a:extLst>
          </p:cNvPr>
          <p:cNvSpPr txBox="1"/>
          <p:nvPr/>
        </p:nvSpPr>
        <p:spPr>
          <a:xfrm>
            <a:off x="5934869" y="5142943"/>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人机交互层</a:t>
            </a:r>
          </a:p>
        </p:txBody>
      </p:sp>
      <p:sp>
        <p:nvSpPr>
          <p:cNvPr id="68" name="文本框 67">
            <a:extLst>
              <a:ext uri="{FF2B5EF4-FFF2-40B4-BE49-F238E27FC236}">
                <a16:creationId xmlns:a16="http://schemas.microsoft.com/office/drawing/2014/main" xmlns="" id="{4D41BC1B-8706-47CF-9F24-66367F4233D3}"/>
              </a:ext>
            </a:extLst>
          </p:cNvPr>
          <p:cNvSpPr txBox="1"/>
          <p:nvPr/>
        </p:nvSpPr>
        <p:spPr>
          <a:xfrm>
            <a:off x="5934869" y="5907104"/>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基础设施层</a:t>
            </a:r>
          </a:p>
        </p:txBody>
      </p:sp>
      <p:cxnSp>
        <p:nvCxnSpPr>
          <p:cNvPr id="70" name="直接连接符 69">
            <a:extLst>
              <a:ext uri="{FF2B5EF4-FFF2-40B4-BE49-F238E27FC236}">
                <a16:creationId xmlns:a16="http://schemas.microsoft.com/office/drawing/2014/main" xmlns="" id="{887D69BC-1AFA-4BA9-952C-880FE50A24F8}"/>
              </a:ext>
            </a:extLst>
          </p:cNvPr>
          <p:cNvCxnSpPr>
            <a:cxnSpLocks/>
          </p:cNvCxnSpPr>
          <p:nvPr/>
        </p:nvCxnSpPr>
        <p:spPr>
          <a:xfrm>
            <a:off x="6838950" y="1677954"/>
            <a:ext cx="1962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FC9FB79B-5888-4D2B-A011-0A91150B14E6}"/>
              </a:ext>
            </a:extLst>
          </p:cNvPr>
          <p:cNvCxnSpPr>
            <a:cxnSpLocks/>
          </p:cNvCxnSpPr>
          <p:nvPr/>
        </p:nvCxnSpPr>
        <p:spPr>
          <a:xfrm>
            <a:off x="6838950" y="2400202"/>
            <a:ext cx="20881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E4076113-E330-4834-8164-CEFF9128EDDE}"/>
              </a:ext>
            </a:extLst>
          </p:cNvPr>
          <p:cNvCxnSpPr>
            <a:cxnSpLocks/>
          </p:cNvCxnSpPr>
          <p:nvPr/>
        </p:nvCxnSpPr>
        <p:spPr>
          <a:xfrm flipV="1">
            <a:off x="7373144" y="3080188"/>
            <a:ext cx="1846270" cy="114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xmlns="" id="{60BBB58C-3299-4EF8-8D06-A7C8DAB3070F}"/>
              </a:ext>
            </a:extLst>
          </p:cNvPr>
          <p:cNvCxnSpPr>
            <a:cxnSpLocks/>
            <a:endCxn id="65" idx="3"/>
          </p:cNvCxnSpPr>
          <p:nvPr/>
        </p:nvCxnSpPr>
        <p:spPr>
          <a:xfrm flipH="1">
            <a:off x="7373144" y="3848307"/>
            <a:ext cx="19311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xmlns="" id="{E65F1469-B05E-4252-9A0D-E476A509EBFD}"/>
              </a:ext>
            </a:extLst>
          </p:cNvPr>
          <p:cNvCxnSpPr>
            <a:cxnSpLocks/>
            <a:stCxn id="66" idx="3"/>
          </p:cNvCxnSpPr>
          <p:nvPr/>
        </p:nvCxnSpPr>
        <p:spPr>
          <a:xfrm>
            <a:off x="7373144" y="4558219"/>
            <a:ext cx="2327037" cy="109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4BEFD681-1251-4BB4-9F3F-3AA6D1DD21C0}"/>
              </a:ext>
            </a:extLst>
          </p:cNvPr>
          <p:cNvCxnSpPr>
            <a:cxnSpLocks/>
            <a:stCxn id="67" idx="3"/>
          </p:cNvCxnSpPr>
          <p:nvPr/>
        </p:nvCxnSpPr>
        <p:spPr>
          <a:xfrm>
            <a:off x="7373144" y="5295068"/>
            <a:ext cx="2393025" cy="117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6049D243-C03C-4648-8562-69EF955CF56E}"/>
              </a:ext>
            </a:extLst>
          </p:cNvPr>
          <p:cNvCxnSpPr>
            <a:cxnSpLocks/>
            <a:stCxn id="68" idx="3"/>
          </p:cNvCxnSpPr>
          <p:nvPr/>
        </p:nvCxnSpPr>
        <p:spPr>
          <a:xfrm>
            <a:off x="7373144" y="6059229"/>
            <a:ext cx="2845407" cy="280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等腰三角形 94">
            <a:extLst>
              <a:ext uri="{FF2B5EF4-FFF2-40B4-BE49-F238E27FC236}">
                <a16:creationId xmlns:a16="http://schemas.microsoft.com/office/drawing/2014/main" xmlns="" id="{D8069B6B-B6C6-422F-ABFE-7923456FE7A0}"/>
              </a:ext>
            </a:extLst>
          </p:cNvPr>
          <p:cNvSpPr/>
          <p:nvPr/>
        </p:nvSpPr>
        <p:spPr>
          <a:xfrm rot="5400000">
            <a:off x="5727371" y="1611115"/>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96" name="等腰三角形 95">
            <a:extLst>
              <a:ext uri="{FF2B5EF4-FFF2-40B4-BE49-F238E27FC236}">
                <a16:creationId xmlns:a16="http://schemas.microsoft.com/office/drawing/2014/main" xmlns="" id="{0E94DD51-6434-4573-B28C-252D8B448D12}"/>
              </a:ext>
            </a:extLst>
          </p:cNvPr>
          <p:cNvSpPr/>
          <p:nvPr/>
        </p:nvSpPr>
        <p:spPr>
          <a:xfrm rot="5400000">
            <a:off x="5727371" y="2337189"/>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97" name="等腰三角形 96">
            <a:extLst>
              <a:ext uri="{FF2B5EF4-FFF2-40B4-BE49-F238E27FC236}">
                <a16:creationId xmlns:a16="http://schemas.microsoft.com/office/drawing/2014/main" xmlns="" id="{E76B9660-9134-4A0C-A20C-800D71C6CCF7}"/>
              </a:ext>
            </a:extLst>
          </p:cNvPr>
          <p:cNvSpPr/>
          <p:nvPr/>
        </p:nvSpPr>
        <p:spPr>
          <a:xfrm rot="5400000">
            <a:off x="5727371" y="3066047"/>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98" name="等腰三角形 97">
            <a:extLst>
              <a:ext uri="{FF2B5EF4-FFF2-40B4-BE49-F238E27FC236}">
                <a16:creationId xmlns:a16="http://schemas.microsoft.com/office/drawing/2014/main" xmlns="" id="{C414F15F-D112-4A1C-9625-8236DEC454D5}"/>
              </a:ext>
            </a:extLst>
          </p:cNvPr>
          <p:cNvSpPr/>
          <p:nvPr/>
        </p:nvSpPr>
        <p:spPr>
          <a:xfrm rot="5400000">
            <a:off x="5727371" y="3820776"/>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99" name="等腰三角形 98">
            <a:extLst>
              <a:ext uri="{FF2B5EF4-FFF2-40B4-BE49-F238E27FC236}">
                <a16:creationId xmlns:a16="http://schemas.microsoft.com/office/drawing/2014/main" xmlns="" id="{792BB14D-76C2-4A39-919D-D3B9E9056077}"/>
              </a:ext>
            </a:extLst>
          </p:cNvPr>
          <p:cNvSpPr/>
          <p:nvPr/>
        </p:nvSpPr>
        <p:spPr>
          <a:xfrm rot="5400000">
            <a:off x="5727371" y="4518440"/>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100" name="等腰三角形 99">
            <a:extLst>
              <a:ext uri="{FF2B5EF4-FFF2-40B4-BE49-F238E27FC236}">
                <a16:creationId xmlns:a16="http://schemas.microsoft.com/office/drawing/2014/main" xmlns="" id="{A5EA8315-0B86-4A5F-AEAA-486FAF7E675D}"/>
              </a:ext>
            </a:extLst>
          </p:cNvPr>
          <p:cNvSpPr/>
          <p:nvPr/>
        </p:nvSpPr>
        <p:spPr>
          <a:xfrm rot="5400000">
            <a:off x="5727371" y="5257374"/>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101" name="等腰三角形 100">
            <a:extLst>
              <a:ext uri="{FF2B5EF4-FFF2-40B4-BE49-F238E27FC236}">
                <a16:creationId xmlns:a16="http://schemas.microsoft.com/office/drawing/2014/main" xmlns="" id="{FB99D77D-ADA8-49BC-AFF8-CF2E693FE47F}"/>
              </a:ext>
            </a:extLst>
          </p:cNvPr>
          <p:cNvSpPr/>
          <p:nvPr/>
        </p:nvSpPr>
        <p:spPr>
          <a:xfrm rot="5400000">
            <a:off x="5727371" y="6024288"/>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Tree>
    <p:extLst>
      <p:ext uri="{BB962C8B-B14F-4D97-AF65-F5344CB8AC3E}">
        <p14:creationId xmlns:p14="http://schemas.microsoft.com/office/powerpoint/2010/main" val="299312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xmlns="" id="{DA3508E7-64DE-4D45-8128-1473515C08AD}"/>
              </a:ext>
            </a:extLst>
          </p:cNvPr>
          <p:cNvSpPr>
            <a:spLocks noGrp="1"/>
          </p:cNvSpPr>
          <p:nvPr>
            <p:ph type="body" sz="quarter" idx="13"/>
          </p:nvPr>
        </p:nvSpPr>
        <p:spPr>
          <a:xfrm>
            <a:off x="6630809" y="3367198"/>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元宇宙还是什么</a:t>
            </a:r>
          </a:p>
        </p:txBody>
      </p:sp>
      <p:sp>
        <p:nvSpPr>
          <p:cNvPr id="5" name="文本占位符 4">
            <a:extLst>
              <a:ext uri="{FF2B5EF4-FFF2-40B4-BE49-F238E27FC236}">
                <a16:creationId xmlns:a16="http://schemas.microsoft.com/office/drawing/2014/main" xmlns="" id="{C0970BCC-EF27-4A02-973C-917847E209E0}"/>
              </a:ext>
            </a:extLst>
          </p:cNvPr>
          <p:cNvSpPr>
            <a:spLocks noGrp="1"/>
          </p:cNvSpPr>
          <p:nvPr>
            <p:ph type="body" sz="quarter" idx="14"/>
          </p:nvPr>
        </p:nvSpPr>
        <p:spPr>
          <a:xfrm>
            <a:off x="8962588" y="3367198"/>
            <a:ext cx="2340411"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科技赋能的超越延伸</a:t>
            </a:r>
          </a:p>
        </p:txBody>
      </p:sp>
      <p:sp>
        <p:nvSpPr>
          <p:cNvPr id="6" name="文本占位符 5">
            <a:extLst>
              <a:ext uri="{FF2B5EF4-FFF2-40B4-BE49-F238E27FC236}">
                <a16:creationId xmlns:a16="http://schemas.microsoft.com/office/drawing/2014/main" xmlns="" id="{AF792482-C20C-42F2-B651-9209E8692DDE}"/>
              </a:ext>
            </a:extLst>
          </p:cNvPr>
          <p:cNvSpPr>
            <a:spLocks noGrp="1"/>
          </p:cNvSpPr>
          <p:nvPr>
            <p:ph type="body" sz="quarter" idx="15"/>
          </p:nvPr>
        </p:nvSpPr>
        <p:spPr>
          <a:xfrm>
            <a:off x="6630808" y="3910460"/>
            <a:ext cx="2336459"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从认知到认同</a:t>
            </a:r>
          </a:p>
        </p:txBody>
      </p:sp>
      <p:sp>
        <p:nvSpPr>
          <p:cNvPr id="8" name="文本占位符 7">
            <a:extLst>
              <a:ext uri="{FF2B5EF4-FFF2-40B4-BE49-F238E27FC236}">
                <a16:creationId xmlns:a16="http://schemas.microsoft.com/office/drawing/2014/main" xmlns="" id="{9F3EA834-1D35-4C5A-AF00-90283D9A9887}"/>
              </a:ext>
            </a:extLst>
          </p:cNvPr>
          <p:cNvSpPr>
            <a:spLocks noGrp="1"/>
          </p:cNvSpPr>
          <p:nvPr>
            <p:ph type="body" sz="quarter" idx="16"/>
          </p:nvPr>
        </p:nvSpPr>
        <p:spPr>
          <a:xfrm>
            <a:off x="8962588" y="3910460"/>
            <a:ext cx="2340411"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庞大的地理空间</a:t>
            </a:r>
          </a:p>
        </p:txBody>
      </p:sp>
      <p:sp>
        <p:nvSpPr>
          <p:cNvPr id="3" name="文本占位符 2">
            <a:extLst>
              <a:ext uri="{FF2B5EF4-FFF2-40B4-BE49-F238E27FC236}">
                <a16:creationId xmlns:a16="http://schemas.microsoft.com/office/drawing/2014/main" xmlns="" id="{0A54917D-D546-4CE0-BEA3-CEA4CFB87D88}"/>
              </a:ext>
            </a:extLst>
          </p:cNvPr>
          <p:cNvSpPr>
            <a:spLocks noGrp="1"/>
          </p:cNvSpPr>
          <p:nvPr>
            <p:ph type="body" sz="quarter" idx="17"/>
          </p:nvPr>
        </p:nvSpPr>
        <p:spPr>
          <a:xfrm>
            <a:off x="6630809" y="4462853"/>
            <a:ext cx="2132122"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四大核心技术</a:t>
            </a:r>
          </a:p>
        </p:txBody>
      </p:sp>
      <p:sp>
        <p:nvSpPr>
          <p:cNvPr id="2" name="文本占位符 1">
            <a:extLst>
              <a:ext uri="{FF2B5EF4-FFF2-40B4-BE49-F238E27FC236}">
                <a16:creationId xmlns:a16="http://schemas.microsoft.com/office/drawing/2014/main" xmlns="" id="{63E70BE8-1AA9-4107-BAAB-56AF4761A34F}"/>
              </a:ext>
            </a:extLst>
          </p:cNvPr>
          <p:cNvSpPr>
            <a:spLocks noGrp="1"/>
          </p:cNvSpPr>
          <p:nvPr>
            <p:ph type="body" sz="quarter" idx="11"/>
          </p:nvPr>
        </p:nvSpPr>
        <p:spPr>
          <a:prstGeom prst="rect">
            <a:avLst/>
          </a:prstGeom>
        </p:spPr>
        <p:txBody>
          <a:bodyPr/>
          <a:lstStyle/>
          <a:p>
            <a:r>
              <a:rPr lang="zh-CN" altLang="en-US" dirty="0">
                <a:latin typeface="+mj-ea"/>
                <a:ea typeface="+mj-ea"/>
                <a:cs typeface="+mn-ea"/>
                <a:sym typeface="微软雅黑" panose="020B0503020204020204" pitchFamily="34" charset="-122"/>
              </a:rPr>
              <a:t>元宇宙理论框架</a:t>
            </a:r>
            <a:endParaRPr lang="en-US" altLang="zh-CN" dirty="0">
              <a:latin typeface="+mj-ea"/>
              <a:ea typeface="+mj-ea"/>
              <a:cs typeface="+mn-ea"/>
              <a:sym typeface="微软雅黑" panose="020B0503020204020204" pitchFamily="34" charset="-122"/>
            </a:endParaRPr>
          </a:p>
        </p:txBody>
      </p:sp>
      <p:sp>
        <p:nvSpPr>
          <p:cNvPr id="10" name="文本占位符 5">
            <a:extLst>
              <a:ext uri="{FF2B5EF4-FFF2-40B4-BE49-F238E27FC236}">
                <a16:creationId xmlns:a16="http://schemas.microsoft.com/office/drawing/2014/main" xmlns="" id="{6DB603EE-588F-4182-B018-1ABC7D56F01D}"/>
              </a:ext>
            </a:extLst>
          </p:cNvPr>
          <p:cNvSpPr txBox="1">
            <a:spLocks/>
          </p:cNvSpPr>
          <p:nvPr/>
        </p:nvSpPr>
        <p:spPr>
          <a:xfrm>
            <a:off x="6561396" y="5419799"/>
            <a:ext cx="2132122" cy="516635"/>
          </a:xfrm>
          <a:prstGeom prst="rect">
            <a:avLst/>
          </a:prstGeom>
        </p:spPr>
        <p:txBody>
          <a:bodyPr anchor="ct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latin typeface="+mj-ea"/>
              <a:ea typeface="+mj-ea"/>
              <a:cs typeface="+mn-ea"/>
              <a:sym typeface="微软雅黑" panose="020B0503020204020204" pitchFamily="34" charset="-122"/>
            </a:endParaRPr>
          </a:p>
        </p:txBody>
      </p:sp>
      <p:sp>
        <p:nvSpPr>
          <p:cNvPr id="143" name="文本框-143" hidden="1">
            <a:extLst>
              <a:ext uri="{FF2B5EF4-FFF2-40B4-BE49-F238E27FC236}">
                <a16:creationId xmlns:a16="http://schemas.microsoft.com/office/drawing/2014/main" xmlns="" id="{FDD596FB-2E10-4C25-ACA8-948BE6B70339}"/>
              </a:ext>
            </a:extLst>
          </p:cNvPr>
          <p:cNvSpPr txBox="1"/>
          <p:nvPr/>
        </p:nvSpPr>
        <p:spPr>
          <a:xfrm>
            <a:off x="-9484757" y="1072358"/>
            <a:ext cx="4546600" cy="5622950"/>
          </a:xfrm>
          <a:prstGeom prst="rect">
            <a:avLst/>
          </a:prstGeom>
          <a:noFill/>
          <a:ln>
            <a:noFill/>
          </a:ln>
        </p:spPr>
        <p:txBody>
          <a:bodyPr wrap="square" lIns="0" tIns="0" rIns="0" bIns="0" rtlCol="0">
            <a:spAutoFit/>
          </a:bodyPr>
          <a:lstStyle/>
          <a:p>
            <a:pPr algn="l">
              <a:lnSpc>
                <a:spcPct val="120000"/>
              </a:lnSpc>
            </a:pPr>
            <a:r>
              <a:rPr lang="en-US" altLang="zh-CN"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rPr>
              <a:t>3</a:t>
            </a:r>
            <a:endParaRPr lang="zh-CN" altLang="en-US"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2" name="任意多边形: 形状 41">
            <a:extLst>
              <a:ext uri="{FF2B5EF4-FFF2-40B4-BE49-F238E27FC236}">
                <a16:creationId xmlns:a16="http://schemas.microsoft.com/office/drawing/2014/main" xmlns="" id="{D6EC87C9-6919-4013-935A-E030A17A741A}"/>
              </a:ext>
            </a:extLst>
          </p:cNvPr>
          <p:cNvSpPr/>
          <p:nvPr/>
        </p:nvSpPr>
        <p:spPr>
          <a:xfrm>
            <a:off x="9941039" y="5985234"/>
            <a:ext cx="2234219" cy="872766"/>
          </a:xfrm>
          <a:custGeom>
            <a:avLst/>
            <a:gdLst>
              <a:gd name="connsiteX0" fmla="*/ 1326682 w 2234219"/>
              <a:gd name="connsiteY0" fmla="*/ 0 h 872766"/>
              <a:gd name="connsiteX1" fmla="*/ 1713677 w 2234219"/>
              <a:gd name="connsiteY1" fmla="*/ 0 h 872766"/>
              <a:gd name="connsiteX2" fmla="*/ 2234219 w 2234219"/>
              <a:gd name="connsiteY2" fmla="*/ 588731 h 872766"/>
              <a:gd name="connsiteX3" fmla="*/ 1983078 w 2234219"/>
              <a:gd name="connsiteY3" fmla="*/ 872766 h 872766"/>
              <a:gd name="connsiteX4" fmla="*/ 1596082 w 2234219"/>
              <a:gd name="connsiteY4" fmla="*/ 872766 h 872766"/>
              <a:gd name="connsiteX5" fmla="*/ 1847223 w 2234219"/>
              <a:gd name="connsiteY5" fmla="*/ 588731 h 872766"/>
              <a:gd name="connsiteX6" fmla="*/ 663341 w 2234219"/>
              <a:gd name="connsiteY6" fmla="*/ 0 h 872766"/>
              <a:gd name="connsiteX7" fmla="*/ 1050337 w 2234219"/>
              <a:gd name="connsiteY7" fmla="*/ 0 h 872766"/>
              <a:gd name="connsiteX8" fmla="*/ 1570878 w 2234219"/>
              <a:gd name="connsiteY8" fmla="*/ 588731 h 872766"/>
              <a:gd name="connsiteX9" fmla="*/ 1319737 w 2234219"/>
              <a:gd name="connsiteY9" fmla="*/ 872766 h 872766"/>
              <a:gd name="connsiteX10" fmla="*/ 932741 w 2234219"/>
              <a:gd name="connsiteY10" fmla="*/ 872766 h 872766"/>
              <a:gd name="connsiteX11" fmla="*/ 1183882 w 2234219"/>
              <a:gd name="connsiteY11" fmla="*/ 588731 h 872766"/>
              <a:gd name="connsiteX12" fmla="*/ 0 w 2234219"/>
              <a:gd name="connsiteY12" fmla="*/ 0 h 872766"/>
              <a:gd name="connsiteX13" fmla="*/ 386996 w 2234219"/>
              <a:gd name="connsiteY13" fmla="*/ 0 h 872766"/>
              <a:gd name="connsiteX14" fmla="*/ 907537 w 2234219"/>
              <a:gd name="connsiteY14" fmla="*/ 588731 h 872766"/>
              <a:gd name="connsiteX15" fmla="*/ 656396 w 2234219"/>
              <a:gd name="connsiteY15" fmla="*/ 872766 h 872766"/>
              <a:gd name="connsiteX16" fmla="*/ 269401 w 2234219"/>
              <a:gd name="connsiteY16" fmla="*/ 872766 h 872766"/>
              <a:gd name="connsiteX17" fmla="*/ 520542 w 2234219"/>
              <a:gd name="connsiteY17" fmla="*/ 588731 h 8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4219" h="872766">
                <a:moveTo>
                  <a:pt x="1326682" y="0"/>
                </a:moveTo>
                <a:lnTo>
                  <a:pt x="1713677" y="0"/>
                </a:lnTo>
                <a:lnTo>
                  <a:pt x="2234219" y="588731"/>
                </a:lnTo>
                <a:lnTo>
                  <a:pt x="1983078" y="872766"/>
                </a:lnTo>
                <a:lnTo>
                  <a:pt x="1596082" y="872766"/>
                </a:lnTo>
                <a:lnTo>
                  <a:pt x="1847223" y="588731"/>
                </a:lnTo>
                <a:close/>
                <a:moveTo>
                  <a:pt x="663341" y="0"/>
                </a:moveTo>
                <a:lnTo>
                  <a:pt x="1050337" y="0"/>
                </a:lnTo>
                <a:lnTo>
                  <a:pt x="1570878" y="588731"/>
                </a:lnTo>
                <a:lnTo>
                  <a:pt x="1319737" y="872766"/>
                </a:lnTo>
                <a:lnTo>
                  <a:pt x="932741" y="872766"/>
                </a:lnTo>
                <a:lnTo>
                  <a:pt x="1183882" y="588731"/>
                </a:lnTo>
                <a:close/>
                <a:moveTo>
                  <a:pt x="0" y="0"/>
                </a:moveTo>
                <a:lnTo>
                  <a:pt x="386996" y="0"/>
                </a:lnTo>
                <a:lnTo>
                  <a:pt x="907537" y="588731"/>
                </a:lnTo>
                <a:lnTo>
                  <a:pt x="656396" y="872766"/>
                </a:lnTo>
                <a:lnTo>
                  <a:pt x="269401" y="872766"/>
                </a:lnTo>
                <a:lnTo>
                  <a:pt x="520542" y="588731"/>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190" name="任意多边形: 形状 189">
            <a:extLst>
              <a:ext uri="{FF2B5EF4-FFF2-40B4-BE49-F238E27FC236}">
                <a16:creationId xmlns:a16="http://schemas.microsoft.com/office/drawing/2014/main" xmlns="" id="{EE289806-EDA9-4E1C-8C11-BC774D353309}"/>
              </a:ext>
            </a:extLst>
          </p:cNvPr>
          <p:cNvSpPr/>
          <p:nvPr/>
        </p:nvSpPr>
        <p:spPr>
          <a:xfrm>
            <a:off x="8616267" y="2055234"/>
            <a:ext cx="1622772" cy="85521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191" name="任意多边形: 形状 190">
            <a:extLst>
              <a:ext uri="{FF2B5EF4-FFF2-40B4-BE49-F238E27FC236}">
                <a16:creationId xmlns:a16="http://schemas.microsoft.com/office/drawing/2014/main" xmlns="" id="{A766EA9A-13C2-4506-AF56-E4A73745B8EA}"/>
              </a:ext>
            </a:extLst>
          </p:cNvPr>
          <p:cNvSpPr/>
          <p:nvPr/>
        </p:nvSpPr>
        <p:spPr>
          <a:xfrm>
            <a:off x="626223" y="914400"/>
            <a:ext cx="1069475" cy="563623"/>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2" name="任意多边形: 形状 191">
            <a:extLst>
              <a:ext uri="{FF2B5EF4-FFF2-40B4-BE49-F238E27FC236}">
                <a16:creationId xmlns:a16="http://schemas.microsoft.com/office/drawing/2014/main" xmlns="" id="{BBDF0A11-FBCF-4467-A5B0-2867DF3F19BA}"/>
              </a:ext>
            </a:extLst>
          </p:cNvPr>
          <p:cNvSpPr/>
          <p:nvPr/>
        </p:nvSpPr>
        <p:spPr>
          <a:xfrm>
            <a:off x="6717513" y="5694508"/>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38" name="文本框-38" hidden="1">
            <a:extLst>
              <a:ext uri="{FF2B5EF4-FFF2-40B4-BE49-F238E27FC236}">
                <a16:creationId xmlns:a16="http://schemas.microsoft.com/office/drawing/2014/main" xmlns="" id="{9A14A801-1269-446C-B32F-C964B3A328A7}"/>
              </a:ext>
            </a:extLst>
          </p:cNvPr>
          <p:cNvSpPr txBox="1"/>
          <p:nvPr/>
        </p:nvSpPr>
        <p:spPr>
          <a:xfrm>
            <a:off x="-7415209" y="3636925"/>
            <a:ext cx="4546600" cy="5622950"/>
          </a:xfrm>
          <a:prstGeom prst="rect">
            <a:avLst/>
          </a:prstGeom>
          <a:noFill/>
          <a:ln>
            <a:noFill/>
          </a:ln>
        </p:spPr>
        <p:txBody>
          <a:bodyPr wrap="square" lIns="0" tIns="0" rIns="0" bIns="0" rtlCol="0">
            <a:spAutoFit/>
          </a:bodyPr>
          <a:lstStyle/>
          <a:p>
            <a:pPr algn="l">
              <a:lnSpc>
                <a:spcPct val="120000"/>
              </a:lnSpc>
            </a:pPr>
            <a:r>
              <a:rPr lang="en-US" altLang="zh-CN"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rPr>
              <a:t>2</a:t>
            </a:r>
            <a:endParaRPr lang="zh-CN" altLang="en-US"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文本框-39" hidden="1">
            <a:extLst>
              <a:ext uri="{FF2B5EF4-FFF2-40B4-BE49-F238E27FC236}">
                <a16:creationId xmlns:a16="http://schemas.microsoft.com/office/drawing/2014/main" xmlns="" id="{92615B3D-7A55-4B52-BA45-1D01EC1DBC77}"/>
              </a:ext>
            </a:extLst>
          </p:cNvPr>
          <p:cNvSpPr txBox="1"/>
          <p:nvPr/>
        </p:nvSpPr>
        <p:spPr>
          <a:xfrm>
            <a:off x="-2405626" y="4349900"/>
            <a:ext cx="4546600" cy="5622950"/>
          </a:xfrm>
          <a:prstGeom prst="rect">
            <a:avLst/>
          </a:prstGeom>
          <a:noFill/>
          <a:ln>
            <a:noFill/>
          </a:ln>
        </p:spPr>
        <p:txBody>
          <a:bodyPr wrap="square" lIns="0" tIns="0" rIns="0" bIns="0" rtlCol="0">
            <a:spAutoFit/>
          </a:bodyPr>
          <a:lstStyle/>
          <a:p>
            <a:pPr algn="l">
              <a:lnSpc>
                <a:spcPct val="120000"/>
              </a:lnSpc>
            </a:pPr>
            <a:r>
              <a:rPr lang="en-US" altLang="zh-CN"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zh-CN" altLang="en-US"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3" name="组合 12">
            <a:extLst>
              <a:ext uri="{FF2B5EF4-FFF2-40B4-BE49-F238E27FC236}">
                <a16:creationId xmlns:a16="http://schemas.microsoft.com/office/drawing/2014/main" xmlns="" id="{36B95E7F-8914-4F90-9A95-39F8039B6A24}"/>
              </a:ext>
            </a:extLst>
          </p:cNvPr>
          <p:cNvGrpSpPr/>
          <p:nvPr/>
        </p:nvGrpSpPr>
        <p:grpSpPr>
          <a:xfrm>
            <a:off x="2202374" y="2074284"/>
            <a:ext cx="2057252" cy="3124800"/>
            <a:chOff x="-8985591" y="2678013"/>
            <a:chExt cx="2057252" cy="3124800"/>
          </a:xfrm>
        </p:grpSpPr>
        <p:sp>
          <p:nvSpPr>
            <p:cNvPr id="50" name="文本框 49">
              <a:extLst>
                <a:ext uri="{FF2B5EF4-FFF2-40B4-BE49-F238E27FC236}">
                  <a16:creationId xmlns:a16="http://schemas.microsoft.com/office/drawing/2014/main" xmlns="" id="{FC974ED3-446C-47DE-ACE4-80C1584C5950}"/>
                </a:ext>
              </a:extLst>
            </p:cNvPr>
            <p:cNvSpPr txBox="1">
              <a:spLocks noChangeAspect="1"/>
            </p:cNvSpPr>
            <p:nvPr/>
          </p:nvSpPr>
          <p:spPr>
            <a:xfrm rot="1800000">
              <a:off x="-8550676" y="3338613"/>
              <a:ext cx="1187423" cy="1803600"/>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2" name="文本框 51">
              <a:extLst>
                <a:ext uri="{FF2B5EF4-FFF2-40B4-BE49-F238E27FC236}">
                  <a16:creationId xmlns:a16="http://schemas.microsoft.com/office/drawing/2014/main" xmlns="" id="{A89DF737-1A6F-41CE-9816-5339E2357C19}"/>
                </a:ext>
              </a:extLst>
            </p:cNvPr>
            <p:cNvSpPr txBox="1">
              <a:spLocks noChangeAspect="1"/>
            </p:cNvSpPr>
            <p:nvPr/>
          </p:nvSpPr>
          <p:spPr>
            <a:xfrm rot="1714286">
              <a:off x="-8588952" y="3313230"/>
              <a:ext cx="1228843" cy="1866514"/>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0711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3" name="文本框 52">
              <a:extLst>
                <a:ext uri="{FF2B5EF4-FFF2-40B4-BE49-F238E27FC236}">
                  <a16:creationId xmlns:a16="http://schemas.microsoft.com/office/drawing/2014/main" xmlns="" id="{9976FEC8-73BD-404D-8041-66B1A73C2BD3}"/>
                </a:ext>
              </a:extLst>
            </p:cNvPr>
            <p:cNvSpPr txBox="1">
              <a:spLocks noChangeAspect="1"/>
            </p:cNvSpPr>
            <p:nvPr/>
          </p:nvSpPr>
          <p:spPr>
            <a:xfrm rot="1628571">
              <a:off x="-8625361" y="3287667"/>
              <a:ext cx="1270264" cy="1929429"/>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0C143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4" name="文本框 53">
              <a:extLst>
                <a:ext uri="{FF2B5EF4-FFF2-40B4-BE49-F238E27FC236}">
                  <a16:creationId xmlns:a16="http://schemas.microsoft.com/office/drawing/2014/main" xmlns="" id="{B00D635E-3175-408E-AD2B-DD5BF4C11D86}"/>
                </a:ext>
              </a:extLst>
            </p:cNvPr>
            <p:cNvSpPr txBox="1">
              <a:spLocks noChangeAspect="1"/>
            </p:cNvSpPr>
            <p:nvPr/>
          </p:nvSpPr>
          <p:spPr>
            <a:xfrm rot="1542857">
              <a:off x="-8659907" y="3261854"/>
              <a:ext cx="1311684" cy="1992343"/>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10173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5" name="文本框 54">
              <a:extLst>
                <a:ext uri="{FF2B5EF4-FFF2-40B4-BE49-F238E27FC236}">
                  <a16:creationId xmlns:a16="http://schemas.microsoft.com/office/drawing/2014/main" xmlns="" id="{6F074CC7-7DA3-422F-B50B-6FEAED17A384}"/>
                </a:ext>
              </a:extLst>
            </p:cNvPr>
            <p:cNvSpPr txBox="1">
              <a:spLocks noChangeAspect="1"/>
            </p:cNvSpPr>
            <p:nvPr/>
          </p:nvSpPr>
          <p:spPr>
            <a:xfrm rot="1457143">
              <a:off x="-8692598" y="3235720"/>
              <a:ext cx="1353105" cy="2055257"/>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151B4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6" name="文本框 55">
              <a:extLst>
                <a:ext uri="{FF2B5EF4-FFF2-40B4-BE49-F238E27FC236}">
                  <a16:creationId xmlns:a16="http://schemas.microsoft.com/office/drawing/2014/main" xmlns="" id="{DFE56C7B-BC55-4DFF-9083-5E69B42F2742}"/>
                </a:ext>
              </a:extLst>
            </p:cNvPr>
            <p:cNvSpPr txBox="1">
              <a:spLocks noChangeAspect="1"/>
            </p:cNvSpPr>
            <p:nvPr/>
          </p:nvSpPr>
          <p:spPr>
            <a:xfrm rot="1371429">
              <a:off x="-8723453" y="3209199"/>
              <a:ext cx="1394525" cy="2118171"/>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1A1E4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7" name="文本框 56">
              <a:extLst>
                <a:ext uri="{FF2B5EF4-FFF2-40B4-BE49-F238E27FC236}">
                  <a16:creationId xmlns:a16="http://schemas.microsoft.com/office/drawing/2014/main" xmlns="" id="{AECB88C7-0CB4-4DE7-8CF5-6F55DF2A4474}"/>
                </a:ext>
              </a:extLst>
            </p:cNvPr>
            <p:cNvSpPr txBox="1">
              <a:spLocks noChangeAspect="1"/>
            </p:cNvSpPr>
            <p:nvPr/>
          </p:nvSpPr>
          <p:spPr>
            <a:xfrm rot="1285714">
              <a:off x="-8752482" y="3182221"/>
              <a:ext cx="1435945" cy="2181084"/>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1E21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8" name="文本框 57">
              <a:extLst>
                <a:ext uri="{FF2B5EF4-FFF2-40B4-BE49-F238E27FC236}">
                  <a16:creationId xmlns:a16="http://schemas.microsoft.com/office/drawing/2014/main" xmlns="" id="{FB73B10B-B3AA-4BDE-A57D-B31A263A5DFE}"/>
                </a:ext>
              </a:extLst>
            </p:cNvPr>
            <p:cNvSpPr txBox="1">
              <a:spLocks noChangeAspect="1"/>
            </p:cNvSpPr>
            <p:nvPr/>
          </p:nvSpPr>
          <p:spPr>
            <a:xfrm rot="1200000">
              <a:off x="-8779705" y="3154716"/>
              <a:ext cx="1477366" cy="2244000"/>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23255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9" name="文本框 58">
              <a:extLst>
                <a:ext uri="{FF2B5EF4-FFF2-40B4-BE49-F238E27FC236}">
                  <a16:creationId xmlns:a16="http://schemas.microsoft.com/office/drawing/2014/main" xmlns="" id="{AF1BCA4A-90B6-40FD-B160-17DB5F7A3821}"/>
                </a:ext>
              </a:extLst>
            </p:cNvPr>
            <p:cNvSpPr txBox="1">
              <a:spLocks noChangeAspect="1"/>
            </p:cNvSpPr>
            <p:nvPr/>
          </p:nvSpPr>
          <p:spPr>
            <a:xfrm rot="1114286">
              <a:off x="-8805136" y="3126619"/>
              <a:ext cx="1518786" cy="2306914"/>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27286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0" name="文本框 59">
              <a:extLst>
                <a:ext uri="{FF2B5EF4-FFF2-40B4-BE49-F238E27FC236}">
                  <a16:creationId xmlns:a16="http://schemas.microsoft.com/office/drawing/2014/main" xmlns="" id="{2BED6B61-78D0-4CAC-B60D-C62F5D2F2294}"/>
                </a:ext>
              </a:extLst>
            </p:cNvPr>
            <p:cNvSpPr txBox="1">
              <a:spLocks noChangeAspect="1"/>
            </p:cNvSpPr>
            <p:nvPr/>
          </p:nvSpPr>
          <p:spPr>
            <a:xfrm rot="1028571">
              <a:off x="-8828798" y="3097861"/>
              <a:ext cx="1560207" cy="2369829"/>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2C2B6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1" name="文本框 60">
              <a:extLst>
                <a:ext uri="{FF2B5EF4-FFF2-40B4-BE49-F238E27FC236}">
                  <a16:creationId xmlns:a16="http://schemas.microsoft.com/office/drawing/2014/main" xmlns="" id="{8F7A557A-A4E9-4564-9649-6D06CF7BE900}"/>
                </a:ext>
              </a:extLst>
            </p:cNvPr>
            <p:cNvSpPr txBox="1">
              <a:spLocks noChangeAspect="1"/>
            </p:cNvSpPr>
            <p:nvPr/>
          </p:nvSpPr>
          <p:spPr>
            <a:xfrm rot="942857">
              <a:off x="-8850718" y="3068376"/>
              <a:ext cx="1601627" cy="2432743"/>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312E7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2" name="文本框 61">
              <a:extLst>
                <a:ext uri="{FF2B5EF4-FFF2-40B4-BE49-F238E27FC236}">
                  <a16:creationId xmlns:a16="http://schemas.microsoft.com/office/drawing/2014/main" xmlns="" id="{8DAD4550-F123-4335-BF9B-B4606BBD1007}"/>
                </a:ext>
              </a:extLst>
            </p:cNvPr>
            <p:cNvSpPr txBox="1">
              <a:spLocks noChangeAspect="1"/>
            </p:cNvSpPr>
            <p:nvPr/>
          </p:nvSpPr>
          <p:spPr>
            <a:xfrm rot="857143">
              <a:off x="-8870919" y="3038098"/>
              <a:ext cx="1643048" cy="2495657"/>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35327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3" name="文本框 62">
              <a:extLst>
                <a:ext uri="{FF2B5EF4-FFF2-40B4-BE49-F238E27FC236}">
                  <a16:creationId xmlns:a16="http://schemas.microsoft.com/office/drawing/2014/main" xmlns="" id="{C0A80B13-298E-4103-A8DB-DF9EB2CD2FEA}"/>
                </a:ext>
              </a:extLst>
            </p:cNvPr>
            <p:cNvSpPr txBox="1">
              <a:spLocks noChangeAspect="1"/>
            </p:cNvSpPr>
            <p:nvPr/>
          </p:nvSpPr>
          <p:spPr>
            <a:xfrm rot="771429">
              <a:off x="-8889429" y="3006964"/>
              <a:ext cx="1684468" cy="2558571"/>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3A358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4" name="文本框 63">
              <a:extLst>
                <a:ext uri="{FF2B5EF4-FFF2-40B4-BE49-F238E27FC236}">
                  <a16:creationId xmlns:a16="http://schemas.microsoft.com/office/drawing/2014/main" xmlns="" id="{44C7A7A6-E757-4AC3-AEAA-9D0D71F781A6}"/>
                </a:ext>
              </a:extLst>
            </p:cNvPr>
            <p:cNvSpPr txBox="1">
              <a:spLocks noChangeAspect="1"/>
            </p:cNvSpPr>
            <p:nvPr/>
          </p:nvSpPr>
          <p:spPr>
            <a:xfrm rot="685714">
              <a:off x="-8906278" y="2974909"/>
              <a:ext cx="1725888" cy="2621484"/>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3F389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5" name="文本框 64">
              <a:extLst>
                <a:ext uri="{FF2B5EF4-FFF2-40B4-BE49-F238E27FC236}">
                  <a16:creationId xmlns:a16="http://schemas.microsoft.com/office/drawing/2014/main" xmlns="" id="{3DC3BBAD-C285-4242-850C-005688C26AE9}"/>
                </a:ext>
              </a:extLst>
            </p:cNvPr>
            <p:cNvSpPr txBox="1">
              <a:spLocks noChangeAspect="1"/>
            </p:cNvSpPr>
            <p:nvPr/>
          </p:nvSpPr>
          <p:spPr>
            <a:xfrm rot="600000">
              <a:off x="-8921499" y="2941870"/>
              <a:ext cx="1767309" cy="2684400"/>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433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6" name="文本框 65">
              <a:extLst>
                <a:ext uri="{FF2B5EF4-FFF2-40B4-BE49-F238E27FC236}">
                  <a16:creationId xmlns:a16="http://schemas.microsoft.com/office/drawing/2014/main" xmlns="" id="{35F13B59-1AE0-4D10-B5AB-9512D50AF629}"/>
                </a:ext>
              </a:extLst>
            </p:cNvPr>
            <p:cNvSpPr txBox="1">
              <a:spLocks noChangeAspect="1"/>
            </p:cNvSpPr>
            <p:nvPr/>
          </p:nvSpPr>
          <p:spPr>
            <a:xfrm rot="514286">
              <a:off x="-8935126" y="2907786"/>
              <a:ext cx="1808729" cy="2747314"/>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483FA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7" name="文本框 66">
              <a:extLst>
                <a:ext uri="{FF2B5EF4-FFF2-40B4-BE49-F238E27FC236}">
                  <a16:creationId xmlns:a16="http://schemas.microsoft.com/office/drawing/2014/main" xmlns="" id="{59AB0CD9-B358-4C9E-A22E-D10461CE21B1}"/>
                </a:ext>
              </a:extLst>
            </p:cNvPr>
            <p:cNvSpPr txBox="1">
              <a:spLocks noChangeAspect="1"/>
            </p:cNvSpPr>
            <p:nvPr/>
          </p:nvSpPr>
          <p:spPr>
            <a:xfrm rot="428571">
              <a:off x="-8947196" y="2872596"/>
              <a:ext cx="1850150" cy="2810230"/>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4C42A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8" name="文本框 67">
              <a:extLst>
                <a:ext uri="{FF2B5EF4-FFF2-40B4-BE49-F238E27FC236}">
                  <a16:creationId xmlns:a16="http://schemas.microsoft.com/office/drawing/2014/main" xmlns="" id="{F7FD0DFB-9362-47F2-9DE2-1AF012395A4D}"/>
                </a:ext>
              </a:extLst>
            </p:cNvPr>
            <p:cNvSpPr txBox="1">
              <a:spLocks noChangeAspect="1"/>
            </p:cNvSpPr>
            <p:nvPr/>
          </p:nvSpPr>
          <p:spPr>
            <a:xfrm rot="342857">
              <a:off x="-8957747" y="2836240"/>
              <a:ext cx="1891570" cy="2873143"/>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5145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9" name="文本框 68">
              <a:extLst>
                <a:ext uri="{FF2B5EF4-FFF2-40B4-BE49-F238E27FC236}">
                  <a16:creationId xmlns:a16="http://schemas.microsoft.com/office/drawing/2014/main" xmlns="" id="{28C9F7D7-A1EC-47F9-AB56-003D2E23E8B7}"/>
                </a:ext>
              </a:extLst>
            </p:cNvPr>
            <p:cNvSpPr txBox="1">
              <a:spLocks noChangeAspect="1"/>
            </p:cNvSpPr>
            <p:nvPr/>
          </p:nvSpPr>
          <p:spPr>
            <a:xfrm rot="257143">
              <a:off x="-8966818" y="2798659"/>
              <a:ext cx="1932991" cy="2936059"/>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5649B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0" name="文本框 69">
              <a:extLst>
                <a:ext uri="{FF2B5EF4-FFF2-40B4-BE49-F238E27FC236}">
                  <a16:creationId xmlns:a16="http://schemas.microsoft.com/office/drawing/2014/main" xmlns="" id="{BBF64983-F443-4597-989D-1FB29B378473}"/>
                </a:ext>
              </a:extLst>
            </p:cNvPr>
            <p:cNvSpPr txBox="1">
              <a:spLocks noChangeAspect="1"/>
            </p:cNvSpPr>
            <p:nvPr/>
          </p:nvSpPr>
          <p:spPr>
            <a:xfrm rot="171429">
              <a:off x="-8974451" y="2759798"/>
              <a:ext cx="1974411" cy="2998971"/>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5A4CC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2" name="文本框 71">
              <a:extLst>
                <a:ext uri="{FF2B5EF4-FFF2-40B4-BE49-F238E27FC236}">
                  <a16:creationId xmlns:a16="http://schemas.microsoft.com/office/drawing/2014/main" xmlns="" id="{C450FE40-FF86-4CB0-8D92-31A5C5D6F025}"/>
                </a:ext>
              </a:extLst>
            </p:cNvPr>
            <p:cNvSpPr txBox="1">
              <a:spLocks noChangeAspect="1"/>
            </p:cNvSpPr>
            <p:nvPr/>
          </p:nvSpPr>
          <p:spPr>
            <a:xfrm rot="85714">
              <a:off x="-8980696" y="2719601"/>
              <a:ext cx="2015832" cy="3061886"/>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5F4FC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5" name="文本框 44">
              <a:extLst>
                <a:ext uri="{FF2B5EF4-FFF2-40B4-BE49-F238E27FC236}">
                  <a16:creationId xmlns:a16="http://schemas.microsoft.com/office/drawing/2014/main" xmlns="" id="{D4447AEE-442E-43CB-99C9-D8CE35530850}"/>
                </a:ext>
              </a:extLst>
            </p:cNvPr>
            <p:cNvSpPr txBox="1">
              <a:spLocks noChangeAspect="1"/>
            </p:cNvSpPr>
            <p:nvPr/>
          </p:nvSpPr>
          <p:spPr>
            <a:xfrm>
              <a:off x="-8985591" y="2678013"/>
              <a:ext cx="2057252" cy="3124800"/>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47625">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grpSp>
      <p:pic>
        <p:nvPicPr>
          <p:cNvPr id="94" name="图片 93">
            <a:extLst>
              <a:ext uri="{FF2B5EF4-FFF2-40B4-BE49-F238E27FC236}">
                <a16:creationId xmlns:a16="http://schemas.microsoft.com/office/drawing/2014/main" xmlns="" id="{9881EBC3-E5FA-47F3-B489-77FA4CA42CE4}"/>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34858" y="622067"/>
            <a:ext cx="1997869" cy="897171"/>
          </a:xfrm>
          <a:prstGeom prst="rect">
            <a:avLst/>
          </a:prstGeom>
        </p:spPr>
      </p:pic>
      <p:sp>
        <p:nvSpPr>
          <p:cNvPr id="95" name="文本框 94">
            <a:extLst>
              <a:ext uri="{FF2B5EF4-FFF2-40B4-BE49-F238E27FC236}">
                <a16:creationId xmlns:a16="http://schemas.microsoft.com/office/drawing/2014/main" xmlns="" id="{40C1CCEB-E550-45E3-80AB-82D8141D4A90}"/>
              </a:ext>
            </a:extLst>
          </p:cNvPr>
          <p:cNvSpPr txBox="1"/>
          <p:nvPr/>
        </p:nvSpPr>
        <p:spPr>
          <a:xfrm>
            <a:off x="6717513" y="3042698"/>
            <a:ext cx="2862249"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40000"/>
                  </a:schemeClr>
                </a:solidFill>
                <a:latin typeface="+mj-ea"/>
                <a:ea typeface="+mj-ea"/>
                <a:cs typeface="+mn-ea"/>
                <a:sym typeface="微软雅黑" panose="020B0503020204020204" pitchFamily="34" charset="-122"/>
              </a:rPr>
              <a:t>The theoretical framework </a:t>
            </a:r>
          </a:p>
        </p:txBody>
      </p:sp>
    </p:spTree>
    <p:extLst>
      <p:ext uri="{BB962C8B-B14F-4D97-AF65-F5344CB8AC3E}">
        <p14:creationId xmlns:p14="http://schemas.microsoft.com/office/powerpoint/2010/main" val="1510721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6A5BFEC1-725D-4F1B-9AE2-76E2DDF48B88}"/>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元宇宙还是什么</a:t>
            </a:r>
          </a:p>
        </p:txBody>
      </p:sp>
      <p:sp>
        <p:nvSpPr>
          <p:cNvPr id="10" name="椭圆 9">
            <a:extLst>
              <a:ext uri="{FF2B5EF4-FFF2-40B4-BE49-F238E27FC236}">
                <a16:creationId xmlns:a16="http://schemas.microsoft.com/office/drawing/2014/main" xmlns="" id="{A4CCB33E-0D72-4F75-BE74-D482018FC491}"/>
              </a:ext>
            </a:extLst>
          </p:cNvPr>
          <p:cNvSpPr/>
          <p:nvPr/>
        </p:nvSpPr>
        <p:spPr>
          <a:xfrm>
            <a:off x="4509155" y="1461155"/>
            <a:ext cx="3173690" cy="3173690"/>
          </a:xfrm>
          <a:prstGeom prst="ellipse">
            <a:avLst/>
          </a:prstGeom>
          <a:gradFill>
            <a:gsLst>
              <a:gs pos="37000">
                <a:schemeClr val="accent1">
                  <a:alpha val="0"/>
                </a:schemeClr>
              </a:gs>
              <a:gs pos="100000">
                <a:schemeClr val="accent1">
                  <a:alpha val="5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1" name="椭圆 10">
            <a:extLst>
              <a:ext uri="{FF2B5EF4-FFF2-40B4-BE49-F238E27FC236}">
                <a16:creationId xmlns:a16="http://schemas.microsoft.com/office/drawing/2014/main" xmlns="" id="{06FBA2F1-415B-4E9F-A219-E737F84C4D5D}"/>
              </a:ext>
            </a:extLst>
          </p:cNvPr>
          <p:cNvSpPr/>
          <p:nvPr/>
        </p:nvSpPr>
        <p:spPr>
          <a:xfrm>
            <a:off x="4911524" y="1863524"/>
            <a:ext cx="2368952" cy="2368952"/>
          </a:xfrm>
          <a:prstGeom prst="ellips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2" name="椭圆 11">
            <a:extLst>
              <a:ext uri="{FF2B5EF4-FFF2-40B4-BE49-F238E27FC236}">
                <a16:creationId xmlns:a16="http://schemas.microsoft.com/office/drawing/2014/main" xmlns="" id="{12DAC89E-41DA-4E44-9B00-D270F1CF0BEB}"/>
              </a:ext>
            </a:extLst>
          </p:cNvPr>
          <p:cNvSpPr/>
          <p:nvPr/>
        </p:nvSpPr>
        <p:spPr>
          <a:xfrm>
            <a:off x="4689987" y="1641987"/>
            <a:ext cx="2812026" cy="2812026"/>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3" name="椭圆 12">
            <a:extLst>
              <a:ext uri="{FF2B5EF4-FFF2-40B4-BE49-F238E27FC236}">
                <a16:creationId xmlns:a16="http://schemas.microsoft.com/office/drawing/2014/main" xmlns="" id="{842061F3-CC97-4470-948F-A6E491E02E03}"/>
              </a:ext>
            </a:extLst>
          </p:cNvPr>
          <p:cNvSpPr/>
          <p:nvPr/>
        </p:nvSpPr>
        <p:spPr>
          <a:xfrm>
            <a:off x="6144054" y="1598048"/>
            <a:ext cx="87878" cy="878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4" name="椭圆 13">
            <a:extLst>
              <a:ext uri="{FF2B5EF4-FFF2-40B4-BE49-F238E27FC236}">
                <a16:creationId xmlns:a16="http://schemas.microsoft.com/office/drawing/2014/main" xmlns="" id="{5D05865C-0971-401A-BEE0-2D9D207D9BA9}"/>
              </a:ext>
            </a:extLst>
          </p:cNvPr>
          <p:cNvSpPr/>
          <p:nvPr/>
        </p:nvSpPr>
        <p:spPr>
          <a:xfrm>
            <a:off x="6648244" y="4280288"/>
            <a:ext cx="87878" cy="878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5" name="椭圆 14">
            <a:extLst>
              <a:ext uri="{FF2B5EF4-FFF2-40B4-BE49-F238E27FC236}">
                <a16:creationId xmlns:a16="http://schemas.microsoft.com/office/drawing/2014/main" xmlns="" id="{37E2004B-53F1-4F44-BD20-58B04191BFC5}"/>
              </a:ext>
            </a:extLst>
          </p:cNvPr>
          <p:cNvSpPr/>
          <p:nvPr/>
        </p:nvSpPr>
        <p:spPr>
          <a:xfrm>
            <a:off x="4694349" y="3365888"/>
            <a:ext cx="87878" cy="878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6" name="椭圆 15">
            <a:extLst>
              <a:ext uri="{FF2B5EF4-FFF2-40B4-BE49-F238E27FC236}">
                <a16:creationId xmlns:a16="http://schemas.microsoft.com/office/drawing/2014/main" xmlns="" id="{12CBBF3E-B9FE-4817-AED9-ACA704D0AA4F}"/>
              </a:ext>
            </a:extLst>
          </p:cNvPr>
          <p:cNvSpPr/>
          <p:nvPr/>
        </p:nvSpPr>
        <p:spPr>
          <a:xfrm>
            <a:off x="5443959" y="2395959"/>
            <a:ext cx="1304082" cy="1304082"/>
          </a:xfrm>
          <a:prstGeom prst="ellipse">
            <a:avLst/>
          </a:prstGeom>
          <a:solidFill>
            <a:schemeClr val="accent1"/>
          </a:solidFill>
          <a:ln>
            <a:noFill/>
          </a:ln>
          <a:effectLst>
            <a:outerShdw blurRad="1651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7" name="弧形 16">
            <a:extLst>
              <a:ext uri="{FF2B5EF4-FFF2-40B4-BE49-F238E27FC236}">
                <a16:creationId xmlns:a16="http://schemas.microsoft.com/office/drawing/2014/main" xmlns="" id="{7379F2FD-70AA-47CC-A482-6F2F3E806C95}"/>
              </a:ext>
            </a:extLst>
          </p:cNvPr>
          <p:cNvSpPr/>
          <p:nvPr/>
        </p:nvSpPr>
        <p:spPr>
          <a:xfrm>
            <a:off x="4252732" y="1204732"/>
            <a:ext cx="3686536" cy="3686536"/>
          </a:xfrm>
          <a:prstGeom prst="arc">
            <a:avLst>
              <a:gd name="adj1" fmla="val 16200000"/>
              <a:gd name="adj2" fmla="val 20970340"/>
            </a:avLst>
          </a:prstGeom>
          <a:noFill/>
          <a:ln w="12700">
            <a:gradFill>
              <a:gsLst>
                <a:gs pos="0">
                  <a:schemeClr val="accent1">
                    <a:alpha val="66000"/>
                  </a:schemeClr>
                </a:gs>
                <a:gs pos="67000">
                  <a:schemeClr val="accent1">
                    <a:alpha val="0"/>
                  </a:schemeClr>
                </a:gs>
              </a:gsLst>
              <a:lin ang="5400000" scaled="1"/>
            </a:gra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8" name="弧形 17">
            <a:extLst>
              <a:ext uri="{FF2B5EF4-FFF2-40B4-BE49-F238E27FC236}">
                <a16:creationId xmlns:a16="http://schemas.microsoft.com/office/drawing/2014/main" xmlns="" id="{B6879510-27C9-4684-9AA2-A053AF965615}"/>
              </a:ext>
            </a:extLst>
          </p:cNvPr>
          <p:cNvSpPr/>
          <p:nvPr/>
        </p:nvSpPr>
        <p:spPr>
          <a:xfrm>
            <a:off x="4339542" y="1291542"/>
            <a:ext cx="3512916" cy="3512916"/>
          </a:xfrm>
          <a:prstGeom prst="arc">
            <a:avLst>
              <a:gd name="adj1" fmla="val 6030482"/>
              <a:gd name="adj2" fmla="val 11516124"/>
            </a:avLst>
          </a:prstGeom>
          <a:noFill/>
          <a:ln w="12700">
            <a:gradFill>
              <a:gsLst>
                <a:gs pos="89000">
                  <a:schemeClr val="accent1">
                    <a:alpha val="42000"/>
                  </a:schemeClr>
                </a:gs>
                <a:gs pos="26000">
                  <a:schemeClr val="accent1">
                    <a:alpha val="0"/>
                  </a:schemeClr>
                </a:gs>
              </a:gsLst>
              <a:lin ang="5400000" scaled="1"/>
            </a:gra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9" name="弧形 18">
            <a:extLst>
              <a:ext uri="{FF2B5EF4-FFF2-40B4-BE49-F238E27FC236}">
                <a16:creationId xmlns:a16="http://schemas.microsoft.com/office/drawing/2014/main" xmlns="" id="{DDAE86E3-DD27-4E34-B391-53CD6CFDEEE6}"/>
              </a:ext>
            </a:extLst>
          </p:cNvPr>
          <p:cNvSpPr/>
          <p:nvPr/>
        </p:nvSpPr>
        <p:spPr>
          <a:xfrm>
            <a:off x="4038600" y="990600"/>
            <a:ext cx="4114800" cy="4114800"/>
          </a:xfrm>
          <a:prstGeom prst="arc">
            <a:avLst>
              <a:gd name="adj1" fmla="val 9911069"/>
              <a:gd name="adj2" fmla="val 13857596"/>
            </a:avLst>
          </a:prstGeom>
          <a:noFill/>
          <a:ln w="6350">
            <a:gradFill>
              <a:gsLst>
                <a:gs pos="0">
                  <a:schemeClr val="accent1">
                    <a:alpha val="0"/>
                  </a:schemeClr>
                </a:gs>
                <a:gs pos="100000">
                  <a:schemeClr val="accent1"/>
                </a:gs>
              </a:gsLst>
              <a:lin ang="5400000" scaled="1"/>
            </a:gradFill>
            <a:prstDash val="soli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0" name="椭圆 19">
            <a:extLst>
              <a:ext uri="{FF2B5EF4-FFF2-40B4-BE49-F238E27FC236}">
                <a16:creationId xmlns:a16="http://schemas.microsoft.com/office/drawing/2014/main" xmlns="" id="{9F351313-EF58-4CAE-A5CA-949AB1EF6C33}"/>
              </a:ext>
            </a:extLst>
          </p:cNvPr>
          <p:cNvSpPr/>
          <p:nvPr/>
        </p:nvSpPr>
        <p:spPr>
          <a:xfrm>
            <a:off x="3763619" y="2264619"/>
            <a:ext cx="658020" cy="658020"/>
          </a:xfrm>
          <a:prstGeom prst="ellipse">
            <a:avLst/>
          </a:prstGeom>
          <a:solidFill>
            <a:schemeClr val="accent1"/>
          </a:solidFill>
          <a:ln>
            <a:noFill/>
          </a:ln>
          <a:effectLst>
            <a:outerShdw blurRad="266700" dist="38100" dir="5400000" algn="t"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cs typeface="+mn-ea"/>
              <a:sym typeface="微软雅黑" panose="020B0503020204020204" pitchFamily="34" charset="-122"/>
            </a:endParaRPr>
          </a:p>
        </p:txBody>
      </p:sp>
      <p:sp>
        <p:nvSpPr>
          <p:cNvPr id="21" name="不完整圆 20">
            <a:extLst>
              <a:ext uri="{FF2B5EF4-FFF2-40B4-BE49-F238E27FC236}">
                <a16:creationId xmlns:a16="http://schemas.microsoft.com/office/drawing/2014/main" xmlns="" id="{6373190B-3F7D-497F-A8DA-FE7A973012CD}"/>
              </a:ext>
            </a:extLst>
          </p:cNvPr>
          <p:cNvSpPr/>
          <p:nvPr/>
        </p:nvSpPr>
        <p:spPr>
          <a:xfrm>
            <a:off x="5027271" y="1979271"/>
            <a:ext cx="2137458" cy="2137458"/>
          </a:xfrm>
          <a:prstGeom prst="pie">
            <a:avLst>
              <a:gd name="adj1" fmla="val 9719005"/>
              <a:gd name="adj2" fmla="val 16200000"/>
            </a:avLst>
          </a:prstGeom>
          <a:gradFill flip="none" rotWithShape="1">
            <a:gsLst>
              <a:gs pos="0">
                <a:schemeClr val="bg1">
                  <a:alpha val="35000"/>
                </a:schemeClr>
              </a:gs>
              <a:gs pos="72000">
                <a:schemeClr val="bg1">
                  <a:alpha val="0"/>
                </a:schemeClr>
              </a:gs>
            </a:gsLst>
            <a:lin ang="4800000" scaled="0"/>
            <a:tileRect/>
          </a:gradFill>
          <a:ln>
            <a:noFill/>
          </a:ln>
          <a:effectLst>
            <a:outerShdw blurRad="1651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3" name="弧形 22">
            <a:extLst>
              <a:ext uri="{FF2B5EF4-FFF2-40B4-BE49-F238E27FC236}">
                <a16:creationId xmlns:a16="http://schemas.microsoft.com/office/drawing/2014/main" xmlns="" id="{F6CE2ABE-3B9E-49C4-94F8-8A39EE0048D2}"/>
              </a:ext>
            </a:extLst>
          </p:cNvPr>
          <p:cNvSpPr/>
          <p:nvPr/>
        </p:nvSpPr>
        <p:spPr>
          <a:xfrm>
            <a:off x="3982065" y="934065"/>
            <a:ext cx="4227870" cy="4227870"/>
          </a:xfrm>
          <a:prstGeom prst="arc">
            <a:avLst>
              <a:gd name="adj1" fmla="val 17368315"/>
              <a:gd name="adj2" fmla="val 21447489"/>
            </a:avLst>
          </a:prstGeom>
          <a:noFill/>
          <a:ln w="6350">
            <a:gradFill>
              <a:gsLst>
                <a:gs pos="100000">
                  <a:schemeClr val="accent1">
                    <a:alpha val="0"/>
                  </a:schemeClr>
                </a:gs>
                <a:gs pos="0">
                  <a:schemeClr val="accent1"/>
                </a:gs>
              </a:gsLst>
              <a:lin ang="5400000" scaled="1"/>
            </a:gradFill>
            <a:prstDash val="soli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4" name="椭圆 23">
            <a:extLst>
              <a:ext uri="{FF2B5EF4-FFF2-40B4-BE49-F238E27FC236}">
                <a16:creationId xmlns:a16="http://schemas.microsoft.com/office/drawing/2014/main" xmlns="" id="{91704A5A-B335-444A-9AFA-47951A73D985}"/>
              </a:ext>
            </a:extLst>
          </p:cNvPr>
          <p:cNvSpPr/>
          <p:nvPr/>
        </p:nvSpPr>
        <p:spPr>
          <a:xfrm>
            <a:off x="7603986" y="1691278"/>
            <a:ext cx="658020" cy="658020"/>
          </a:xfrm>
          <a:prstGeom prst="ellipse">
            <a:avLst/>
          </a:prstGeom>
          <a:solidFill>
            <a:schemeClr val="accent1"/>
          </a:solidFill>
          <a:ln>
            <a:noFill/>
          </a:ln>
          <a:effectLst>
            <a:outerShdw blurRad="266700" dist="38100" dir="5400000" algn="t"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cs typeface="+mn-ea"/>
              <a:sym typeface="微软雅黑" panose="020B0503020204020204" pitchFamily="34" charset="-122"/>
            </a:endParaRPr>
          </a:p>
        </p:txBody>
      </p:sp>
      <p:sp>
        <p:nvSpPr>
          <p:cNvPr id="25" name="弧形 24">
            <a:extLst>
              <a:ext uri="{FF2B5EF4-FFF2-40B4-BE49-F238E27FC236}">
                <a16:creationId xmlns:a16="http://schemas.microsoft.com/office/drawing/2014/main" xmlns="" id="{23ABDF2B-5031-485B-82B7-DA3CA4181982}"/>
              </a:ext>
            </a:extLst>
          </p:cNvPr>
          <p:cNvSpPr/>
          <p:nvPr/>
        </p:nvSpPr>
        <p:spPr>
          <a:xfrm>
            <a:off x="4038600" y="990600"/>
            <a:ext cx="4114800" cy="4114800"/>
          </a:xfrm>
          <a:prstGeom prst="arc">
            <a:avLst>
              <a:gd name="adj1" fmla="val 894268"/>
              <a:gd name="adj2" fmla="val 5704181"/>
            </a:avLst>
          </a:prstGeom>
          <a:noFill/>
          <a:ln w="6350">
            <a:gradFill>
              <a:gsLst>
                <a:gs pos="0">
                  <a:schemeClr val="accent1">
                    <a:alpha val="0"/>
                  </a:schemeClr>
                </a:gs>
                <a:gs pos="100000">
                  <a:schemeClr val="accent1"/>
                </a:gs>
              </a:gsLst>
              <a:lin ang="0" scaled="0"/>
            </a:gradFill>
            <a:prstDash val="soli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6" name="椭圆 25">
            <a:extLst>
              <a:ext uri="{FF2B5EF4-FFF2-40B4-BE49-F238E27FC236}">
                <a16:creationId xmlns:a16="http://schemas.microsoft.com/office/drawing/2014/main" xmlns="" id="{8066CE93-D266-4575-90A9-5F7226F7F360}"/>
              </a:ext>
            </a:extLst>
          </p:cNvPr>
          <p:cNvSpPr/>
          <p:nvPr/>
        </p:nvSpPr>
        <p:spPr>
          <a:xfrm>
            <a:off x="7227715" y="4206146"/>
            <a:ext cx="658020" cy="658020"/>
          </a:xfrm>
          <a:prstGeom prst="ellipse">
            <a:avLst/>
          </a:prstGeom>
          <a:solidFill>
            <a:schemeClr val="accent1"/>
          </a:solidFill>
          <a:ln>
            <a:noFill/>
          </a:ln>
          <a:effectLst>
            <a:outerShdw blurRad="266700" dist="38100" dir="5400000" algn="t"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cs typeface="+mn-ea"/>
              <a:sym typeface="微软雅黑" panose="020B0503020204020204" pitchFamily="34" charset="-122"/>
            </a:endParaRPr>
          </a:p>
        </p:txBody>
      </p:sp>
      <p:sp>
        <p:nvSpPr>
          <p:cNvPr id="27" name="弧形 26">
            <a:extLst>
              <a:ext uri="{FF2B5EF4-FFF2-40B4-BE49-F238E27FC236}">
                <a16:creationId xmlns:a16="http://schemas.microsoft.com/office/drawing/2014/main" xmlns="" id="{A04744D3-085E-46A2-91D3-831049B29BD7}"/>
              </a:ext>
            </a:extLst>
          </p:cNvPr>
          <p:cNvSpPr/>
          <p:nvPr/>
        </p:nvSpPr>
        <p:spPr>
          <a:xfrm>
            <a:off x="2240280" y="-426720"/>
            <a:ext cx="7711440" cy="7711440"/>
          </a:xfrm>
          <a:prstGeom prst="arc">
            <a:avLst>
              <a:gd name="adj1" fmla="val 20081156"/>
              <a:gd name="adj2" fmla="val 1086923"/>
            </a:avLst>
          </a:prstGeom>
          <a:noFill/>
          <a:ln w="381000" cap="rnd">
            <a:gradFill>
              <a:gsLst>
                <a:gs pos="28000">
                  <a:schemeClr val="accent1">
                    <a:alpha val="0"/>
                  </a:schemeClr>
                </a:gs>
                <a:gs pos="100000">
                  <a:schemeClr val="accent1">
                    <a:alpha val="33000"/>
                  </a:schemeClr>
                </a:gs>
              </a:gsLst>
              <a:lin ang="5400000" scaled="1"/>
            </a:gradFill>
            <a:prstDash val="soli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弧形 27">
            <a:extLst>
              <a:ext uri="{FF2B5EF4-FFF2-40B4-BE49-F238E27FC236}">
                <a16:creationId xmlns:a16="http://schemas.microsoft.com/office/drawing/2014/main" xmlns="" id="{DFF2C8EF-917F-4026-9F78-814A5BB5EE18}"/>
              </a:ext>
            </a:extLst>
          </p:cNvPr>
          <p:cNvSpPr/>
          <p:nvPr/>
        </p:nvSpPr>
        <p:spPr>
          <a:xfrm>
            <a:off x="2240280" y="-807720"/>
            <a:ext cx="7711440" cy="7711440"/>
          </a:xfrm>
          <a:prstGeom prst="arc">
            <a:avLst>
              <a:gd name="adj1" fmla="val 9248893"/>
              <a:gd name="adj2" fmla="val 12491383"/>
            </a:avLst>
          </a:prstGeom>
          <a:noFill/>
          <a:ln w="381000" cap="rnd">
            <a:gradFill>
              <a:gsLst>
                <a:gs pos="75000">
                  <a:schemeClr val="accent1">
                    <a:alpha val="0"/>
                  </a:schemeClr>
                </a:gs>
                <a:gs pos="0">
                  <a:schemeClr val="accent1">
                    <a:alpha val="33000"/>
                  </a:schemeClr>
                </a:gs>
              </a:gsLst>
              <a:lin ang="5400000" scaled="1"/>
            </a:gradFill>
            <a:prstDash val="soli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 name="文本框 2">
            <a:extLst>
              <a:ext uri="{FF2B5EF4-FFF2-40B4-BE49-F238E27FC236}">
                <a16:creationId xmlns:a16="http://schemas.microsoft.com/office/drawing/2014/main" xmlns="" id="{6782A381-D32A-4AF0-9C97-F35143A53A8B}"/>
              </a:ext>
            </a:extLst>
          </p:cNvPr>
          <p:cNvSpPr txBox="1"/>
          <p:nvPr/>
        </p:nvSpPr>
        <p:spPr>
          <a:xfrm>
            <a:off x="3460257" y="5043779"/>
            <a:ext cx="5283224" cy="304250"/>
          </a:xfrm>
          <a:prstGeom prst="rect">
            <a:avLst/>
          </a:prstGeom>
          <a:noFill/>
        </p:spPr>
        <p:txBody>
          <a:bodyPr wrap="square" lIns="0" tIns="0" rIns="0" bIns="0" rtlCol="0">
            <a:spAutoFit/>
          </a:bodyPr>
          <a:lstStyle/>
          <a:p>
            <a:pPr algn="r">
              <a:lnSpc>
                <a:spcPct val="120000"/>
              </a:lnSpc>
            </a:pPr>
            <a:r>
              <a:rPr lang="zh-CN" altLang="en-US" b="1" dirty="0">
                <a:solidFill>
                  <a:schemeClr val="accent3"/>
                </a:solidFill>
                <a:latin typeface="+mn-ea"/>
                <a:cs typeface="+mn-ea"/>
                <a:sym typeface="微软雅黑" panose="020B0503020204020204" pitchFamily="34" charset="-122"/>
              </a:rPr>
              <a:t>由</a:t>
            </a:r>
            <a:r>
              <a:rPr lang="en-US" altLang="zh-CN" b="1" dirty="0">
                <a:solidFill>
                  <a:schemeClr val="accent3"/>
                </a:solidFill>
                <a:latin typeface="+mn-ea"/>
                <a:cs typeface="+mn-ea"/>
                <a:sym typeface="微软雅黑" panose="020B0503020204020204" pitchFamily="34" charset="-122"/>
              </a:rPr>
              <a:t>AR</a:t>
            </a:r>
            <a:r>
              <a:rPr lang="zh-CN" altLang="en-US" b="1" dirty="0">
                <a:solidFill>
                  <a:schemeClr val="accent3"/>
                </a:solidFill>
                <a:latin typeface="+mn-ea"/>
                <a:cs typeface="+mn-ea"/>
                <a:sym typeface="微软雅黑" panose="020B0503020204020204" pitchFamily="34" charset="-122"/>
              </a:rPr>
              <a:t>、 </a:t>
            </a:r>
            <a:r>
              <a:rPr lang="en-US" altLang="zh-CN" b="1" dirty="0">
                <a:solidFill>
                  <a:schemeClr val="accent3"/>
                </a:solidFill>
                <a:latin typeface="+mn-ea"/>
                <a:cs typeface="+mn-ea"/>
                <a:sym typeface="微软雅黑" panose="020B0503020204020204" pitchFamily="34" charset="-122"/>
              </a:rPr>
              <a:t>VR</a:t>
            </a:r>
            <a:r>
              <a:rPr lang="zh-CN" altLang="en-US" b="1" dirty="0">
                <a:solidFill>
                  <a:schemeClr val="accent3"/>
                </a:solidFill>
                <a:latin typeface="+mn-ea"/>
                <a:cs typeface="+mn-ea"/>
                <a:sym typeface="微软雅黑" panose="020B0503020204020204" pitchFamily="34" charset="-122"/>
              </a:rPr>
              <a:t>、</a:t>
            </a:r>
            <a:r>
              <a:rPr lang="en-US" altLang="zh-CN" b="1" dirty="0">
                <a:solidFill>
                  <a:schemeClr val="accent3"/>
                </a:solidFill>
                <a:latin typeface="+mn-ea"/>
                <a:cs typeface="+mn-ea"/>
                <a:sym typeface="微软雅黑" panose="020B0503020204020204" pitchFamily="34" charset="-122"/>
              </a:rPr>
              <a:t>3D</a:t>
            </a:r>
            <a:r>
              <a:rPr lang="zh-CN" altLang="en-US" b="1" dirty="0">
                <a:solidFill>
                  <a:schemeClr val="accent3"/>
                </a:solidFill>
                <a:latin typeface="+mn-ea"/>
                <a:cs typeface="+mn-ea"/>
                <a:sym typeface="微软雅黑" panose="020B0503020204020204" pitchFamily="34" charset="-122"/>
              </a:rPr>
              <a:t>等技术支持的虚拟现实的网络世界</a:t>
            </a:r>
          </a:p>
        </p:txBody>
      </p:sp>
      <p:sp>
        <p:nvSpPr>
          <p:cNvPr id="6" name="文本框 5">
            <a:extLst>
              <a:ext uri="{FF2B5EF4-FFF2-40B4-BE49-F238E27FC236}">
                <a16:creationId xmlns:a16="http://schemas.microsoft.com/office/drawing/2014/main" xmlns="" id="{07A302AC-FCC5-4546-AC09-DC84BEB4C027}"/>
              </a:ext>
            </a:extLst>
          </p:cNvPr>
          <p:cNvSpPr txBox="1"/>
          <p:nvPr/>
        </p:nvSpPr>
        <p:spPr>
          <a:xfrm>
            <a:off x="8531948" y="1461155"/>
            <a:ext cx="2561620" cy="304250"/>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拥有现实世界一切形态</a:t>
            </a:r>
            <a:endParaRPr lang="en-US" altLang="zh-CN" b="1" dirty="0">
              <a:solidFill>
                <a:schemeClr val="accent3"/>
              </a:solidFill>
              <a:latin typeface="+mn-ea"/>
              <a:cs typeface="+mn-ea"/>
              <a:sym typeface="微软雅黑" panose="020B0503020204020204" pitchFamily="34" charset="-122"/>
            </a:endParaRPr>
          </a:p>
        </p:txBody>
      </p:sp>
      <p:sp>
        <p:nvSpPr>
          <p:cNvPr id="9" name="文本框 8">
            <a:extLst>
              <a:ext uri="{FF2B5EF4-FFF2-40B4-BE49-F238E27FC236}">
                <a16:creationId xmlns:a16="http://schemas.microsoft.com/office/drawing/2014/main" xmlns="" id="{6DD5A382-CB56-44C8-B8D8-4B0F0CE2BBC1}"/>
              </a:ext>
            </a:extLst>
          </p:cNvPr>
          <p:cNvSpPr txBox="1"/>
          <p:nvPr/>
        </p:nvSpPr>
        <p:spPr>
          <a:xfrm>
            <a:off x="883360" y="1757700"/>
            <a:ext cx="3182243" cy="304250"/>
          </a:xfrm>
          <a:prstGeom prst="rect">
            <a:avLst/>
          </a:prstGeom>
          <a:noFill/>
        </p:spPr>
        <p:txBody>
          <a:bodyPr wrap="square" lIns="0" tIns="0" rIns="0" bIns="0" rtlCol="0">
            <a:spAutoFit/>
          </a:bodyPr>
          <a:lstStyle/>
          <a:p>
            <a:pPr>
              <a:lnSpc>
                <a:spcPct val="120000"/>
              </a:lnSpc>
            </a:pPr>
            <a:r>
              <a:rPr lang="zh-CN" altLang="en-US" b="1" dirty="0">
                <a:solidFill>
                  <a:schemeClr val="accent3"/>
                </a:solidFill>
                <a:latin typeface="+mn-ea"/>
                <a:cs typeface="+mn-ea"/>
                <a:sym typeface="微软雅黑" panose="020B0503020204020204" pitchFamily="34" charset="-122"/>
              </a:rPr>
              <a:t>平行于现实世界的虚拟世界</a:t>
            </a:r>
            <a:endParaRPr lang="en-US" altLang="zh-CN" b="1" dirty="0">
              <a:solidFill>
                <a:schemeClr val="accent3"/>
              </a:solidFill>
              <a:latin typeface="+mn-ea"/>
              <a:cs typeface="+mn-ea"/>
              <a:sym typeface="微软雅黑" panose="020B0503020204020204" pitchFamily="34" charset="-122"/>
            </a:endParaRPr>
          </a:p>
        </p:txBody>
      </p:sp>
      <p:pic>
        <p:nvPicPr>
          <p:cNvPr id="32" name="图片占位符 36" descr="科学思想 轮廓">
            <a:extLst>
              <a:ext uri="{FF2B5EF4-FFF2-40B4-BE49-F238E27FC236}">
                <a16:creationId xmlns:a16="http://schemas.microsoft.com/office/drawing/2014/main" xmlns="" id="{3254A4AF-531D-4978-87A7-49312738278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31" b="131"/>
          <a:stretch>
            <a:fillRect/>
          </a:stretch>
        </p:blipFill>
        <p:spPr>
          <a:xfrm>
            <a:off x="3858629" y="2359629"/>
            <a:ext cx="468000" cy="468000"/>
          </a:xfrm>
          <a:prstGeom prst="rect">
            <a:avLst/>
          </a:prstGeom>
        </p:spPr>
      </p:pic>
      <p:pic>
        <p:nvPicPr>
          <p:cNvPr id="33" name="图形 32" descr="头上的大脑 轮廓">
            <a:extLst>
              <a:ext uri="{FF2B5EF4-FFF2-40B4-BE49-F238E27FC236}">
                <a16:creationId xmlns:a16="http://schemas.microsoft.com/office/drawing/2014/main" xmlns="" id="{4BFD2088-7D9A-4819-8B63-CE7BC7BF45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698996" y="1786288"/>
            <a:ext cx="468000" cy="468000"/>
          </a:xfrm>
          <a:prstGeom prst="rect">
            <a:avLst/>
          </a:prstGeom>
        </p:spPr>
      </p:pic>
      <p:pic>
        <p:nvPicPr>
          <p:cNvPr id="34" name="图形 33" descr="集体讨论 轮廓">
            <a:extLst>
              <a:ext uri="{FF2B5EF4-FFF2-40B4-BE49-F238E27FC236}">
                <a16:creationId xmlns:a16="http://schemas.microsoft.com/office/drawing/2014/main" xmlns="" id="{98ECFFA2-A911-4FDD-B764-E4BADC5C572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322725" y="4301156"/>
            <a:ext cx="468000" cy="468000"/>
          </a:xfrm>
          <a:prstGeom prst="rect">
            <a:avLst/>
          </a:prstGeom>
        </p:spPr>
      </p:pic>
      <p:pic>
        <p:nvPicPr>
          <p:cNvPr id="29" name="图片 28">
            <a:extLst>
              <a:ext uri="{FF2B5EF4-FFF2-40B4-BE49-F238E27FC236}">
                <a16:creationId xmlns:a16="http://schemas.microsoft.com/office/drawing/2014/main" xmlns="" id="{AFDD5D8C-E31E-4F62-9BEF-8230AC212632}"/>
              </a:ext>
            </a:extLst>
          </p:cNvPr>
          <p:cNvPicPr>
            <a:picLocks noChangeAspect="1"/>
          </p:cNvPicPr>
          <p:nvPr/>
        </p:nvPicPr>
        <p:blipFill>
          <a:blip r:embed="rId8"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grpSp>
        <p:nvGrpSpPr>
          <p:cNvPr id="30" name="组合 29">
            <a:extLst>
              <a:ext uri="{FF2B5EF4-FFF2-40B4-BE49-F238E27FC236}">
                <a16:creationId xmlns:a16="http://schemas.microsoft.com/office/drawing/2014/main" xmlns="" id="{46DDD80D-E578-470F-B732-936EFD7F3AE6}"/>
              </a:ext>
            </a:extLst>
          </p:cNvPr>
          <p:cNvGrpSpPr/>
          <p:nvPr/>
        </p:nvGrpSpPr>
        <p:grpSpPr>
          <a:xfrm>
            <a:off x="2710063" y="3648799"/>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31" name="平行四边形 30">
              <a:extLst>
                <a:ext uri="{FF2B5EF4-FFF2-40B4-BE49-F238E27FC236}">
                  <a16:creationId xmlns:a16="http://schemas.microsoft.com/office/drawing/2014/main" xmlns="" id="{642097CA-AA08-4F6A-A973-7805C64EF8D7}"/>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5" name="平行四边形 34">
              <a:extLst>
                <a:ext uri="{FF2B5EF4-FFF2-40B4-BE49-F238E27FC236}">
                  <a16:creationId xmlns:a16="http://schemas.microsoft.com/office/drawing/2014/main" xmlns="" id="{362AC186-2F35-4889-BF7E-750353CC16A0}"/>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6" name="平行四边形 35">
              <a:extLst>
                <a:ext uri="{FF2B5EF4-FFF2-40B4-BE49-F238E27FC236}">
                  <a16:creationId xmlns:a16="http://schemas.microsoft.com/office/drawing/2014/main" xmlns="" id="{06EF4948-EE55-4BE7-94B4-ED8A18B7C524}"/>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7" name="平行四边形 36">
              <a:extLst>
                <a:ext uri="{FF2B5EF4-FFF2-40B4-BE49-F238E27FC236}">
                  <a16:creationId xmlns:a16="http://schemas.microsoft.com/office/drawing/2014/main" xmlns="" id="{2A581005-873E-480D-9BDE-9397FF1E7D29}"/>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8" name="平行四边形 37">
              <a:extLst>
                <a:ext uri="{FF2B5EF4-FFF2-40B4-BE49-F238E27FC236}">
                  <a16:creationId xmlns:a16="http://schemas.microsoft.com/office/drawing/2014/main" xmlns="" id="{A7BF7D25-F26A-4F08-B0DD-11D606B1F97B}"/>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9" name="平行四边形 38">
              <a:extLst>
                <a:ext uri="{FF2B5EF4-FFF2-40B4-BE49-F238E27FC236}">
                  <a16:creationId xmlns:a16="http://schemas.microsoft.com/office/drawing/2014/main" xmlns="" id="{A7F43370-0D97-4572-9085-54268D59E541}"/>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0" name="平行四边形 39">
              <a:extLst>
                <a:ext uri="{FF2B5EF4-FFF2-40B4-BE49-F238E27FC236}">
                  <a16:creationId xmlns:a16="http://schemas.microsoft.com/office/drawing/2014/main" xmlns="" id="{9F3B4D09-1765-4E5A-9645-76DB4BE46A7A}"/>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1" name="平行四边形 40">
              <a:extLst>
                <a:ext uri="{FF2B5EF4-FFF2-40B4-BE49-F238E27FC236}">
                  <a16:creationId xmlns:a16="http://schemas.microsoft.com/office/drawing/2014/main" xmlns="" id="{053A6B30-7880-40ED-BD69-20F8612A6B97}"/>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2" name="平行四边形 41">
              <a:extLst>
                <a:ext uri="{FF2B5EF4-FFF2-40B4-BE49-F238E27FC236}">
                  <a16:creationId xmlns:a16="http://schemas.microsoft.com/office/drawing/2014/main" xmlns="" id="{8AF60754-0AEC-4323-84F1-B882EEDE12D2}"/>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3" name="平行四边形 42">
              <a:extLst>
                <a:ext uri="{FF2B5EF4-FFF2-40B4-BE49-F238E27FC236}">
                  <a16:creationId xmlns:a16="http://schemas.microsoft.com/office/drawing/2014/main" xmlns="" id="{181B773C-7FBC-42B3-9FAE-17773B2E7AAD}"/>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4" name="平行四边形 43">
              <a:extLst>
                <a:ext uri="{FF2B5EF4-FFF2-40B4-BE49-F238E27FC236}">
                  <a16:creationId xmlns:a16="http://schemas.microsoft.com/office/drawing/2014/main" xmlns="" id="{D4E82FC2-EB7A-4194-98C1-E59B684FB31B}"/>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45" name="组合 44">
            <a:extLst>
              <a:ext uri="{FF2B5EF4-FFF2-40B4-BE49-F238E27FC236}">
                <a16:creationId xmlns:a16="http://schemas.microsoft.com/office/drawing/2014/main" xmlns="" id="{EE5FB59F-2CDB-437F-AA11-B1934991B8CC}"/>
              </a:ext>
            </a:extLst>
          </p:cNvPr>
          <p:cNvGrpSpPr/>
          <p:nvPr/>
        </p:nvGrpSpPr>
        <p:grpSpPr>
          <a:xfrm>
            <a:off x="6234011" y="6158523"/>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46" name="平行四边形 45">
              <a:extLst>
                <a:ext uri="{FF2B5EF4-FFF2-40B4-BE49-F238E27FC236}">
                  <a16:creationId xmlns:a16="http://schemas.microsoft.com/office/drawing/2014/main" xmlns="" id="{8D43328A-F8C2-4F33-8DA7-B2954202BD08}"/>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7" name="平行四边形 46">
              <a:extLst>
                <a:ext uri="{FF2B5EF4-FFF2-40B4-BE49-F238E27FC236}">
                  <a16:creationId xmlns:a16="http://schemas.microsoft.com/office/drawing/2014/main" xmlns="" id="{4A2FEBDA-35AA-4A7D-BEE5-54BCDFF2853B}"/>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8" name="平行四边形 47">
              <a:extLst>
                <a:ext uri="{FF2B5EF4-FFF2-40B4-BE49-F238E27FC236}">
                  <a16:creationId xmlns:a16="http://schemas.microsoft.com/office/drawing/2014/main" xmlns="" id="{058F08C8-5CF7-4247-96EA-92E29A6310FB}"/>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9" name="平行四边形 48">
              <a:extLst>
                <a:ext uri="{FF2B5EF4-FFF2-40B4-BE49-F238E27FC236}">
                  <a16:creationId xmlns:a16="http://schemas.microsoft.com/office/drawing/2014/main" xmlns="" id="{2BE0A2EB-AF70-46DE-BDB4-0FB8855855D9}"/>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0" name="平行四边形 49">
              <a:extLst>
                <a:ext uri="{FF2B5EF4-FFF2-40B4-BE49-F238E27FC236}">
                  <a16:creationId xmlns:a16="http://schemas.microsoft.com/office/drawing/2014/main" xmlns="" id="{13CAA322-4605-4492-8B1F-25AE40B7958A}"/>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1" name="平行四边形 50">
              <a:extLst>
                <a:ext uri="{FF2B5EF4-FFF2-40B4-BE49-F238E27FC236}">
                  <a16:creationId xmlns:a16="http://schemas.microsoft.com/office/drawing/2014/main" xmlns="" id="{A579BEE2-2315-4A2E-8324-7404072B73D6}"/>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2" name="平行四边形 51">
              <a:extLst>
                <a:ext uri="{FF2B5EF4-FFF2-40B4-BE49-F238E27FC236}">
                  <a16:creationId xmlns:a16="http://schemas.microsoft.com/office/drawing/2014/main" xmlns="" id="{55963959-3BE4-4472-9AD5-A78E48CA2683}"/>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3" name="平行四边形 52">
              <a:extLst>
                <a:ext uri="{FF2B5EF4-FFF2-40B4-BE49-F238E27FC236}">
                  <a16:creationId xmlns:a16="http://schemas.microsoft.com/office/drawing/2014/main" xmlns="" id="{8111CF64-3456-495D-800E-9877A61871B1}"/>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4" name="平行四边形 53">
              <a:extLst>
                <a:ext uri="{FF2B5EF4-FFF2-40B4-BE49-F238E27FC236}">
                  <a16:creationId xmlns:a16="http://schemas.microsoft.com/office/drawing/2014/main" xmlns="" id="{40E1B254-6A36-4B4C-A017-ABD1F72FD68D}"/>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5" name="平行四边形 54">
              <a:extLst>
                <a:ext uri="{FF2B5EF4-FFF2-40B4-BE49-F238E27FC236}">
                  <a16:creationId xmlns:a16="http://schemas.microsoft.com/office/drawing/2014/main" xmlns="" id="{41C2CBD6-9D55-4207-9093-80DD01377A62}"/>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6" name="平行四边形 55">
              <a:extLst>
                <a:ext uri="{FF2B5EF4-FFF2-40B4-BE49-F238E27FC236}">
                  <a16:creationId xmlns:a16="http://schemas.microsoft.com/office/drawing/2014/main" xmlns="" id="{41E9C225-4352-4883-B7A6-247F76995208}"/>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57" name="组合 56">
            <a:extLst>
              <a:ext uri="{FF2B5EF4-FFF2-40B4-BE49-F238E27FC236}">
                <a16:creationId xmlns:a16="http://schemas.microsoft.com/office/drawing/2014/main" xmlns="" id="{A9F2646A-4918-42D0-9A2E-2F68874FE9B3}"/>
              </a:ext>
            </a:extLst>
          </p:cNvPr>
          <p:cNvGrpSpPr/>
          <p:nvPr/>
        </p:nvGrpSpPr>
        <p:grpSpPr>
          <a:xfrm flipH="1">
            <a:off x="8300838" y="3255577"/>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58" name="平行四边形 57">
              <a:extLst>
                <a:ext uri="{FF2B5EF4-FFF2-40B4-BE49-F238E27FC236}">
                  <a16:creationId xmlns:a16="http://schemas.microsoft.com/office/drawing/2014/main" xmlns="" id="{8449FC37-DC65-4439-9698-42BB9C7ADFE1}"/>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9" name="平行四边形 58">
              <a:extLst>
                <a:ext uri="{FF2B5EF4-FFF2-40B4-BE49-F238E27FC236}">
                  <a16:creationId xmlns:a16="http://schemas.microsoft.com/office/drawing/2014/main" xmlns="" id="{121ABD6B-E487-4780-BE03-5AA8C1B42292}"/>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0" name="平行四边形 59">
              <a:extLst>
                <a:ext uri="{FF2B5EF4-FFF2-40B4-BE49-F238E27FC236}">
                  <a16:creationId xmlns:a16="http://schemas.microsoft.com/office/drawing/2014/main" xmlns="" id="{CE453A7B-16AA-4E12-8A94-46BFF462AFCF}"/>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1" name="平行四边形 60">
              <a:extLst>
                <a:ext uri="{FF2B5EF4-FFF2-40B4-BE49-F238E27FC236}">
                  <a16:creationId xmlns:a16="http://schemas.microsoft.com/office/drawing/2014/main" xmlns="" id="{A051689C-8734-494B-893F-FA36E50CAC29}"/>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2" name="平行四边形 61">
              <a:extLst>
                <a:ext uri="{FF2B5EF4-FFF2-40B4-BE49-F238E27FC236}">
                  <a16:creationId xmlns:a16="http://schemas.microsoft.com/office/drawing/2014/main" xmlns="" id="{019B90A5-6BE1-4B26-8D70-45BEF2F0F5BB}"/>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3" name="平行四边形 62">
              <a:extLst>
                <a:ext uri="{FF2B5EF4-FFF2-40B4-BE49-F238E27FC236}">
                  <a16:creationId xmlns:a16="http://schemas.microsoft.com/office/drawing/2014/main" xmlns="" id="{54FE490B-B699-4DC9-935F-9D3535403BEC}"/>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4" name="平行四边形 63">
              <a:extLst>
                <a:ext uri="{FF2B5EF4-FFF2-40B4-BE49-F238E27FC236}">
                  <a16:creationId xmlns:a16="http://schemas.microsoft.com/office/drawing/2014/main" xmlns="" id="{D15C5133-DA81-42DA-917A-DD393247E9E0}"/>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5" name="平行四边形 64">
              <a:extLst>
                <a:ext uri="{FF2B5EF4-FFF2-40B4-BE49-F238E27FC236}">
                  <a16:creationId xmlns:a16="http://schemas.microsoft.com/office/drawing/2014/main" xmlns="" id="{7A756E06-CA13-48C4-8BF8-AD96CB2DED1B}"/>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6" name="平行四边形 65">
              <a:extLst>
                <a:ext uri="{FF2B5EF4-FFF2-40B4-BE49-F238E27FC236}">
                  <a16:creationId xmlns:a16="http://schemas.microsoft.com/office/drawing/2014/main" xmlns="" id="{01234993-EEC3-46BB-85F7-A55B2DD38E16}"/>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7" name="平行四边形 66">
              <a:extLst>
                <a:ext uri="{FF2B5EF4-FFF2-40B4-BE49-F238E27FC236}">
                  <a16:creationId xmlns:a16="http://schemas.microsoft.com/office/drawing/2014/main" xmlns="" id="{A5AED7FA-6F7B-4E76-85F6-9B5C9C876357}"/>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8" name="平行四边形 67">
              <a:extLst>
                <a:ext uri="{FF2B5EF4-FFF2-40B4-BE49-F238E27FC236}">
                  <a16:creationId xmlns:a16="http://schemas.microsoft.com/office/drawing/2014/main" xmlns="" id="{A021556D-2D38-48C9-AC38-CAF865BA9717}"/>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sp>
        <p:nvSpPr>
          <p:cNvPr id="92" name="任意多边形: 形状 91">
            <a:extLst>
              <a:ext uri="{FF2B5EF4-FFF2-40B4-BE49-F238E27FC236}">
                <a16:creationId xmlns:a16="http://schemas.microsoft.com/office/drawing/2014/main" xmlns="" id="{42ADBE7F-D85E-4FF1-AD7D-818ABFEA712D}"/>
              </a:ext>
            </a:extLst>
          </p:cNvPr>
          <p:cNvSpPr/>
          <p:nvPr/>
        </p:nvSpPr>
        <p:spPr>
          <a:xfrm>
            <a:off x="0" y="5943600"/>
            <a:ext cx="2217371" cy="914400"/>
          </a:xfrm>
          <a:custGeom>
            <a:avLst/>
            <a:gdLst>
              <a:gd name="connsiteX0" fmla="*/ 1309834 w 2217371"/>
              <a:gd name="connsiteY0" fmla="*/ 0 h 914400"/>
              <a:gd name="connsiteX1" fmla="*/ 1696830 w 2217371"/>
              <a:gd name="connsiteY1" fmla="*/ 0 h 914400"/>
              <a:gd name="connsiteX2" fmla="*/ 2217371 w 2217371"/>
              <a:gd name="connsiteY2" fmla="*/ 588731 h 914400"/>
              <a:gd name="connsiteX3" fmla="*/ 1929418 w 2217371"/>
              <a:gd name="connsiteY3" fmla="*/ 914400 h 914400"/>
              <a:gd name="connsiteX4" fmla="*/ 1542422 w 2217371"/>
              <a:gd name="connsiteY4" fmla="*/ 914400 h 914400"/>
              <a:gd name="connsiteX5" fmla="*/ 1830375 w 2217371"/>
              <a:gd name="connsiteY5" fmla="*/ 588731 h 914400"/>
              <a:gd name="connsiteX6" fmla="*/ 646493 w 2217371"/>
              <a:gd name="connsiteY6" fmla="*/ 0 h 914400"/>
              <a:gd name="connsiteX7" fmla="*/ 1033489 w 2217371"/>
              <a:gd name="connsiteY7" fmla="*/ 0 h 914400"/>
              <a:gd name="connsiteX8" fmla="*/ 1554030 w 2217371"/>
              <a:gd name="connsiteY8" fmla="*/ 588731 h 914400"/>
              <a:gd name="connsiteX9" fmla="*/ 1266077 w 2217371"/>
              <a:gd name="connsiteY9" fmla="*/ 914400 h 914400"/>
              <a:gd name="connsiteX10" fmla="*/ 879081 w 2217371"/>
              <a:gd name="connsiteY10" fmla="*/ 914400 h 914400"/>
              <a:gd name="connsiteX11" fmla="*/ 1167035 w 2217371"/>
              <a:gd name="connsiteY11" fmla="*/ 588731 h 914400"/>
              <a:gd name="connsiteX12" fmla="*/ 0 w 2217371"/>
              <a:gd name="connsiteY12" fmla="*/ 0 h 914400"/>
              <a:gd name="connsiteX13" fmla="*/ 370148 w 2217371"/>
              <a:gd name="connsiteY13" fmla="*/ 0 h 914400"/>
              <a:gd name="connsiteX14" fmla="*/ 890690 w 2217371"/>
              <a:gd name="connsiteY14" fmla="*/ 588731 h 914400"/>
              <a:gd name="connsiteX15" fmla="*/ 602737 w 2217371"/>
              <a:gd name="connsiteY15" fmla="*/ 914400 h 914400"/>
              <a:gd name="connsiteX16" fmla="*/ 215741 w 2217371"/>
              <a:gd name="connsiteY16" fmla="*/ 914400 h 914400"/>
              <a:gd name="connsiteX17" fmla="*/ 503694 w 2217371"/>
              <a:gd name="connsiteY17" fmla="*/ 588731 h 914400"/>
              <a:gd name="connsiteX18" fmla="*/ 0 w 2217371"/>
              <a:gd name="connsiteY18" fmla="*/ 19055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7371" h="914400">
                <a:moveTo>
                  <a:pt x="1309834" y="0"/>
                </a:moveTo>
                <a:lnTo>
                  <a:pt x="1696830" y="0"/>
                </a:lnTo>
                <a:lnTo>
                  <a:pt x="2217371" y="588731"/>
                </a:lnTo>
                <a:lnTo>
                  <a:pt x="1929418" y="914400"/>
                </a:lnTo>
                <a:lnTo>
                  <a:pt x="1542422" y="914400"/>
                </a:lnTo>
                <a:lnTo>
                  <a:pt x="1830375" y="588731"/>
                </a:lnTo>
                <a:close/>
                <a:moveTo>
                  <a:pt x="646493" y="0"/>
                </a:moveTo>
                <a:lnTo>
                  <a:pt x="1033489" y="0"/>
                </a:lnTo>
                <a:lnTo>
                  <a:pt x="1554030" y="588731"/>
                </a:lnTo>
                <a:lnTo>
                  <a:pt x="1266077" y="914400"/>
                </a:lnTo>
                <a:lnTo>
                  <a:pt x="879081" y="914400"/>
                </a:lnTo>
                <a:lnTo>
                  <a:pt x="1167035" y="588731"/>
                </a:lnTo>
                <a:close/>
                <a:moveTo>
                  <a:pt x="0" y="0"/>
                </a:moveTo>
                <a:lnTo>
                  <a:pt x="370148" y="0"/>
                </a:lnTo>
                <a:lnTo>
                  <a:pt x="890690" y="588731"/>
                </a:lnTo>
                <a:lnTo>
                  <a:pt x="602737" y="914400"/>
                </a:lnTo>
                <a:lnTo>
                  <a:pt x="215741" y="914400"/>
                </a:lnTo>
                <a:lnTo>
                  <a:pt x="503694" y="588731"/>
                </a:lnTo>
                <a:lnTo>
                  <a:pt x="0" y="19055"/>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70" name="任意多边形: 形状 69">
            <a:extLst>
              <a:ext uri="{FF2B5EF4-FFF2-40B4-BE49-F238E27FC236}">
                <a16:creationId xmlns:a16="http://schemas.microsoft.com/office/drawing/2014/main" xmlns="" id="{DCC22DD2-6B0B-448F-9611-6B4DFF92067C}"/>
              </a:ext>
            </a:extLst>
          </p:cNvPr>
          <p:cNvSpPr/>
          <p:nvPr/>
        </p:nvSpPr>
        <p:spPr>
          <a:xfrm>
            <a:off x="10782213" y="5814167"/>
            <a:ext cx="774991" cy="408427"/>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71" name="任意多边形: 形状 70">
            <a:extLst>
              <a:ext uri="{FF2B5EF4-FFF2-40B4-BE49-F238E27FC236}">
                <a16:creationId xmlns:a16="http://schemas.microsoft.com/office/drawing/2014/main" xmlns="" id="{0F5BC291-8FA9-4BE9-BDBD-959D6CEC80A6}"/>
              </a:ext>
            </a:extLst>
          </p:cNvPr>
          <p:cNvSpPr/>
          <p:nvPr/>
        </p:nvSpPr>
        <p:spPr>
          <a:xfrm>
            <a:off x="2490589" y="4349116"/>
            <a:ext cx="382169" cy="201406"/>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72" name="文本框 71">
            <a:extLst>
              <a:ext uri="{FF2B5EF4-FFF2-40B4-BE49-F238E27FC236}">
                <a16:creationId xmlns:a16="http://schemas.microsoft.com/office/drawing/2014/main" xmlns="" id="{2FD24C31-64DD-480B-978F-E143D71C0610}"/>
              </a:ext>
            </a:extLst>
          </p:cNvPr>
          <p:cNvSpPr txBox="1"/>
          <p:nvPr/>
        </p:nvSpPr>
        <p:spPr>
          <a:xfrm>
            <a:off x="883360" y="2196478"/>
            <a:ext cx="2824459" cy="1452321"/>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元宇宙（</a:t>
            </a:r>
            <a:r>
              <a:rPr lang="en-US" altLang="zh-CN" sz="1600" dirty="0">
                <a:latin typeface="+mn-ea"/>
                <a:cs typeface="+mn-ea"/>
                <a:sym typeface="微软雅黑" panose="020B0503020204020204" pitchFamily="34" charset="-122"/>
              </a:rPr>
              <a:t>Metaverse</a:t>
            </a:r>
            <a:r>
              <a:rPr lang="zh-CN" altLang="en-US" sz="1600" dirty="0">
                <a:latin typeface="+mn-ea"/>
                <a:cs typeface="+mn-ea"/>
                <a:sym typeface="微软雅黑" panose="020B0503020204020204" pitchFamily="34" charset="-122"/>
              </a:rPr>
              <a:t>）可以笼统地理解为一个平行于现实世界的虚拟世界，现实中人们可以做到的事，都可以在元宇宙中实现</a:t>
            </a:r>
            <a:endParaRPr lang="en-US" altLang="zh-CN" sz="1600" dirty="0">
              <a:latin typeface="+mn-ea"/>
              <a:cs typeface="+mn-ea"/>
              <a:sym typeface="微软雅黑" panose="020B0503020204020204" pitchFamily="34" charset="-122"/>
            </a:endParaRPr>
          </a:p>
        </p:txBody>
      </p:sp>
      <p:sp>
        <p:nvSpPr>
          <p:cNvPr id="90" name="Freeform 5">
            <a:extLst>
              <a:ext uri="{FF2B5EF4-FFF2-40B4-BE49-F238E27FC236}">
                <a16:creationId xmlns:a16="http://schemas.microsoft.com/office/drawing/2014/main" xmlns="" id="{DF9FEC79-305B-4186-A019-34340D597107}"/>
              </a:ext>
            </a:extLst>
          </p:cNvPr>
          <p:cNvSpPr/>
          <p:nvPr/>
        </p:nvSpPr>
        <p:spPr bwMode="auto">
          <a:xfrm>
            <a:off x="5496382" y="2151791"/>
            <a:ext cx="1199237" cy="1792418"/>
          </a:xfrm>
          <a:custGeom>
            <a:avLst/>
            <a:gdLst>
              <a:gd name="T0" fmla="*/ 11 w 93"/>
              <a:gd name="T1" fmla="*/ 111 h 139"/>
              <a:gd name="T2" fmla="*/ 46 w 93"/>
              <a:gd name="T3" fmla="*/ 111 h 139"/>
              <a:gd name="T4" fmla="*/ 43 w 93"/>
              <a:gd name="T5" fmla="*/ 139 h 139"/>
              <a:gd name="T6" fmla="*/ 7 w 93"/>
              <a:gd name="T7" fmla="*/ 139 h 139"/>
              <a:gd name="T8" fmla="*/ 11 w 93"/>
              <a:gd name="T9" fmla="*/ 111 h 139"/>
              <a:gd name="T10" fmla="*/ 4 w 93"/>
              <a:gd name="T11" fmla="*/ 0 h 139"/>
              <a:gd name="T12" fmla="*/ 93 w 93"/>
              <a:gd name="T13" fmla="*/ 0 h 139"/>
              <a:gd name="T14" fmla="*/ 85 w 93"/>
              <a:gd name="T15" fmla="*/ 56 h 139"/>
              <a:gd name="T16" fmla="*/ 50 w 93"/>
              <a:gd name="T17" fmla="*/ 82 h 139"/>
              <a:gd name="T18" fmla="*/ 47 w 93"/>
              <a:gd name="T19" fmla="*/ 101 h 139"/>
              <a:gd name="T20" fmla="*/ 12 w 93"/>
              <a:gd name="T21" fmla="*/ 101 h 139"/>
              <a:gd name="T22" fmla="*/ 17 w 93"/>
              <a:gd name="T23" fmla="*/ 69 h 139"/>
              <a:gd name="T24" fmla="*/ 52 w 93"/>
              <a:gd name="T25" fmla="*/ 45 h 139"/>
              <a:gd name="T26" fmla="*/ 54 w 93"/>
              <a:gd name="T27" fmla="*/ 31 h 139"/>
              <a:gd name="T28" fmla="*/ 0 w 93"/>
              <a:gd name="T29" fmla="*/ 31 h 139"/>
              <a:gd name="T30" fmla="*/ 4 w 9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39">
                <a:moveTo>
                  <a:pt x="11" y="111"/>
                </a:moveTo>
                <a:lnTo>
                  <a:pt x="46" y="111"/>
                </a:lnTo>
                <a:lnTo>
                  <a:pt x="43" y="139"/>
                </a:lnTo>
                <a:lnTo>
                  <a:pt x="7" y="139"/>
                </a:lnTo>
                <a:lnTo>
                  <a:pt x="11" y="111"/>
                </a:lnTo>
                <a:close/>
                <a:moveTo>
                  <a:pt x="4" y="0"/>
                </a:moveTo>
                <a:lnTo>
                  <a:pt x="93" y="0"/>
                </a:lnTo>
                <a:lnTo>
                  <a:pt x="85" y="56"/>
                </a:lnTo>
                <a:lnTo>
                  <a:pt x="50" y="82"/>
                </a:lnTo>
                <a:lnTo>
                  <a:pt x="47" y="101"/>
                </a:lnTo>
                <a:lnTo>
                  <a:pt x="12" y="101"/>
                </a:lnTo>
                <a:lnTo>
                  <a:pt x="17" y="69"/>
                </a:lnTo>
                <a:lnTo>
                  <a:pt x="52" y="45"/>
                </a:lnTo>
                <a:lnTo>
                  <a:pt x="54" y="31"/>
                </a:lnTo>
                <a:lnTo>
                  <a:pt x="0" y="31"/>
                </a:lnTo>
                <a:lnTo>
                  <a:pt x="4" y="0"/>
                </a:lnTo>
                <a:close/>
              </a:path>
            </a:pathLst>
          </a:custGeom>
          <a:noFill/>
          <a:ln w="19050">
            <a:solidFill>
              <a:schemeClr val="accent3">
                <a:alpha val="70000"/>
              </a:scheme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cs typeface="+mn-ea"/>
              <a:sym typeface="微软雅黑" panose="020B0503020204020204" pitchFamily="34" charset="-122"/>
            </a:endParaRPr>
          </a:p>
        </p:txBody>
      </p:sp>
      <p:sp>
        <p:nvSpPr>
          <p:cNvPr id="4" name="文本框 3">
            <a:extLst>
              <a:ext uri="{FF2B5EF4-FFF2-40B4-BE49-F238E27FC236}">
                <a16:creationId xmlns:a16="http://schemas.microsoft.com/office/drawing/2014/main" xmlns="" id="{02F55F29-1C22-4604-93B7-D02F930AB6BF}"/>
              </a:ext>
            </a:extLst>
          </p:cNvPr>
          <p:cNvSpPr txBox="1"/>
          <p:nvPr/>
        </p:nvSpPr>
        <p:spPr>
          <a:xfrm>
            <a:off x="8525872" y="1884028"/>
            <a:ext cx="2906404" cy="1156855"/>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现实世界中的所有人和事都被数字化投射在了这个云端世界里，你可以在这个世界里做任何你在真实世界中可以做的事情。</a:t>
            </a:r>
          </a:p>
        </p:txBody>
      </p:sp>
      <p:sp>
        <p:nvSpPr>
          <p:cNvPr id="5" name="文本框 4">
            <a:extLst>
              <a:ext uri="{FF2B5EF4-FFF2-40B4-BE49-F238E27FC236}">
                <a16:creationId xmlns:a16="http://schemas.microsoft.com/office/drawing/2014/main" xmlns="" id="{17A65C68-2B5B-46CA-876B-C67281198528}"/>
              </a:ext>
            </a:extLst>
          </p:cNvPr>
          <p:cNvSpPr txBox="1"/>
          <p:nvPr/>
        </p:nvSpPr>
        <p:spPr>
          <a:xfrm>
            <a:off x="1811962" y="5476765"/>
            <a:ext cx="8579814" cy="565924"/>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游戏被业界普遍认为是最有可能实现</a:t>
            </a:r>
            <a:r>
              <a:rPr lang="en-US" altLang="zh-CN" sz="1600" dirty="0">
                <a:latin typeface="+mn-ea"/>
                <a:cs typeface="+mn-ea"/>
                <a:sym typeface="微软雅黑" panose="020B0503020204020204" pitchFamily="34" charset="-122"/>
              </a:rPr>
              <a:t>Metaverse</a:t>
            </a:r>
            <a:r>
              <a:rPr lang="zh-CN" altLang="en-US" sz="1600" dirty="0">
                <a:latin typeface="+mn-ea"/>
                <a:cs typeface="+mn-ea"/>
                <a:sym typeface="微软雅黑" panose="020B0503020204020204" pitchFamily="34" charset="-122"/>
              </a:rPr>
              <a:t>的领域，因为它天然就具有虚拟场域以及玩家的虚拟化身。如今，游戏的功能已经超出了游戏本身，并在不断“打破次元”。</a:t>
            </a:r>
          </a:p>
        </p:txBody>
      </p:sp>
    </p:spTree>
    <p:extLst>
      <p:ext uri="{BB962C8B-B14F-4D97-AF65-F5344CB8AC3E}">
        <p14:creationId xmlns:p14="http://schemas.microsoft.com/office/powerpoint/2010/main" val="7528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xmlns="" id="{FF061524-3121-4A73-82C0-E751F31C7569}"/>
              </a:ext>
            </a:extLst>
          </p:cNvPr>
          <p:cNvSpPr>
            <a:spLocks noGrp="1"/>
          </p:cNvSpPr>
          <p:nvPr>
            <p:ph type="body" sz="quarter" idx="15"/>
          </p:nvPr>
        </p:nvSpPr>
        <p:spPr>
          <a:xfrm>
            <a:off x="1110003" y="2747739"/>
            <a:ext cx="2554432" cy="1299158"/>
          </a:xfrm>
        </p:spPr>
        <p:txBody>
          <a:bodyPr/>
          <a:lstStyle/>
          <a:p>
            <a:pPr algn="just"/>
            <a:r>
              <a:rPr lang="zh-CN" altLang="en-US" sz="1600" dirty="0">
                <a:latin typeface="+mn-ea"/>
                <a:cs typeface="+mn-ea"/>
                <a:sym typeface="微软雅黑" panose="020B0503020204020204" pitchFamily="34" charset="-122"/>
              </a:rPr>
              <a:t>全身跟踪通过</a:t>
            </a:r>
            <a:r>
              <a:rPr lang="en-US" altLang="zh-CN" sz="1600" dirty="0">
                <a:latin typeface="+mn-ea"/>
                <a:cs typeface="+mn-ea"/>
                <a:sym typeface="微软雅黑" panose="020B0503020204020204" pitchFamily="34" charset="-122"/>
              </a:rPr>
              <a:t>VR</a:t>
            </a:r>
            <a:r>
              <a:rPr lang="zh-CN" altLang="en-US" sz="1600" dirty="0">
                <a:latin typeface="+mn-ea"/>
                <a:cs typeface="+mn-ea"/>
                <a:sym typeface="微软雅黑" panose="020B0503020204020204" pitchFamily="34" charset="-122"/>
              </a:rPr>
              <a:t>九种交互方式实现设备与用户的多维度交互，从而获得沉浸式交互体验</a:t>
            </a:r>
          </a:p>
        </p:txBody>
      </p:sp>
      <p:sp>
        <p:nvSpPr>
          <p:cNvPr id="8" name="文本占位符 7">
            <a:extLst>
              <a:ext uri="{FF2B5EF4-FFF2-40B4-BE49-F238E27FC236}">
                <a16:creationId xmlns:a16="http://schemas.microsoft.com/office/drawing/2014/main" xmlns="" id="{8A8B4ACF-CE11-4D5D-972B-E72D16B9C95C}"/>
              </a:ext>
            </a:extLst>
          </p:cNvPr>
          <p:cNvSpPr>
            <a:spLocks noGrp="1"/>
          </p:cNvSpPr>
          <p:nvPr>
            <p:ph type="body" sz="quarter" idx="17"/>
          </p:nvPr>
        </p:nvSpPr>
        <p:spPr>
          <a:xfrm>
            <a:off x="1142855" y="5387806"/>
            <a:ext cx="9940730" cy="746294"/>
          </a:xfrm>
        </p:spPr>
        <p:txBody>
          <a:bodyPr/>
          <a:lstStyle/>
          <a:p>
            <a:r>
              <a:rPr lang="zh-CN" altLang="en-US" sz="1600" dirty="0">
                <a:solidFill>
                  <a:schemeClr val="tx1">
                    <a:alpha val="60000"/>
                  </a:schemeClr>
                </a:solidFill>
                <a:latin typeface="+mn-ea"/>
                <a:cs typeface="+mn-ea"/>
                <a:sym typeface="微软雅黑" panose="020B0503020204020204" pitchFamily="34" charset="-122"/>
              </a:rPr>
              <a:t>虚拟现实交互技术相对传统人机交互更强调沉浸式交互体验，更赋拟人特征。</a:t>
            </a:r>
            <a:endParaRPr lang="en-US" altLang="zh-CN" sz="1600" dirty="0">
              <a:solidFill>
                <a:schemeClr val="tx1">
                  <a:alpha val="60000"/>
                </a:schemeClr>
              </a:solidFill>
              <a:latin typeface="+mn-ea"/>
              <a:cs typeface="+mn-ea"/>
              <a:sym typeface="微软雅黑" panose="020B0503020204020204" pitchFamily="34" charset="-122"/>
            </a:endParaRPr>
          </a:p>
          <a:p>
            <a:r>
              <a:rPr lang="zh-CN" altLang="en-US" sz="1600" dirty="0">
                <a:solidFill>
                  <a:schemeClr val="tx1">
                    <a:alpha val="60000"/>
                  </a:schemeClr>
                </a:solidFill>
                <a:latin typeface="+mn-ea"/>
                <a:cs typeface="+mn-ea"/>
                <a:sym typeface="微软雅黑" panose="020B0503020204020204" pitchFamily="34" charset="-122"/>
              </a:rPr>
              <a:t>虚拟现实设备通过多维度交互界面为用户创造高沉浸感数字环境</a:t>
            </a:r>
          </a:p>
        </p:txBody>
      </p:sp>
      <p:sp>
        <p:nvSpPr>
          <p:cNvPr id="5" name="文本占位符 4">
            <a:extLst>
              <a:ext uri="{FF2B5EF4-FFF2-40B4-BE49-F238E27FC236}">
                <a16:creationId xmlns:a16="http://schemas.microsoft.com/office/drawing/2014/main" xmlns="" id="{4E634CCF-21AF-4BF4-ABAF-80FBC7D16002}"/>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科技赋能的超越延伸</a:t>
            </a:r>
          </a:p>
        </p:txBody>
      </p:sp>
      <p:pic>
        <p:nvPicPr>
          <p:cNvPr id="9" name="图片 8">
            <a:extLst>
              <a:ext uri="{FF2B5EF4-FFF2-40B4-BE49-F238E27FC236}">
                <a16:creationId xmlns:a16="http://schemas.microsoft.com/office/drawing/2014/main" xmlns="" id="{99B0CFEE-FD00-4018-A155-FD45577C492F}"/>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10" name="文本占位符 5">
            <a:extLst>
              <a:ext uri="{FF2B5EF4-FFF2-40B4-BE49-F238E27FC236}">
                <a16:creationId xmlns:a16="http://schemas.microsoft.com/office/drawing/2014/main" xmlns="" id="{CB4703B3-BC8B-43B4-BB8A-458402691132}"/>
              </a:ext>
            </a:extLst>
          </p:cNvPr>
          <p:cNvSpPr txBox="1">
            <a:spLocks/>
          </p:cNvSpPr>
          <p:nvPr/>
        </p:nvSpPr>
        <p:spPr>
          <a:xfrm>
            <a:off x="8516453" y="2687718"/>
            <a:ext cx="2554432" cy="1419201"/>
          </a:xfrm>
          <a:prstGeom prst="rect">
            <a:avLst/>
          </a:prstGeom>
        </p:spPr>
        <p:txBody>
          <a:bodyPr/>
          <a:lstStyle>
            <a:lvl1pPr marL="0" indent="0" algn="ctr" defTabSz="914400" rtl="0" eaLnBrk="1" latinLnBrk="0" hangingPunct="1">
              <a:lnSpc>
                <a:spcPct val="12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CN" altLang="en-US" sz="1600" dirty="0">
                <a:latin typeface="+mn-ea"/>
                <a:cs typeface="+mn-ea"/>
                <a:sym typeface="微软雅黑" panose="020B0503020204020204" pitchFamily="34" charset="-122"/>
              </a:rPr>
              <a:t>全身传感帮助用户与多维的</a:t>
            </a:r>
            <a:r>
              <a:rPr lang="en-US" altLang="zh-CN" sz="1600" dirty="0">
                <a:latin typeface="+mn-ea"/>
                <a:cs typeface="+mn-ea"/>
                <a:sym typeface="微软雅黑" panose="020B0503020204020204" pitchFamily="34" charset="-122"/>
              </a:rPr>
              <a:t>VR</a:t>
            </a:r>
            <a:r>
              <a:rPr lang="zh-CN" altLang="en-US" sz="1600" dirty="0">
                <a:latin typeface="+mn-ea"/>
                <a:cs typeface="+mn-ea"/>
                <a:sym typeface="微软雅黑" panose="020B0503020204020204" pitchFamily="34" charset="-122"/>
              </a:rPr>
              <a:t>信息环境进行自然地交互，能够通过脉冲电流让皮肤产生相应的感觉</a:t>
            </a:r>
          </a:p>
        </p:txBody>
      </p:sp>
      <p:sp>
        <p:nvSpPr>
          <p:cNvPr id="2" name="文本框 1">
            <a:extLst>
              <a:ext uri="{FF2B5EF4-FFF2-40B4-BE49-F238E27FC236}">
                <a16:creationId xmlns:a16="http://schemas.microsoft.com/office/drawing/2014/main" xmlns="" id="{315F6486-F7C4-4CF9-BFAE-E01885B8E7F5}"/>
              </a:ext>
            </a:extLst>
          </p:cNvPr>
          <p:cNvSpPr txBox="1"/>
          <p:nvPr/>
        </p:nvSpPr>
        <p:spPr>
          <a:xfrm>
            <a:off x="7701694" y="3059874"/>
            <a:ext cx="604231" cy="636649"/>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全身</a:t>
            </a:r>
            <a:endParaRPr lang="en-US" altLang="zh-CN" b="1" dirty="0">
              <a:solidFill>
                <a:schemeClr val="accent3"/>
              </a:solidFill>
              <a:latin typeface="+mn-ea"/>
              <a:cs typeface="+mn-ea"/>
              <a:sym typeface="微软雅黑" panose="020B0503020204020204" pitchFamily="34" charset="-122"/>
            </a:endParaRPr>
          </a:p>
          <a:p>
            <a:pPr algn="ctr">
              <a:lnSpc>
                <a:spcPct val="120000"/>
              </a:lnSpc>
            </a:pPr>
            <a:r>
              <a:rPr lang="zh-CN" altLang="en-US" b="1" dirty="0">
                <a:solidFill>
                  <a:schemeClr val="accent3"/>
                </a:solidFill>
                <a:latin typeface="+mn-ea"/>
                <a:cs typeface="+mn-ea"/>
                <a:sym typeface="微软雅黑" panose="020B0503020204020204" pitchFamily="34" charset="-122"/>
              </a:rPr>
              <a:t>传感</a:t>
            </a:r>
          </a:p>
        </p:txBody>
      </p:sp>
      <p:sp>
        <p:nvSpPr>
          <p:cNvPr id="3" name="文本框 2">
            <a:extLst>
              <a:ext uri="{FF2B5EF4-FFF2-40B4-BE49-F238E27FC236}">
                <a16:creationId xmlns:a16="http://schemas.microsoft.com/office/drawing/2014/main" xmlns="" id="{B7ABC2A9-E520-4F03-AE0D-BBB6CEBC91FB}"/>
              </a:ext>
            </a:extLst>
          </p:cNvPr>
          <p:cNvSpPr txBox="1"/>
          <p:nvPr/>
        </p:nvSpPr>
        <p:spPr>
          <a:xfrm>
            <a:off x="3887663" y="3059874"/>
            <a:ext cx="624745" cy="636649"/>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全身</a:t>
            </a:r>
            <a:endParaRPr lang="en-US" altLang="zh-CN" b="1" dirty="0">
              <a:solidFill>
                <a:schemeClr val="accent3"/>
              </a:solidFill>
              <a:latin typeface="+mn-ea"/>
              <a:cs typeface="+mn-ea"/>
              <a:sym typeface="微软雅黑" panose="020B0503020204020204" pitchFamily="34" charset="-122"/>
            </a:endParaRPr>
          </a:p>
          <a:p>
            <a:pPr algn="ctr">
              <a:lnSpc>
                <a:spcPct val="120000"/>
              </a:lnSpc>
            </a:pPr>
            <a:r>
              <a:rPr lang="zh-CN" altLang="en-US" b="1" dirty="0">
                <a:solidFill>
                  <a:schemeClr val="accent3"/>
                </a:solidFill>
                <a:latin typeface="+mn-ea"/>
                <a:cs typeface="+mn-ea"/>
                <a:sym typeface="微软雅黑" panose="020B0503020204020204" pitchFamily="34" charset="-122"/>
              </a:rPr>
              <a:t>跟踪</a:t>
            </a:r>
          </a:p>
        </p:txBody>
      </p:sp>
      <p:pic>
        <p:nvPicPr>
          <p:cNvPr id="13" name="图片 12">
            <a:extLst>
              <a:ext uri="{FF2B5EF4-FFF2-40B4-BE49-F238E27FC236}">
                <a16:creationId xmlns:a16="http://schemas.microsoft.com/office/drawing/2014/main" xmlns="" id="{C26CE952-4C5B-4243-AB8B-B764E4DEA790}"/>
              </a:ext>
            </a:extLst>
          </p:cNvPr>
          <p:cNvPicPr>
            <a:picLocks noChangeAspect="1"/>
          </p:cNvPicPr>
          <p:nvPr/>
        </p:nvPicPr>
        <p:blipFill>
          <a:blip r:embed="rId4" cstate="screen">
            <a:extLst>
              <a:ext uri="{28A0092B-C50C-407E-A947-70E740481C1C}">
                <a14:useLocalDpi xmlns:a14="http://schemas.microsoft.com/office/drawing/2010/main"/>
              </a:ext>
            </a:extLst>
          </a:blip>
          <a:srcRect b="31577"/>
          <a:stretch>
            <a:fillRect/>
          </a:stretch>
        </p:blipFill>
        <p:spPr>
          <a:xfrm>
            <a:off x="0" y="6314742"/>
            <a:ext cx="12193588" cy="543259"/>
          </a:xfrm>
          <a:custGeom>
            <a:avLst/>
            <a:gdLst>
              <a:gd name="connsiteX0" fmla="*/ 0 w 12193588"/>
              <a:gd name="connsiteY0" fmla="*/ 0 h 543259"/>
              <a:gd name="connsiteX1" fmla="*/ 12193588 w 12193588"/>
              <a:gd name="connsiteY1" fmla="*/ 0 h 543259"/>
              <a:gd name="connsiteX2" fmla="*/ 12193588 w 12193588"/>
              <a:gd name="connsiteY2" fmla="*/ 543259 h 543259"/>
              <a:gd name="connsiteX3" fmla="*/ 0 w 12193588"/>
              <a:gd name="connsiteY3" fmla="*/ 543259 h 543259"/>
            </a:gdLst>
            <a:ahLst/>
            <a:cxnLst>
              <a:cxn ang="0">
                <a:pos x="connsiteX0" y="connsiteY0"/>
              </a:cxn>
              <a:cxn ang="0">
                <a:pos x="connsiteX1" y="connsiteY1"/>
              </a:cxn>
              <a:cxn ang="0">
                <a:pos x="connsiteX2" y="connsiteY2"/>
              </a:cxn>
              <a:cxn ang="0">
                <a:pos x="connsiteX3" y="connsiteY3"/>
              </a:cxn>
            </a:cxnLst>
            <a:rect l="l" t="t" r="r" b="b"/>
            <a:pathLst>
              <a:path w="12193588" h="543259">
                <a:moveTo>
                  <a:pt x="0" y="0"/>
                </a:moveTo>
                <a:lnTo>
                  <a:pt x="12193588" y="0"/>
                </a:lnTo>
                <a:lnTo>
                  <a:pt x="12193588" y="543259"/>
                </a:lnTo>
                <a:lnTo>
                  <a:pt x="0" y="543259"/>
                </a:lnTo>
                <a:close/>
              </a:path>
            </a:pathLst>
          </a:custGeom>
        </p:spPr>
      </p:pic>
    </p:spTree>
    <p:extLst>
      <p:ext uri="{BB962C8B-B14F-4D97-AF65-F5344CB8AC3E}">
        <p14:creationId xmlns:p14="http://schemas.microsoft.com/office/powerpoint/2010/main" val="2742916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流程图: 数据 26">
            <a:extLst>
              <a:ext uri="{FF2B5EF4-FFF2-40B4-BE49-F238E27FC236}">
                <a16:creationId xmlns:a16="http://schemas.microsoft.com/office/drawing/2014/main" xmlns="" id="{331EDF65-B0DE-4278-88E3-E28645A52D4D}"/>
              </a:ext>
            </a:extLst>
          </p:cNvPr>
          <p:cNvSpPr/>
          <p:nvPr/>
        </p:nvSpPr>
        <p:spPr>
          <a:xfrm>
            <a:off x="7272893" y="1393004"/>
            <a:ext cx="4229803" cy="4665783"/>
          </a:xfrm>
          <a:prstGeom prst="flowChartInputOutput">
            <a:avLst/>
          </a:prstGeom>
          <a:solidFill>
            <a:schemeClr val="accent1">
              <a:alpha val="8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矩形: 剪去对角 14">
            <a:extLst>
              <a:ext uri="{FF2B5EF4-FFF2-40B4-BE49-F238E27FC236}">
                <a16:creationId xmlns:a16="http://schemas.microsoft.com/office/drawing/2014/main" xmlns="" id="{A43F70E4-4A60-49C7-A4EB-4B50ED5B77EA}"/>
              </a:ext>
            </a:extLst>
          </p:cNvPr>
          <p:cNvSpPr/>
          <p:nvPr/>
        </p:nvSpPr>
        <p:spPr>
          <a:xfrm>
            <a:off x="2398321" y="1398833"/>
            <a:ext cx="3983625" cy="78616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16" name="矩形: 剪去对角 15">
            <a:extLst>
              <a:ext uri="{FF2B5EF4-FFF2-40B4-BE49-F238E27FC236}">
                <a16:creationId xmlns:a16="http://schemas.microsoft.com/office/drawing/2014/main" xmlns="" id="{73AF87B7-CD6B-4BAE-A733-44D247D04B9B}"/>
              </a:ext>
            </a:extLst>
          </p:cNvPr>
          <p:cNvSpPr/>
          <p:nvPr/>
        </p:nvSpPr>
        <p:spPr>
          <a:xfrm>
            <a:off x="2398321" y="2401854"/>
            <a:ext cx="3983625" cy="78616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17" name="矩形: 剪去对角 16">
            <a:extLst>
              <a:ext uri="{FF2B5EF4-FFF2-40B4-BE49-F238E27FC236}">
                <a16:creationId xmlns:a16="http://schemas.microsoft.com/office/drawing/2014/main" xmlns="" id="{7F601209-3381-4112-8A3A-852C21218244}"/>
              </a:ext>
            </a:extLst>
          </p:cNvPr>
          <p:cNvSpPr/>
          <p:nvPr/>
        </p:nvSpPr>
        <p:spPr>
          <a:xfrm>
            <a:off x="2398321" y="3404875"/>
            <a:ext cx="3983625" cy="78616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18" name="矩形: 剪去对角 17">
            <a:extLst>
              <a:ext uri="{FF2B5EF4-FFF2-40B4-BE49-F238E27FC236}">
                <a16:creationId xmlns:a16="http://schemas.microsoft.com/office/drawing/2014/main" xmlns="" id="{EC11301D-081B-4C28-92D6-A18C954D5141}"/>
              </a:ext>
            </a:extLst>
          </p:cNvPr>
          <p:cNvSpPr/>
          <p:nvPr/>
        </p:nvSpPr>
        <p:spPr>
          <a:xfrm>
            <a:off x="2398321" y="4407895"/>
            <a:ext cx="3983625" cy="78616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19" name="矩形: 剪去对角 18">
            <a:extLst>
              <a:ext uri="{FF2B5EF4-FFF2-40B4-BE49-F238E27FC236}">
                <a16:creationId xmlns:a16="http://schemas.microsoft.com/office/drawing/2014/main" xmlns="" id="{D8477A16-C8A1-405F-8D02-A786FB0FD517}"/>
              </a:ext>
            </a:extLst>
          </p:cNvPr>
          <p:cNvSpPr/>
          <p:nvPr/>
        </p:nvSpPr>
        <p:spPr>
          <a:xfrm>
            <a:off x="2398321" y="5410915"/>
            <a:ext cx="3983625" cy="78616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4" name="文本框 3">
            <a:extLst>
              <a:ext uri="{FF2B5EF4-FFF2-40B4-BE49-F238E27FC236}">
                <a16:creationId xmlns:a16="http://schemas.microsoft.com/office/drawing/2014/main" xmlns="" id="{E16D676B-C509-4F4C-9D60-6FA42EE8016C}"/>
              </a:ext>
            </a:extLst>
          </p:cNvPr>
          <p:cNvSpPr txBox="1"/>
          <p:nvPr/>
        </p:nvSpPr>
        <p:spPr>
          <a:xfrm>
            <a:off x="735533" y="1639788"/>
            <a:ext cx="1229825"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交互与认知</a:t>
            </a:r>
          </a:p>
        </p:txBody>
      </p:sp>
      <p:sp>
        <p:nvSpPr>
          <p:cNvPr id="6" name="文本框 5">
            <a:extLst>
              <a:ext uri="{FF2B5EF4-FFF2-40B4-BE49-F238E27FC236}">
                <a16:creationId xmlns:a16="http://schemas.microsoft.com/office/drawing/2014/main" xmlns="" id="{27516575-62CE-4393-A92E-308B81A1CCD2}"/>
              </a:ext>
            </a:extLst>
          </p:cNvPr>
          <p:cNvSpPr txBox="1"/>
          <p:nvPr/>
        </p:nvSpPr>
        <p:spPr>
          <a:xfrm>
            <a:off x="735533" y="2642809"/>
            <a:ext cx="1230522"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安全感</a:t>
            </a:r>
          </a:p>
        </p:txBody>
      </p:sp>
      <p:sp>
        <p:nvSpPr>
          <p:cNvPr id="8" name="文本框 7">
            <a:extLst>
              <a:ext uri="{FF2B5EF4-FFF2-40B4-BE49-F238E27FC236}">
                <a16:creationId xmlns:a16="http://schemas.microsoft.com/office/drawing/2014/main" xmlns="" id="{3D9460E9-221C-4D95-BA84-D8405DB0B052}"/>
              </a:ext>
            </a:extLst>
          </p:cNvPr>
          <p:cNvSpPr txBox="1"/>
          <p:nvPr/>
        </p:nvSpPr>
        <p:spPr>
          <a:xfrm>
            <a:off x="735532" y="3645830"/>
            <a:ext cx="1230522"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在场感</a:t>
            </a:r>
          </a:p>
        </p:txBody>
      </p:sp>
      <p:sp>
        <p:nvSpPr>
          <p:cNvPr id="9" name="文本框 8">
            <a:extLst>
              <a:ext uri="{FF2B5EF4-FFF2-40B4-BE49-F238E27FC236}">
                <a16:creationId xmlns:a16="http://schemas.microsoft.com/office/drawing/2014/main" xmlns="" id="{03B7C7E5-1015-4BF6-B81D-F48CF43219C1}"/>
              </a:ext>
            </a:extLst>
          </p:cNvPr>
          <p:cNvSpPr txBox="1"/>
          <p:nvPr/>
        </p:nvSpPr>
        <p:spPr>
          <a:xfrm>
            <a:off x="735532" y="4648850"/>
            <a:ext cx="1230522"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身份认同</a:t>
            </a:r>
          </a:p>
        </p:txBody>
      </p:sp>
      <p:sp>
        <p:nvSpPr>
          <p:cNvPr id="12" name="文本框 11">
            <a:extLst>
              <a:ext uri="{FF2B5EF4-FFF2-40B4-BE49-F238E27FC236}">
                <a16:creationId xmlns:a16="http://schemas.microsoft.com/office/drawing/2014/main" xmlns="" id="{BADCE9B9-6676-4455-9963-88A3A0790612}"/>
              </a:ext>
            </a:extLst>
          </p:cNvPr>
          <p:cNvSpPr txBox="1"/>
          <p:nvPr/>
        </p:nvSpPr>
        <p:spPr>
          <a:xfrm>
            <a:off x="735533" y="5651870"/>
            <a:ext cx="1230522"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公平感</a:t>
            </a:r>
          </a:p>
        </p:txBody>
      </p:sp>
      <p:sp>
        <p:nvSpPr>
          <p:cNvPr id="167" name="文本占位符 166">
            <a:extLst>
              <a:ext uri="{FF2B5EF4-FFF2-40B4-BE49-F238E27FC236}">
                <a16:creationId xmlns:a16="http://schemas.microsoft.com/office/drawing/2014/main" xmlns="" id="{CA79F522-BF18-42CD-8681-E74BE7B1420D}"/>
              </a:ext>
            </a:extLst>
          </p:cNvPr>
          <p:cNvSpPr>
            <a:spLocks noGrp="1"/>
          </p:cNvSpPr>
          <p:nvPr>
            <p:ph type="body" sz="quarter" idx="14"/>
          </p:nvPr>
        </p:nvSpPr>
        <p:spPr>
          <a:prstGeom prst="rect">
            <a:avLst/>
          </a:prstGeom>
        </p:spPr>
        <p:txBody>
          <a:bodyPr/>
          <a:lstStyle/>
          <a:p>
            <a:r>
              <a:rPr lang="zh-CN" altLang="en-US" sz="3200" dirty="0">
                <a:latin typeface="+mj-ea"/>
                <a:ea typeface="+mj-ea"/>
                <a:cs typeface="+mn-ea"/>
                <a:sym typeface="微软雅黑" panose="020B0503020204020204" pitchFamily="34" charset="-122"/>
              </a:rPr>
              <a:t>元宇宙的心理：从认知到认同</a:t>
            </a:r>
            <a:endParaRPr lang="zh-CN" altLang="en-US" sz="3200" b="1" dirty="0">
              <a:latin typeface="+mj-ea"/>
              <a:ea typeface="+mj-ea"/>
              <a:cs typeface="+mn-ea"/>
              <a:sym typeface="微软雅黑" panose="020B0503020204020204" pitchFamily="34" charset="-122"/>
            </a:endParaRPr>
          </a:p>
        </p:txBody>
      </p:sp>
      <p:sp>
        <p:nvSpPr>
          <p:cNvPr id="5" name="文本框 4">
            <a:extLst>
              <a:ext uri="{FF2B5EF4-FFF2-40B4-BE49-F238E27FC236}">
                <a16:creationId xmlns:a16="http://schemas.microsoft.com/office/drawing/2014/main" xmlns="" id="{401C836D-D519-4167-AD5A-F42E2A758143}"/>
              </a:ext>
            </a:extLst>
          </p:cNvPr>
          <p:cNvSpPr txBox="1"/>
          <p:nvPr/>
        </p:nvSpPr>
        <p:spPr>
          <a:xfrm>
            <a:off x="2579776" y="1511667"/>
            <a:ext cx="3670196"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体感交互方式带来</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对环境的具身性认知</a:t>
            </a:r>
          </a:p>
        </p:txBody>
      </p:sp>
      <p:sp>
        <p:nvSpPr>
          <p:cNvPr id="7" name="文本框 6">
            <a:extLst>
              <a:ext uri="{FF2B5EF4-FFF2-40B4-BE49-F238E27FC236}">
                <a16:creationId xmlns:a16="http://schemas.microsoft.com/office/drawing/2014/main" xmlns="" id="{CA5DEC67-A972-4726-812A-F90A3BCF541C}"/>
              </a:ext>
            </a:extLst>
          </p:cNvPr>
          <p:cNvSpPr txBox="1"/>
          <p:nvPr/>
        </p:nvSpPr>
        <p:spPr>
          <a:xfrm>
            <a:off x="2579776" y="2524114"/>
            <a:ext cx="3670196"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对不确定性的规避</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秩序的建立和维持</a:t>
            </a:r>
          </a:p>
        </p:txBody>
      </p:sp>
      <p:sp>
        <p:nvSpPr>
          <p:cNvPr id="10" name="文本框 9">
            <a:extLst>
              <a:ext uri="{FF2B5EF4-FFF2-40B4-BE49-F238E27FC236}">
                <a16:creationId xmlns:a16="http://schemas.microsoft.com/office/drawing/2014/main" xmlns="" id="{AF626DC9-9CF8-4865-88A2-96CC7064A381}"/>
              </a:ext>
            </a:extLst>
          </p:cNvPr>
          <p:cNvSpPr txBox="1"/>
          <p:nvPr/>
        </p:nvSpPr>
        <p:spPr>
          <a:xfrm>
            <a:off x="2579776" y="3662726"/>
            <a:ext cx="3670196" cy="270459"/>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“上手”状态</a:t>
            </a:r>
          </a:p>
        </p:txBody>
      </p:sp>
      <p:sp>
        <p:nvSpPr>
          <p:cNvPr id="11" name="文本框 10">
            <a:extLst>
              <a:ext uri="{FF2B5EF4-FFF2-40B4-BE49-F238E27FC236}">
                <a16:creationId xmlns:a16="http://schemas.microsoft.com/office/drawing/2014/main" xmlns="" id="{AE616DC9-5C71-4B72-9CEE-BA07B132F5C8}"/>
              </a:ext>
            </a:extLst>
          </p:cNvPr>
          <p:cNvSpPr txBox="1"/>
          <p:nvPr/>
        </p:nvSpPr>
        <p:spPr>
          <a:xfrm>
            <a:off x="2579776" y="4518013"/>
            <a:ext cx="3670196"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虚拟世界内部的身份认同张力</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虚拟身份与现实身份的张力</a:t>
            </a:r>
          </a:p>
        </p:txBody>
      </p:sp>
      <p:sp>
        <p:nvSpPr>
          <p:cNvPr id="13" name="文本框 12">
            <a:extLst>
              <a:ext uri="{FF2B5EF4-FFF2-40B4-BE49-F238E27FC236}">
                <a16:creationId xmlns:a16="http://schemas.microsoft.com/office/drawing/2014/main" xmlns="" id="{9BEFBD2F-DFB9-4D41-A50A-F3BBF6809F39}"/>
              </a:ext>
            </a:extLst>
          </p:cNvPr>
          <p:cNvSpPr txBox="1"/>
          <p:nvPr/>
        </p:nvSpPr>
        <p:spPr>
          <a:xfrm>
            <a:off x="2579776" y="5521033"/>
            <a:ext cx="3670196"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分配公平感、程序公平感、互动公平感</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量化属性带来的等级感</a:t>
            </a:r>
          </a:p>
        </p:txBody>
      </p:sp>
      <p:pic>
        <p:nvPicPr>
          <p:cNvPr id="14" name="图片 13">
            <a:extLst>
              <a:ext uri="{FF2B5EF4-FFF2-40B4-BE49-F238E27FC236}">
                <a16:creationId xmlns:a16="http://schemas.microsoft.com/office/drawing/2014/main" xmlns="" id="{D0B7D165-6388-4A7A-A63D-D87878B3BB4F}"/>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20" name="等腰三角形 19">
            <a:extLst>
              <a:ext uri="{FF2B5EF4-FFF2-40B4-BE49-F238E27FC236}">
                <a16:creationId xmlns:a16="http://schemas.microsoft.com/office/drawing/2014/main" xmlns="" id="{E01BF936-B322-4239-AE9B-D2093FD3E995}"/>
              </a:ext>
            </a:extLst>
          </p:cNvPr>
          <p:cNvSpPr/>
          <p:nvPr/>
        </p:nvSpPr>
        <p:spPr>
          <a:xfrm rot="5400000">
            <a:off x="2099071" y="1728900"/>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1" name="等腰三角形 20">
            <a:extLst>
              <a:ext uri="{FF2B5EF4-FFF2-40B4-BE49-F238E27FC236}">
                <a16:creationId xmlns:a16="http://schemas.microsoft.com/office/drawing/2014/main" xmlns="" id="{DEAE5EE4-BC22-414E-A9E2-535323D8C141}"/>
              </a:ext>
            </a:extLst>
          </p:cNvPr>
          <p:cNvSpPr/>
          <p:nvPr/>
        </p:nvSpPr>
        <p:spPr>
          <a:xfrm rot="5400000">
            <a:off x="2099071" y="2731921"/>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2" name="等腰三角形 21">
            <a:extLst>
              <a:ext uri="{FF2B5EF4-FFF2-40B4-BE49-F238E27FC236}">
                <a16:creationId xmlns:a16="http://schemas.microsoft.com/office/drawing/2014/main" xmlns="" id="{D76C3EB3-5B9F-4FDF-B597-9E2DD8A49A9C}"/>
              </a:ext>
            </a:extLst>
          </p:cNvPr>
          <p:cNvSpPr/>
          <p:nvPr/>
        </p:nvSpPr>
        <p:spPr>
          <a:xfrm rot="5400000">
            <a:off x="2099071" y="3734942"/>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3" name="等腰三角形 22">
            <a:extLst>
              <a:ext uri="{FF2B5EF4-FFF2-40B4-BE49-F238E27FC236}">
                <a16:creationId xmlns:a16="http://schemas.microsoft.com/office/drawing/2014/main" xmlns="" id="{2685DCBD-838B-46F8-808A-08069DF8735A}"/>
              </a:ext>
            </a:extLst>
          </p:cNvPr>
          <p:cNvSpPr/>
          <p:nvPr/>
        </p:nvSpPr>
        <p:spPr>
          <a:xfrm rot="5400000">
            <a:off x="2099071" y="4737962"/>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4" name="等腰三角形 23">
            <a:extLst>
              <a:ext uri="{FF2B5EF4-FFF2-40B4-BE49-F238E27FC236}">
                <a16:creationId xmlns:a16="http://schemas.microsoft.com/office/drawing/2014/main" xmlns="" id="{D490DE13-35C2-45A0-A17E-E355FA95E2D9}"/>
              </a:ext>
            </a:extLst>
          </p:cNvPr>
          <p:cNvSpPr/>
          <p:nvPr/>
        </p:nvSpPr>
        <p:spPr>
          <a:xfrm rot="5400000">
            <a:off x="2099071" y="5740982"/>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pic>
        <p:nvPicPr>
          <p:cNvPr id="2" name="图片 1">
            <a:extLst>
              <a:ext uri="{FF2B5EF4-FFF2-40B4-BE49-F238E27FC236}">
                <a16:creationId xmlns:a16="http://schemas.microsoft.com/office/drawing/2014/main" xmlns="" id="{1E375A23-7163-4059-8B41-F8F9E9A21826}"/>
              </a:ext>
            </a:extLst>
          </p:cNvPr>
          <p:cNvPicPr>
            <a:picLocks noChangeAspect="1"/>
          </p:cNvPicPr>
          <p:nvPr/>
        </p:nvPicPr>
        <p:blipFill>
          <a:blip r:embed="rId3"/>
          <a:stretch>
            <a:fillRect/>
          </a:stretch>
        </p:blipFill>
        <p:spPr>
          <a:xfrm>
            <a:off x="7040880" y="1484321"/>
            <a:ext cx="4362657" cy="47989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008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xmlns="" id="{2707BFE2-728F-47E4-BB66-15AA70280DA2}"/>
              </a:ext>
            </a:extLst>
          </p:cNvPr>
          <p:cNvSpPr>
            <a:spLocks noGrp="1"/>
          </p:cNvSpPr>
          <p:nvPr>
            <p:ph type="body" sz="quarter" idx="15"/>
          </p:nvPr>
        </p:nvSpPr>
        <p:spPr>
          <a:xfrm>
            <a:off x="1337420" y="2338169"/>
            <a:ext cx="1841408" cy="991804"/>
          </a:xfrm>
        </p:spPr>
        <p:txBody>
          <a:bodyPr/>
          <a:lstStyle/>
          <a:p>
            <a:r>
              <a:rPr lang="zh-CN" altLang="en-US" b="1" dirty="0">
                <a:solidFill>
                  <a:schemeClr val="accent3"/>
                </a:solidFill>
                <a:latin typeface="+mn-ea"/>
                <a:cs typeface="+mn-ea"/>
                <a:sym typeface="微软雅黑" panose="020B0503020204020204" pitchFamily="34" charset="-122"/>
              </a:rPr>
              <a:t>元宇宙具有庞大的地理空间供用户选择、探索</a:t>
            </a:r>
          </a:p>
        </p:txBody>
      </p:sp>
      <p:sp>
        <p:nvSpPr>
          <p:cNvPr id="6" name="文本占位符 5">
            <a:extLst>
              <a:ext uri="{FF2B5EF4-FFF2-40B4-BE49-F238E27FC236}">
                <a16:creationId xmlns:a16="http://schemas.microsoft.com/office/drawing/2014/main" xmlns="" id="{C5B552FA-62CC-4A7B-B061-FAC83A2BFCD0}"/>
              </a:ext>
            </a:extLst>
          </p:cNvPr>
          <p:cNvSpPr>
            <a:spLocks noGrp="1"/>
          </p:cNvSpPr>
          <p:nvPr>
            <p:ph type="body" sz="quarter" idx="16"/>
          </p:nvPr>
        </p:nvSpPr>
        <p:spPr/>
        <p:txBody>
          <a:bodyPr/>
          <a:lstStyle/>
          <a:p>
            <a:pPr marL="0" indent="0" algn="ctr">
              <a:lnSpc>
                <a:spcPct val="120000"/>
              </a:lnSpc>
              <a:spcBef>
                <a:spcPts val="0"/>
              </a:spcBef>
              <a:buNone/>
            </a:pPr>
            <a:r>
              <a:rPr lang="zh-CN" altLang="en-US" b="1" dirty="0">
                <a:solidFill>
                  <a:schemeClr val="accent3"/>
                </a:solidFill>
                <a:latin typeface="+mn-ea"/>
                <a:cs typeface="+mn-ea"/>
                <a:sym typeface="微软雅黑" panose="020B0503020204020204" pitchFamily="34" charset="-122"/>
              </a:rPr>
              <a:t>元宇宙是开放的可编辑世界</a:t>
            </a:r>
          </a:p>
        </p:txBody>
      </p:sp>
      <p:sp>
        <p:nvSpPr>
          <p:cNvPr id="7" name="文本占位符 6">
            <a:extLst>
              <a:ext uri="{FF2B5EF4-FFF2-40B4-BE49-F238E27FC236}">
                <a16:creationId xmlns:a16="http://schemas.microsoft.com/office/drawing/2014/main" xmlns="" id="{079AE7BC-FB3C-49EC-A135-F85D3F3965E9}"/>
              </a:ext>
            </a:extLst>
          </p:cNvPr>
          <p:cNvSpPr>
            <a:spLocks noGrp="1"/>
          </p:cNvSpPr>
          <p:nvPr>
            <p:ph type="body" sz="quarter" idx="17"/>
          </p:nvPr>
        </p:nvSpPr>
        <p:spPr/>
        <p:txBody>
          <a:bodyPr/>
          <a:lstStyle/>
          <a:p>
            <a:pPr marL="0" indent="0" algn="ctr">
              <a:lnSpc>
                <a:spcPct val="120000"/>
              </a:lnSpc>
              <a:spcBef>
                <a:spcPts val="0"/>
              </a:spcBef>
              <a:buNone/>
            </a:pPr>
            <a:r>
              <a:rPr lang="zh-CN" altLang="en-US" b="1" dirty="0">
                <a:solidFill>
                  <a:schemeClr val="accent3"/>
                </a:solidFill>
                <a:latin typeface="+mn-ea"/>
                <a:cs typeface="+mn-ea"/>
                <a:sym typeface="微软雅黑" panose="020B0503020204020204" pitchFamily="34" charset="-122"/>
              </a:rPr>
              <a:t>虚实融合场景</a:t>
            </a:r>
          </a:p>
        </p:txBody>
      </p:sp>
      <p:sp>
        <p:nvSpPr>
          <p:cNvPr id="12" name="文本占位符 11">
            <a:extLst>
              <a:ext uri="{FF2B5EF4-FFF2-40B4-BE49-F238E27FC236}">
                <a16:creationId xmlns:a16="http://schemas.microsoft.com/office/drawing/2014/main" xmlns="" id="{552826AB-173F-430C-88FB-1BF33EA25C4E}"/>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元宇宙具有庞大的地理空间</a:t>
            </a:r>
          </a:p>
        </p:txBody>
      </p:sp>
      <p:pic>
        <p:nvPicPr>
          <p:cNvPr id="8" name="图片 7">
            <a:extLst>
              <a:ext uri="{FF2B5EF4-FFF2-40B4-BE49-F238E27FC236}">
                <a16:creationId xmlns:a16="http://schemas.microsoft.com/office/drawing/2014/main" xmlns="" id="{14D65F85-FC2D-4725-90BA-F8122F3E928B}"/>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2" name="文本框 1">
            <a:extLst>
              <a:ext uri="{FF2B5EF4-FFF2-40B4-BE49-F238E27FC236}">
                <a16:creationId xmlns:a16="http://schemas.microsoft.com/office/drawing/2014/main" xmlns="" id="{8DE64CE0-6762-41AE-B5A0-6493E597A235}"/>
              </a:ext>
            </a:extLst>
          </p:cNvPr>
          <p:cNvSpPr txBox="1"/>
          <p:nvPr/>
        </p:nvSpPr>
        <p:spPr>
          <a:xfrm>
            <a:off x="998124" y="4546600"/>
            <a:ext cx="2520000" cy="1156855"/>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一种发展方向是由</a:t>
            </a:r>
            <a:r>
              <a:rPr lang="en-US" altLang="zh-CN" sz="1600" dirty="0">
                <a:latin typeface="+mn-ea"/>
                <a:cs typeface="+mn-ea"/>
                <a:sym typeface="微软雅黑" panose="020B0503020204020204" pitchFamily="34" charset="-122"/>
              </a:rPr>
              <a:t>AI</a:t>
            </a:r>
            <a:r>
              <a:rPr lang="zh-CN" altLang="en-US" sz="1600" dirty="0">
                <a:latin typeface="+mn-ea"/>
                <a:cs typeface="+mn-ea"/>
                <a:sym typeface="微软雅黑" panose="020B0503020204020204" pitchFamily="34" charset="-122"/>
              </a:rPr>
              <a:t>生成现实世界所没有的地图。另一种是以数字孪生的方式生成与现实世界完全一致的地图</a:t>
            </a:r>
          </a:p>
        </p:txBody>
      </p:sp>
      <p:sp>
        <p:nvSpPr>
          <p:cNvPr id="3" name="文本框 2">
            <a:extLst>
              <a:ext uri="{FF2B5EF4-FFF2-40B4-BE49-F238E27FC236}">
                <a16:creationId xmlns:a16="http://schemas.microsoft.com/office/drawing/2014/main" xmlns="" id="{AA523973-176D-48FC-8611-01ECF617BDDE}"/>
              </a:ext>
            </a:extLst>
          </p:cNvPr>
          <p:cNvSpPr txBox="1"/>
          <p:nvPr/>
        </p:nvSpPr>
        <p:spPr>
          <a:xfrm>
            <a:off x="4836794" y="4546600"/>
            <a:ext cx="2520000" cy="861390"/>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元宇宙是开放的可编辑世界，用户可以购买</a:t>
            </a:r>
            <a:r>
              <a:rPr lang="en-US" altLang="zh-CN" sz="16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租赁土地，修建建筑物，甚至改变地形。</a:t>
            </a:r>
          </a:p>
        </p:txBody>
      </p:sp>
      <p:sp>
        <p:nvSpPr>
          <p:cNvPr id="4" name="文本框 3">
            <a:extLst>
              <a:ext uri="{FF2B5EF4-FFF2-40B4-BE49-F238E27FC236}">
                <a16:creationId xmlns:a16="http://schemas.microsoft.com/office/drawing/2014/main" xmlns="" id="{464297D8-55FE-43D5-B008-CE6B6F776634}"/>
              </a:ext>
            </a:extLst>
          </p:cNvPr>
          <p:cNvSpPr txBox="1"/>
          <p:nvPr/>
        </p:nvSpPr>
        <p:spPr>
          <a:xfrm>
            <a:off x="8617869" y="4546600"/>
            <a:ext cx="2520000" cy="1156855"/>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《Ingress》</a:t>
            </a:r>
            <a:r>
              <a:rPr lang="zh-CN" altLang="en-US" sz="1600" dirty="0">
                <a:latin typeface="+mn-ea"/>
                <a:cs typeface="+mn-ea"/>
                <a:sym typeface="微软雅黑" panose="020B0503020204020204" pitchFamily="34" charset="-122"/>
              </a:rPr>
              <a:t>将虚拟环境与现实地理位置相结合，玩家需走到特定地点后才能在游戏中进行传送、部署、入侵</a:t>
            </a:r>
          </a:p>
        </p:txBody>
      </p:sp>
      <p:grpSp>
        <p:nvGrpSpPr>
          <p:cNvPr id="11" name="组合 10">
            <a:extLst>
              <a:ext uri="{FF2B5EF4-FFF2-40B4-BE49-F238E27FC236}">
                <a16:creationId xmlns:a16="http://schemas.microsoft.com/office/drawing/2014/main" xmlns="" id="{B470412E-141F-4898-80AD-A73697090A73}"/>
              </a:ext>
            </a:extLst>
          </p:cNvPr>
          <p:cNvGrpSpPr/>
          <p:nvPr/>
        </p:nvGrpSpPr>
        <p:grpSpPr>
          <a:xfrm>
            <a:off x="3339435" y="2700015"/>
            <a:ext cx="1177971" cy="268112"/>
            <a:chOff x="5549116" y="2304905"/>
            <a:chExt cx="1177971" cy="268112"/>
          </a:xfrm>
        </p:grpSpPr>
        <p:sp>
          <p:nvSpPr>
            <p:cNvPr id="13" name="任意多边形: 形状 12">
              <a:extLst>
                <a:ext uri="{FF2B5EF4-FFF2-40B4-BE49-F238E27FC236}">
                  <a16:creationId xmlns:a16="http://schemas.microsoft.com/office/drawing/2014/main" xmlns="" id="{BE775C6E-FFE6-4448-8DF6-495B0691F418}"/>
                </a:ext>
              </a:extLst>
            </p:cNvPr>
            <p:cNvSpPr/>
            <p:nvPr/>
          </p:nvSpPr>
          <p:spPr>
            <a:xfrm>
              <a:off x="5580380" y="2304905"/>
              <a:ext cx="1038859" cy="268112"/>
            </a:xfrm>
            <a:custGeom>
              <a:avLst/>
              <a:gdLst>
                <a:gd name="connsiteX0" fmla="*/ 0 w 734518"/>
                <a:gd name="connsiteY0" fmla="*/ 389744 h 524655"/>
                <a:gd name="connsiteX1" fmla="*/ 277318 w 734518"/>
                <a:gd name="connsiteY1" fmla="*/ 389744 h 524655"/>
                <a:gd name="connsiteX2" fmla="*/ 397240 w 734518"/>
                <a:gd name="connsiteY2" fmla="*/ 0 h 524655"/>
                <a:gd name="connsiteX3" fmla="*/ 412230 w 734518"/>
                <a:gd name="connsiteY3" fmla="*/ 524655 h 524655"/>
                <a:gd name="connsiteX4" fmla="*/ 487181 w 734518"/>
                <a:gd name="connsiteY4" fmla="*/ 389744 h 524655"/>
                <a:gd name="connsiteX5" fmla="*/ 734518 w 734518"/>
                <a:gd name="connsiteY5" fmla="*/ 389744 h 524655"/>
                <a:gd name="connsiteX0" fmla="*/ 0 w 734518"/>
                <a:gd name="connsiteY0" fmla="*/ 389744 h 757065"/>
                <a:gd name="connsiteX1" fmla="*/ 277318 w 734518"/>
                <a:gd name="connsiteY1" fmla="*/ 389744 h 757065"/>
                <a:gd name="connsiteX2" fmla="*/ 397240 w 734518"/>
                <a:gd name="connsiteY2" fmla="*/ 0 h 757065"/>
                <a:gd name="connsiteX3" fmla="*/ 404610 w 734518"/>
                <a:gd name="connsiteY3" fmla="*/ 757065 h 757065"/>
                <a:gd name="connsiteX4" fmla="*/ 487181 w 734518"/>
                <a:gd name="connsiteY4" fmla="*/ 389744 h 757065"/>
                <a:gd name="connsiteX5" fmla="*/ 734518 w 734518"/>
                <a:gd name="connsiteY5" fmla="*/ 389744 h 757065"/>
                <a:gd name="connsiteX0" fmla="*/ 0 w 734518"/>
                <a:gd name="connsiteY0" fmla="*/ 275444 h 642765"/>
                <a:gd name="connsiteX1" fmla="*/ 277318 w 734518"/>
                <a:gd name="connsiteY1" fmla="*/ 275444 h 642765"/>
                <a:gd name="connsiteX2" fmla="*/ 385810 w 734518"/>
                <a:gd name="connsiteY2" fmla="*/ 0 h 642765"/>
                <a:gd name="connsiteX3" fmla="*/ 404610 w 734518"/>
                <a:gd name="connsiteY3" fmla="*/ 642765 h 642765"/>
                <a:gd name="connsiteX4" fmla="*/ 487181 w 734518"/>
                <a:gd name="connsiteY4" fmla="*/ 275444 h 642765"/>
                <a:gd name="connsiteX5" fmla="*/ 734518 w 734518"/>
                <a:gd name="connsiteY5" fmla="*/ 275444 h 64276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9906"/>
                <a:gd name="connsiteX1" fmla="*/ 277318 w 734518"/>
                <a:gd name="connsiteY1" fmla="*/ 275444 h 519906"/>
                <a:gd name="connsiteX2" fmla="*/ 385810 w 734518"/>
                <a:gd name="connsiteY2" fmla="*/ 0 h 519906"/>
                <a:gd name="connsiteX3" fmla="*/ 400800 w 734518"/>
                <a:gd name="connsiteY3" fmla="*/ 517035 h 519906"/>
                <a:gd name="connsiteX4" fmla="*/ 487181 w 734518"/>
                <a:gd name="connsiteY4" fmla="*/ 275444 h 519906"/>
                <a:gd name="connsiteX5" fmla="*/ 734518 w 734518"/>
                <a:gd name="connsiteY5" fmla="*/ 275444 h 519906"/>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64000 h 505591"/>
                <a:gd name="connsiteX1" fmla="*/ 277318 w 734518"/>
                <a:gd name="connsiteY1" fmla="*/ 264000 h 505591"/>
                <a:gd name="connsiteX2" fmla="*/ 371788 w 734518"/>
                <a:gd name="connsiteY2" fmla="*/ 0 h 505591"/>
                <a:gd name="connsiteX3" fmla="*/ 400800 w 734518"/>
                <a:gd name="connsiteY3" fmla="*/ 505591 h 505591"/>
                <a:gd name="connsiteX4" fmla="*/ 487181 w 734518"/>
                <a:gd name="connsiteY4" fmla="*/ 264000 h 505591"/>
                <a:gd name="connsiteX5" fmla="*/ 734518 w 734518"/>
                <a:gd name="connsiteY5" fmla="*/ 264000 h 505591"/>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87181 w 734518"/>
                <a:gd name="connsiteY4" fmla="*/ 264000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7101 w 734518"/>
                <a:gd name="connsiteY4" fmla="*/ 258277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099 w 734518"/>
                <a:gd name="connsiteY4" fmla="*/ 246833 h 494147"/>
                <a:gd name="connsiteX5" fmla="*/ 734518 w 734518"/>
                <a:gd name="connsiteY5" fmla="*/ 264000 h 494147"/>
                <a:gd name="connsiteX0" fmla="*/ 0 w 734518"/>
                <a:gd name="connsiteY0" fmla="*/ 264000 h 539922"/>
                <a:gd name="connsiteX1" fmla="*/ 277318 w 734518"/>
                <a:gd name="connsiteY1" fmla="*/ 264000 h 539922"/>
                <a:gd name="connsiteX2" fmla="*/ 371788 w 734518"/>
                <a:gd name="connsiteY2" fmla="*/ 0 h 539922"/>
                <a:gd name="connsiteX3" fmla="*/ 391786 w 734518"/>
                <a:gd name="connsiteY3" fmla="*/ 539922 h 539922"/>
                <a:gd name="connsiteX4" fmla="*/ 436099 w 734518"/>
                <a:gd name="connsiteY4" fmla="*/ 246833 h 539922"/>
                <a:gd name="connsiteX5" fmla="*/ 734518 w 734518"/>
                <a:gd name="connsiteY5" fmla="*/ 264000 h 539922"/>
                <a:gd name="connsiteX0" fmla="*/ 0 w 734518"/>
                <a:gd name="connsiteY0" fmla="*/ 269722 h 545644"/>
                <a:gd name="connsiteX1" fmla="*/ 277318 w 734518"/>
                <a:gd name="connsiteY1" fmla="*/ 269722 h 545644"/>
                <a:gd name="connsiteX2" fmla="*/ 358767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545644"/>
                <a:gd name="connsiteX1" fmla="*/ 277318 w 734518"/>
                <a:gd name="connsiteY1" fmla="*/ 269722 h 545644"/>
                <a:gd name="connsiteX2" fmla="*/ 344745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482703"/>
                <a:gd name="connsiteX1" fmla="*/ 277318 w 734518"/>
                <a:gd name="connsiteY1" fmla="*/ 269722 h 482703"/>
                <a:gd name="connsiteX2" fmla="*/ 344745 w 734518"/>
                <a:gd name="connsiteY2" fmla="*/ 0 h 482703"/>
                <a:gd name="connsiteX3" fmla="*/ 393789 w 734518"/>
                <a:gd name="connsiteY3" fmla="*/ 482703 h 482703"/>
                <a:gd name="connsiteX4" fmla="*/ 436099 w 734518"/>
                <a:gd name="connsiteY4" fmla="*/ 252555 h 482703"/>
                <a:gd name="connsiteX5" fmla="*/ 734518 w 734518"/>
                <a:gd name="connsiteY5" fmla="*/ 269722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5" h="482703">
                  <a:moveTo>
                    <a:pt x="0" y="269722"/>
                  </a:moveTo>
                  <a:lnTo>
                    <a:pt x="277318" y="269722"/>
                  </a:lnTo>
                  <a:lnTo>
                    <a:pt x="344745" y="0"/>
                  </a:lnTo>
                  <a:lnTo>
                    <a:pt x="393789" y="482703"/>
                  </a:lnTo>
                  <a:lnTo>
                    <a:pt x="436099" y="252555"/>
                  </a:lnTo>
                  <a:cubicBezTo>
                    <a:pt x="542356" y="251417"/>
                    <a:pt x="640472" y="243422"/>
                    <a:pt x="739945" y="249144"/>
                  </a:cubicBezTo>
                </a:path>
              </a:pathLst>
            </a:custGeom>
            <a:noFill/>
            <a:ln w="6350">
              <a:gradFill>
                <a:gsLst>
                  <a:gs pos="0">
                    <a:schemeClr val="accent1">
                      <a:alpha val="0"/>
                    </a:schemeClr>
                  </a:gs>
                  <a:gs pos="50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14" name="直接连接符 13">
              <a:extLst>
                <a:ext uri="{FF2B5EF4-FFF2-40B4-BE49-F238E27FC236}">
                  <a16:creationId xmlns:a16="http://schemas.microsoft.com/office/drawing/2014/main" xmlns="" id="{825A04CD-7D8A-45E1-AD85-11154BFFB5DB}"/>
                </a:ext>
              </a:extLst>
            </p:cNvPr>
            <p:cNvCxnSpPr/>
            <p:nvPr/>
          </p:nvCxnSpPr>
          <p:spPr>
            <a:xfrm>
              <a:off x="5549116" y="2355847"/>
              <a:ext cx="353844" cy="0"/>
            </a:xfrm>
            <a:prstGeom prst="line">
              <a:avLst/>
            </a:prstGeom>
            <a:noFill/>
            <a:ln w="6350">
              <a:gradFill>
                <a:gsLst>
                  <a:gs pos="0">
                    <a:schemeClr val="accent1">
                      <a:alpha val="0"/>
                    </a:schemeClr>
                  </a:gs>
                  <a:gs pos="10000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a:extLst>
                <a:ext uri="{FF2B5EF4-FFF2-40B4-BE49-F238E27FC236}">
                  <a16:creationId xmlns:a16="http://schemas.microsoft.com/office/drawing/2014/main" xmlns="" id="{5085CAA4-01BF-464D-81E0-06BAB5F48A4D}"/>
                </a:ext>
              </a:extLst>
            </p:cNvPr>
            <p:cNvCxnSpPr>
              <a:cxnSpLocks/>
            </p:cNvCxnSpPr>
            <p:nvPr/>
          </p:nvCxnSpPr>
          <p:spPr>
            <a:xfrm>
              <a:off x="6280636" y="2513327"/>
              <a:ext cx="446451" cy="802"/>
            </a:xfrm>
            <a:prstGeom prst="line">
              <a:avLst/>
            </a:prstGeom>
            <a:noFill/>
            <a:ln w="6350">
              <a:gradFill>
                <a:gsLst>
                  <a:gs pos="100000">
                    <a:schemeClr val="accent1">
                      <a:alpha val="0"/>
                    </a:schemeClr>
                  </a:gs>
                  <a:gs pos="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组合 15">
            <a:extLst>
              <a:ext uri="{FF2B5EF4-FFF2-40B4-BE49-F238E27FC236}">
                <a16:creationId xmlns:a16="http://schemas.microsoft.com/office/drawing/2014/main" xmlns="" id="{BC014A6B-F541-44C7-A7F9-9A372B941408}"/>
              </a:ext>
            </a:extLst>
          </p:cNvPr>
          <p:cNvGrpSpPr/>
          <p:nvPr/>
        </p:nvGrpSpPr>
        <p:grpSpPr>
          <a:xfrm>
            <a:off x="7710589" y="2700015"/>
            <a:ext cx="1177971" cy="268112"/>
            <a:chOff x="5549116" y="2304905"/>
            <a:chExt cx="1177971" cy="268112"/>
          </a:xfrm>
        </p:grpSpPr>
        <p:sp>
          <p:nvSpPr>
            <p:cNvPr id="17" name="任意多边形: 形状 16">
              <a:extLst>
                <a:ext uri="{FF2B5EF4-FFF2-40B4-BE49-F238E27FC236}">
                  <a16:creationId xmlns:a16="http://schemas.microsoft.com/office/drawing/2014/main" xmlns="" id="{D7D0960F-2E2A-4949-BFDA-B22242EB4B85}"/>
                </a:ext>
              </a:extLst>
            </p:cNvPr>
            <p:cNvSpPr/>
            <p:nvPr/>
          </p:nvSpPr>
          <p:spPr>
            <a:xfrm>
              <a:off x="5580380" y="2304905"/>
              <a:ext cx="1038859" cy="268112"/>
            </a:xfrm>
            <a:custGeom>
              <a:avLst/>
              <a:gdLst>
                <a:gd name="connsiteX0" fmla="*/ 0 w 734518"/>
                <a:gd name="connsiteY0" fmla="*/ 389744 h 524655"/>
                <a:gd name="connsiteX1" fmla="*/ 277318 w 734518"/>
                <a:gd name="connsiteY1" fmla="*/ 389744 h 524655"/>
                <a:gd name="connsiteX2" fmla="*/ 397240 w 734518"/>
                <a:gd name="connsiteY2" fmla="*/ 0 h 524655"/>
                <a:gd name="connsiteX3" fmla="*/ 412230 w 734518"/>
                <a:gd name="connsiteY3" fmla="*/ 524655 h 524655"/>
                <a:gd name="connsiteX4" fmla="*/ 487181 w 734518"/>
                <a:gd name="connsiteY4" fmla="*/ 389744 h 524655"/>
                <a:gd name="connsiteX5" fmla="*/ 734518 w 734518"/>
                <a:gd name="connsiteY5" fmla="*/ 389744 h 524655"/>
                <a:gd name="connsiteX0" fmla="*/ 0 w 734518"/>
                <a:gd name="connsiteY0" fmla="*/ 389744 h 757065"/>
                <a:gd name="connsiteX1" fmla="*/ 277318 w 734518"/>
                <a:gd name="connsiteY1" fmla="*/ 389744 h 757065"/>
                <a:gd name="connsiteX2" fmla="*/ 397240 w 734518"/>
                <a:gd name="connsiteY2" fmla="*/ 0 h 757065"/>
                <a:gd name="connsiteX3" fmla="*/ 404610 w 734518"/>
                <a:gd name="connsiteY3" fmla="*/ 757065 h 757065"/>
                <a:gd name="connsiteX4" fmla="*/ 487181 w 734518"/>
                <a:gd name="connsiteY4" fmla="*/ 389744 h 757065"/>
                <a:gd name="connsiteX5" fmla="*/ 734518 w 734518"/>
                <a:gd name="connsiteY5" fmla="*/ 389744 h 757065"/>
                <a:gd name="connsiteX0" fmla="*/ 0 w 734518"/>
                <a:gd name="connsiteY0" fmla="*/ 275444 h 642765"/>
                <a:gd name="connsiteX1" fmla="*/ 277318 w 734518"/>
                <a:gd name="connsiteY1" fmla="*/ 275444 h 642765"/>
                <a:gd name="connsiteX2" fmla="*/ 385810 w 734518"/>
                <a:gd name="connsiteY2" fmla="*/ 0 h 642765"/>
                <a:gd name="connsiteX3" fmla="*/ 404610 w 734518"/>
                <a:gd name="connsiteY3" fmla="*/ 642765 h 642765"/>
                <a:gd name="connsiteX4" fmla="*/ 487181 w 734518"/>
                <a:gd name="connsiteY4" fmla="*/ 275444 h 642765"/>
                <a:gd name="connsiteX5" fmla="*/ 734518 w 734518"/>
                <a:gd name="connsiteY5" fmla="*/ 275444 h 64276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9906"/>
                <a:gd name="connsiteX1" fmla="*/ 277318 w 734518"/>
                <a:gd name="connsiteY1" fmla="*/ 275444 h 519906"/>
                <a:gd name="connsiteX2" fmla="*/ 385810 w 734518"/>
                <a:gd name="connsiteY2" fmla="*/ 0 h 519906"/>
                <a:gd name="connsiteX3" fmla="*/ 400800 w 734518"/>
                <a:gd name="connsiteY3" fmla="*/ 517035 h 519906"/>
                <a:gd name="connsiteX4" fmla="*/ 487181 w 734518"/>
                <a:gd name="connsiteY4" fmla="*/ 275444 h 519906"/>
                <a:gd name="connsiteX5" fmla="*/ 734518 w 734518"/>
                <a:gd name="connsiteY5" fmla="*/ 275444 h 519906"/>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64000 h 505591"/>
                <a:gd name="connsiteX1" fmla="*/ 277318 w 734518"/>
                <a:gd name="connsiteY1" fmla="*/ 264000 h 505591"/>
                <a:gd name="connsiteX2" fmla="*/ 371788 w 734518"/>
                <a:gd name="connsiteY2" fmla="*/ 0 h 505591"/>
                <a:gd name="connsiteX3" fmla="*/ 400800 w 734518"/>
                <a:gd name="connsiteY3" fmla="*/ 505591 h 505591"/>
                <a:gd name="connsiteX4" fmla="*/ 487181 w 734518"/>
                <a:gd name="connsiteY4" fmla="*/ 264000 h 505591"/>
                <a:gd name="connsiteX5" fmla="*/ 734518 w 734518"/>
                <a:gd name="connsiteY5" fmla="*/ 264000 h 505591"/>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87181 w 734518"/>
                <a:gd name="connsiteY4" fmla="*/ 264000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7101 w 734518"/>
                <a:gd name="connsiteY4" fmla="*/ 258277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099 w 734518"/>
                <a:gd name="connsiteY4" fmla="*/ 246833 h 494147"/>
                <a:gd name="connsiteX5" fmla="*/ 734518 w 734518"/>
                <a:gd name="connsiteY5" fmla="*/ 264000 h 494147"/>
                <a:gd name="connsiteX0" fmla="*/ 0 w 734518"/>
                <a:gd name="connsiteY0" fmla="*/ 264000 h 539922"/>
                <a:gd name="connsiteX1" fmla="*/ 277318 w 734518"/>
                <a:gd name="connsiteY1" fmla="*/ 264000 h 539922"/>
                <a:gd name="connsiteX2" fmla="*/ 371788 w 734518"/>
                <a:gd name="connsiteY2" fmla="*/ 0 h 539922"/>
                <a:gd name="connsiteX3" fmla="*/ 391786 w 734518"/>
                <a:gd name="connsiteY3" fmla="*/ 539922 h 539922"/>
                <a:gd name="connsiteX4" fmla="*/ 436099 w 734518"/>
                <a:gd name="connsiteY4" fmla="*/ 246833 h 539922"/>
                <a:gd name="connsiteX5" fmla="*/ 734518 w 734518"/>
                <a:gd name="connsiteY5" fmla="*/ 264000 h 539922"/>
                <a:gd name="connsiteX0" fmla="*/ 0 w 734518"/>
                <a:gd name="connsiteY0" fmla="*/ 269722 h 545644"/>
                <a:gd name="connsiteX1" fmla="*/ 277318 w 734518"/>
                <a:gd name="connsiteY1" fmla="*/ 269722 h 545644"/>
                <a:gd name="connsiteX2" fmla="*/ 358767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545644"/>
                <a:gd name="connsiteX1" fmla="*/ 277318 w 734518"/>
                <a:gd name="connsiteY1" fmla="*/ 269722 h 545644"/>
                <a:gd name="connsiteX2" fmla="*/ 344745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482703"/>
                <a:gd name="connsiteX1" fmla="*/ 277318 w 734518"/>
                <a:gd name="connsiteY1" fmla="*/ 269722 h 482703"/>
                <a:gd name="connsiteX2" fmla="*/ 344745 w 734518"/>
                <a:gd name="connsiteY2" fmla="*/ 0 h 482703"/>
                <a:gd name="connsiteX3" fmla="*/ 393789 w 734518"/>
                <a:gd name="connsiteY3" fmla="*/ 482703 h 482703"/>
                <a:gd name="connsiteX4" fmla="*/ 436099 w 734518"/>
                <a:gd name="connsiteY4" fmla="*/ 252555 h 482703"/>
                <a:gd name="connsiteX5" fmla="*/ 734518 w 734518"/>
                <a:gd name="connsiteY5" fmla="*/ 269722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5" h="482703">
                  <a:moveTo>
                    <a:pt x="0" y="269722"/>
                  </a:moveTo>
                  <a:lnTo>
                    <a:pt x="277318" y="269722"/>
                  </a:lnTo>
                  <a:lnTo>
                    <a:pt x="344745" y="0"/>
                  </a:lnTo>
                  <a:lnTo>
                    <a:pt x="393789" y="482703"/>
                  </a:lnTo>
                  <a:lnTo>
                    <a:pt x="436099" y="252555"/>
                  </a:lnTo>
                  <a:cubicBezTo>
                    <a:pt x="542356" y="251417"/>
                    <a:pt x="640472" y="243422"/>
                    <a:pt x="739945" y="249144"/>
                  </a:cubicBezTo>
                </a:path>
              </a:pathLst>
            </a:custGeom>
            <a:noFill/>
            <a:ln w="6350">
              <a:gradFill>
                <a:gsLst>
                  <a:gs pos="0">
                    <a:schemeClr val="accent1">
                      <a:alpha val="0"/>
                    </a:schemeClr>
                  </a:gs>
                  <a:gs pos="50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18" name="直接连接符 17">
              <a:extLst>
                <a:ext uri="{FF2B5EF4-FFF2-40B4-BE49-F238E27FC236}">
                  <a16:creationId xmlns:a16="http://schemas.microsoft.com/office/drawing/2014/main" xmlns="" id="{1296DF0B-F300-4AEB-9FAC-E51249D25956}"/>
                </a:ext>
              </a:extLst>
            </p:cNvPr>
            <p:cNvCxnSpPr/>
            <p:nvPr/>
          </p:nvCxnSpPr>
          <p:spPr>
            <a:xfrm>
              <a:off x="5549116" y="2355847"/>
              <a:ext cx="353844" cy="0"/>
            </a:xfrm>
            <a:prstGeom prst="line">
              <a:avLst/>
            </a:prstGeom>
            <a:noFill/>
            <a:ln w="6350">
              <a:gradFill>
                <a:gsLst>
                  <a:gs pos="0">
                    <a:schemeClr val="accent1">
                      <a:alpha val="0"/>
                    </a:schemeClr>
                  </a:gs>
                  <a:gs pos="10000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a:extLst>
                <a:ext uri="{FF2B5EF4-FFF2-40B4-BE49-F238E27FC236}">
                  <a16:creationId xmlns:a16="http://schemas.microsoft.com/office/drawing/2014/main" xmlns="" id="{1E3F951C-D8C8-4038-BCB0-063DB624B940}"/>
                </a:ext>
              </a:extLst>
            </p:cNvPr>
            <p:cNvCxnSpPr>
              <a:cxnSpLocks/>
            </p:cNvCxnSpPr>
            <p:nvPr/>
          </p:nvCxnSpPr>
          <p:spPr>
            <a:xfrm>
              <a:off x="6280636" y="2513327"/>
              <a:ext cx="446451" cy="802"/>
            </a:xfrm>
            <a:prstGeom prst="line">
              <a:avLst/>
            </a:prstGeom>
            <a:noFill/>
            <a:ln w="6350">
              <a:gradFill>
                <a:gsLst>
                  <a:gs pos="100000">
                    <a:schemeClr val="accent1">
                      <a:alpha val="0"/>
                    </a:schemeClr>
                  </a:gs>
                  <a:gs pos="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grpSp>
      <p:pic>
        <p:nvPicPr>
          <p:cNvPr id="21" name="图片 20">
            <a:extLst>
              <a:ext uri="{FF2B5EF4-FFF2-40B4-BE49-F238E27FC236}">
                <a16:creationId xmlns:a16="http://schemas.microsoft.com/office/drawing/2014/main" xmlns="" id="{49F21098-2E50-4713-8428-46CDA2AC9A59}"/>
              </a:ext>
            </a:extLst>
          </p:cNvPr>
          <p:cNvPicPr>
            <a:picLocks noChangeAspect="1"/>
          </p:cNvPicPr>
          <p:nvPr/>
        </p:nvPicPr>
        <p:blipFill>
          <a:blip r:embed="rId3" cstate="screen">
            <a:extLst>
              <a:ext uri="{28A0092B-C50C-407E-A947-70E740481C1C}">
                <a14:useLocalDpi xmlns:a14="http://schemas.microsoft.com/office/drawing/2010/main"/>
              </a:ext>
            </a:extLst>
          </a:blip>
          <a:srcRect b="31577"/>
          <a:stretch>
            <a:fillRect/>
          </a:stretch>
        </p:blipFill>
        <p:spPr>
          <a:xfrm>
            <a:off x="0" y="6314742"/>
            <a:ext cx="12193588" cy="543259"/>
          </a:xfrm>
          <a:custGeom>
            <a:avLst/>
            <a:gdLst>
              <a:gd name="connsiteX0" fmla="*/ 0 w 12193588"/>
              <a:gd name="connsiteY0" fmla="*/ 0 h 543259"/>
              <a:gd name="connsiteX1" fmla="*/ 12193588 w 12193588"/>
              <a:gd name="connsiteY1" fmla="*/ 0 h 543259"/>
              <a:gd name="connsiteX2" fmla="*/ 12193588 w 12193588"/>
              <a:gd name="connsiteY2" fmla="*/ 543259 h 543259"/>
              <a:gd name="connsiteX3" fmla="*/ 0 w 12193588"/>
              <a:gd name="connsiteY3" fmla="*/ 543259 h 543259"/>
            </a:gdLst>
            <a:ahLst/>
            <a:cxnLst>
              <a:cxn ang="0">
                <a:pos x="connsiteX0" y="connsiteY0"/>
              </a:cxn>
              <a:cxn ang="0">
                <a:pos x="connsiteX1" y="connsiteY1"/>
              </a:cxn>
              <a:cxn ang="0">
                <a:pos x="connsiteX2" y="connsiteY2"/>
              </a:cxn>
              <a:cxn ang="0">
                <a:pos x="connsiteX3" y="connsiteY3"/>
              </a:cxn>
            </a:cxnLst>
            <a:rect l="l" t="t" r="r" b="b"/>
            <a:pathLst>
              <a:path w="12193588" h="543259">
                <a:moveTo>
                  <a:pt x="0" y="0"/>
                </a:moveTo>
                <a:lnTo>
                  <a:pt x="12193588" y="0"/>
                </a:lnTo>
                <a:lnTo>
                  <a:pt x="12193588" y="543259"/>
                </a:lnTo>
                <a:lnTo>
                  <a:pt x="0" y="543259"/>
                </a:lnTo>
                <a:close/>
              </a:path>
            </a:pathLst>
          </a:custGeom>
        </p:spPr>
      </p:pic>
    </p:spTree>
    <p:extLst>
      <p:ext uri="{BB962C8B-B14F-4D97-AF65-F5344CB8AC3E}">
        <p14:creationId xmlns:p14="http://schemas.microsoft.com/office/powerpoint/2010/main" val="392850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前, 游戏机&#10;&#10;描述已自动生成">
            <a:extLst>
              <a:ext uri="{FF2B5EF4-FFF2-40B4-BE49-F238E27FC236}">
                <a16:creationId xmlns:a16="http://schemas.microsoft.com/office/drawing/2014/main" xmlns="" id="{4F0D2FBC-AB6B-45BD-BF04-B9A8926B1ABB}"/>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514349" y="1654662"/>
            <a:ext cx="4381253" cy="4381253"/>
          </a:xfrm>
          <a:prstGeom prst="rect">
            <a:avLst/>
          </a:prstGeom>
        </p:spPr>
      </p:pic>
      <p:pic>
        <p:nvPicPr>
          <p:cNvPr id="9" name="图片 8">
            <a:extLst>
              <a:ext uri="{FF2B5EF4-FFF2-40B4-BE49-F238E27FC236}">
                <a16:creationId xmlns:a16="http://schemas.microsoft.com/office/drawing/2014/main" xmlns="" id="{E4741389-5B3F-4703-94A5-B9DAAA2EDD21}"/>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9811544" y="216437"/>
            <a:ext cx="1997869" cy="897171"/>
          </a:xfrm>
          <a:prstGeom prst="rect">
            <a:avLst/>
          </a:prstGeom>
        </p:spPr>
      </p:pic>
      <p:grpSp>
        <p:nvGrpSpPr>
          <p:cNvPr id="6" name="组合 5">
            <a:extLst>
              <a:ext uri="{FF2B5EF4-FFF2-40B4-BE49-F238E27FC236}">
                <a16:creationId xmlns:a16="http://schemas.microsoft.com/office/drawing/2014/main" xmlns="" id="{105D2BE7-B00B-45D2-9E22-465047D46A93}"/>
              </a:ext>
            </a:extLst>
          </p:cNvPr>
          <p:cNvGrpSpPr/>
          <p:nvPr/>
        </p:nvGrpSpPr>
        <p:grpSpPr>
          <a:xfrm>
            <a:off x="641543" y="1602059"/>
            <a:ext cx="6748406" cy="1925172"/>
            <a:chOff x="660397" y="1470081"/>
            <a:chExt cx="6748406" cy="1925172"/>
          </a:xfrm>
        </p:grpSpPr>
        <p:sp>
          <p:nvSpPr>
            <p:cNvPr id="25" name="任意多边形: 形状 24">
              <a:extLst>
                <a:ext uri="{FF2B5EF4-FFF2-40B4-BE49-F238E27FC236}">
                  <a16:creationId xmlns:a16="http://schemas.microsoft.com/office/drawing/2014/main" xmlns="" id="{AC3AFD8B-2BAC-4DB8-B65B-F8CF7C99B03E}"/>
                </a:ext>
              </a:extLst>
            </p:cNvPr>
            <p:cNvSpPr/>
            <p:nvPr/>
          </p:nvSpPr>
          <p:spPr>
            <a:xfrm>
              <a:off x="791829" y="1768059"/>
              <a:ext cx="6498850" cy="1525675"/>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26" name="组合 25">
              <a:extLst>
                <a:ext uri="{FF2B5EF4-FFF2-40B4-BE49-F238E27FC236}">
                  <a16:creationId xmlns:a16="http://schemas.microsoft.com/office/drawing/2014/main" xmlns="" id="{610B1C0C-9988-4FB6-950F-5C211688F53D}"/>
                </a:ext>
              </a:extLst>
            </p:cNvPr>
            <p:cNvGrpSpPr/>
            <p:nvPr/>
          </p:nvGrpSpPr>
          <p:grpSpPr>
            <a:xfrm flipV="1">
              <a:off x="690310" y="3112207"/>
              <a:ext cx="469794" cy="277771"/>
              <a:chOff x="6478016" y="2446274"/>
              <a:chExt cx="310628" cy="201243"/>
            </a:xfrm>
          </p:grpSpPr>
          <p:cxnSp>
            <p:nvCxnSpPr>
              <p:cNvPr id="27" name="直接连接符 26">
                <a:extLst>
                  <a:ext uri="{FF2B5EF4-FFF2-40B4-BE49-F238E27FC236}">
                    <a16:creationId xmlns:a16="http://schemas.microsoft.com/office/drawing/2014/main" xmlns="" id="{BB34D7DB-C6B1-447C-A5D5-2A96B26BACB6}"/>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a:extLst>
                  <a:ext uri="{FF2B5EF4-FFF2-40B4-BE49-F238E27FC236}">
                    <a16:creationId xmlns:a16="http://schemas.microsoft.com/office/drawing/2014/main" xmlns="" id="{C3231FC1-2472-48B1-9423-947C0D47C1F7}"/>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9" name="组合 28">
              <a:extLst>
                <a:ext uri="{FF2B5EF4-FFF2-40B4-BE49-F238E27FC236}">
                  <a16:creationId xmlns:a16="http://schemas.microsoft.com/office/drawing/2014/main" xmlns="" id="{06138C4C-3AA9-4F0A-BE3D-D74468B5FC63}"/>
                </a:ext>
              </a:extLst>
            </p:cNvPr>
            <p:cNvGrpSpPr/>
            <p:nvPr/>
          </p:nvGrpSpPr>
          <p:grpSpPr>
            <a:xfrm flipH="1" flipV="1">
              <a:off x="5641084" y="3124880"/>
              <a:ext cx="1373502" cy="84914"/>
              <a:chOff x="6449441" y="3851910"/>
              <a:chExt cx="908162" cy="61520"/>
            </a:xfrm>
            <a:gradFill flip="none" rotWithShape="1">
              <a:gsLst>
                <a:gs pos="0">
                  <a:schemeClr val="accent1"/>
                </a:gs>
                <a:gs pos="100000">
                  <a:schemeClr val="accent1">
                    <a:alpha val="0"/>
                  </a:schemeClr>
                </a:gs>
              </a:gsLst>
              <a:lin ang="0" scaled="0"/>
              <a:tileRect/>
            </a:gradFill>
          </p:grpSpPr>
          <p:sp>
            <p:nvSpPr>
              <p:cNvPr id="30" name="平行四边形 29">
                <a:extLst>
                  <a:ext uri="{FF2B5EF4-FFF2-40B4-BE49-F238E27FC236}">
                    <a16:creationId xmlns:a16="http://schemas.microsoft.com/office/drawing/2014/main" xmlns="" id="{81173A85-141E-4A05-A794-0E0DCDAE8DA1}"/>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1" name="平行四边形 30">
                <a:extLst>
                  <a:ext uri="{FF2B5EF4-FFF2-40B4-BE49-F238E27FC236}">
                    <a16:creationId xmlns:a16="http://schemas.microsoft.com/office/drawing/2014/main" xmlns="" id="{8CD8E1D2-B19D-4808-A428-439B24995FE4}"/>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2" name="平行四边形 31">
                <a:extLst>
                  <a:ext uri="{FF2B5EF4-FFF2-40B4-BE49-F238E27FC236}">
                    <a16:creationId xmlns:a16="http://schemas.microsoft.com/office/drawing/2014/main" xmlns="" id="{B3CEDFC8-3202-4F21-BCA8-6E56D17EDE99}"/>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3" name="平行四边形 32">
                <a:extLst>
                  <a:ext uri="{FF2B5EF4-FFF2-40B4-BE49-F238E27FC236}">
                    <a16:creationId xmlns:a16="http://schemas.microsoft.com/office/drawing/2014/main" xmlns="" id="{A2993267-E402-42CF-896D-2C2AE55D8AD4}"/>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4" name="平行四边形 33">
                <a:extLst>
                  <a:ext uri="{FF2B5EF4-FFF2-40B4-BE49-F238E27FC236}">
                    <a16:creationId xmlns:a16="http://schemas.microsoft.com/office/drawing/2014/main" xmlns="" id="{617FAAE4-304B-4D84-9ACE-A9904C8E40EA}"/>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5" name="平行四边形 34">
                <a:extLst>
                  <a:ext uri="{FF2B5EF4-FFF2-40B4-BE49-F238E27FC236}">
                    <a16:creationId xmlns:a16="http://schemas.microsoft.com/office/drawing/2014/main" xmlns="" id="{679E3EA2-1597-405F-8517-49FE80C007E5}"/>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6" name="平行四边形 35">
                <a:extLst>
                  <a:ext uri="{FF2B5EF4-FFF2-40B4-BE49-F238E27FC236}">
                    <a16:creationId xmlns:a16="http://schemas.microsoft.com/office/drawing/2014/main" xmlns="" id="{E45B06A5-54FB-4236-A69A-0EA7683437C2}"/>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7" name="平行四边形 36">
                <a:extLst>
                  <a:ext uri="{FF2B5EF4-FFF2-40B4-BE49-F238E27FC236}">
                    <a16:creationId xmlns:a16="http://schemas.microsoft.com/office/drawing/2014/main" xmlns="" id="{F0FF19C2-16DF-4F99-8968-9BD20DD5C45F}"/>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8" name="平行四边形 37">
                <a:extLst>
                  <a:ext uri="{FF2B5EF4-FFF2-40B4-BE49-F238E27FC236}">
                    <a16:creationId xmlns:a16="http://schemas.microsoft.com/office/drawing/2014/main" xmlns="" id="{E4F1A14F-32B5-4D49-ACBC-9089E8694107}"/>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9" name="平行四边形 38">
                <a:extLst>
                  <a:ext uri="{FF2B5EF4-FFF2-40B4-BE49-F238E27FC236}">
                    <a16:creationId xmlns:a16="http://schemas.microsoft.com/office/drawing/2014/main" xmlns="" id="{4B318B48-9133-4132-8845-B5422C2E8729}"/>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0" name="平行四边形 39">
                <a:extLst>
                  <a:ext uri="{FF2B5EF4-FFF2-40B4-BE49-F238E27FC236}">
                    <a16:creationId xmlns:a16="http://schemas.microsoft.com/office/drawing/2014/main" xmlns="" id="{33577F29-18D3-4B47-95D6-050D034FE476}"/>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41" name="组合 40">
              <a:extLst>
                <a:ext uri="{FF2B5EF4-FFF2-40B4-BE49-F238E27FC236}">
                  <a16:creationId xmlns:a16="http://schemas.microsoft.com/office/drawing/2014/main" xmlns="" id="{0EFC0961-C95E-49C3-99B4-59CB4A9AE6E0}"/>
                </a:ext>
              </a:extLst>
            </p:cNvPr>
            <p:cNvGrpSpPr/>
            <p:nvPr/>
          </p:nvGrpSpPr>
          <p:grpSpPr>
            <a:xfrm>
              <a:off x="660397" y="1470081"/>
              <a:ext cx="1373502" cy="84914"/>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42" name="平行四边形 41">
                <a:extLst>
                  <a:ext uri="{FF2B5EF4-FFF2-40B4-BE49-F238E27FC236}">
                    <a16:creationId xmlns:a16="http://schemas.microsoft.com/office/drawing/2014/main" xmlns="" id="{1AFE7485-8735-4854-BD6C-E3BAACAA33A2}"/>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3" name="平行四边形 42">
                <a:extLst>
                  <a:ext uri="{FF2B5EF4-FFF2-40B4-BE49-F238E27FC236}">
                    <a16:creationId xmlns:a16="http://schemas.microsoft.com/office/drawing/2014/main" xmlns="" id="{6C7D2AAC-6832-4313-BD6E-DAC3CF0A95E1}"/>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4" name="平行四边形 43">
                <a:extLst>
                  <a:ext uri="{FF2B5EF4-FFF2-40B4-BE49-F238E27FC236}">
                    <a16:creationId xmlns:a16="http://schemas.microsoft.com/office/drawing/2014/main" xmlns="" id="{4867BCB2-DAFC-4DFD-912B-75C1582A7485}"/>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5" name="平行四边形 44">
                <a:extLst>
                  <a:ext uri="{FF2B5EF4-FFF2-40B4-BE49-F238E27FC236}">
                    <a16:creationId xmlns:a16="http://schemas.microsoft.com/office/drawing/2014/main" xmlns="" id="{7A758D8F-62A9-4661-B2F7-0F71264D937E}"/>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6" name="平行四边形 45">
                <a:extLst>
                  <a:ext uri="{FF2B5EF4-FFF2-40B4-BE49-F238E27FC236}">
                    <a16:creationId xmlns:a16="http://schemas.microsoft.com/office/drawing/2014/main" xmlns="" id="{9B137ECB-7F92-41C1-ADB1-3BCC377E9F9B}"/>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7" name="平行四边形 46">
                <a:extLst>
                  <a:ext uri="{FF2B5EF4-FFF2-40B4-BE49-F238E27FC236}">
                    <a16:creationId xmlns:a16="http://schemas.microsoft.com/office/drawing/2014/main" xmlns="" id="{025D7524-840F-4DD8-99D4-FE0463617613}"/>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8" name="平行四边形 47">
                <a:extLst>
                  <a:ext uri="{FF2B5EF4-FFF2-40B4-BE49-F238E27FC236}">
                    <a16:creationId xmlns:a16="http://schemas.microsoft.com/office/drawing/2014/main" xmlns="" id="{186D054F-B9A7-4F49-B609-245448D61440}"/>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9" name="平行四边形 48">
                <a:extLst>
                  <a:ext uri="{FF2B5EF4-FFF2-40B4-BE49-F238E27FC236}">
                    <a16:creationId xmlns:a16="http://schemas.microsoft.com/office/drawing/2014/main" xmlns="" id="{460EABB5-07E9-4FCC-996C-101547659B7E}"/>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0" name="平行四边形 49">
                <a:extLst>
                  <a:ext uri="{FF2B5EF4-FFF2-40B4-BE49-F238E27FC236}">
                    <a16:creationId xmlns:a16="http://schemas.microsoft.com/office/drawing/2014/main" xmlns="" id="{0EEE5B77-7F05-48B2-B735-6BF948137B9C}"/>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1" name="平行四边形 50">
                <a:extLst>
                  <a:ext uri="{FF2B5EF4-FFF2-40B4-BE49-F238E27FC236}">
                    <a16:creationId xmlns:a16="http://schemas.microsoft.com/office/drawing/2014/main" xmlns="" id="{F42E8EF6-603B-47EE-BE15-6597E7D9A3B2}"/>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2" name="平行四边形 51">
                <a:extLst>
                  <a:ext uri="{FF2B5EF4-FFF2-40B4-BE49-F238E27FC236}">
                    <a16:creationId xmlns:a16="http://schemas.microsoft.com/office/drawing/2014/main" xmlns="" id="{2FB35980-9E08-482C-9B2B-2D950AE6DCCB}"/>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53" name="组合 52">
              <a:extLst>
                <a:ext uri="{FF2B5EF4-FFF2-40B4-BE49-F238E27FC236}">
                  <a16:creationId xmlns:a16="http://schemas.microsoft.com/office/drawing/2014/main" xmlns="" id="{0B7E9B37-F1D2-4476-8271-27F7B495EC09}"/>
                </a:ext>
              </a:extLst>
            </p:cNvPr>
            <p:cNvGrpSpPr/>
            <p:nvPr/>
          </p:nvGrpSpPr>
          <p:grpSpPr>
            <a:xfrm>
              <a:off x="5484218" y="3124584"/>
              <a:ext cx="1924585" cy="270669"/>
              <a:chOff x="9443085" y="3851702"/>
              <a:chExt cx="1272540" cy="196098"/>
            </a:xfrm>
          </p:grpSpPr>
          <p:cxnSp>
            <p:nvCxnSpPr>
              <p:cNvPr id="54" name="直接连接符 53">
                <a:extLst>
                  <a:ext uri="{FF2B5EF4-FFF2-40B4-BE49-F238E27FC236}">
                    <a16:creationId xmlns:a16="http://schemas.microsoft.com/office/drawing/2014/main" xmlns="" id="{7B8E6224-5803-40CE-87C0-880379331963}"/>
                  </a:ext>
                </a:extLst>
              </p:cNvPr>
              <p:cNvCxnSpPr>
                <a:cxnSpLocks/>
              </p:cNvCxnSpPr>
              <p:nvPr/>
            </p:nvCxnSpPr>
            <p:spPr>
              <a:xfrm>
                <a:off x="9443085" y="4047800"/>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a:extLst>
                  <a:ext uri="{FF2B5EF4-FFF2-40B4-BE49-F238E27FC236}">
                    <a16:creationId xmlns:a16="http://schemas.microsoft.com/office/drawing/2014/main" xmlns="" id="{9D224138-AB3A-4ED5-BF1F-A913B122ECED}"/>
                  </a:ext>
                </a:extLst>
              </p:cNvPr>
              <p:cNvCxnSpPr>
                <a:cxnSpLocks/>
              </p:cNvCxnSpPr>
              <p:nvPr/>
            </p:nvCxnSpPr>
            <p:spPr>
              <a:xfrm flipV="1">
                <a:off x="10520155" y="3851702"/>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57" name="组合 56">
              <a:extLst>
                <a:ext uri="{FF2B5EF4-FFF2-40B4-BE49-F238E27FC236}">
                  <a16:creationId xmlns:a16="http://schemas.microsoft.com/office/drawing/2014/main" xmlns="" id="{9E19A5E2-7731-47B3-8085-3B225DF0D530}"/>
                </a:ext>
              </a:extLst>
            </p:cNvPr>
            <p:cNvGrpSpPr/>
            <p:nvPr/>
          </p:nvGrpSpPr>
          <p:grpSpPr>
            <a:xfrm rot="10800000" flipV="1">
              <a:off x="6938345" y="1654663"/>
              <a:ext cx="469794" cy="277771"/>
              <a:chOff x="6478016" y="2446274"/>
              <a:chExt cx="310628" cy="201243"/>
            </a:xfrm>
          </p:grpSpPr>
          <p:cxnSp>
            <p:nvCxnSpPr>
              <p:cNvPr id="58" name="直接连接符 57">
                <a:extLst>
                  <a:ext uri="{FF2B5EF4-FFF2-40B4-BE49-F238E27FC236}">
                    <a16:creationId xmlns:a16="http://schemas.microsoft.com/office/drawing/2014/main" xmlns="" id="{57128126-01FE-4CE5-A3FA-D71A0683C2CA}"/>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9" name="直接连接符 58">
                <a:extLst>
                  <a:ext uri="{FF2B5EF4-FFF2-40B4-BE49-F238E27FC236}">
                    <a16:creationId xmlns:a16="http://schemas.microsoft.com/office/drawing/2014/main" xmlns="" id="{4E1C6DAB-9395-4FBE-B3D0-9DC871285FBB}"/>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sp>
        <p:nvSpPr>
          <p:cNvPr id="7" name="文本框 6">
            <a:extLst>
              <a:ext uri="{FF2B5EF4-FFF2-40B4-BE49-F238E27FC236}">
                <a16:creationId xmlns:a16="http://schemas.microsoft.com/office/drawing/2014/main" xmlns="" id="{526CEBD4-F33C-4568-B4F2-782A4824F57B}"/>
              </a:ext>
            </a:extLst>
          </p:cNvPr>
          <p:cNvSpPr txBox="1"/>
          <p:nvPr/>
        </p:nvSpPr>
        <p:spPr>
          <a:xfrm>
            <a:off x="952342" y="2516423"/>
            <a:ext cx="6031032" cy="565924"/>
          </a:xfrm>
          <a:prstGeom prst="rect">
            <a:avLst/>
          </a:prstGeom>
          <a:noFill/>
          <a:effectLst/>
        </p:spPr>
        <p:txBody>
          <a:bodyPr wrap="square" lIns="0" tIns="0" rIns="0" bIns="0" rtlCol="0">
            <a:spAutoFit/>
          </a:bodyPr>
          <a:lstStyle>
            <a:defPPr>
              <a:defRPr lang="en-US"/>
            </a:defPPr>
            <a:lvl1pPr algn="just" hangingPunct="0">
              <a:lnSpc>
                <a:spcPct val="120000"/>
              </a:lnSpc>
              <a:defRPr sz="1600"/>
            </a:lvl1pPr>
          </a:lstStyle>
          <a:p>
            <a:pPr algn="l"/>
            <a:r>
              <a:rPr lang="en-US" altLang="zh-CN" dirty="0">
                <a:solidFill>
                  <a:schemeClr val="tx2"/>
                </a:solidFill>
                <a:latin typeface="+mn-ea"/>
                <a:cs typeface="+mn-ea"/>
                <a:sym typeface="微软雅黑" panose="020B0503020204020204" pitchFamily="34" charset="-122"/>
              </a:rPr>
              <a:t>1992</a:t>
            </a:r>
            <a:r>
              <a:rPr lang="zh-CN" altLang="en-US" dirty="0">
                <a:solidFill>
                  <a:schemeClr val="tx2"/>
                </a:solidFill>
                <a:latin typeface="+mn-ea"/>
                <a:cs typeface="+mn-ea"/>
                <a:sym typeface="微软雅黑" panose="020B0503020204020204" pitchFamily="34" charset="-122"/>
              </a:rPr>
              <a:t>年，</a:t>
            </a:r>
            <a:r>
              <a:rPr lang="en-US" altLang="zh-CN" dirty="0">
                <a:solidFill>
                  <a:schemeClr val="tx2"/>
                </a:solidFill>
                <a:latin typeface="+mn-ea"/>
                <a:cs typeface="+mn-ea"/>
                <a:sym typeface="微软雅黑" panose="020B0503020204020204" pitchFamily="34" charset="-122"/>
              </a:rPr>
              <a:t>Neal Stephenson</a:t>
            </a:r>
            <a:r>
              <a:rPr lang="zh-CN" altLang="en-US" dirty="0">
                <a:solidFill>
                  <a:schemeClr val="tx2"/>
                </a:solidFill>
                <a:latin typeface="+mn-ea"/>
                <a:cs typeface="+mn-ea"/>
                <a:sym typeface="微软雅黑" panose="020B0503020204020204" pitchFamily="34" charset="-122"/>
              </a:rPr>
              <a:t>的科幻小说</a:t>
            </a:r>
            <a:r>
              <a:rPr lang="en-US" altLang="zh-CN" dirty="0">
                <a:solidFill>
                  <a:schemeClr val="tx2"/>
                </a:solidFill>
                <a:latin typeface="+mn-ea"/>
                <a:cs typeface="+mn-ea"/>
                <a:sym typeface="微软雅黑" panose="020B0503020204020204" pitchFamily="34" charset="-122"/>
              </a:rPr>
              <a:t>《Snow Crash》</a:t>
            </a:r>
            <a:r>
              <a:rPr lang="zh-CN" altLang="en-US" dirty="0">
                <a:solidFill>
                  <a:schemeClr val="tx2"/>
                </a:solidFill>
                <a:latin typeface="+mn-ea"/>
                <a:cs typeface="+mn-ea"/>
                <a:sym typeface="微软雅黑" panose="020B0503020204020204" pitchFamily="34" charset="-122"/>
              </a:rPr>
              <a:t>中提出了 </a:t>
            </a:r>
            <a:r>
              <a:rPr lang="en-US" altLang="zh-CN" dirty="0">
                <a:solidFill>
                  <a:schemeClr val="tx2"/>
                </a:solidFill>
                <a:latin typeface="+mn-ea"/>
                <a:cs typeface="+mn-ea"/>
                <a:sym typeface="微软雅黑" panose="020B0503020204020204" pitchFamily="34" charset="-122"/>
              </a:rPr>
              <a:t>“</a:t>
            </a:r>
            <a:r>
              <a:rPr lang="zh-CN" altLang="en-US" dirty="0">
                <a:solidFill>
                  <a:schemeClr val="tx2"/>
                </a:solidFill>
                <a:latin typeface="+mn-ea"/>
                <a:cs typeface="+mn-ea"/>
                <a:sym typeface="微软雅黑" panose="020B0503020204020204" pitchFamily="34" charset="-122"/>
              </a:rPr>
              <a:t> </a:t>
            </a:r>
            <a:r>
              <a:rPr lang="en-US" altLang="zh-CN" dirty="0">
                <a:solidFill>
                  <a:schemeClr val="tx2"/>
                </a:solidFill>
                <a:latin typeface="+mn-ea"/>
                <a:cs typeface="+mn-ea"/>
                <a:sym typeface="微软雅黑" panose="020B0503020204020204" pitchFamily="34" charset="-122"/>
              </a:rPr>
              <a:t>metaverse(</a:t>
            </a:r>
            <a:r>
              <a:rPr lang="zh-CN" altLang="en-US" dirty="0">
                <a:solidFill>
                  <a:schemeClr val="tx2"/>
                </a:solidFill>
                <a:latin typeface="+mn-ea"/>
                <a:cs typeface="+mn-ea"/>
                <a:sym typeface="微软雅黑" panose="020B0503020204020204" pitchFamily="34" charset="-122"/>
              </a:rPr>
              <a:t>元宇宙</a:t>
            </a:r>
            <a:r>
              <a:rPr lang="en-US" altLang="zh-CN" dirty="0">
                <a:solidFill>
                  <a:schemeClr val="tx2"/>
                </a:solidFill>
                <a:latin typeface="+mn-ea"/>
                <a:cs typeface="+mn-ea"/>
                <a:sym typeface="微软雅黑" panose="020B0503020204020204" pitchFamily="34" charset="-122"/>
              </a:rPr>
              <a:t>)”</a:t>
            </a:r>
            <a:r>
              <a:rPr lang="zh-CN" altLang="en-US" dirty="0">
                <a:solidFill>
                  <a:schemeClr val="tx2"/>
                </a:solidFill>
                <a:latin typeface="+mn-ea"/>
                <a:cs typeface="+mn-ea"/>
                <a:sym typeface="微软雅黑" panose="020B0503020204020204" pitchFamily="34" charset="-122"/>
              </a:rPr>
              <a:t>和</a:t>
            </a:r>
            <a:r>
              <a:rPr lang="en-US" altLang="zh-CN" dirty="0">
                <a:solidFill>
                  <a:schemeClr val="tx2"/>
                </a:solidFill>
                <a:latin typeface="+mn-ea"/>
                <a:cs typeface="+mn-ea"/>
                <a:sym typeface="微软雅黑" panose="020B0503020204020204" pitchFamily="34" charset="-122"/>
              </a:rPr>
              <a:t>”Avatar(</a:t>
            </a:r>
            <a:r>
              <a:rPr lang="zh-CN" altLang="en-US" dirty="0">
                <a:solidFill>
                  <a:schemeClr val="tx2"/>
                </a:solidFill>
                <a:latin typeface="+mn-ea"/>
                <a:cs typeface="+mn-ea"/>
                <a:sym typeface="微软雅黑" panose="020B0503020204020204" pitchFamily="34" charset="-122"/>
              </a:rPr>
              <a:t>化身</a:t>
            </a:r>
            <a:r>
              <a:rPr lang="en-US" altLang="zh-CN" dirty="0">
                <a:solidFill>
                  <a:schemeClr val="tx2"/>
                </a:solidFill>
                <a:latin typeface="+mn-ea"/>
                <a:cs typeface="+mn-ea"/>
                <a:sym typeface="微软雅黑" panose="020B0503020204020204" pitchFamily="34" charset="-122"/>
              </a:rPr>
              <a:t>)”</a:t>
            </a:r>
            <a:r>
              <a:rPr lang="zh-CN" altLang="en-US" dirty="0">
                <a:solidFill>
                  <a:schemeClr val="tx2"/>
                </a:solidFill>
                <a:latin typeface="+mn-ea"/>
                <a:cs typeface="+mn-ea"/>
                <a:sym typeface="微软雅黑" panose="020B0503020204020204" pitchFamily="34" charset="-122"/>
              </a:rPr>
              <a:t>这两个概念。</a:t>
            </a:r>
          </a:p>
        </p:txBody>
      </p:sp>
      <p:sp>
        <p:nvSpPr>
          <p:cNvPr id="10" name="文本框 9">
            <a:extLst>
              <a:ext uri="{FF2B5EF4-FFF2-40B4-BE49-F238E27FC236}">
                <a16:creationId xmlns:a16="http://schemas.microsoft.com/office/drawing/2014/main" xmlns="" id="{A3A92E8E-73C0-4FF9-AA5D-1BEC94A5B84A}"/>
              </a:ext>
            </a:extLst>
          </p:cNvPr>
          <p:cNvSpPr txBox="1"/>
          <p:nvPr/>
        </p:nvSpPr>
        <p:spPr>
          <a:xfrm>
            <a:off x="952342" y="2056426"/>
            <a:ext cx="2190750" cy="304250"/>
          </a:xfrm>
          <a:prstGeom prst="rect">
            <a:avLst/>
          </a:prstGeom>
          <a:noFill/>
        </p:spPr>
        <p:txBody>
          <a:bodyPr wrap="square" lIns="0" tIns="0" rIns="0" bIns="0" rtlCol="0">
            <a:spAutoFit/>
          </a:bodyPr>
          <a:lstStyle/>
          <a:p>
            <a:pPr algn="l">
              <a:lnSpc>
                <a:spcPct val="120000"/>
              </a:lnSpc>
            </a:pPr>
            <a:r>
              <a:rPr lang="zh-CN" altLang="en-US" b="1" dirty="0">
                <a:latin typeface="+mn-ea"/>
                <a:cs typeface="+mn-ea"/>
                <a:sym typeface="微软雅黑" panose="020B0503020204020204" pitchFamily="34" charset="-122"/>
              </a:rPr>
              <a:t>概念</a:t>
            </a:r>
          </a:p>
        </p:txBody>
      </p:sp>
      <p:grpSp>
        <p:nvGrpSpPr>
          <p:cNvPr id="56" name="组合 55">
            <a:extLst>
              <a:ext uri="{FF2B5EF4-FFF2-40B4-BE49-F238E27FC236}">
                <a16:creationId xmlns:a16="http://schemas.microsoft.com/office/drawing/2014/main" xmlns="" id="{E491EE19-5E8A-49E6-967E-0CE9497C425F}"/>
              </a:ext>
            </a:extLst>
          </p:cNvPr>
          <p:cNvGrpSpPr/>
          <p:nvPr/>
        </p:nvGrpSpPr>
        <p:grpSpPr>
          <a:xfrm>
            <a:off x="641543" y="3925927"/>
            <a:ext cx="6748406" cy="2054701"/>
            <a:chOff x="660397" y="3784522"/>
            <a:chExt cx="6748406" cy="2054701"/>
          </a:xfrm>
        </p:grpSpPr>
        <p:sp>
          <p:nvSpPr>
            <p:cNvPr id="110" name="任意多边形: 形状 109">
              <a:extLst>
                <a:ext uri="{FF2B5EF4-FFF2-40B4-BE49-F238E27FC236}">
                  <a16:creationId xmlns:a16="http://schemas.microsoft.com/office/drawing/2014/main" xmlns="" id="{BBE735A7-9D78-4BBD-9737-91AC6A1A8944}"/>
                </a:ext>
              </a:extLst>
            </p:cNvPr>
            <p:cNvSpPr/>
            <p:nvPr/>
          </p:nvSpPr>
          <p:spPr>
            <a:xfrm>
              <a:off x="791829" y="4054460"/>
              <a:ext cx="6498850" cy="1671713"/>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111" name="组合 110">
              <a:extLst>
                <a:ext uri="{FF2B5EF4-FFF2-40B4-BE49-F238E27FC236}">
                  <a16:creationId xmlns:a16="http://schemas.microsoft.com/office/drawing/2014/main" xmlns="" id="{0F512336-82C0-4FE1-873C-8BBDCBBD6F03}"/>
                </a:ext>
              </a:extLst>
            </p:cNvPr>
            <p:cNvGrpSpPr/>
            <p:nvPr/>
          </p:nvGrpSpPr>
          <p:grpSpPr>
            <a:xfrm flipV="1">
              <a:off x="690310" y="5527270"/>
              <a:ext cx="469794" cy="304360"/>
              <a:chOff x="6478016" y="2446274"/>
              <a:chExt cx="310628" cy="201243"/>
            </a:xfrm>
          </p:grpSpPr>
          <p:cxnSp>
            <p:nvCxnSpPr>
              <p:cNvPr id="142" name="直接连接符 141">
                <a:extLst>
                  <a:ext uri="{FF2B5EF4-FFF2-40B4-BE49-F238E27FC236}">
                    <a16:creationId xmlns:a16="http://schemas.microsoft.com/office/drawing/2014/main" xmlns="" id="{D55A7313-4B32-403B-95AF-B2FEBB175F05}"/>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3" name="直接连接符 142">
                <a:extLst>
                  <a:ext uri="{FF2B5EF4-FFF2-40B4-BE49-F238E27FC236}">
                    <a16:creationId xmlns:a16="http://schemas.microsoft.com/office/drawing/2014/main" xmlns="" id="{D015D491-2842-4A9B-B3EF-D07793AC57AF}"/>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12" name="组合 111">
              <a:extLst>
                <a:ext uri="{FF2B5EF4-FFF2-40B4-BE49-F238E27FC236}">
                  <a16:creationId xmlns:a16="http://schemas.microsoft.com/office/drawing/2014/main" xmlns="" id="{A4402B77-9763-45B3-A7F8-D624DAC1275F}"/>
                </a:ext>
              </a:extLst>
            </p:cNvPr>
            <p:cNvGrpSpPr/>
            <p:nvPr/>
          </p:nvGrpSpPr>
          <p:grpSpPr>
            <a:xfrm flipH="1" flipV="1">
              <a:off x="5641084" y="5541157"/>
              <a:ext cx="1373502" cy="93042"/>
              <a:chOff x="6449441" y="3851910"/>
              <a:chExt cx="908162" cy="61520"/>
            </a:xfrm>
            <a:gradFill flip="none" rotWithShape="1">
              <a:gsLst>
                <a:gs pos="0">
                  <a:schemeClr val="accent1"/>
                </a:gs>
                <a:gs pos="100000">
                  <a:schemeClr val="accent1">
                    <a:alpha val="0"/>
                  </a:schemeClr>
                </a:gs>
              </a:gsLst>
              <a:lin ang="0" scaled="0"/>
              <a:tileRect/>
            </a:gradFill>
          </p:grpSpPr>
          <p:sp>
            <p:nvSpPr>
              <p:cNvPr id="131" name="平行四边形 130">
                <a:extLst>
                  <a:ext uri="{FF2B5EF4-FFF2-40B4-BE49-F238E27FC236}">
                    <a16:creationId xmlns:a16="http://schemas.microsoft.com/office/drawing/2014/main" xmlns="" id="{64003E85-76A0-4BF1-A93D-7C1AB3487590}"/>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2" name="平行四边形 131">
                <a:extLst>
                  <a:ext uri="{FF2B5EF4-FFF2-40B4-BE49-F238E27FC236}">
                    <a16:creationId xmlns:a16="http://schemas.microsoft.com/office/drawing/2014/main" xmlns="" id="{4DB10394-1EF8-4A92-A3FC-7F4F39AA3DD0}"/>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3" name="平行四边形 132">
                <a:extLst>
                  <a:ext uri="{FF2B5EF4-FFF2-40B4-BE49-F238E27FC236}">
                    <a16:creationId xmlns:a16="http://schemas.microsoft.com/office/drawing/2014/main" xmlns="" id="{B8CEB753-E5E6-4181-9F6E-38CBF3E59475}"/>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4" name="平行四边形 133">
                <a:extLst>
                  <a:ext uri="{FF2B5EF4-FFF2-40B4-BE49-F238E27FC236}">
                    <a16:creationId xmlns:a16="http://schemas.microsoft.com/office/drawing/2014/main" xmlns="" id="{F18B94C9-6E21-4EC6-BD03-F2D29E4F10C7}"/>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5" name="平行四边形 134">
                <a:extLst>
                  <a:ext uri="{FF2B5EF4-FFF2-40B4-BE49-F238E27FC236}">
                    <a16:creationId xmlns:a16="http://schemas.microsoft.com/office/drawing/2014/main" xmlns="" id="{E07B95CF-C902-4AEC-927F-BB99D2CD72B9}"/>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6" name="平行四边形 135">
                <a:extLst>
                  <a:ext uri="{FF2B5EF4-FFF2-40B4-BE49-F238E27FC236}">
                    <a16:creationId xmlns:a16="http://schemas.microsoft.com/office/drawing/2014/main" xmlns="" id="{EEBABD69-3C2E-49D8-B096-2A364DB811F4}"/>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7" name="平行四边形 136">
                <a:extLst>
                  <a:ext uri="{FF2B5EF4-FFF2-40B4-BE49-F238E27FC236}">
                    <a16:creationId xmlns:a16="http://schemas.microsoft.com/office/drawing/2014/main" xmlns="" id="{F12EE726-31A1-44F8-BA24-C321764AD7DE}"/>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8" name="平行四边形 137">
                <a:extLst>
                  <a:ext uri="{FF2B5EF4-FFF2-40B4-BE49-F238E27FC236}">
                    <a16:creationId xmlns:a16="http://schemas.microsoft.com/office/drawing/2014/main" xmlns="" id="{94046FB5-F2CE-44C6-8E1C-424D3291C30C}"/>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9" name="平行四边形 138">
                <a:extLst>
                  <a:ext uri="{FF2B5EF4-FFF2-40B4-BE49-F238E27FC236}">
                    <a16:creationId xmlns:a16="http://schemas.microsoft.com/office/drawing/2014/main" xmlns="" id="{2F5669F9-D5D2-4C9A-B01B-68A5576BCD71}"/>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0" name="平行四边形 139">
                <a:extLst>
                  <a:ext uri="{FF2B5EF4-FFF2-40B4-BE49-F238E27FC236}">
                    <a16:creationId xmlns:a16="http://schemas.microsoft.com/office/drawing/2014/main" xmlns="" id="{AE345501-47D0-4FDE-B90F-B59549B9FEEE}"/>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1" name="平行四边形 140">
                <a:extLst>
                  <a:ext uri="{FF2B5EF4-FFF2-40B4-BE49-F238E27FC236}">
                    <a16:creationId xmlns:a16="http://schemas.microsoft.com/office/drawing/2014/main" xmlns="" id="{C00969FE-13A6-44F4-ADC6-61E2373EBC21}"/>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113" name="组合 112">
              <a:extLst>
                <a:ext uri="{FF2B5EF4-FFF2-40B4-BE49-F238E27FC236}">
                  <a16:creationId xmlns:a16="http://schemas.microsoft.com/office/drawing/2014/main" xmlns="" id="{36199319-E41B-44A6-B9CC-363DA66EBB38}"/>
                </a:ext>
              </a:extLst>
            </p:cNvPr>
            <p:cNvGrpSpPr/>
            <p:nvPr/>
          </p:nvGrpSpPr>
          <p:grpSpPr>
            <a:xfrm>
              <a:off x="660397" y="3784522"/>
              <a:ext cx="1373502" cy="93042"/>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120" name="平行四边形 119">
                <a:extLst>
                  <a:ext uri="{FF2B5EF4-FFF2-40B4-BE49-F238E27FC236}">
                    <a16:creationId xmlns:a16="http://schemas.microsoft.com/office/drawing/2014/main" xmlns="" id="{17777E64-2547-4909-BC34-95F94A48E763}"/>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1" name="平行四边形 120">
                <a:extLst>
                  <a:ext uri="{FF2B5EF4-FFF2-40B4-BE49-F238E27FC236}">
                    <a16:creationId xmlns:a16="http://schemas.microsoft.com/office/drawing/2014/main" xmlns="" id="{7DC2300F-38DA-4AB3-A1E5-DAFE440EAD98}"/>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2" name="平行四边形 121">
                <a:extLst>
                  <a:ext uri="{FF2B5EF4-FFF2-40B4-BE49-F238E27FC236}">
                    <a16:creationId xmlns:a16="http://schemas.microsoft.com/office/drawing/2014/main" xmlns="" id="{079D3D8A-4141-4D13-BF00-475D9DF2E568}"/>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3" name="平行四边形 122">
                <a:extLst>
                  <a:ext uri="{FF2B5EF4-FFF2-40B4-BE49-F238E27FC236}">
                    <a16:creationId xmlns:a16="http://schemas.microsoft.com/office/drawing/2014/main" xmlns="" id="{05A6A935-EDAA-4E93-B2D3-A8275C32D408}"/>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4" name="平行四边形 123">
                <a:extLst>
                  <a:ext uri="{FF2B5EF4-FFF2-40B4-BE49-F238E27FC236}">
                    <a16:creationId xmlns:a16="http://schemas.microsoft.com/office/drawing/2014/main" xmlns="" id="{BF39E14A-EA72-4B75-9979-A01CD7A272C8}"/>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5" name="平行四边形 124">
                <a:extLst>
                  <a:ext uri="{FF2B5EF4-FFF2-40B4-BE49-F238E27FC236}">
                    <a16:creationId xmlns:a16="http://schemas.microsoft.com/office/drawing/2014/main" xmlns="" id="{C8A2D11F-96CC-4A53-91A9-65CF6530627C}"/>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6" name="平行四边形 125">
                <a:extLst>
                  <a:ext uri="{FF2B5EF4-FFF2-40B4-BE49-F238E27FC236}">
                    <a16:creationId xmlns:a16="http://schemas.microsoft.com/office/drawing/2014/main" xmlns="" id="{2E66FC71-568E-4AC5-BC50-087B111FA1A8}"/>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7" name="平行四边形 126">
                <a:extLst>
                  <a:ext uri="{FF2B5EF4-FFF2-40B4-BE49-F238E27FC236}">
                    <a16:creationId xmlns:a16="http://schemas.microsoft.com/office/drawing/2014/main" xmlns="" id="{6B9A7126-EAC8-4DCD-BE28-41803CCD153D}"/>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8" name="平行四边形 127">
                <a:extLst>
                  <a:ext uri="{FF2B5EF4-FFF2-40B4-BE49-F238E27FC236}">
                    <a16:creationId xmlns:a16="http://schemas.microsoft.com/office/drawing/2014/main" xmlns="" id="{180B00ED-B6B4-439D-AC85-C02298862E03}"/>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9" name="平行四边形 128">
                <a:extLst>
                  <a:ext uri="{FF2B5EF4-FFF2-40B4-BE49-F238E27FC236}">
                    <a16:creationId xmlns:a16="http://schemas.microsoft.com/office/drawing/2014/main" xmlns="" id="{1FABE3FB-8EBE-42BF-A4FE-037C44BB833B}"/>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0" name="平行四边形 129">
                <a:extLst>
                  <a:ext uri="{FF2B5EF4-FFF2-40B4-BE49-F238E27FC236}">
                    <a16:creationId xmlns:a16="http://schemas.microsoft.com/office/drawing/2014/main" xmlns="" id="{6416A62F-FE31-4EF5-B8AA-D9C83D1FF115}"/>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114" name="组合 113">
              <a:extLst>
                <a:ext uri="{FF2B5EF4-FFF2-40B4-BE49-F238E27FC236}">
                  <a16:creationId xmlns:a16="http://schemas.microsoft.com/office/drawing/2014/main" xmlns="" id="{0A9C71DE-7F26-4DBB-94C8-09CA5C9BE3A1}"/>
                </a:ext>
              </a:extLst>
            </p:cNvPr>
            <p:cNvGrpSpPr/>
            <p:nvPr/>
          </p:nvGrpSpPr>
          <p:grpSpPr>
            <a:xfrm>
              <a:off x="5484218" y="5542629"/>
              <a:ext cx="1924585" cy="296594"/>
              <a:chOff x="9443085" y="3852885"/>
              <a:chExt cx="1272540" cy="196109"/>
            </a:xfrm>
          </p:grpSpPr>
          <p:cxnSp>
            <p:nvCxnSpPr>
              <p:cNvPr id="118" name="直接连接符 117">
                <a:extLst>
                  <a:ext uri="{FF2B5EF4-FFF2-40B4-BE49-F238E27FC236}">
                    <a16:creationId xmlns:a16="http://schemas.microsoft.com/office/drawing/2014/main" xmlns="" id="{FECB58C8-8748-49D7-AEB6-FF4B6805D718}"/>
                  </a:ext>
                </a:extLst>
              </p:cNvPr>
              <p:cNvCxnSpPr>
                <a:cxnSpLocks/>
              </p:cNvCxnSpPr>
              <p:nvPr/>
            </p:nvCxnSpPr>
            <p:spPr>
              <a:xfrm>
                <a:off x="9443085" y="4048994"/>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9" name="直接连接符 118">
                <a:extLst>
                  <a:ext uri="{FF2B5EF4-FFF2-40B4-BE49-F238E27FC236}">
                    <a16:creationId xmlns:a16="http://schemas.microsoft.com/office/drawing/2014/main" xmlns="" id="{3E6686A5-9226-42DC-AC8B-9D45C6E8D7FC}"/>
                  </a:ext>
                </a:extLst>
              </p:cNvPr>
              <p:cNvCxnSpPr>
                <a:cxnSpLocks/>
              </p:cNvCxnSpPr>
              <p:nvPr/>
            </p:nvCxnSpPr>
            <p:spPr>
              <a:xfrm flipV="1">
                <a:off x="10520155" y="3852885"/>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15" name="组合 114">
              <a:extLst>
                <a:ext uri="{FF2B5EF4-FFF2-40B4-BE49-F238E27FC236}">
                  <a16:creationId xmlns:a16="http://schemas.microsoft.com/office/drawing/2014/main" xmlns="" id="{809D3C46-3E50-4657-99F1-F5B58A59E6E7}"/>
                </a:ext>
              </a:extLst>
            </p:cNvPr>
            <p:cNvGrpSpPr/>
            <p:nvPr/>
          </p:nvGrpSpPr>
          <p:grpSpPr>
            <a:xfrm rot="10800000" flipV="1">
              <a:off x="6938345" y="3930211"/>
              <a:ext cx="469794" cy="304360"/>
              <a:chOff x="6478016" y="2446274"/>
              <a:chExt cx="310628" cy="201243"/>
            </a:xfrm>
          </p:grpSpPr>
          <p:cxnSp>
            <p:nvCxnSpPr>
              <p:cNvPr id="116" name="直接连接符 115">
                <a:extLst>
                  <a:ext uri="{FF2B5EF4-FFF2-40B4-BE49-F238E27FC236}">
                    <a16:creationId xmlns:a16="http://schemas.microsoft.com/office/drawing/2014/main" xmlns="" id="{4D47810C-D9E4-40EF-B747-42F9EAEC457D}"/>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7" name="直接连接符 116">
                <a:extLst>
                  <a:ext uri="{FF2B5EF4-FFF2-40B4-BE49-F238E27FC236}">
                    <a16:creationId xmlns:a16="http://schemas.microsoft.com/office/drawing/2014/main" xmlns="" id="{C02A3E1A-CB75-4A3F-AB4F-4E90B012A803}"/>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sp>
        <p:nvSpPr>
          <p:cNvPr id="8" name="文本框 7">
            <a:extLst>
              <a:ext uri="{FF2B5EF4-FFF2-40B4-BE49-F238E27FC236}">
                <a16:creationId xmlns:a16="http://schemas.microsoft.com/office/drawing/2014/main" xmlns="" id="{F0F2C40A-54F0-4ABA-AE33-977E93E5D899}"/>
              </a:ext>
            </a:extLst>
          </p:cNvPr>
          <p:cNvSpPr txBox="1"/>
          <p:nvPr/>
        </p:nvSpPr>
        <p:spPr>
          <a:xfrm>
            <a:off x="952342" y="4816712"/>
            <a:ext cx="5957719" cy="861390"/>
          </a:xfrm>
          <a:prstGeom prst="rect">
            <a:avLst/>
          </a:prstGeom>
          <a:noFill/>
          <a:effectLst/>
        </p:spPr>
        <p:txBody>
          <a:bodyPr wrap="square" lIns="0" tIns="0" rIns="0" bIns="0" rtlCol="0">
            <a:spAutoFit/>
          </a:bodyPr>
          <a:lstStyle>
            <a:defPPr>
              <a:defRPr lang="en-US"/>
            </a:defPPr>
            <a:lvl1pPr hangingPunct="0">
              <a:lnSpc>
                <a:spcPct val="120000"/>
              </a:lnSpc>
              <a:defRPr sz="1600">
                <a:solidFill>
                  <a:schemeClr val="tx2"/>
                </a:solidFill>
              </a:defRPr>
            </a:lvl1pPr>
          </a:lstStyle>
          <a:p>
            <a:r>
              <a:rPr lang="zh-CN" altLang="en-US" dirty="0">
                <a:latin typeface="+mn-ea"/>
                <a:cs typeface="+mn-ea"/>
                <a:sym typeface="微软雅黑" panose="020B0503020204020204" pitchFamily="34" charset="-122"/>
              </a:rPr>
              <a:t>小说描绘了一个庞大的虚拟现实世界，在小说里，人们用数字化身来控制，并相互竞争以提高自己的地位，到现在来看，描述的还是超前的未来世界。 </a:t>
            </a:r>
            <a:endParaRPr lang="en-US" altLang="zh-CN" dirty="0">
              <a:latin typeface="+mn-ea"/>
              <a:cs typeface="+mn-ea"/>
              <a:sym typeface="微软雅黑" panose="020B0503020204020204" pitchFamily="34" charset="-122"/>
            </a:endParaRPr>
          </a:p>
        </p:txBody>
      </p:sp>
      <p:sp>
        <p:nvSpPr>
          <p:cNvPr id="11" name="文本框 10">
            <a:extLst>
              <a:ext uri="{FF2B5EF4-FFF2-40B4-BE49-F238E27FC236}">
                <a16:creationId xmlns:a16="http://schemas.microsoft.com/office/drawing/2014/main" xmlns="" id="{DBD81737-8086-4D32-8A0F-CE7E488A656F}"/>
              </a:ext>
            </a:extLst>
          </p:cNvPr>
          <p:cNvSpPr txBox="1"/>
          <p:nvPr/>
        </p:nvSpPr>
        <p:spPr>
          <a:xfrm>
            <a:off x="952342" y="4339656"/>
            <a:ext cx="3267527" cy="304250"/>
          </a:xfrm>
          <a:prstGeom prst="rect">
            <a:avLst/>
          </a:prstGeom>
          <a:noFill/>
        </p:spPr>
        <p:txBody>
          <a:bodyPr wrap="square" lIns="0" tIns="0" rIns="0" bIns="0" rtlCol="0">
            <a:spAutoFit/>
          </a:bodyPr>
          <a:lstStyle>
            <a:defPPr>
              <a:defRPr lang="en-US"/>
            </a:defPPr>
            <a:lvl1pPr>
              <a:lnSpc>
                <a:spcPct val="120000"/>
              </a:lnSpc>
              <a:defRPr sz="2000"/>
            </a:lvl1pPr>
          </a:lstStyle>
          <a:p>
            <a:r>
              <a:rPr lang="zh-CN" altLang="en-US" sz="1800" b="1" dirty="0">
                <a:latin typeface="+mn-ea"/>
                <a:cs typeface="+mn-ea"/>
                <a:sym typeface="微软雅黑" panose="020B0503020204020204" pitchFamily="34" charset="-122"/>
              </a:rPr>
              <a:t>虚拟现实世界</a:t>
            </a:r>
          </a:p>
        </p:txBody>
      </p:sp>
      <p:sp>
        <p:nvSpPr>
          <p:cNvPr id="4" name="文本占位符 3">
            <a:extLst>
              <a:ext uri="{FF2B5EF4-FFF2-40B4-BE49-F238E27FC236}">
                <a16:creationId xmlns:a16="http://schemas.microsoft.com/office/drawing/2014/main" xmlns="" id="{F4A4F320-B907-480A-A419-4830801833A5}"/>
              </a:ext>
            </a:extLst>
          </p:cNvPr>
          <p:cNvSpPr>
            <a:spLocks noGrp="1"/>
          </p:cNvSpPr>
          <p:nvPr>
            <p:ph type="body" sz="quarter" idx="14"/>
          </p:nvPr>
        </p:nvSpPr>
        <p:spPr>
          <a:xfrm>
            <a:off x="1212975" y="320065"/>
            <a:ext cx="7086600" cy="540854"/>
          </a:xfrm>
        </p:spPr>
        <p:txBody>
          <a:bodyPr/>
          <a:lstStyle/>
          <a:p>
            <a:r>
              <a:rPr lang="zh-CN" altLang="en-US" dirty="0">
                <a:latin typeface="+mj-ea"/>
                <a:ea typeface="+mj-ea"/>
                <a:cs typeface="+mn-ea"/>
                <a:sym typeface="微软雅黑" panose="020B0503020204020204" pitchFamily="34" charset="-122"/>
              </a:rPr>
              <a:t>“元宇宙”的来源</a:t>
            </a:r>
            <a:endParaRPr lang="en-US" altLang="zh-CN" dirty="0">
              <a:latin typeface="+mj-ea"/>
              <a:ea typeface="+mj-ea"/>
              <a:cs typeface="+mn-ea"/>
              <a:sym typeface="微软雅黑" panose="020B0503020204020204" pitchFamily="34" charset="-122"/>
            </a:endParaRPr>
          </a:p>
        </p:txBody>
      </p:sp>
      <p:pic>
        <p:nvPicPr>
          <p:cNvPr id="79" name="图片 78">
            <a:extLst>
              <a:ext uri="{FF2B5EF4-FFF2-40B4-BE49-F238E27FC236}">
                <a16:creationId xmlns:a16="http://schemas.microsoft.com/office/drawing/2014/main" xmlns="" id="{AFF3A6D9-FED4-4A95-A2C8-FC018C41F6C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62" y="6327576"/>
            <a:ext cx="12180864" cy="530424"/>
          </a:xfrm>
          <a:custGeom>
            <a:avLst/>
            <a:gdLst>
              <a:gd name="connsiteX0" fmla="*/ 0 w 12180864"/>
              <a:gd name="connsiteY0" fmla="*/ 0 h 530424"/>
              <a:gd name="connsiteX1" fmla="*/ 12180864 w 12180864"/>
              <a:gd name="connsiteY1" fmla="*/ 0 h 530424"/>
              <a:gd name="connsiteX2" fmla="*/ 12180864 w 12180864"/>
              <a:gd name="connsiteY2" fmla="*/ 530424 h 530424"/>
              <a:gd name="connsiteX3" fmla="*/ 0 w 12180864"/>
              <a:gd name="connsiteY3" fmla="*/ 530424 h 530424"/>
            </a:gdLst>
            <a:ahLst/>
            <a:cxnLst>
              <a:cxn ang="0">
                <a:pos x="connsiteX0" y="connsiteY0"/>
              </a:cxn>
              <a:cxn ang="0">
                <a:pos x="connsiteX1" y="connsiteY1"/>
              </a:cxn>
              <a:cxn ang="0">
                <a:pos x="connsiteX2" y="connsiteY2"/>
              </a:cxn>
              <a:cxn ang="0">
                <a:pos x="connsiteX3" y="connsiteY3"/>
              </a:cxn>
            </a:cxnLst>
            <a:rect l="l" t="t" r="r" b="b"/>
            <a:pathLst>
              <a:path w="12180864" h="530424">
                <a:moveTo>
                  <a:pt x="0" y="0"/>
                </a:moveTo>
                <a:lnTo>
                  <a:pt x="12180864" y="0"/>
                </a:lnTo>
                <a:lnTo>
                  <a:pt x="12180864" y="530424"/>
                </a:lnTo>
                <a:lnTo>
                  <a:pt x="0" y="530424"/>
                </a:lnTo>
                <a:close/>
              </a:path>
            </a:pathLst>
          </a:custGeom>
        </p:spPr>
      </p:pic>
      <p:sp>
        <p:nvSpPr>
          <p:cNvPr id="2" name="文本框 1"/>
          <p:cNvSpPr txBox="1"/>
          <p:nvPr/>
        </p:nvSpPr>
        <p:spPr>
          <a:xfrm>
            <a:off x="5282214" y="1029810"/>
            <a:ext cx="1330579" cy="118302"/>
          </a:xfrm>
          <a:prstGeom prst="rect">
            <a:avLst/>
          </a:prstGeom>
          <a:noFill/>
        </p:spPr>
        <p:txBody>
          <a:bodyPr wrap="square" lIns="0" tIns="0" rIns="0" bIns="0" rtlCol="0">
            <a:spAutoFit/>
          </a:bodyPr>
          <a:lstStyle/>
          <a:p>
            <a:pPr>
              <a:lnSpc>
                <a:spcPct val="120000"/>
              </a:lnSpc>
            </a:pPr>
            <a:r>
              <a:rPr lang="en-US" altLang="zh-CN" sz="700" dirty="0">
                <a:solidFill>
                  <a:srgbClr val="040D22"/>
                </a:solidFill>
              </a:rPr>
              <a:t>https://www.ypppt.com/</a:t>
            </a:r>
            <a:endParaRPr lang="zh-CN" altLang="en-US" sz="700" dirty="0" smtClean="0">
              <a:solidFill>
                <a:srgbClr val="040D22"/>
              </a:solidFill>
            </a:endParaRPr>
          </a:p>
        </p:txBody>
      </p:sp>
    </p:spTree>
    <p:extLst>
      <p:ext uri="{BB962C8B-B14F-4D97-AF65-F5344CB8AC3E}">
        <p14:creationId xmlns:p14="http://schemas.microsoft.com/office/powerpoint/2010/main" val="2703860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剪去对角 15">
            <a:extLst>
              <a:ext uri="{FF2B5EF4-FFF2-40B4-BE49-F238E27FC236}">
                <a16:creationId xmlns:a16="http://schemas.microsoft.com/office/drawing/2014/main" xmlns="" id="{A26A41AE-851E-488D-8693-EE216FA65D0C}"/>
              </a:ext>
            </a:extLst>
          </p:cNvPr>
          <p:cNvSpPr/>
          <p:nvPr/>
        </p:nvSpPr>
        <p:spPr>
          <a:xfrm>
            <a:off x="5699125" y="1878655"/>
            <a:ext cx="5607050" cy="87575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21" name="矩形: 剪去对角 20">
            <a:extLst>
              <a:ext uri="{FF2B5EF4-FFF2-40B4-BE49-F238E27FC236}">
                <a16:creationId xmlns:a16="http://schemas.microsoft.com/office/drawing/2014/main" xmlns="" id="{CD88DAAE-AFF3-4AF2-BC18-56028548CCF9}"/>
              </a:ext>
            </a:extLst>
          </p:cNvPr>
          <p:cNvSpPr/>
          <p:nvPr/>
        </p:nvSpPr>
        <p:spPr>
          <a:xfrm>
            <a:off x="5699125" y="2948568"/>
            <a:ext cx="5607050" cy="87575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22" name="矩形: 剪去对角 21">
            <a:extLst>
              <a:ext uri="{FF2B5EF4-FFF2-40B4-BE49-F238E27FC236}">
                <a16:creationId xmlns:a16="http://schemas.microsoft.com/office/drawing/2014/main" xmlns="" id="{57F3435F-1645-47E7-BF83-52527A6274B1}"/>
              </a:ext>
            </a:extLst>
          </p:cNvPr>
          <p:cNvSpPr/>
          <p:nvPr/>
        </p:nvSpPr>
        <p:spPr>
          <a:xfrm>
            <a:off x="5699125" y="4018481"/>
            <a:ext cx="5607050" cy="87575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23" name="矩形: 剪去对角 22">
            <a:extLst>
              <a:ext uri="{FF2B5EF4-FFF2-40B4-BE49-F238E27FC236}">
                <a16:creationId xmlns:a16="http://schemas.microsoft.com/office/drawing/2014/main" xmlns="" id="{FC526431-6F6C-44E1-9483-AB59E604CAD1}"/>
              </a:ext>
            </a:extLst>
          </p:cNvPr>
          <p:cNvSpPr/>
          <p:nvPr/>
        </p:nvSpPr>
        <p:spPr>
          <a:xfrm>
            <a:off x="5699125" y="5088393"/>
            <a:ext cx="5607050" cy="87575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12" name="文本占位符 11">
            <a:extLst>
              <a:ext uri="{FF2B5EF4-FFF2-40B4-BE49-F238E27FC236}">
                <a16:creationId xmlns:a16="http://schemas.microsoft.com/office/drawing/2014/main" xmlns="" id="{552826AB-173F-430C-88FB-1BF33EA25C4E}"/>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元宇宙四大核心技术</a:t>
            </a:r>
          </a:p>
        </p:txBody>
      </p:sp>
      <p:pic>
        <p:nvPicPr>
          <p:cNvPr id="8" name="图片 7">
            <a:extLst>
              <a:ext uri="{FF2B5EF4-FFF2-40B4-BE49-F238E27FC236}">
                <a16:creationId xmlns:a16="http://schemas.microsoft.com/office/drawing/2014/main" xmlns="" id="{14D65F85-FC2D-4725-90BA-F8122F3E928B}"/>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2" name="文本框 1">
            <a:extLst>
              <a:ext uri="{FF2B5EF4-FFF2-40B4-BE49-F238E27FC236}">
                <a16:creationId xmlns:a16="http://schemas.microsoft.com/office/drawing/2014/main" xmlns="" id="{79AA2F7F-A5FB-4056-B4E5-3FF38B2720FE}"/>
              </a:ext>
            </a:extLst>
          </p:cNvPr>
          <p:cNvSpPr txBox="1"/>
          <p:nvPr/>
        </p:nvSpPr>
        <p:spPr>
          <a:xfrm>
            <a:off x="1212975" y="1015832"/>
            <a:ext cx="5569350" cy="304250"/>
          </a:xfrm>
          <a:prstGeom prst="rect">
            <a:avLst/>
          </a:prstGeom>
          <a:noFill/>
        </p:spPr>
        <p:txBody>
          <a:bodyPr wrap="square" lIns="0" tIns="0" rIns="0" bIns="0" rtlCol="0">
            <a:spAutoFit/>
          </a:bodyPr>
          <a:lstStyle/>
          <a:p>
            <a:pPr algn="l">
              <a:lnSpc>
                <a:spcPct val="120000"/>
              </a:lnSpc>
            </a:pPr>
            <a:r>
              <a:rPr lang="zh-CN" altLang="en-US" dirty="0">
                <a:solidFill>
                  <a:schemeClr val="tx1">
                    <a:alpha val="80000"/>
                  </a:schemeClr>
                </a:solidFill>
                <a:latin typeface="+mn-ea"/>
                <a:cs typeface="+mn-ea"/>
                <a:sym typeface="微软雅黑" panose="020B0503020204020204" pitchFamily="34" charset="-122"/>
              </a:rPr>
              <a:t>元宇宙四大核心技术，彼此间互为补充。 </a:t>
            </a:r>
          </a:p>
        </p:txBody>
      </p:sp>
      <p:sp>
        <p:nvSpPr>
          <p:cNvPr id="9" name="文本框 8">
            <a:extLst>
              <a:ext uri="{FF2B5EF4-FFF2-40B4-BE49-F238E27FC236}">
                <a16:creationId xmlns:a16="http://schemas.microsoft.com/office/drawing/2014/main" xmlns="" id="{58FB50C8-8E9B-4EA0-A3EA-341893F21254}"/>
              </a:ext>
            </a:extLst>
          </p:cNvPr>
          <p:cNvSpPr txBox="1"/>
          <p:nvPr/>
        </p:nvSpPr>
        <p:spPr>
          <a:xfrm>
            <a:off x="5868988" y="2033568"/>
            <a:ext cx="5391150" cy="565924"/>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VR/AR</a:t>
            </a:r>
            <a:r>
              <a:rPr lang="zh-CN" altLang="en-US" sz="1600" dirty="0">
                <a:latin typeface="+mn-ea"/>
                <a:cs typeface="+mn-ea"/>
                <a:sym typeface="微软雅黑" panose="020B0503020204020204" pitchFamily="34" charset="-122"/>
              </a:rPr>
              <a:t>、全身追踪和全身传感等多维交互技术带来元宇宙的沉浸式交互体验</a:t>
            </a:r>
          </a:p>
        </p:txBody>
      </p:sp>
      <p:sp>
        <p:nvSpPr>
          <p:cNvPr id="10" name="文本框 9">
            <a:extLst>
              <a:ext uri="{FF2B5EF4-FFF2-40B4-BE49-F238E27FC236}">
                <a16:creationId xmlns:a16="http://schemas.microsoft.com/office/drawing/2014/main" xmlns="" id="{1A00BE5A-6B84-4C21-99D6-763957B988CB}"/>
              </a:ext>
            </a:extLst>
          </p:cNvPr>
          <p:cNvSpPr txBox="1"/>
          <p:nvPr/>
        </p:nvSpPr>
        <p:spPr>
          <a:xfrm>
            <a:off x="5868988" y="3103481"/>
            <a:ext cx="5391150" cy="565924"/>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5G</a:t>
            </a:r>
            <a:r>
              <a:rPr lang="zh-CN" altLang="en-US" sz="1600" dirty="0">
                <a:latin typeface="+mn-ea"/>
                <a:cs typeface="+mn-ea"/>
                <a:sym typeface="微软雅黑" panose="020B0503020204020204" pitchFamily="34" charset="-122"/>
              </a:rPr>
              <a:t>、</a:t>
            </a:r>
            <a:r>
              <a:rPr lang="en-US" altLang="zh-CN" sz="1600" dirty="0">
                <a:latin typeface="+mn-ea"/>
                <a:cs typeface="+mn-ea"/>
                <a:sym typeface="微软雅黑" panose="020B0503020204020204" pitchFamily="34" charset="-122"/>
              </a:rPr>
              <a:t>WIFI6</a:t>
            </a:r>
            <a:r>
              <a:rPr lang="zh-CN" altLang="en-US" sz="1600" dirty="0">
                <a:latin typeface="+mn-ea"/>
                <a:cs typeface="+mn-ea"/>
                <a:sym typeface="微软雅黑" panose="020B0503020204020204" pitchFamily="34" charset="-122"/>
              </a:rPr>
              <a:t>等多种通讯技术提升传输速率</a:t>
            </a:r>
            <a:r>
              <a:rPr lang="en-US" altLang="zh-CN" sz="1600" dirty="0">
                <a:latin typeface="+mn-ea"/>
                <a:cs typeface="+mn-ea"/>
                <a:sym typeface="微软雅黑" panose="020B0503020204020204" pitchFamily="34" charset="-122"/>
              </a:rPr>
              <a:t>&amp;</a:t>
            </a:r>
            <a:r>
              <a:rPr lang="zh-CN" altLang="en-US" sz="1600" dirty="0">
                <a:latin typeface="+mn-ea"/>
                <a:cs typeface="+mn-ea"/>
                <a:sym typeface="微软雅黑" panose="020B0503020204020204" pitchFamily="34" charset="-122"/>
              </a:rPr>
              <a:t>降低时延，实现虚拟现实融合和万物互联架构</a:t>
            </a:r>
          </a:p>
        </p:txBody>
      </p:sp>
      <p:sp>
        <p:nvSpPr>
          <p:cNvPr id="11" name="文本框 10">
            <a:extLst>
              <a:ext uri="{FF2B5EF4-FFF2-40B4-BE49-F238E27FC236}">
                <a16:creationId xmlns:a16="http://schemas.microsoft.com/office/drawing/2014/main" xmlns="" id="{9DED4976-0AC2-4487-A847-791935C8FB19}"/>
              </a:ext>
            </a:extLst>
          </p:cNvPr>
          <p:cNvSpPr txBox="1"/>
          <p:nvPr/>
        </p:nvSpPr>
        <p:spPr>
          <a:xfrm>
            <a:off x="5868988" y="4173394"/>
            <a:ext cx="5391150"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作为数字经济时代生产力，其发展释放了</a:t>
            </a:r>
            <a:r>
              <a:rPr lang="en-US" altLang="zh-CN" sz="1600" dirty="0">
                <a:latin typeface="+mn-ea"/>
                <a:cs typeface="+mn-ea"/>
                <a:sym typeface="微软雅黑" panose="020B0503020204020204" pitchFamily="34" charset="-122"/>
              </a:rPr>
              <a:t>VR/AR</a:t>
            </a:r>
            <a:r>
              <a:rPr lang="zh-CN" altLang="en-US" sz="1600" dirty="0">
                <a:latin typeface="+mn-ea"/>
                <a:cs typeface="+mn-ea"/>
                <a:sym typeface="微软雅黑" panose="020B0503020204020204" pitchFamily="34" charset="-122"/>
              </a:rPr>
              <a:t>终端压力，提升续航，满足元宇宙的上云需求</a:t>
            </a:r>
          </a:p>
        </p:txBody>
      </p:sp>
      <p:sp>
        <p:nvSpPr>
          <p:cNvPr id="13" name="文本框 12">
            <a:extLst>
              <a:ext uri="{FF2B5EF4-FFF2-40B4-BE49-F238E27FC236}">
                <a16:creationId xmlns:a16="http://schemas.microsoft.com/office/drawing/2014/main" xmlns="" id="{5E20CBF0-3CCB-4D47-BA4D-0B2B06F3F289}"/>
              </a:ext>
            </a:extLst>
          </p:cNvPr>
          <p:cNvSpPr txBox="1"/>
          <p:nvPr/>
        </p:nvSpPr>
        <p:spPr>
          <a:xfrm>
            <a:off x="5868988" y="5243306"/>
            <a:ext cx="5391150"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推动元宇宙的渲染模式视频质量提升，</a:t>
            </a:r>
            <a:r>
              <a:rPr lang="en-US" altLang="zh-CN" sz="1600" dirty="0">
                <a:latin typeface="+mn-ea"/>
                <a:cs typeface="+mn-ea"/>
                <a:sym typeface="微软雅黑" panose="020B0503020204020204" pitchFamily="34" charset="-122"/>
              </a:rPr>
              <a:t>AI</a:t>
            </a:r>
            <a:r>
              <a:rPr lang="zh-CN" altLang="en-US" sz="1600" dirty="0">
                <a:latin typeface="+mn-ea"/>
                <a:cs typeface="+mn-ea"/>
                <a:sym typeface="微软雅黑" panose="020B0503020204020204" pitchFamily="34" charset="-122"/>
              </a:rPr>
              <a:t>算法缩短数字创作时间，赋能虚拟化身等多层面产业发展</a:t>
            </a:r>
          </a:p>
        </p:txBody>
      </p:sp>
      <p:sp>
        <p:nvSpPr>
          <p:cNvPr id="3" name="文本框 2">
            <a:extLst>
              <a:ext uri="{FF2B5EF4-FFF2-40B4-BE49-F238E27FC236}">
                <a16:creationId xmlns:a16="http://schemas.microsoft.com/office/drawing/2014/main" xmlns="" id="{5675D9C5-E097-4532-9180-CAC2B03F2050}"/>
              </a:ext>
            </a:extLst>
          </p:cNvPr>
          <p:cNvSpPr txBox="1"/>
          <p:nvPr/>
        </p:nvSpPr>
        <p:spPr>
          <a:xfrm>
            <a:off x="4564063" y="2164405"/>
            <a:ext cx="1163637" cy="304250"/>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交互技术</a:t>
            </a:r>
          </a:p>
        </p:txBody>
      </p:sp>
      <p:sp>
        <p:nvSpPr>
          <p:cNvPr id="4" name="文本框 3">
            <a:extLst>
              <a:ext uri="{FF2B5EF4-FFF2-40B4-BE49-F238E27FC236}">
                <a16:creationId xmlns:a16="http://schemas.microsoft.com/office/drawing/2014/main" xmlns="" id="{25E70CA4-1460-42E6-A346-C334925E05E6}"/>
              </a:ext>
            </a:extLst>
          </p:cNvPr>
          <p:cNvSpPr txBox="1"/>
          <p:nvPr/>
        </p:nvSpPr>
        <p:spPr>
          <a:xfrm>
            <a:off x="4564063" y="3234318"/>
            <a:ext cx="1163637" cy="304250"/>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通讯技术</a:t>
            </a:r>
          </a:p>
        </p:txBody>
      </p:sp>
      <p:sp>
        <p:nvSpPr>
          <p:cNvPr id="14" name="文本框 13">
            <a:extLst>
              <a:ext uri="{FF2B5EF4-FFF2-40B4-BE49-F238E27FC236}">
                <a16:creationId xmlns:a16="http://schemas.microsoft.com/office/drawing/2014/main" xmlns="" id="{1C2F4DB6-4A60-450B-A874-EF03CEA6CEC5}"/>
              </a:ext>
            </a:extLst>
          </p:cNvPr>
          <p:cNvSpPr txBox="1"/>
          <p:nvPr/>
        </p:nvSpPr>
        <p:spPr>
          <a:xfrm>
            <a:off x="4564063" y="4304231"/>
            <a:ext cx="1163637" cy="304250"/>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计算能力</a:t>
            </a:r>
          </a:p>
        </p:txBody>
      </p:sp>
      <p:sp>
        <p:nvSpPr>
          <p:cNvPr id="15" name="文本框 14">
            <a:extLst>
              <a:ext uri="{FF2B5EF4-FFF2-40B4-BE49-F238E27FC236}">
                <a16:creationId xmlns:a16="http://schemas.microsoft.com/office/drawing/2014/main" xmlns="" id="{EF02BD95-F64E-4AE9-BA3A-4147C0E85FBF}"/>
              </a:ext>
            </a:extLst>
          </p:cNvPr>
          <p:cNvSpPr txBox="1"/>
          <p:nvPr/>
        </p:nvSpPr>
        <p:spPr>
          <a:xfrm>
            <a:off x="4564063" y="5374143"/>
            <a:ext cx="1163637" cy="304250"/>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核心算法</a:t>
            </a:r>
          </a:p>
        </p:txBody>
      </p:sp>
      <p:grpSp>
        <p:nvGrpSpPr>
          <p:cNvPr id="6" name="组合 5">
            <a:extLst>
              <a:ext uri="{FF2B5EF4-FFF2-40B4-BE49-F238E27FC236}">
                <a16:creationId xmlns:a16="http://schemas.microsoft.com/office/drawing/2014/main" xmlns="" id="{7AB1F4FF-A13C-4895-B0B1-28238A31832A}"/>
              </a:ext>
            </a:extLst>
          </p:cNvPr>
          <p:cNvGrpSpPr/>
          <p:nvPr/>
        </p:nvGrpSpPr>
        <p:grpSpPr>
          <a:xfrm>
            <a:off x="-168419" y="1474983"/>
            <a:ext cx="4833834" cy="4833836"/>
            <a:chOff x="-168419" y="1474983"/>
            <a:chExt cx="4833834" cy="4833836"/>
          </a:xfrm>
        </p:grpSpPr>
        <p:grpSp>
          <p:nvGrpSpPr>
            <p:cNvPr id="24" name="组合 23">
              <a:extLst>
                <a:ext uri="{FF2B5EF4-FFF2-40B4-BE49-F238E27FC236}">
                  <a16:creationId xmlns:a16="http://schemas.microsoft.com/office/drawing/2014/main" xmlns="" id="{46A73D82-3A31-4214-A136-DE53B68E0DDA}"/>
                </a:ext>
              </a:extLst>
            </p:cNvPr>
            <p:cNvGrpSpPr/>
            <p:nvPr/>
          </p:nvGrpSpPr>
          <p:grpSpPr>
            <a:xfrm>
              <a:off x="755565" y="2251280"/>
              <a:ext cx="3167582" cy="3167582"/>
              <a:chOff x="5806964" y="1289280"/>
              <a:chExt cx="3726048" cy="3726048"/>
            </a:xfrm>
          </p:grpSpPr>
          <p:pic>
            <p:nvPicPr>
              <p:cNvPr id="25" name="图片 24">
                <a:extLst>
                  <a:ext uri="{FF2B5EF4-FFF2-40B4-BE49-F238E27FC236}">
                    <a16:creationId xmlns:a16="http://schemas.microsoft.com/office/drawing/2014/main" xmlns="" id="{D8FCEC0C-D63F-43F0-B05E-D94EA6F1E633}"/>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06964" y="1289280"/>
                <a:ext cx="3726048" cy="3726048"/>
              </a:xfrm>
              <a:prstGeom prst="rect">
                <a:avLst/>
              </a:prstGeom>
            </p:spPr>
          </p:pic>
          <p:sp>
            <p:nvSpPr>
              <p:cNvPr id="26" name="椭圆 25">
                <a:extLst>
                  <a:ext uri="{FF2B5EF4-FFF2-40B4-BE49-F238E27FC236}">
                    <a16:creationId xmlns:a16="http://schemas.microsoft.com/office/drawing/2014/main" xmlns="" id="{3103A914-4C9B-4819-B39A-E7E21F655D31}"/>
                  </a:ext>
                </a:extLst>
              </p:cNvPr>
              <p:cNvSpPr/>
              <p:nvPr/>
            </p:nvSpPr>
            <p:spPr>
              <a:xfrm>
                <a:off x="5806964" y="1289281"/>
                <a:ext cx="3726048" cy="3726046"/>
              </a:xfrm>
              <a:prstGeom prst="ellipse">
                <a:avLst/>
              </a:prstGeom>
              <a:gradFill>
                <a:gsLst>
                  <a:gs pos="20000">
                    <a:schemeClr val="accent2">
                      <a:alpha val="0"/>
                    </a:schemeClr>
                  </a:gs>
                  <a:gs pos="100000">
                    <a:schemeClr val="accent2">
                      <a:alpha val="10000"/>
                    </a:schemeClr>
                  </a:gs>
                </a:gsLst>
                <a:lin ang="2700000" scaled="0"/>
              </a:gradFill>
              <a:ln>
                <a:gradFill>
                  <a:gsLst>
                    <a:gs pos="20000">
                      <a:schemeClr val="accent2">
                        <a:alpha val="0"/>
                      </a:schemeClr>
                    </a:gs>
                    <a:gs pos="100000">
                      <a:schemeClr val="accent2"/>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7" name="椭圆 26">
              <a:extLst>
                <a:ext uri="{FF2B5EF4-FFF2-40B4-BE49-F238E27FC236}">
                  <a16:creationId xmlns:a16="http://schemas.microsoft.com/office/drawing/2014/main" xmlns="" id="{65F11180-BBE0-4CED-BB69-2DBEE37DB102}"/>
                </a:ext>
              </a:extLst>
            </p:cNvPr>
            <p:cNvSpPr/>
            <p:nvPr/>
          </p:nvSpPr>
          <p:spPr>
            <a:xfrm rot="17667602">
              <a:off x="1551898" y="1441074"/>
              <a:ext cx="1393200" cy="4833834"/>
            </a:xfrm>
            <a:prstGeom prst="ellipse">
              <a:avLst/>
            </a:prstGeom>
            <a:gradFill>
              <a:gsLst>
                <a:gs pos="6000">
                  <a:schemeClr val="accent1">
                    <a:alpha val="16000"/>
                  </a:schemeClr>
                </a:gs>
                <a:gs pos="57000">
                  <a:schemeClr val="accent1">
                    <a:alpha val="0"/>
                  </a:schemeClr>
                </a:gs>
              </a:gsLst>
              <a:lin ang="0" scaled="1"/>
            </a:gradFill>
            <a:ln w="6350">
              <a:gradFill flip="none" rotWithShape="1">
                <a:gsLst>
                  <a:gs pos="22000">
                    <a:schemeClr val="accent1"/>
                  </a:gs>
                  <a:gs pos="92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椭圆 27">
              <a:extLst>
                <a:ext uri="{FF2B5EF4-FFF2-40B4-BE49-F238E27FC236}">
                  <a16:creationId xmlns:a16="http://schemas.microsoft.com/office/drawing/2014/main" xmlns="" id="{7580E254-47D5-48D6-B4A1-DEF4B58A98A2}"/>
                </a:ext>
              </a:extLst>
            </p:cNvPr>
            <p:cNvSpPr/>
            <p:nvPr/>
          </p:nvSpPr>
          <p:spPr>
            <a:xfrm rot="13205236">
              <a:off x="1642209" y="1474983"/>
              <a:ext cx="1394297" cy="4833836"/>
            </a:xfrm>
            <a:prstGeom prst="ellipse">
              <a:avLst/>
            </a:prstGeom>
            <a:gradFill>
              <a:gsLst>
                <a:gs pos="6000">
                  <a:schemeClr val="accent1">
                    <a:alpha val="16000"/>
                  </a:schemeClr>
                </a:gs>
                <a:gs pos="57000">
                  <a:schemeClr val="accent1">
                    <a:alpha val="0"/>
                  </a:schemeClr>
                </a:gs>
              </a:gsLst>
              <a:lin ang="0" scaled="1"/>
            </a:gradFill>
            <a:ln w="6350">
              <a:gradFill flip="none" rotWithShape="1">
                <a:gsLst>
                  <a:gs pos="22000">
                    <a:schemeClr val="accent1"/>
                  </a:gs>
                  <a:gs pos="92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9" name="任意多边形: 形状 28">
            <a:extLst>
              <a:ext uri="{FF2B5EF4-FFF2-40B4-BE49-F238E27FC236}">
                <a16:creationId xmlns:a16="http://schemas.microsoft.com/office/drawing/2014/main" xmlns="" id="{981C7C95-7BF7-48A7-808D-2CC87D9E8D8D}"/>
              </a:ext>
            </a:extLst>
          </p:cNvPr>
          <p:cNvSpPr/>
          <p:nvPr/>
        </p:nvSpPr>
        <p:spPr>
          <a:xfrm>
            <a:off x="1860550" y="6252393"/>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30" name="任意多边形: 形状 29">
            <a:extLst>
              <a:ext uri="{FF2B5EF4-FFF2-40B4-BE49-F238E27FC236}">
                <a16:creationId xmlns:a16="http://schemas.microsoft.com/office/drawing/2014/main" xmlns="" id="{33C81EE5-9DB7-4D21-A769-0114CCB4B055}"/>
              </a:ext>
            </a:extLst>
          </p:cNvPr>
          <p:cNvSpPr/>
          <p:nvPr/>
        </p:nvSpPr>
        <p:spPr>
          <a:xfrm>
            <a:off x="8299575" y="6345703"/>
            <a:ext cx="968533" cy="51042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extLst>
      <p:ext uri="{BB962C8B-B14F-4D97-AF65-F5344CB8AC3E}">
        <p14:creationId xmlns:p14="http://schemas.microsoft.com/office/powerpoint/2010/main" val="260149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63E70BE8-1AA9-4107-BAAB-56AF4761A34F}"/>
              </a:ext>
            </a:extLst>
          </p:cNvPr>
          <p:cNvSpPr>
            <a:spLocks noGrp="1"/>
          </p:cNvSpPr>
          <p:nvPr>
            <p:ph type="body" sz="quarter" idx="11"/>
          </p:nvPr>
        </p:nvSpPr>
        <p:spPr/>
        <p:txBody>
          <a:bodyPr/>
          <a:lstStyle/>
          <a:p>
            <a:r>
              <a:rPr lang="zh-CN" altLang="en-US" dirty="0">
                <a:latin typeface="+mj-ea"/>
                <a:ea typeface="+mj-ea"/>
                <a:cs typeface="+mn-ea"/>
                <a:sym typeface="微软雅黑" panose="020B0503020204020204" pitchFamily="34" charset="-122"/>
              </a:rPr>
              <a:t>元宇宙核心技术</a:t>
            </a:r>
          </a:p>
        </p:txBody>
      </p:sp>
      <p:sp>
        <p:nvSpPr>
          <p:cNvPr id="4" name="文本占位符 3">
            <a:extLst>
              <a:ext uri="{FF2B5EF4-FFF2-40B4-BE49-F238E27FC236}">
                <a16:creationId xmlns:a16="http://schemas.microsoft.com/office/drawing/2014/main" xmlns="" id="{DA3508E7-64DE-4D45-8128-1473515C08AD}"/>
              </a:ext>
            </a:extLst>
          </p:cNvPr>
          <p:cNvSpPr>
            <a:spLocks noGrp="1"/>
          </p:cNvSpPr>
          <p:nvPr>
            <p:ph type="body" sz="quarter" idx="13"/>
          </p:nvPr>
        </p:nvSpPr>
        <p:spPr>
          <a:xfrm>
            <a:off x="1098437" y="3367198"/>
            <a:ext cx="2132122"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通信基础：</a:t>
            </a:r>
            <a:r>
              <a:rPr lang="en-US" altLang="zh-CN" dirty="0">
                <a:latin typeface="+mj-ea"/>
                <a:ea typeface="+mj-ea"/>
                <a:cs typeface="+mn-ea"/>
                <a:sym typeface="微软雅黑" panose="020B0503020204020204" pitchFamily="34" charset="-122"/>
              </a:rPr>
              <a:t>5G</a:t>
            </a:r>
            <a:endParaRPr lang="zh-CN" altLang="en-US" dirty="0">
              <a:latin typeface="+mj-ea"/>
              <a:ea typeface="+mj-ea"/>
              <a:cs typeface="+mn-ea"/>
              <a:sym typeface="微软雅黑" panose="020B0503020204020204" pitchFamily="34" charset="-122"/>
            </a:endParaRPr>
          </a:p>
        </p:txBody>
      </p:sp>
      <p:sp>
        <p:nvSpPr>
          <p:cNvPr id="5" name="文本占位符 4">
            <a:extLst>
              <a:ext uri="{FF2B5EF4-FFF2-40B4-BE49-F238E27FC236}">
                <a16:creationId xmlns:a16="http://schemas.microsoft.com/office/drawing/2014/main" xmlns="" id="{C0970BCC-EF27-4A02-973C-917847E209E0}"/>
              </a:ext>
            </a:extLst>
          </p:cNvPr>
          <p:cNvSpPr>
            <a:spLocks noGrp="1"/>
          </p:cNvSpPr>
          <p:nvPr>
            <p:ph type="body" sz="quarter" idx="14"/>
          </p:nvPr>
        </p:nvSpPr>
        <p:spPr>
          <a:xfrm>
            <a:off x="3324854" y="3367198"/>
            <a:ext cx="2132122"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算力基础：云计算</a:t>
            </a:r>
          </a:p>
        </p:txBody>
      </p:sp>
      <p:sp>
        <p:nvSpPr>
          <p:cNvPr id="6" name="文本占位符 5">
            <a:extLst>
              <a:ext uri="{FF2B5EF4-FFF2-40B4-BE49-F238E27FC236}">
                <a16:creationId xmlns:a16="http://schemas.microsoft.com/office/drawing/2014/main" xmlns="" id="{AF792482-C20C-42F2-B651-9209E8692DDE}"/>
              </a:ext>
            </a:extLst>
          </p:cNvPr>
          <p:cNvSpPr>
            <a:spLocks noGrp="1"/>
          </p:cNvSpPr>
          <p:nvPr>
            <p:ph type="body" sz="quarter" idx="15"/>
          </p:nvPr>
        </p:nvSpPr>
        <p:spPr>
          <a:xfrm>
            <a:off x="1098437" y="3932143"/>
            <a:ext cx="2340501"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世界蓝图：数字孪生</a:t>
            </a:r>
          </a:p>
        </p:txBody>
      </p:sp>
      <p:sp>
        <p:nvSpPr>
          <p:cNvPr id="8" name="文本占位符 7">
            <a:extLst>
              <a:ext uri="{FF2B5EF4-FFF2-40B4-BE49-F238E27FC236}">
                <a16:creationId xmlns:a16="http://schemas.microsoft.com/office/drawing/2014/main" xmlns="" id="{9F3EA834-1D35-4C5A-AF00-90283D9A9887}"/>
              </a:ext>
            </a:extLst>
          </p:cNvPr>
          <p:cNvSpPr>
            <a:spLocks noGrp="1"/>
          </p:cNvSpPr>
          <p:nvPr>
            <p:ph type="body" sz="quarter" idx="16"/>
          </p:nvPr>
        </p:nvSpPr>
        <p:spPr>
          <a:xfrm>
            <a:off x="3324853" y="3932143"/>
            <a:ext cx="2348327"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生成逻辑：人工智能</a:t>
            </a:r>
          </a:p>
        </p:txBody>
      </p:sp>
      <p:sp>
        <p:nvSpPr>
          <p:cNvPr id="9" name="文本占位符 8">
            <a:extLst>
              <a:ext uri="{FF2B5EF4-FFF2-40B4-BE49-F238E27FC236}">
                <a16:creationId xmlns:a16="http://schemas.microsoft.com/office/drawing/2014/main" xmlns="" id="{0AC06B75-09CF-47FA-A3E8-5988E97D7F14}"/>
              </a:ext>
            </a:extLst>
          </p:cNvPr>
          <p:cNvSpPr>
            <a:spLocks noGrp="1"/>
          </p:cNvSpPr>
          <p:nvPr>
            <p:ph type="body" sz="quarter" idx="17"/>
          </p:nvPr>
        </p:nvSpPr>
        <p:spPr>
          <a:xfrm>
            <a:off x="1098437" y="4497088"/>
            <a:ext cx="2132122"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认证机制：区块链</a:t>
            </a:r>
          </a:p>
        </p:txBody>
      </p:sp>
      <p:sp>
        <p:nvSpPr>
          <p:cNvPr id="67" name="文本框 66">
            <a:extLst>
              <a:ext uri="{FF2B5EF4-FFF2-40B4-BE49-F238E27FC236}">
                <a16:creationId xmlns:a16="http://schemas.microsoft.com/office/drawing/2014/main" xmlns="" id="{BC6410BB-6279-47C6-A957-DF54BD236E0D}"/>
              </a:ext>
            </a:extLst>
          </p:cNvPr>
          <p:cNvSpPr txBox="1">
            <a:spLocks noChangeAspect="1"/>
          </p:cNvSpPr>
          <p:nvPr/>
        </p:nvSpPr>
        <p:spPr>
          <a:xfrm rot="1800000">
            <a:off x="7915796" y="2626793"/>
            <a:ext cx="1552235" cy="2166336"/>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8" name="文本框 67">
            <a:extLst>
              <a:ext uri="{FF2B5EF4-FFF2-40B4-BE49-F238E27FC236}">
                <a16:creationId xmlns:a16="http://schemas.microsoft.com/office/drawing/2014/main" xmlns="" id="{7E1B2C2D-83C1-49E8-A78B-3F958EA66627}"/>
              </a:ext>
            </a:extLst>
          </p:cNvPr>
          <p:cNvSpPr txBox="1">
            <a:spLocks noChangeAspect="1"/>
          </p:cNvSpPr>
          <p:nvPr/>
        </p:nvSpPr>
        <p:spPr>
          <a:xfrm rot="1714286">
            <a:off x="7879002" y="2604433"/>
            <a:ext cx="1593362" cy="2223734"/>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0711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9" name="文本框 68">
            <a:extLst>
              <a:ext uri="{FF2B5EF4-FFF2-40B4-BE49-F238E27FC236}">
                <a16:creationId xmlns:a16="http://schemas.microsoft.com/office/drawing/2014/main" xmlns="" id="{C17B303A-5709-41C7-B8D7-2CF6A432B095}"/>
              </a:ext>
            </a:extLst>
          </p:cNvPr>
          <p:cNvSpPr txBox="1">
            <a:spLocks noChangeAspect="1"/>
          </p:cNvSpPr>
          <p:nvPr/>
        </p:nvSpPr>
        <p:spPr>
          <a:xfrm rot="1628571">
            <a:off x="7843955" y="2581837"/>
            <a:ext cx="1634489" cy="2281131"/>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0C143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0" name="文本框 69">
            <a:extLst>
              <a:ext uri="{FF2B5EF4-FFF2-40B4-BE49-F238E27FC236}">
                <a16:creationId xmlns:a16="http://schemas.microsoft.com/office/drawing/2014/main" xmlns="" id="{A2461955-0808-4B16-AE29-259C961ABD6D}"/>
              </a:ext>
            </a:extLst>
          </p:cNvPr>
          <p:cNvSpPr txBox="1">
            <a:spLocks noChangeAspect="1"/>
          </p:cNvSpPr>
          <p:nvPr/>
        </p:nvSpPr>
        <p:spPr>
          <a:xfrm rot="1542857">
            <a:off x="7810640" y="2558936"/>
            <a:ext cx="1675616" cy="2338529"/>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10173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1" name="文本框 70">
            <a:extLst>
              <a:ext uri="{FF2B5EF4-FFF2-40B4-BE49-F238E27FC236}">
                <a16:creationId xmlns:a16="http://schemas.microsoft.com/office/drawing/2014/main" xmlns="" id="{7C64B14D-78A2-4CE6-B03A-EB933F53CADD}"/>
              </a:ext>
            </a:extLst>
          </p:cNvPr>
          <p:cNvSpPr txBox="1">
            <a:spLocks noChangeAspect="1"/>
          </p:cNvSpPr>
          <p:nvPr/>
        </p:nvSpPr>
        <p:spPr>
          <a:xfrm rot="1457143">
            <a:off x="7779049" y="2535668"/>
            <a:ext cx="1716743" cy="2395927"/>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151B4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2" name="文本框 71">
            <a:extLst>
              <a:ext uri="{FF2B5EF4-FFF2-40B4-BE49-F238E27FC236}">
                <a16:creationId xmlns:a16="http://schemas.microsoft.com/office/drawing/2014/main" xmlns="" id="{D9D58C44-A9B6-4F9F-B03A-2FF6366FEB90}"/>
              </a:ext>
            </a:extLst>
          </p:cNvPr>
          <p:cNvSpPr txBox="1">
            <a:spLocks noChangeAspect="1"/>
          </p:cNvSpPr>
          <p:nvPr/>
        </p:nvSpPr>
        <p:spPr>
          <a:xfrm rot="1371429">
            <a:off x="7749166" y="2511969"/>
            <a:ext cx="1757870" cy="2453325"/>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1A1E4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3" name="文本框 72">
            <a:extLst>
              <a:ext uri="{FF2B5EF4-FFF2-40B4-BE49-F238E27FC236}">
                <a16:creationId xmlns:a16="http://schemas.microsoft.com/office/drawing/2014/main" xmlns="" id="{36691715-BB6F-4286-B696-E8C89D6E488D}"/>
              </a:ext>
            </a:extLst>
          </p:cNvPr>
          <p:cNvSpPr txBox="1">
            <a:spLocks noChangeAspect="1"/>
          </p:cNvSpPr>
          <p:nvPr/>
        </p:nvSpPr>
        <p:spPr>
          <a:xfrm rot="1285714">
            <a:off x="7720976" y="2487773"/>
            <a:ext cx="1798997" cy="2510723"/>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1E21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4" name="文本框 73">
            <a:extLst>
              <a:ext uri="{FF2B5EF4-FFF2-40B4-BE49-F238E27FC236}">
                <a16:creationId xmlns:a16="http://schemas.microsoft.com/office/drawing/2014/main" xmlns="" id="{58E9751C-8F92-45A6-B6ED-44BD9901FF15}"/>
              </a:ext>
            </a:extLst>
          </p:cNvPr>
          <p:cNvSpPr txBox="1">
            <a:spLocks noChangeAspect="1"/>
          </p:cNvSpPr>
          <p:nvPr/>
        </p:nvSpPr>
        <p:spPr>
          <a:xfrm rot="1200000">
            <a:off x="7694461" y="2463017"/>
            <a:ext cx="1840124" cy="2568121"/>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23255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5" name="文本框 74">
            <a:extLst>
              <a:ext uri="{FF2B5EF4-FFF2-40B4-BE49-F238E27FC236}">
                <a16:creationId xmlns:a16="http://schemas.microsoft.com/office/drawing/2014/main" xmlns="" id="{811B995C-79E6-47B3-8686-2E137B2FCB0B}"/>
              </a:ext>
            </a:extLst>
          </p:cNvPr>
          <p:cNvSpPr txBox="1">
            <a:spLocks noChangeAspect="1"/>
          </p:cNvSpPr>
          <p:nvPr/>
        </p:nvSpPr>
        <p:spPr>
          <a:xfrm rot="1114286">
            <a:off x="7669600" y="2437640"/>
            <a:ext cx="1881251" cy="2625518"/>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27286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6" name="文本框 75">
            <a:extLst>
              <a:ext uri="{FF2B5EF4-FFF2-40B4-BE49-F238E27FC236}">
                <a16:creationId xmlns:a16="http://schemas.microsoft.com/office/drawing/2014/main" xmlns="" id="{082FACF2-F95A-4F61-AADA-DD1F8A8548CA}"/>
              </a:ext>
            </a:extLst>
          </p:cNvPr>
          <p:cNvSpPr txBox="1">
            <a:spLocks noChangeAspect="1"/>
          </p:cNvSpPr>
          <p:nvPr/>
        </p:nvSpPr>
        <p:spPr>
          <a:xfrm rot="1028571">
            <a:off x="7646370" y="2411579"/>
            <a:ext cx="1922378" cy="2682916"/>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2C2B6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7" name="文本框 76">
            <a:extLst>
              <a:ext uri="{FF2B5EF4-FFF2-40B4-BE49-F238E27FC236}">
                <a16:creationId xmlns:a16="http://schemas.microsoft.com/office/drawing/2014/main" xmlns="" id="{2CD1FD27-5CC0-4B0F-8F4E-5DB7DB3FF417}"/>
              </a:ext>
            </a:extLst>
          </p:cNvPr>
          <p:cNvSpPr txBox="1">
            <a:spLocks noChangeAspect="1"/>
          </p:cNvSpPr>
          <p:nvPr/>
        </p:nvSpPr>
        <p:spPr>
          <a:xfrm rot="942857">
            <a:off x="7624746" y="2384771"/>
            <a:ext cx="1963505" cy="2740314"/>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312E7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8" name="文本框 77">
            <a:extLst>
              <a:ext uri="{FF2B5EF4-FFF2-40B4-BE49-F238E27FC236}">
                <a16:creationId xmlns:a16="http://schemas.microsoft.com/office/drawing/2014/main" xmlns="" id="{38AD4E35-BF39-4028-AD61-9C3BE2D218A0}"/>
              </a:ext>
            </a:extLst>
          </p:cNvPr>
          <p:cNvSpPr txBox="1">
            <a:spLocks noChangeAspect="1"/>
          </p:cNvSpPr>
          <p:nvPr/>
        </p:nvSpPr>
        <p:spPr>
          <a:xfrm rot="857143">
            <a:off x="7604704" y="2357158"/>
            <a:ext cx="2004632" cy="2797712"/>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35327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9" name="文本框 78">
            <a:extLst>
              <a:ext uri="{FF2B5EF4-FFF2-40B4-BE49-F238E27FC236}">
                <a16:creationId xmlns:a16="http://schemas.microsoft.com/office/drawing/2014/main" xmlns="" id="{125DCF18-49B0-49D7-B24E-0A1E7FAC1E11}"/>
              </a:ext>
            </a:extLst>
          </p:cNvPr>
          <p:cNvSpPr txBox="1">
            <a:spLocks noChangeAspect="1"/>
          </p:cNvSpPr>
          <p:nvPr/>
        </p:nvSpPr>
        <p:spPr>
          <a:xfrm rot="771429">
            <a:off x="7586213" y="2328682"/>
            <a:ext cx="2045758" cy="2855108"/>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3A358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0" name="文本框 79">
            <a:extLst>
              <a:ext uri="{FF2B5EF4-FFF2-40B4-BE49-F238E27FC236}">
                <a16:creationId xmlns:a16="http://schemas.microsoft.com/office/drawing/2014/main" xmlns="" id="{7332D424-536B-4C15-9BC1-F7AB7CEE24D2}"/>
              </a:ext>
            </a:extLst>
          </p:cNvPr>
          <p:cNvSpPr txBox="1">
            <a:spLocks noChangeAspect="1"/>
          </p:cNvSpPr>
          <p:nvPr/>
        </p:nvSpPr>
        <p:spPr>
          <a:xfrm rot="685714">
            <a:off x="7569245" y="2299280"/>
            <a:ext cx="2086885" cy="2912506"/>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3F389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1" name="文本框 80">
            <a:extLst>
              <a:ext uri="{FF2B5EF4-FFF2-40B4-BE49-F238E27FC236}">
                <a16:creationId xmlns:a16="http://schemas.microsoft.com/office/drawing/2014/main" xmlns="" id="{C6B29A5B-4F2A-499D-BA5C-82533C1D8584}"/>
              </a:ext>
            </a:extLst>
          </p:cNvPr>
          <p:cNvSpPr txBox="1">
            <a:spLocks noChangeAspect="1"/>
          </p:cNvSpPr>
          <p:nvPr/>
        </p:nvSpPr>
        <p:spPr>
          <a:xfrm rot="600000">
            <a:off x="7553763" y="2268896"/>
            <a:ext cx="2128012" cy="2969904"/>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433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2" name="文本框 81">
            <a:extLst>
              <a:ext uri="{FF2B5EF4-FFF2-40B4-BE49-F238E27FC236}">
                <a16:creationId xmlns:a16="http://schemas.microsoft.com/office/drawing/2014/main" xmlns="" id="{3021C8E9-1DCE-4007-918D-A8BCF77BC2A1}"/>
              </a:ext>
            </a:extLst>
          </p:cNvPr>
          <p:cNvSpPr txBox="1">
            <a:spLocks noChangeAspect="1"/>
          </p:cNvSpPr>
          <p:nvPr/>
        </p:nvSpPr>
        <p:spPr>
          <a:xfrm rot="514286">
            <a:off x="7539739" y="2237474"/>
            <a:ext cx="2169139" cy="3027302"/>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483FA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3" name="文本框 82">
            <a:extLst>
              <a:ext uri="{FF2B5EF4-FFF2-40B4-BE49-F238E27FC236}">
                <a16:creationId xmlns:a16="http://schemas.microsoft.com/office/drawing/2014/main" xmlns="" id="{DB3ACD86-23DA-4A69-BFDC-CA060BBA7406}"/>
              </a:ext>
            </a:extLst>
          </p:cNvPr>
          <p:cNvSpPr txBox="1">
            <a:spLocks noChangeAspect="1"/>
          </p:cNvSpPr>
          <p:nvPr/>
        </p:nvSpPr>
        <p:spPr>
          <a:xfrm rot="428571">
            <a:off x="7527129" y="2204958"/>
            <a:ext cx="2210266" cy="3084700"/>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4C42A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4" name="文本框 83">
            <a:extLst>
              <a:ext uri="{FF2B5EF4-FFF2-40B4-BE49-F238E27FC236}">
                <a16:creationId xmlns:a16="http://schemas.microsoft.com/office/drawing/2014/main" xmlns="" id="{BD23310B-5FB8-43C3-B91B-4F9D69479F7C}"/>
              </a:ext>
            </a:extLst>
          </p:cNvPr>
          <p:cNvSpPr txBox="1">
            <a:spLocks noChangeAspect="1"/>
          </p:cNvSpPr>
          <p:nvPr/>
        </p:nvSpPr>
        <p:spPr>
          <a:xfrm rot="342857">
            <a:off x="7515903" y="2171294"/>
            <a:ext cx="2251393" cy="3142097"/>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5145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5" name="文本框 84">
            <a:extLst>
              <a:ext uri="{FF2B5EF4-FFF2-40B4-BE49-F238E27FC236}">
                <a16:creationId xmlns:a16="http://schemas.microsoft.com/office/drawing/2014/main" xmlns="" id="{8D4C1D7B-0CA6-4BEF-A608-64A5D14B76C4}"/>
              </a:ext>
            </a:extLst>
          </p:cNvPr>
          <p:cNvSpPr txBox="1">
            <a:spLocks noChangeAspect="1"/>
          </p:cNvSpPr>
          <p:nvPr/>
        </p:nvSpPr>
        <p:spPr>
          <a:xfrm rot="257143">
            <a:off x="7506014" y="2136429"/>
            <a:ext cx="2292520" cy="3199495"/>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5649B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6" name="文本框 85">
            <a:extLst>
              <a:ext uri="{FF2B5EF4-FFF2-40B4-BE49-F238E27FC236}">
                <a16:creationId xmlns:a16="http://schemas.microsoft.com/office/drawing/2014/main" xmlns="" id="{FFA72E64-4799-4BC5-BA36-8D13467FEF9F}"/>
              </a:ext>
            </a:extLst>
          </p:cNvPr>
          <p:cNvSpPr txBox="1">
            <a:spLocks noChangeAspect="1"/>
          </p:cNvSpPr>
          <p:nvPr/>
        </p:nvSpPr>
        <p:spPr>
          <a:xfrm rot="171429">
            <a:off x="7497424" y="2100312"/>
            <a:ext cx="2333647" cy="3256893"/>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5A4CC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7" name="文本框 86">
            <a:extLst>
              <a:ext uri="{FF2B5EF4-FFF2-40B4-BE49-F238E27FC236}">
                <a16:creationId xmlns:a16="http://schemas.microsoft.com/office/drawing/2014/main" xmlns="" id="{DBECC29A-A4A2-4FA9-A86B-6BF30A413AFC}"/>
              </a:ext>
            </a:extLst>
          </p:cNvPr>
          <p:cNvSpPr txBox="1">
            <a:spLocks noChangeAspect="1"/>
          </p:cNvSpPr>
          <p:nvPr/>
        </p:nvSpPr>
        <p:spPr>
          <a:xfrm rot="85714">
            <a:off x="7490089" y="2062891"/>
            <a:ext cx="2374774" cy="3314291"/>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5F4FC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8" name="文本框 87">
            <a:extLst>
              <a:ext uri="{FF2B5EF4-FFF2-40B4-BE49-F238E27FC236}">
                <a16:creationId xmlns:a16="http://schemas.microsoft.com/office/drawing/2014/main" xmlns="" id="{909863A2-4A1C-4B7B-9CB9-80CE006B7F94}"/>
              </a:ext>
            </a:extLst>
          </p:cNvPr>
          <p:cNvSpPr txBox="1">
            <a:spLocks noChangeAspect="1"/>
          </p:cNvSpPr>
          <p:nvPr/>
        </p:nvSpPr>
        <p:spPr>
          <a:xfrm>
            <a:off x="7483963" y="2062217"/>
            <a:ext cx="2415901" cy="3371688"/>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47625">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pic>
        <p:nvPicPr>
          <p:cNvPr id="89" name="图片 88">
            <a:extLst>
              <a:ext uri="{FF2B5EF4-FFF2-40B4-BE49-F238E27FC236}">
                <a16:creationId xmlns:a16="http://schemas.microsoft.com/office/drawing/2014/main" xmlns="" id="{52CFB32A-5966-481A-8715-B336B84EB613}"/>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34858" y="622067"/>
            <a:ext cx="1997869" cy="897171"/>
          </a:xfrm>
          <a:prstGeom prst="rect">
            <a:avLst/>
          </a:prstGeom>
        </p:spPr>
      </p:pic>
      <p:sp>
        <p:nvSpPr>
          <p:cNvPr id="37" name="任意多边形: 形状 36">
            <a:extLst>
              <a:ext uri="{FF2B5EF4-FFF2-40B4-BE49-F238E27FC236}">
                <a16:creationId xmlns:a16="http://schemas.microsoft.com/office/drawing/2014/main" xmlns="" id="{13E271C1-3A37-4F9C-9686-D017D3DB8C8E}"/>
              </a:ext>
            </a:extLst>
          </p:cNvPr>
          <p:cNvSpPr/>
          <p:nvPr/>
        </p:nvSpPr>
        <p:spPr>
          <a:xfrm>
            <a:off x="0" y="5943600"/>
            <a:ext cx="1916719" cy="914400"/>
          </a:xfrm>
          <a:custGeom>
            <a:avLst/>
            <a:gdLst>
              <a:gd name="connsiteX0" fmla="*/ 1009182 w 1916719"/>
              <a:gd name="connsiteY0" fmla="*/ 0 h 914400"/>
              <a:gd name="connsiteX1" fmla="*/ 1396178 w 1916719"/>
              <a:gd name="connsiteY1" fmla="*/ 0 h 914400"/>
              <a:gd name="connsiteX2" fmla="*/ 1916719 w 1916719"/>
              <a:gd name="connsiteY2" fmla="*/ 588731 h 914400"/>
              <a:gd name="connsiteX3" fmla="*/ 1628766 w 1916719"/>
              <a:gd name="connsiteY3" fmla="*/ 914400 h 914400"/>
              <a:gd name="connsiteX4" fmla="*/ 1241770 w 1916719"/>
              <a:gd name="connsiteY4" fmla="*/ 914400 h 914400"/>
              <a:gd name="connsiteX5" fmla="*/ 1529723 w 1916719"/>
              <a:gd name="connsiteY5" fmla="*/ 588731 h 914400"/>
              <a:gd name="connsiteX6" fmla="*/ 345841 w 1916719"/>
              <a:gd name="connsiteY6" fmla="*/ 0 h 914400"/>
              <a:gd name="connsiteX7" fmla="*/ 732837 w 1916719"/>
              <a:gd name="connsiteY7" fmla="*/ 0 h 914400"/>
              <a:gd name="connsiteX8" fmla="*/ 1253379 w 1916719"/>
              <a:gd name="connsiteY8" fmla="*/ 588731 h 914400"/>
              <a:gd name="connsiteX9" fmla="*/ 965425 w 1916719"/>
              <a:gd name="connsiteY9" fmla="*/ 914400 h 914400"/>
              <a:gd name="connsiteX10" fmla="*/ 578429 w 1916719"/>
              <a:gd name="connsiteY10" fmla="*/ 914400 h 914400"/>
              <a:gd name="connsiteX11" fmla="*/ 866383 w 1916719"/>
              <a:gd name="connsiteY11" fmla="*/ 588731 h 914400"/>
              <a:gd name="connsiteX12" fmla="*/ 0 w 1916719"/>
              <a:gd name="connsiteY12" fmla="*/ 0 h 914400"/>
              <a:gd name="connsiteX13" fmla="*/ 69496 w 1916719"/>
              <a:gd name="connsiteY13" fmla="*/ 0 h 914400"/>
              <a:gd name="connsiteX14" fmla="*/ 590038 w 1916719"/>
              <a:gd name="connsiteY14" fmla="*/ 588731 h 914400"/>
              <a:gd name="connsiteX15" fmla="*/ 302084 w 1916719"/>
              <a:gd name="connsiteY15" fmla="*/ 914400 h 914400"/>
              <a:gd name="connsiteX16" fmla="*/ 0 w 1916719"/>
              <a:gd name="connsiteY16" fmla="*/ 914400 h 914400"/>
              <a:gd name="connsiteX17" fmla="*/ 0 w 1916719"/>
              <a:gd name="connsiteY17" fmla="*/ 818367 h 914400"/>
              <a:gd name="connsiteX18" fmla="*/ 203042 w 1916719"/>
              <a:gd name="connsiteY18" fmla="*/ 588731 h 914400"/>
              <a:gd name="connsiteX19" fmla="*/ 0 w 1916719"/>
              <a:gd name="connsiteY19" fmla="*/ 35909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6719" h="914400">
                <a:moveTo>
                  <a:pt x="1009182" y="0"/>
                </a:moveTo>
                <a:lnTo>
                  <a:pt x="1396178" y="0"/>
                </a:lnTo>
                <a:lnTo>
                  <a:pt x="1916719" y="588731"/>
                </a:lnTo>
                <a:lnTo>
                  <a:pt x="1628766" y="914400"/>
                </a:lnTo>
                <a:lnTo>
                  <a:pt x="1241770" y="914400"/>
                </a:lnTo>
                <a:lnTo>
                  <a:pt x="1529723" y="588731"/>
                </a:lnTo>
                <a:close/>
                <a:moveTo>
                  <a:pt x="345841" y="0"/>
                </a:moveTo>
                <a:lnTo>
                  <a:pt x="732837" y="0"/>
                </a:lnTo>
                <a:lnTo>
                  <a:pt x="1253379" y="588731"/>
                </a:lnTo>
                <a:lnTo>
                  <a:pt x="965425" y="914400"/>
                </a:lnTo>
                <a:lnTo>
                  <a:pt x="578429" y="914400"/>
                </a:lnTo>
                <a:lnTo>
                  <a:pt x="866383" y="588731"/>
                </a:lnTo>
                <a:close/>
                <a:moveTo>
                  <a:pt x="0" y="0"/>
                </a:moveTo>
                <a:lnTo>
                  <a:pt x="69496" y="0"/>
                </a:lnTo>
                <a:lnTo>
                  <a:pt x="590038" y="588731"/>
                </a:lnTo>
                <a:lnTo>
                  <a:pt x="302084" y="914400"/>
                </a:lnTo>
                <a:lnTo>
                  <a:pt x="0" y="914400"/>
                </a:lnTo>
                <a:lnTo>
                  <a:pt x="0" y="818367"/>
                </a:lnTo>
                <a:lnTo>
                  <a:pt x="203042" y="588731"/>
                </a:lnTo>
                <a:lnTo>
                  <a:pt x="0" y="359091"/>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91" name="任意多边形: 形状 90">
            <a:extLst>
              <a:ext uri="{FF2B5EF4-FFF2-40B4-BE49-F238E27FC236}">
                <a16:creationId xmlns:a16="http://schemas.microsoft.com/office/drawing/2014/main" xmlns="" id="{67CCB100-7EB1-458F-8405-4FB0264B9224}"/>
              </a:ext>
            </a:extLst>
          </p:cNvPr>
          <p:cNvSpPr/>
          <p:nvPr/>
        </p:nvSpPr>
        <p:spPr>
          <a:xfrm>
            <a:off x="3560687" y="2034566"/>
            <a:ext cx="1622772" cy="85521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92" name="任意多边形: 形状 91">
            <a:extLst>
              <a:ext uri="{FF2B5EF4-FFF2-40B4-BE49-F238E27FC236}">
                <a16:creationId xmlns:a16="http://schemas.microsoft.com/office/drawing/2014/main" xmlns="" id="{EE0A4B59-3139-4448-B4DA-53A5429CE418}"/>
              </a:ext>
            </a:extLst>
          </p:cNvPr>
          <p:cNvSpPr/>
          <p:nvPr/>
        </p:nvSpPr>
        <p:spPr>
          <a:xfrm>
            <a:off x="626223" y="914400"/>
            <a:ext cx="1069475" cy="563623"/>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3" name="任意多边形: 形状 92">
            <a:extLst>
              <a:ext uri="{FF2B5EF4-FFF2-40B4-BE49-F238E27FC236}">
                <a16:creationId xmlns:a16="http://schemas.microsoft.com/office/drawing/2014/main" xmlns="" id="{B36421AC-6EF9-48B6-8565-F4074AF258D4}"/>
              </a:ext>
            </a:extLst>
          </p:cNvPr>
          <p:cNvSpPr/>
          <p:nvPr/>
        </p:nvSpPr>
        <p:spPr>
          <a:xfrm>
            <a:off x="5590070" y="4837226"/>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35" name="文本框 34">
            <a:extLst>
              <a:ext uri="{FF2B5EF4-FFF2-40B4-BE49-F238E27FC236}">
                <a16:creationId xmlns:a16="http://schemas.microsoft.com/office/drawing/2014/main" xmlns="" id="{D9DA7F41-7132-4831-AC45-7361E12E018B}"/>
              </a:ext>
            </a:extLst>
          </p:cNvPr>
          <p:cNvSpPr txBox="1"/>
          <p:nvPr/>
        </p:nvSpPr>
        <p:spPr>
          <a:xfrm>
            <a:off x="1189535" y="3023648"/>
            <a:ext cx="2862249"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40000"/>
                  </a:schemeClr>
                </a:solidFill>
                <a:latin typeface="+mj-ea"/>
                <a:ea typeface="+mj-ea"/>
                <a:cs typeface="+mn-ea"/>
                <a:sym typeface="微软雅黑" panose="020B0503020204020204" pitchFamily="34" charset="-122"/>
              </a:rPr>
              <a:t>Metaverse core technology</a:t>
            </a:r>
          </a:p>
        </p:txBody>
      </p:sp>
    </p:spTree>
    <p:extLst>
      <p:ext uri="{BB962C8B-B14F-4D97-AF65-F5344CB8AC3E}">
        <p14:creationId xmlns:p14="http://schemas.microsoft.com/office/powerpoint/2010/main" val="48682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EBEDA25A-DAE7-4DF7-9685-14A1F673257B}"/>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元宇宙的通信基础：</a:t>
            </a:r>
            <a:r>
              <a:rPr lang="en-US" altLang="zh-CN" dirty="0">
                <a:latin typeface="+mj-ea"/>
                <a:ea typeface="+mj-ea"/>
                <a:cs typeface="+mn-ea"/>
                <a:sym typeface="微软雅黑" panose="020B0503020204020204" pitchFamily="34" charset="-122"/>
              </a:rPr>
              <a:t>5G</a:t>
            </a:r>
            <a:endParaRPr lang="zh-CN" altLang="en-US" dirty="0">
              <a:latin typeface="+mj-ea"/>
              <a:ea typeface="+mj-ea"/>
              <a:cs typeface="+mn-ea"/>
              <a:sym typeface="微软雅黑" panose="020B0503020204020204" pitchFamily="34" charset="-122"/>
            </a:endParaRPr>
          </a:p>
        </p:txBody>
      </p:sp>
      <p:pic>
        <p:nvPicPr>
          <p:cNvPr id="11" name="图片 10">
            <a:extLst>
              <a:ext uri="{FF2B5EF4-FFF2-40B4-BE49-F238E27FC236}">
                <a16:creationId xmlns:a16="http://schemas.microsoft.com/office/drawing/2014/main" xmlns="" id="{6D89C8FF-FAA6-4A5B-AFCB-EC286AAA31A0}"/>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3" name="文本框 2">
            <a:extLst>
              <a:ext uri="{FF2B5EF4-FFF2-40B4-BE49-F238E27FC236}">
                <a16:creationId xmlns:a16="http://schemas.microsoft.com/office/drawing/2014/main" xmlns="" id="{9949100B-8FBA-4ACF-B527-537517715962}"/>
              </a:ext>
            </a:extLst>
          </p:cNvPr>
          <p:cNvSpPr txBox="1"/>
          <p:nvPr/>
        </p:nvSpPr>
        <p:spPr>
          <a:xfrm>
            <a:off x="2127756" y="1362541"/>
            <a:ext cx="2394000" cy="338041"/>
          </a:xfrm>
          <a:prstGeom prst="rect">
            <a:avLst/>
          </a:prstGeom>
          <a:noFill/>
        </p:spPr>
        <p:txBody>
          <a:bodyPr wrap="square" lIns="0" tIns="0" rIns="0" bIns="0" rtlCol="0">
            <a:spAutoFit/>
          </a:bodyPr>
          <a:lstStyle/>
          <a:p>
            <a:pPr algn="ctr">
              <a:lnSpc>
                <a:spcPct val="120000"/>
              </a:lnSpc>
            </a:pPr>
            <a:r>
              <a:rPr lang="zh-CN" altLang="en-US" sz="2000" b="1" spc="300" dirty="0">
                <a:solidFill>
                  <a:schemeClr val="accent3"/>
                </a:solidFill>
                <a:latin typeface="+mn-ea"/>
                <a:cs typeface="+mn-ea"/>
                <a:sym typeface="微软雅黑" panose="020B0503020204020204" pitchFamily="34" charset="-122"/>
              </a:rPr>
              <a:t>应用场景</a:t>
            </a:r>
          </a:p>
        </p:txBody>
      </p:sp>
      <p:sp>
        <p:nvSpPr>
          <p:cNvPr id="4" name="文本框 3">
            <a:extLst>
              <a:ext uri="{FF2B5EF4-FFF2-40B4-BE49-F238E27FC236}">
                <a16:creationId xmlns:a16="http://schemas.microsoft.com/office/drawing/2014/main" xmlns="" id="{2FC09377-0C48-4EF8-88CF-CBBD4CECABED}"/>
              </a:ext>
            </a:extLst>
          </p:cNvPr>
          <p:cNvSpPr txBox="1"/>
          <p:nvPr/>
        </p:nvSpPr>
        <p:spPr>
          <a:xfrm>
            <a:off x="7671285" y="1362541"/>
            <a:ext cx="2395330" cy="338041"/>
          </a:xfrm>
          <a:prstGeom prst="rect">
            <a:avLst/>
          </a:prstGeom>
          <a:noFill/>
        </p:spPr>
        <p:txBody>
          <a:bodyPr wrap="square" lIns="0" tIns="0" rIns="0" bIns="0" rtlCol="0">
            <a:spAutoFit/>
          </a:bodyPr>
          <a:lstStyle/>
          <a:p>
            <a:pPr algn="ctr">
              <a:lnSpc>
                <a:spcPct val="120000"/>
              </a:lnSpc>
            </a:pPr>
            <a:r>
              <a:rPr lang="zh-CN" altLang="en-US" sz="2000" b="1" spc="300" dirty="0">
                <a:solidFill>
                  <a:schemeClr val="accent3"/>
                </a:solidFill>
                <a:latin typeface="+mn-ea"/>
                <a:cs typeface="+mn-ea"/>
                <a:sym typeface="微软雅黑" panose="020B0503020204020204" pitchFamily="34" charset="-122"/>
              </a:rPr>
              <a:t>发展趋势</a:t>
            </a:r>
          </a:p>
        </p:txBody>
      </p:sp>
      <p:sp>
        <p:nvSpPr>
          <p:cNvPr id="5" name="文本框 4">
            <a:extLst>
              <a:ext uri="{FF2B5EF4-FFF2-40B4-BE49-F238E27FC236}">
                <a16:creationId xmlns:a16="http://schemas.microsoft.com/office/drawing/2014/main" xmlns="" id="{D060586B-9A90-4C6E-8FA6-41ADC82E4A57}"/>
              </a:ext>
            </a:extLst>
          </p:cNvPr>
          <p:cNvSpPr txBox="1"/>
          <p:nvPr/>
        </p:nvSpPr>
        <p:spPr>
          <a:xfrm>
            <a:off x="1123239" y="4676586"/>
            <a:ext cx="4403035" cy="1156855"/>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XR</a:t>
            </a:r>
            <a:r>
              <a:rPr lang="zh-CN" altLang="en-US" sz="1600" dirty="0">
                <a:latin typeface="+mn-ea"/>
                <a:cs typeface="+mn-ea"/>
                <a:sym typeface="微软雅黑" panose="020B0503020204020204" pitchFamily="34" charset="-122"/>
              </a:rPr>
              <a:t>设备要达到真正的沉浸感，需要更高的分辨率和帧率。</a:t>
            </a:r>
            <a:r>
              <a:rPr lang="en-US" altLang="zh-CN" sz="1600" dirty="0">
                <a:latin typeface="+mn-ea"/>
                <a:cs typeface="+mn-ea"/>
                <a:sym typeface="微软雅黑" panose="020B0503020204020204" pitchFamily="34" charset="-122"/>
              </a:rPr>
              <a:t>5G</a:t>
            </a:r>
            <a:r>
              <a:rPr lang="zh-CN" altLang="en-US" sz="1600" dirty="0">
                <a:latin typeface="+mn-ea"/>
                <a:cs typeface="+mn-ea"/>
                <a:sym typeface="微软雅黑" panose="020B0503020204020204" pitchFamily="34" charset="-122"/>
              </a:rPr>
              <a:t>的高速率、低时延、低能耗、大规模设备连接等特性，能够支持元宇宙所需要的大量应用创新。</a:t>
            </a:r>
          </a:p>
        </p:txBody>
      </p:sp>
      <p:sp>
        <p:nvSpPr>
          <p:cNvPr id="6" name="文本框 5">
            <a:extLst>
              <a:ext uri="{FF2B5EF4-FFF2-40B4-BE49-F238E27FC236}">
                <a16:creationId xmlns:a16="http://schemas.microsoft.com/office/drawing/2014/main" xmlns="" id="{3293600B-0163-4FC5-BA7F-3C52CD9611E7}"/>
              </a:ext>
            </a:extLst>
          </p:cNvPr>
          <p:cNvSpPr txBox="1"/>
          <p:nvPr/>
        </p:nvSpPr>
        <p:spPr>
          <a:xfrm>
            <a:off x="6667550" y="4676586"/>
            <a:ext cx="4402800" cy="1156855"/>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目前，基于</a:t>
            </a:r>
            <a:r>
              <a:rPr lang="en-US" altLang="zh-CN" sz="1600" dirty="0">
                <a:latin typeface="+mn-ea"/>
                <a:cs typeface="+mn-ea"/>
                <a:sym typeface="微软雅黑" panose="020B0503020204020204" pitchFamily="34" charset="-122"/>
              </a:rPr>
              <a:t>5G</a:t>
            </a:r>
            <a:r>
              <a:rPr lang="zh-CN" altLang="en-US" sz="1600" dirty="0">
                <a:latin typeface="+mn-ea"/>
                <a:cs typeface="+mn-ea"/>
                <a:sym typeface="微软雅黑" panose="020B0503020204020204" pitchFamily="34" charset="-122"/>
              </a:rPr>
              <a:t>的“杀手级应用”还未出现，因此市场需求度和渗透率还不高。元宇宙有可能以其丰富的内容与强大的社交属性打开</a:t>
            </a:r>
            <a:r>
              <a:rPr lang="en-US" altLang="zh-CN" sz="1600" dirty="0">
                <a:latin typeface="+mn-ea"/>
                <a:cs typeface="+mn-ea"/>
                <a:sym typeface="微软雅黑" panose="020B0503020204020204" pitchFamily="34" charset="-122"/>
              </a:rPr>
              <a:t>5G</a:t>
            </a:r>
            <a:r>
              <a:rPr lang="zh-CN" altLang="en-US" sz="1600" dirty="0">
                <a:latin typeface="+mn-ea"/>
                <a:cs typeface="+mn-ea"/>
                <a:sym typeface="微软雅黑" panose="020B0503020204020204" pitchFamily="34" charset="-122"/>
              </a:rPr>
              <a:t>的大众需求缺口，提升</a:t>
            </a:r>
            <a:r>
              <a:rPr lang="en-US" altLang="zh-CN" sz="1600" dirty="0">
                <a:latin typeface="+mn-ea"/>
                <a:cs typeface="+mn-ea"/>
                <a:sym typeface="微软雅黑" panose="020B0503020204020204" pitchFamily="34" charset="-122"/>
              </a:rPr>
              <a:t>5G</a:t>
            </a:r>
            <a:r>
              <a:rPr lang="zh-CN" altLang="en-US" sz="1600" dirty="0">
                <a:latin typeface="+mn-ea"/>
                <a:cs typeface="+mn-ea"/>
                <a:sym typeface="微软雅黑" panose="020B0503020204020204" pitchFamily="34" charset="-122"/>
              </a:rPr>
              <a:t>网络的覆盖率。</a:t>
            </a:r>
          </a:p>
        </p:txBody>
      </p:sp>
      <p:pic>
        <p:nvPicPr>
          <p:cNvPr id="1026" name="Picture 2" descr="General 2606x1080 American Gods virtual reality TV Series Cinema 4D">
            <a:extLst>
              <a:ext uri="{FF2B5EF4-FFF2-40B4-BE49-F238E27FC236}">
                <a16:creationId xmlns:a16="http://schemas.microsoft.com/office/drawing/2014/main" xmlns="" id="{A3DA39D1-5DCE-468C-9088-6A5999DCF68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12975" y="2083247"/>
            <a:ext cx="4193912" cy="2221080"/>
          </a:xfrm>
          <a:prstGeom prst="rect">
            <a:avLst/>
          </a:pr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1028" name="Picture 4" descr="General 2000x1120 artwork digital science fiction car people concept art cyberpunk city futuristic city street Eddie Mendoza signal TV robot virtual reality building skyscraper">
            <a:extLst>
              <a:ext uri="{FF2B5EF4-FFF2-40B4-BE49-F238E27FC236}">
                <a16:creationId xmlns:a16="http://schemas.microsoft.com/office/drawing/2014/main" xmlns="" id="{7C15E3CF-45B4-4935-A52B-CBB2B709AAB8}"/>
              </a:ext>
            </a:extLst>
          </p:cNvPr>
          <p:cNvPicPr>
            <a:picLocks noChangeAspect="1" noChangeArrowheads="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6700715" y="2083247"/>
            <a:ext cx="4193911" cy="2221080"/>
          </a:xfrm>
          <a:prstGeom prst="rect">
            <a:avLst/>
          </a:pr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13" name="图片 12">
            <a:extLst>
              <a:ext uri="{FF2B5EF4-FFF2-40B4-BE49-F238E27FC236}">
                <a16:creationId xmlns:a16="http://schemas.microsoft.com/office/drawing/2014/main" xmlns="" id="{E5DD9654-1F05-4A19-9D39-33A83B15D5D7}"/>
              </a:ext>
            </a:extLst>
          </p:cNvPr>
          <p:cNvPicPr>
            <a:picLocks noChangeAspect="1"/>
          </p:cNvPicPr>
          <p:nvPr/>
        </p:nvPicPr>
        <p:blipFill>
          <a:blip r:embed="rId5" cstate="screen">
            <a:extLst>
              <a:ext uri="{28A0092B-C50C-407E-A947-70E740481C1C}">
                <a14:useLocalDpi xmlns:a14="http://schemas.microsoft.com/office/drawing/2010/main"/>
              </a:ext>
            </a:extLst>
          </a:blip>
          <a:srcRect b="29657"/>
          <a:stretch>
            <a:fillRect/>
          </a:stretch>
        </p:blipFill>
        <p:spPr>
          <a:xfrm>
            <a:off x="0" y="6299498"/>
            <a:ext cx="12193588" cy="558502"/>
          </a:xfrm>
          <a:custGeom>
            <a:avLst/>
            <a:gdLst>
              <a:gd name="connsiteX0" fmla="*/ 0 w 12193588"/>
              <a:gd name="connsiteY0" fmla="*/ 0 h 558502"/>
              <a:gd name="connsiteX1" fmla="*/ 12193588 w 12193588"/>
              <a:gd name="connsiteY1" fmla="*/ 0 h 558502"/>
              <a:gd name="connsiteX2" fmla="*/ 12193588 w 12193588"/>
              <a:gd name="connsiteY2" fmla="*/ 558502 h 558502"/>
              <a:gd name="connsiteX3" fmla="*/ 0 w 12193588"/>
              <a:gd name="connsiteY3" fmla="*/ 558502 h 558502"/>
            </a:gdLst>
            <a:ahLst/>
            <a:cxnLst>
              <a:cxn ang="0">
                <a:pos x="connsiteX0" y="connsiteY0"/>
              </a:cxn>
              <a:cxn ang="0">
                <a:pos x="connsiteX1" y="connsiteY1"/>
              </a:cxn>
              <a:cxn ang="0">
                <a:pos x="connsiteX2" y="connsiteY2"/>
              </a:cxn>
              <a:cxn ang="0">
                <a:pos x="connsiteX3" y="connsiteY3"/>
              </a:cxn>
            </a:cxnLst>
            <a:rect l="l" t="t" r="r" b="b"/>
            <a:pathLst>
              <a:path w="12193588" h="558502">
                <a:moveTo>
                  <a:pt x="0" y="0"/>
                </a:moveTo>
                <a:lnTo>
                  <a:pt x="12193588" y="0"/>
                </a:lnTo>
                <a:lnTo>
                  <a:pt x="12193588" y="558502"/>
                </a:lnTo>
                <a:lnTo>
                  <a:pt x="0" y="558502"/>
                </a:lnTo>
                <a:close/>
              </a:path>
            </a:pathLst>
          </a:custGeom>
        </p:spPr>
      </p:pic>
    </p:spTree>
    <p:extLst>
      <p:ext uri="{BB962C8B-B14F-4D97-AF65-F5344CB8AC3E}">
        <p14:creationId xmlns:p14="http://schemas.microsoft.com/office/powerpoint/2010/main" val="63237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General 1920x1080 technology blue digital art binary cyan">
            <a:extLst>
              <a:ext uri="{FF2B5EF4-FFF2-40B4-BE49-F238E27FC236}">
                <a16:creationId xmlns:a16="http://schemas.microsoft.com/office/drawing/2014/main" xmlns="" id="{88EADE1D-5C31-41E8-BFEA-EC67440D36DE}"/>
              </a:ext>
            </a:extLst>
          </p:cNvPr>
          <p:cNvPicPr>
            <a:picLocks noChangeAspect="1" noChangeArrowheads="1"/>
          </p:cNvPicPr>
          <p:nvPr/>
        </p:nvPicPr>
        <p:blipFill>
          <a:blip r:embed="rId2" cstate="screen">
            <a:grayscl/>
            <a:extLst>
              <a:ext uri="{28A0092B-C50C-407E-A947-70E740481C1C}">
                <a14:useLocalDpi xmlns:a14="http://schemas.microsoft.com/office/drawing/2010/main"/>
              </a:ext>
            </a:extLst>
          </a:blip>
          <a:srcRect/>
          <a:stretch>
            <a:fillRect/>
          </a:stretch>
        </p:blipFill>
        <p:spPr bwMode="auto">
          <a:xfrm>
            <a:off x="8273113" y="1777621"/>
            <a:ext cx="2836800" cy="1502408"/>
          </a:xfrm>
          <a:prstGeom prst="rect">
            <a:avLst/>
          </a:prstGeom>
          <a:noFill/>
          <a:ln w="38100">
            <a:solidFill>
              <a:schemeClr val="accent2"/>
            </a:solidFill>
          </a:ln>
          <a:effectLst>
            <a:outerShdw blurRad="127000" dist="76200" dir="5400000" algn="t"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sp>
        <p:nvSpPr>
          <p:cNvPr id="2" name="文本占位符 1">
            <a:extLst>
              <a:ext uri="{FF2B5EF4-FFF2-40B4-BE49-F238E27FC236}">
                <a16:creationId xmlns:a16="http://schemas.microsoft.com/office/drawing/2014/main" xmlns="" id="{2ACE8708-57DF-4655-82C5-5997E4A2908F}"/>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元宇宙的算力基础：云计算</a:t>
            </a:r>
          </a:p>
        </p:txBody>
      </p:sp>
      <p:pic>
        <p:nvPicPr>
          <p:cNvPr id="11" name="图片 10">
            <a:extLst>
              <a:ext uri="{FF2B5EF4-FFF2-40B4-BE49-F238E27FC236}">
                <a16:creationId xmlns:a16="http://schemas.microsoft.com/office/drawing/2014/main" xmlns="" id="{6D89C8FF-FAA6-4A5B-AFCB-EC286AAA31A0}"/>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14" name="文本框 13">
            <a:extLst>
              <a:ext uri="{FF2B5EF4-FFF2-40B4-BE49-F238E27FC236}">
                <a16:creationId xmlns:a16="http://schemas.microsoft.com/office/drawing/2014/main" xmlns="" id="{9700509B-57AB-44FC-B4A3-4642D0D3B870}"/>
              </a:ext>
            </a:extLst>
          </p:cNvPr>
          <p:cNvSpPr txBox="1"/>
          <p:nvPr/>
        </p:nvSpPr>
        <p:spPr>
          <a:xfrm>
            <a:off x="1083296" y="3774208"/>
            <a:ext cx="2942071" cy="1156855"/>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云储存、云计算，特别是云渲染：目前大型游戏采用客户端</a:t>
            </a:r>
            <a:r>
              <a:rPr lang="en-US" altLang="zh-CN" sz="16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服务器的模式，对设备的性能和服务器的承载能力都有较高要求</a:t>
            </a:r>
          </a:p>
        </p:txBody>
      </p:sp>
      <p:sp>
        <p:nvSpPr>
          <p:cNvPr id="15" name="文本框 14">
            <a:extLst>
              <a:ext uri="{FF2B5EF4-FFF2-40B4-BE49-F238E27FC236}">
                <a16:creationId xmlns:a16="http://schemas.microsoft.com/office/drawing/2014/main" xmlns="" id="{BC2A32D7-E1F7-4C92-93BF-F60924BBECA0}"/>
              </a:ext>
            </a:extLst>
          </p:cNvPr>
          <p:cNvSpPr txBox="1"/>
          <p:nvPr/>
        </p:nvSpPr>
        <p:spPr>
          <a:xfrm>
            <a:off x="4677639" y="2098130"/>
            <a:ext cx="2985904" cy="861390"/>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NVIDIA Omniverse</a:t>
            </a:r>
            <a:r>
              <a:rPr lang="zh-CN" altLang="en-US" sz="1600" dirty="0">
                <a:latin typeface="+mn-ea"/>
                <a:cs typeface="+mn-ea"/>
                <a:sym typeface="微软雅黑" panose="020B0503020204020204" pitchFamily="34" charset="-122"/>
              </a:rPr>
              <a:t>：</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云端图形设计与计算平台，将元宇宙的概念用于开发端</a:t>
            </a:r>
          </a:p>
        </p:txBody>
      </p:sp>
      <p:pic>
        <p:nvPicPr>
          <p:cNvPr id="2052" name="Picture 4" descr="General 1920x1080 digital art space universe stars planet drawing geometry square lines sketches rocket spaceship railway equation Earth continents mathematics physics science formula grid Digital Grid">
            <a:extLst>
              <a:ext uri="{FF2B5EF4-FFF2-40B4-BE49-F238E27FC236}">
                <a16:creationId xmlns:a16="http://schemas.microsoft.com/office/drawing/2014/main" xmlns="" id="{75F7CEB1-B96E-4553-962D-D84FE47319DC}"/>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rcRect/>
          <a:stretch/>
        </p:blipFill>
        <p:spPr bwMode="auto">
          <a:xfrm>
            <a:off x="4678394" y="3705153"/>
            <a:ext cx="2836800" cy="1502408"/>
          </a:xfrm>
          <a:prstGeom prst="rect">
            <a:avLst/>
          </a:prstGeom>
          <a:noFill/>
          <a:ln w="38100">
            <a:solidFill>
              <a:schemeClr val="accent2"/>
            </a:solidFill>
          </a:ln>
          <a:effectLst>
            <a:outerShdw blurRad="127000" dist="76200" dir="5400000" algn="t"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xmlns="" id="{84101E83-2199-4A8F-B409-56796B9B1A9A}"/>
              </a:ext>
            </a:extLst>
          </p:cNvPr>
          <p:cNvPicPr>
            <a:picLocks noChangeAspect="1"/>
          </p:cNvPicPr>
          <p:nvPr/>
        </p:nvPicPr>
        <p:blipFill>
          <a:blip r:embed="rId5" cstate="screen">
            <a:extLst>
              <a:ext uri="{28A0092B-C50C-407E-A947-70E740481C1C}">
                <a14:useLocalDpi xmlns:a14="http://schemas.microsoft.com/office/drawing/2010/main"/>
              </a:ext>
            </a:extLst>
          </a:blip>
          <a:srcRect b="29657"/>
          <a:stretch>
            <a:fillRect/>
          </a:stretch>
        </p:blipFill>
        <p:spPr>
          <a:xfrm>
            <a:off x="0" y="6299498"/>
            <a:ext cx="12193588" cy="558502"/>
          </a:xfrm>
          <a:custGeom>
            <a:avLst/>
            <a:gdLst>
              <a:gd name="connsiteX0" fmla="*/ 0 w 12193588"/>
              <a:gd name="connsiteY0" fmla="*/ 0 h 558502"/>
              <a:gd name="connsiteX1" fmla="*/ 12193588 w 12193588"/>
              <a:gd name="connsiteY1" fmla="*/ 0 h 558502"/>
              <a:gd name="connsiteX2" fmla="*/ 12193588 w 12193588"/>
              <a:gd name="connsiteY2" fmla="*/ 558502 h 558502"/>
              <a:gd name="connsiteX3" fmla="*/ 0 w 12193588"/>
              <a:gd name="connsiteY3" fmla="*/ 558502 h 558502"/>
            </a:gdLst>
            <a:ahLst/>
            <a:cxnLst>
              <a:cxn ang="0">
                <a:pos x="connsiteX0" y="connsiteY0"/>
              </a:cxn>
              <a:cxn ang="0">
                <a:pos x="connsiteX1" y="connsiteY1"/>
              </a:cxn>
              <a:cxn ang="0">
                <a:pos x="connsiteX2" y="connsiteY2"/>
              </a:cxn>
              <a:cxn ang="0">
                <a:pos x="connsiteX3" y="connsiteY3"/>
              </a:cxn>
            </a:cxnLst>
            <a:rect l="l" t="t" r="r" b="b"/>
            <a:pathLst>
              <a:path w="12193588" h="558502">
                <a:moveTo>
                  <a:pt x="0" y="0"/>
                </a:moveTo>
                <a:lnTo>
                  <a:pt x="12193588" y="0"/>
                </a:lnTo>
                <a:lnTo>
                  <a:pt x="12193588" y="558502"/>
                </a:lnTo>
                <a:lnTo>
                  <a:pt x="0" y="558502"/>
                </a:lnTo>
                <a:close/>
              </a:path>
            </a:pathLst>
          </a:custGeom>
        </p:spPr>
      </p:pic>
      <p:sp>
        <p:nvSpPr>
          <p:cNvPr id="3" name="文本框 2">
            <a:extLst>
              <a:ext uri="{FF2B5EF4-FFF2-40B4-BE49-F238E27FC236}">
                <a16:creationId xmlns:a16="http://schemas.microsoft.com/office/drawing/2014/main" xmlns="" id="{FD56ED36-4727-4C36-A1E5-F16DDA391D0C}"/>
              </a:ext>
            </a:extLst>
          </p:cNvPr>
          <p:cNvSpPr txBox="1"/>
          <p:nvPr/>
        </p:nvSpPr>
        <p:spPr>
          <a:xfrm>
            <a:off x="8272736" y="3880188"/>
            <a:ext cx="3019377" cy="861390"/>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Epic </a:t>
            </a:r>
            <a:r>
              <a:rPr lang="en-US" altLang="zh-CN" sz="1600" dirty="0" err="1">
                <a:latin typeface="+mn-ea"/>
                <a:cs typeface="+mn-ea"/>
                <a:sym typeface="微软雅黑" panose="020B0503020204020204" pitchFamily="34" charset="-122"/>
              </a:rPr>
              <a:t>Cloudgine</a:t>
            </a:r>
            <a:r>
              <a:rPr lang="zh-CN" altLang="en-US" sz="1600" dirty="0">
                <a:latin typeface="+mn-ea"/>
                <a:cs typeface="+mn-ea"/>
                <a:sym typeface="微软雅黑" panose="020B0503020204020204" pitchFamily="34" charset="-122"/>
              </a:rPr>
              <a:t>：</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为虚幻引擎提供面向元宇宙中海量实时交互式内容的云计算能力</a:t>
            </a:r>
          </a:p>
        </p:txBody>
      </p:sp>
      <p:pic>
        <p:nvPicPr>
          <p:cNvPr id="2050" name="Picture 2" descr="General 1920x1200 Albert Einstein science knowledge formula mathematics physics">
            <a:extLst>
              <a:ext uri="{FF2B5EF4-FFF2-40B4-BE49-F238E27FC236}">
                <a16:creationId xmlns:a16="http://schemas.microsoft.com/office/drawing/2014/main" xmlns="" id="{D1BB4920-B0C4-439B-B0B4-CB94B78A09D7}"/>
              </a:ext>
            </a:extLst>
          </p:cNvPr>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83297" y="1777421"/>
            <a:ext cx="2837555" cy="1502808"/>
          </a:xfrm>
          <a:prstGeom prst="rect">
            <a:avLst/>
          </a:prstGeom>
          <a:noFill/>
          <a:ln w="38100">
            <a:solidFill>
              <a:schemeClr val="accent2"/>
            </a:solidFill>
          </a:ln>
          <a:effectLst>
            <a:outerShdw blurRad="127000" dist="76200" dir="5400000" algn="t"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cxnSp>
        <p:nvCxnSpPr>
          <p:cNvPr id="5" name="直接连接符 4">
            <a:extLst>
              <a:ext uri="{FF2B5EF4-FFF2-40B4-BE49-F238E27FC236}">
                <a16:creationId xmlns:a16="http://schemas.microsoft.com/office/drawing/2014/main" xmlns="" id="{0B09CBE2-EA3F-4BEF-BCBC-6EB653523CDE}"/>
              </a:ext>
            </a:extLst>
          </p:cNvPr>
          <p:cNvCxnSpPr>
            <a:cxnSpLocks/>
          </p:cNvCxnSpPr>
          <p:nvPr/>
        </p:nvCxnSpPr>
        <p:spPr>
          <a:xfrm>
            <a:off x="1083296" y="5289857"/>
            <a:ext cx="2942071" cy="0"/>
          </a:xfrm>
          <a:prstGeom prst="line">
            <a:avLst/>
          </a:prstGeom>
          <a:ln>
            <a:gradFill>
              <a:gsLst>
                <a:gs pos="0">
                  <a:schemeClr val="accent1">
                    <a:lumMod val="5000"/>
                    <a:lumOff val="95000"/>
                    <a:alpha val="0"/>
                  </a:schemeClr>
                </a:gs>
                <a:gs pos="53000">
                  <a:schemeClr val="accent1">
                    <a:lumMod val="0"/>
                    <a:lumOff val="100000"/>
                  </a:schemeClr>
                </a:gs>
                <a:gs pos="100000">
                  <a:schemeClr val="accent1">
                    <a:lumMod val="30000"/>
                    <a:lumOff val="7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7A327015-6D92-40A3-A2A3-7BD9A49818D1}"/>
              </a:ext>
            </a:extLst>
          </p:cNvPr>
          <p:cNvCxnSpPr>
            <a:cxnSpLocks/>
          </p:cNvCxnSpPr>
          <p:nvPr/>
        </p:nvCxnSpPr>
        <p:spPr>
          <a:xfrm>
            <a:off x="8272736" y="5289857"/>
            <a:ext cx="2942071" cy="0"/>
          </a:xfrm>
          <a:prstGeom prst="line">
            <a:avLst/>
          </a:prstGeom>
          <a:ln>
            <a:gradFill>
              <a:gsLst>
                <a:gs pos="0">
                  <a:schemeClr val="accent1">
                    <a:lumMod val="5000"/>
                    <a:lumOff val="95000"/>
                    <a:alpha val="0"/>
                  </a:schemeClr>
                </a:gs>
                <a:gs pos="53000">
                  <a:schemeClr val="accent1">
                    <a:lumMod val="0"/>
                    <a:lumOff val="100000"/>
                  </a:schemeClr>
                </a:gs>
                <a:gs pos="100000">
                  <a:schemeClr val="accent1">
                    <a:lumMod val="30000"/>
                    <a:lumOff val="7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CFECA617-002E-4CB2-B44D-63E4418048F2}"/>
              </a:ext>
            </a:extLst>
          </p:cNvPr>
          <p:cNvCxnSpPr>
            <a:cxnSpLocks/>
          </p:cNvCxnSpPr>
          <p:nvPr/>
        </p:nvCxnSpPr>
        <p:spPr>
          <a:xfrm>
            <a:off x="4677639" y="1718038"/>
            <a:ext cx="2942071" cy="0"/>
          </a:xfrm>
          <a:prstGeom prst="line">
            <a:avLst/>
          </a:prstGeom>
          <a:ln>
            <a:gradFill>
              <a:gsLst>
                <a:gs pos="0">
                  <a:schemeClr val="accent1">
                    <a:lumMod val="5000"/>
                    <a:lumOff val="95000"/>
                    <a:alpha val="0"/>
                  </a:schemeClr>
                </a:gs>
                <a:gs pos="53000">
                  <a:schemeClr val="accent1">
                    <a:lumMod val="0"/>
                    <a:lumOff val="100000"/>
                  </a:schemeClr>
                </a:gs>
                <a:gs pos="100000">
                  <a:schemeClr val="accent1">
                    <a:lumMod val="30000"/>
                    <a:lumOff val="7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69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2ACE8708-57DF-4655-82C5-5997E4A2908F}"/>
              </a:ext>
            </a:extLst>
          </p:cNvPr>
          <p:cNvSpPr>
            <a:spLocks noGrp="1"/>
          </p:cNvSpPr>
          <p:nvPr>
            <p:ph type="body" sz="quarter" idx="14"/>
          </p:nvPr>
        </p:nvSpPr>
        <p:spPr>
          <a:xfrm>
            <a:off x="1212975" y="320065"/>
            <a:ext cx="7086600" cy="540854"/>
          </a:xfrm>
        </p:spPr>
        <p:txBody>
          <a:bodyPr/>
          <a:lstStyle/>
          <a:p>
            <a:r>
              <a:rPr lang="zh-CN" altLang="en-US" dirty="0">
                <a:latin typeface="+mj-ea"/>
                <a:ea typeface="+mj-ea"/>
                <a:cs typeface="+mn-ea"/>
                <a:sym typeface="微软雅黑" panose="020B0503020204020204" pitchFamily="34" charset="-122"/>
              </a:rPr>
              <a:t>元宇宙的虚实界面：拓展现实</a:t>
            </a:r>
          </a:p>
        </p:txBody>
      </p:sp>
      <p:pic>
        <p:nvPicPr>
          <p:cNvPr id="11" name="图片 10">
            <a:extLst>
              <a:ext uri="{FF2B5EF4-FFF2-40B4-BE49-F238E27FC236}">
                <a16:creationId xmlns:a16="http://schemas.microsoft.com/office/drawing/2014/main" xmlns="" id="{6D89C8FF-FAA6-4A5B-AFCB-EC286AAA31A0}"/>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18" name="图片 17">
            <a:extLst>
              <a:ext uri="{FF2B5EF4-FFF2-40B4-BE49-F238E27FC236}">
                <a16:creationId xmlns:a16="http://schemas.microsoft.com/office/drawing/2014/main" xmlns="" id="{71D41DDE-424B-433A-A2E7-2F9502216891}"/>
              </a:ext>
            </a:extLst>
          </p:cNvPr>
          <p:cNvPicPr>
            <a:picLocks noChangeAspect="1"/>
          </p:cNvPicPr>
          <p:nvPr/>
        </p:nvPicPr>
        <p:blipFill>
          <a:blip r:embed="rId3" cstate="screen">
            <a:extLst>
              <a:ext uri="{28A0092B-C50C-407E-A947-70E740481C1C}">
                <a14:useLocalDpi xmlns:a14="http://schemas.microsoft.com/office/drawing/2010/main"/>
              </a:ext>
            </a:extLst>
          </a:blip>
          <a:srcRect b="29657"/>
          <a:stretch>
            <a:fillRect/>
          </a:stretch>
        </p:blipFill>
        <p:spPr>
          <a:xfrm>
            <a:off x="0" y="6299498"/>
            <a:ext cx="12193588" cy="558502"/>
          </a:xfrm>
          <a:custGeom>
            <a:avLst/>
            <a:gdLst>
              <a:gd name="connsiteX0" fmla="*/ 0 w 12193588"/>
              <a:gd name="connsiteY0" fmla="*/ 0 h 558502"/>
              <a:gd name="connsiteX1" fmla="*/ 12193588 w 12193588"/>
              <a:gd name="connsiteY1" fmla="*/ 0 h 558502"/>
              <a:gd name="connsiteX2" fmla="*/ 12193588 w 12193588"/>
              <a:gd name="connsiteY2" fmla="*/ 558502 h 558502"/>
              <a:gd name="connsiteX3" fmla="*/ 0 w 12193588"/>
              <a:gd name="connsiteY3" fmla="*/ 558502 h 558502"/>
            </a:gdLst>
            <a:ahLst/>
            <a:cxnLst>
              <a:cxn ang="0">
                <a:pos x="connsiteX0" y="connsiteY0"/>
              </a:cxn>
              <a:cxn ang="0">
                <a:pos x="connsiteX1" y="connsiteY1"/>
              </a:cxn>
              <a:cxn ang="0">
                <a:pos x="connsiteX2" y="connsiteY2"/>
              </a:cxn>
              <a:cxn ang="0">
                <a:pos x="connsiteX3" y="connsiteY3"/>
              </a:cxn>
            </a:cxnLst>
            <a:rect l="l" t="t" r="r" b="b"/>
            <a:pathLst>
              <a:path w="12193588" h="558502">
                <a:moveTo>
                  <a:pt x="0" y="0"/>
                </a:moveTo>
                <a:lnTo>
                  <a:pt x="12193588" y="0"/>
                </a:lnTo>
                <a:lnTo>
                  <a:pt x="12193588" y="558502"/>
                </a:lnTo>
                <a:lnTo>
                  <a:pt x="0" y="558502"/>
                </a:lnTo>
                <a:close/>
              </a:path>
            </a:pathLst>
          </a:custGeom>
        </p:spPr>
      </p:pic>
      <p:sp>
        <p:nvSpPr>
          <p:cNvPr id="14" name="文本框 13">
            <a:extLst>
              <a:ext uri="{FF2B5EF4-FFF2-40B4-BE49-F238E27FC236}">
                <a16:creationId xmlns:a16="http://schemas.microsoft.com/office/drawing/2014/main" xmlns="" id="{9700509B-57AB-44FC-B4A3-4642D0D3B870}"/>
              </a:ext>
            </a:extLst>
          </p:cNvPr>
          <p:cNvSpPr txBox="1"/>
          <p:nvPr/>
        </p:nvSpPr>
        <p:spPr>
          <a:xfrm>
            <a:off x="627626" y="1780082"/>
            <a:ext cx="2204161" cy="1452321"/>
          </a:xfrm>
          <a:prstGeom prst="rect">
            <a:avLst/>
          </a:prstGeom>
          <a:noFill/>
        </p:spPr>
        <p:txBody>
          <a:bodyPr wrap="square" lIns="0" tIns="0" rIns="0" bIns="0" rtlCol="0">
            <a:spAutoFit/>
          </a:bodyPr>
          <a:lstStyle/>
          <a:p>
            <a:pPr algn="just">
              <a:lnSpc>
                <a:spcPct val="120000"/>
              </a:lnSpc>
            </a:pPr>
            <a:r>
              <a:rPr lang="en-US" altLang="zh-CN" sz="1600" dirty="0">
                <a:latin typeface="+mn-ea"/>
                <a:cs typeface="+mn-ea"/>
                <a:sym typeface="微软雅黑" panose="020B0503020204020204" pitchFamily="34" charset="-122"/>
              </a:rPr>
              <a:t>VR</a:t>
            </a:r>
            <a:r>
              <a:rPr lang="zh-CN" altLang="en-US" sz="1600" dirty="0">
                <a:latin typeface="+mn-ea"/>
                <a:cs typeface="+mn-ea"/>
                <a:sym typeface="微软雅黑" panose="020B0503020204020204" pitchFamily="34" charset="-122"/>
              </a:rPr>
              <a:t>提供沉浸式体验，通过全面接管人类的视觉、听觉、触觉以及动作捕捉来实现元宇宙中的信息输入输出。</a:t>
            </a:r>
            <a:endParaRPr lang="en-US" altLang="zh-CN" sz="1600" dirty="0">
              <a:latin typeface="+mn-ea"/>
              <a:cs typeface="+mn-ea"/>
              <a:sym typeface="微软雅黑" panose="020B0503020204020204" pitchFamily="34" charset="-122"/>
            </a:endParaRPr>
          </a:p>
        </p:txBody>
      </p:sp>
      <p:sp>
        <p:nvSpPr>
          <p:cNvPr id="15" name="文本框 14">
            <a:extLst>
              <a:ext uri="{FF2B5EF4-FFF2-40B4-BE49-F238E27FC236}">
                <a16:creationId xmlns:a16="http://schemas.microsoft.com/office/drawing/2014/main" xmlns="" id="{BC2A32D7-E1F7-4C92-93BF-F60924BBECA0}"/>
              </a:ext>
            </a:extLst>
          </p:cNvPr>
          <p:cNvSpPr txBox="1"/>
          <p:nvPr/>
        </p:nvSpPr>
        <p:spPr>
          <a:xfrm>
            <a:off x="9360508" y="1780082"/>
            <a:ext cx="2203200" cy="1156855"/>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目前，</a:t>
            </a:r>
            <a:r>
              <a:rPr lang="en-US" altLang="zh-CN" sz="1600" dirty="0">
                <a:latin typeface="+mn-ea"/>
                <a:cs typeface="+mn-ea"/>
                <a:sym typeface="微软雅黑" panose="020B0503020204020204" pitchFamily="34" charset="-122"/>
              </a:rPr>
              <a:t>VR</a:t>
            </a:r>
            <a:r>
              <a:rPr lang="zh-CN" altLang="en-US" sz="1600" dirty="0">
                <a:latin typeface="+mn-ea"/>
                <a:cs typeface="+mn-ea"/>
                <a:sym typeface="微软雅黑" panose="020B0503020204020204" pitchFamily="34" charset="-122"/>
              </a:rPr>
              <a:t>产业中</a:t>
            </a:r>
            <a:r>
              <a:rPr lang="en-US" altLang="zh-CN" sz="1600" dirty="0">
                <a:latin typeface="+mn-ea"/>
                <a:cs typeface="+mn-ea"/>
                <a:sym typeface="微软雅黑" panose="020B0503020204020204" pitchFamily="34" charset="-122"/>
              </a:rPr>
              <a:t>Oculus</a:t>
            </a:r>
            <a:r>
              <a:rPr lang="zh-CN" altLang="en-US" sz="1600" dirty="0">
                <a:latin typeface="+mn-ea"/>
                <a:cs typeface="+mn-ea"/>
                <a:sym typeface="微软雅黑" panose="020B0503020204020204" pitchFamily="34" charset="-122"/>
              </a:rPr>
              <a:t>已有一家独大之势，而高通</a:t>
            </a:r>
            <a:r>
              <a:rPr lang="en-US" altLang="zh-CN" sz="1600" dirty="0">
                <a:latin typeface="+mn-ea"/>
                <a:cs typeface="+mn-ea"/>
                <a:sym typeface="微软雅黑" panose="020B0503020204020204" pitchFamily="34" charset="-122"/>
              </a:rPr>
              <a:t>XR2</a:t>
            </a:r>
            <a:r>
              <a:rPr lang="zh-CN" altLang="en-US" sz="1600" dirty="0">
                <a:latin typeface="+mn-ea"/>
                <a:cs typeface="+mn-ea"/>
                <a:sym typeface="微软雅黑" panose="020B0503020204020204" pitchFamily="34" charset="-122"/>
              </a:rPr>
              <a:t>平台则成为唯一的芯片解决方案。</a:t>
            </a:r>
            <a:endParaRPr lang="en-US" altLang="zh-CN" sz="1600" dirty="0">
              <a:latin typeface="+mn-ea"/>
              <a:cs typeface="+mn-ea"/>
              <a:sym typeface="微软雅黑" panose="020B0503020204020204" pitchFamily="34" charset="-122"/>
            </a:endParaRPr>
          </a:p>
        </p:txBody>
      </p:sp>
      <p:pic>
        <p:nvPicPr>
          <p:cNvPr id="20" name="图片 19" descr="General 1920x1200 computer circuit boards CPU microchip cyan hardware">
            <a:extLst>
              <a:ext uri="{FF2B5EF4-FFF2-40B4-BE49-F238E27FC236}">
                <a16:creationId xmlns:a16="http://schemas.microsoft.com/office/drawing/2014/main" xmlns="" id="{B10EE3EA-FD51-4CA1-AFAB-16ACB937CEE9}"/>
              </a:ext>
            </a:extLst>
          </p:cNvPr>
          <p:cNvPicPr>
            <a:picLocks noChangeArrowheads="1"/>
          </p:cNvPicPr>
          <p:nvPr/>
        </p:nvPicPr>
        <p:blipFill rotWithShape="1">
          <a:blip r:embed="rId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bwMode="auto">
          <a:xfrm>
            <a:off x="3691120" y="2423957"/>
            <a:ext cx="2282750" cy="1208976"/>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3076" name="Picture 4" descr="General 2560x1600 technology digital art CPU hardware electronics microchip computer">
            <a:extLst>
              <a:ext uri="{FF2B5EF4-FFF2-40B4-BE49-F238E27FC236}">
                <a16:creationId xmlns:a16="http://schemas.microsoft.com/office/drawing/2014/main" xmlns="" id="{C33DD971-EA1D-447A-8976-830DC1E37DA5}"/>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flipH="1">
            <a:off x="6218425" y="2009124"/>
            <a:ext cx="2573970" cy="1363210"/>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16" name="图片 15" descr="General 1920x1200 computer circuit boards CPU microchip cyan hardware">
            <a:extLst>
              <a:ext uri="{FF2B5EF4-FFF2-40B4-BE49-F238E27FC236}">
                <a16:creationId xmlns:a16="http://schemas.microsoft.com/office/drawing/2014/main" xmlns="" id="{BAB92E4C-FBA7-4223-8283-D298A90CD2D3}"/>
              </a:ext>
            </a:extLst>
          </p:cNvPr>
          <p:cNvPicPr>
            <a:picLocks noChangeArrowheads="1"/>
          </p:cNvPicPr>
          <p:nvPr/>
        </p:nvPicPr>
        <p:blipFill rotWithShape="1">
          <a:blip r:embed="rId6"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bwMode="auto">
          <a:xfrm flipH="1" flipV="1">
            <a:off x="6248054" y="3646680"/>
            <a:ext cx="2282750" cy="1193396"/>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17" name="Picture 4" descr="General 2560x1600 technology digital art CPU hardware electronics microchip computer">
            <a:extLst>
              <a:ext uri="{FF2B5EF4-FFF2-40B4-BE49-F238E27FC236}">
                <a16:creationId xmlns:a16="http://schemas.microsoft.com/office/drawing/2014/main" xmlns="" id="{C946D162-DCB7-46DE-BAC4-1BEC592A6C5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flipV="1">
            <a:off x="3401193" y="3925697"/>
            <a:ext cx="2572677" cy="1362524"/>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xmlns="" id="{AB7FCB83-C0FF-41BF-8988-1A4ED9B4AB02}"/>
              </a:ext>
            </a:extLst>
          </p:cNvPr>
          <p:cNvSpPr txBox="1"/>
          <p:nvPr/>
        </p:nvSpPr>
        <p:spPr>
          <a:xfrm>
            <a:off x="649129" y="3900592"/>
            <a:ext cx="2204161" cy="1156855"/>
          </a:xfrm>
          <a:prstGeom prst="rect">
            <a:avLst/>
          </a:prstGeom>
          <a:noFill/>
        </p:spPr>
        <p:txBody>
          <a:bodyPr wrap="square" lIns="0" tIns="0" rIns="0" bIns="0" rtlCol="0">
            <a:spAutoFit/>
          </a:bodyPr>
          <a:lstStyle/>
          <a:p>
            <a:pPr algn="just">
              <a:lnSpc>
                <a:spcPct val="120000"/>
              </a:lnSpc>
            </a:pPr>
            <a:r>
              <a:rPr lang="en-US" altLang="zh-CN" sz="1600" dirty="0">
                <a:latin typeface="+mn-ea"/>
                <a:cs typeface="+mn-ea"/>
                <a:sym typeface="微软雅黑" panose="020B0503020204020204" pitchFamily="34" charset="-122"/>
              </a:rPr>
              <a:t>MR</a:t>
            </a:r>
            <a:r>
              <a:rPr lang="zh-CN" altLang="en-US" sz="1600" dirty="0">
                <a:latin typeface="+mn-ea"/>
                <a:cs typeface="+mn-ea"/>
                <a:sym typeface="微软雅黑" panose="020B0503020204020204" pitchFamily="34" charset="-122"/>
              </a:rPr>
              <a:t>通过向视网膜投射光场，可以实现虚拟与真实之间的部分保留与自由切换。 </a:t>
            </a:r>
            <a:endParaRPr lang="en-US" altLang="zh-CN" sz="1600" dirty="0">
              <a:latin typeface="+mn-ea"/>
              <a:cs typeface="+mn-ea"/>
              <a:sym typeface="微软雅黑" panose="020B0503020204020204" pitchFamily="34" charset="-122"/>
            </a:endParaRPr>
          </a:p>
        </p:txBody>
      </p:sp>
      <p:cxnSp>
        <p:nvCxnSpPr>
          <p:cNvPr id="8" name="连接符: 肘形 7">
            <a:extLst>
              <a:ext uri="{FF2B5EF4-FFF2-40B4-BE49-F238E27FC236}">
                <a16:creationId xmlns:a16="http://schemas.microsoft.com/office/drawing/2014/main" xmlns="" id="{6C5F6AB3-2418-4B16-918A-853D1CA9313F}"/>
              </a:ext>
            </a:extLst>
          </p:cNvPr>
          <p:cNvCxnSpPr>
            <a:cxnSpLocks/>
          </p:cNvCxnSpPr>
          <p:nvPr/>
        </p:nvCxnSpPr>
        <p:spPr>
          <a:xfrm>
            <a:off x="2991866" y="2375738"/>
            <a:ext cx="646684" cy="358116"/>
          </a:xfrm>
          <a:prstGeom prst="bentConnector3">
            <a:avLst/>
          </a:prstGeom>
          <a:ln>
            <a:solidFill>
              <a:schemeClr val="accent1"/>
            </a:solidFill>
            <a:headEnd type="arrow"/>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xmlns="" id="{1498E43A-63F4-420D-B923-DF6B7731AD5F}"/>
              </a:ext>
            </a:extLst>
          </p:cNvPr>
          <p:cNvSpPr txBox="1"/>
          <p:nvPr/>
        </p:nvSpPr>
        <p:spPr>
          <a:xfrm>
            <a:off x="9360508" y="3605126"/>
            <a:ext cx="2203200" cy="1452321"/>
          </a:xfrm>
          <a:prstGeom prst="rect">
            <a:avLst/>
          </a:prstGeom>
          <a:noFill/>
        </p:spPr>
        <p:txBody>
          <a:bodyPr wrap="square" lIns="0" tIns="0" rIns="0" bIns="0" rtlCol="0">
            <a:spAutoFit/>
          </a:bodyPr>
          <a:lstStyle/>
          <a:p>
            <a:pPr>
              <a:lnSpc>
                <a:spcPct val="120000"/>
              </a:lnSpc>
            </a:pPr>
            <a:r>
              <a:rPr lang="en-US" altLang="zh-CN" sz="1600" dirty="0">
                <a:latin typeface="+mn-ea"/>
                <a:cs typeface="+mn-ea"/>
                <a:sym typeface="微软雅黑" panose="020B0503020204020204" pitchFamily="34" charset="-122"/>
              </a:rPr>
              <a:t>AR</a:t>
            </a:r>
            <a:r>
              <a:rPr lang="zh-CN" altLang="en-US" sz="1600" dirty="0">
                <a:latin typeface="+mn-ea"/>
                <a:cs typeface="+mn-ea"/>
                <a:sym typeface="微软雅黑" panose="020B0503020204020204" pitchFamily="34" charset="-122"/>
              </a:rPr>
              <a:t>技术在苹果开发者生态的大力扶持下产生了大量优秀产品。</a:t>
            </a:r>
            <a:r>
              <a:rPr lang="en-US" altLang="zh-CN" sz="1600" dirty="0">
                <a:latin typeface="+mn-ea"/>
                <a:cs typeface="+mn-ea"/>
                <a:sym typeface="微软雅黑" panose="020B0503020204020204" pitchFamily="34" charset="-122"/>
              </a:rPr>
              <a:t>MR</a:t>
            </a:r>
            <a:r>
              <a:rPr lang="zh-CN" altLang="en-US" sz="1600" dirty="0">
                <a:latin typeface="+mn-ea"/>
                <a:cs typeface="+mn-ea"/>
                <a:sym typeface="微软雅黑" panose="020B0503020204020204" pitchFamily="34" charset="-122"/>
              </a:rPr>
              <a:t>则是微软提出的标准，产品为</a:t>
            </a:r>
            <a:r>
              <a:rPr lang="en-US" altLang="zh-CN" sz="1600" dirty="0">
                <a:latin typeface="+mn-ea"/>
                <a:cs typeface="+mn-ea"/>
                <a:sym typeface="微软雅黑" panose="020B0503020204020204" pitchFamily="34" charset="-122"/>
              </a:rPr>
              <a:t>HoloLens</a:t>
            </a:r>
            <a:r>
              <a:rPr lang="zh-CN" altLang="en-US" sz="1600" dirty="0">
                <a:latin typeface="+mn-ea"/>
                <a:cs typeface="+mn-ea"/>
                <a:sym typeface="微软雅黑" panose="020B0503020204020204" pitchFamily="34" charset="-122"/>
              </a:rPr>
              <a:t>。</a:t>
            </a:r>
          </a:p>
        </p:txBody>
      </p:sp>
      <p:cxnSp>
        <p:nvCxnSpPr>
          <p:cNvPr id="22" name="连接符: 肘形 21">
            <a:extLst>
              <a:ext uri="{FF2B5EF4-FFF2-40B4-BE49-F238E27FC236}">
                <a16:creationId xmlns:a16="http://schemas.microsoft.com/office/drawing/2014/main" xmlns="" id="{BF39E42D-1826-4465-B6B2-1DFB189E8087}"/>
              </a:ext>
            </a:extLst>
          </p:cNvPr>
          <p:cNvCxnSpPr>
            <a:cxnSpLocks/>
          </p:cNvCxnSpPr>
          <p:nvPr/>
        </p:nvCxnSpPr>
        <p:spPr>
          <a:xfrm flipV="1">
            <a:off x="8828500" y="2136455"/>
            <a:ext cx="373222" cy="336543"/>
          </a:xfrm>
          <a:prstGeom prst="bentConnector3">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连接符: 肘形 26">
            <a:extLst>
              <a:ext uri="{FF2B5EF4-FFF2-40B4-BE49-F238E27FC236}">
                <a16:creationId xmlns:a16="http://schemas.microsoft.com/office/drawing/2014/main" xmlns="" id="{A768870E-9694-4191-8876-C59ECBCA2FF0}"/>
              </a:ext>
            </a:extLst>
          </p:cNvPr>
          <p:cNvCxnSpPr>
            <a:cxnSpLocks/>
          </p:cNvCxnSpPr>
          <p:nvPr/>
        </p:nvCxnSpPr>
        <p:spPr>
          <a:xfrm>
            <a:off x="8523557" y="4044525"/>
            <a:ext cx="678165" cy="339086"/>
          </a:xfrm>
          <a:prstGeom prst="bentConnector3">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3" name="连接符: 肘形 32">
            <a:extLst>
              <a:ext uri="{FF2B5EF4-FFF2-40B4-BE49-F238E27FC236}">
                <a16:creationId xmlns:a16="http://schemas.microsoft.com/office/drawing/2014/main" xmlns="" id="{3FF7AE98-AA1F-4E62-BEC8-73279BA7D27B}"/>
              </a:ext>
            </a:extLst>
          </p:cNvPr>
          <p:cNvCxnSpPr>
            <a:cxnSpLocks/>
          </p:cNvCxnSpPr>
          <p:nvPr/>
        </p:nvCxnSpPr>
        <p:spPr>
          <a:xfrm flipV="1">
            <a:off x="2954254" y="4331287"/>
            <a:ext cx="360954" cy="341515"/>
          </a:xfrm>
          <a:prstGeom prst="bentConnector3">
            <a:avLst/>
          </a:prstGeom>
          <a:ln>
            <a:solidFill>
              <a:schemeClr val="accent1"/>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86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2ACE8708-57DF-4655-82C5-5997E4A2908F}"/>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元宇宙的世界蓝图：数字孪生</a:t>
            </a:r>
          </a:p>
        </p:txBody>
      </p:sp>
      <p:pic>
        <p:nvPicPr>
          <p:cNvPr id="11" name="图片 10">
            <a:extLst>
              <a:ext uri="{FF2B5EF4-FFF2-40B4-BE49-F238E27FC236}">
                <a16:creationId xmlns:a16="http://schemas.microsoft.com/office/drawing/2014/main" xmlns="" id="{6D89C8FF-FAA6-4A5B-AFCB-EC286AAA31A0}"/>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12" name="文本框 11">
            <a:extLst>
              <a:ext uri="{FF2B5EF4-FFF2-40B4-BE49-F238E27FC236}">
                <a16:creationId xmlns:a16="http://schemas.microsoft.com/office/drawing/2014/main" xmlns="" id="{8580CD27-956E-4FDE-9E14-EFD261717984}"/>
              </a:ext>
            </a:extLst>
          </p:cNvPr>
          <p:cNvSpPr txBox="1"/>
          <p:nvPr/>
        </p:nvSpPr>
        <p:spPr>
          <a:xfrm>
            <a:off x="2127756" y="1155861"/>
            <a:ext cx="2394000" cy="338041"/>
          </a:xfrm>
          <a:prstGeom prst="rect">
            <a:avLst/>
          </a:prstGeom>
          <a:noFill/>
        </p:spPr>
        <p:txBody>
          <a:bodyPr wrap="square" lIns="0" tIns="0" rIns="0" bIns="0" rtlCol="0">
            <a:spAutoFit/>
          </a:bodyPr>
          <a:lstStyle/>
          <a:p>
            <a:pPr algn="ctr">
              <a:lnSpc>
                <a:spcPct val="120000"/>
              </a:lnSpc>
            </a:pPr>
            <a:r>
              <a:rPr lang="zh-CN" altLang="en-US" sz="2000" b="1" spc="300" dirty="0">
                <a:latin typeface="+mn-ea"/>
                <a:cs typeface="+mn-ea"/>
                <a:sym typeface="微软雅黑" panose="020B0503020204020204" pitchFamily="34" charset="-122"/>
              </a:rPr>
              <a:t>应用场景</a:t>
            </a:r>
          </a:p>
        </p:txBody>
      </p:sp>
      <p:sp>
        <p:nvSpPr>
          <p:cNvPr id="13" name="文本框 12">
            <a:extLst>
              <a:ext uri="{FF2B5EF4-FFF2-40B4-BE49-F238E27FC236}">
                <a16:creationId xmlns:a16="http://schemas.microsoft.com/office/drawing/2014/main" xmlns="" id="{531172FE-3EBF-45B2-AAFF-E78E3312A8AF}"/>
              </a:ext>
            </a:extLst>
          </p:cNvPr>
          <p:cNvSpPr txBox="1"/>
          <p:nvPr/>
        </p:nvSpPr>
        <p:spPr>
          <a:xfrm>
            <a:off x="7671285" y="1155861"/>
            <a:ext cx="2395330" cy="338041"/>
          </a:xfrm>
          <a:prstGeom prst="rect">
            <a:avLst/>
          </a:prstGeom>
          <a:noFill/>
        </p:spPr>
        <p:txBody>
          <a:bodyPr wrap="square" lIns="0" tIns="0" rIns="0" bIns="0" rtlCol="0">
            <a:spAutoFit/>
          </a:bodyPr>
          <a:lstStyle/>
          <a:p>
            <a:pPr algn="ctr">
              <a:lnSpc>
                <a:spcPct val="120000"/>
              </a:lnSpc>
            </a:pPr>
            <a:r>
              <a:rPr lang="zh-CN" altLang="en-US" sz="2000" b="1" spc="300" dirty="0">
                <a:latin typeface="+mn-ea"/>
                <a:cs typeface="+mn-ea"/>
                <a:sym typeface="微软雅黑" panose="020B0503020204020204" pitchFamily="34" charset="-122"/>
              </a:rPr>
              <a:t>发展趋势</a:t>
            </a:r>
          </a:p>
        </p:txBody>
      </p:sp>
      <p:sp>
        <p:nvSpPr>
          <p:cNvPr id="14" name="文本框 13">
            <a:extLst>
              <a:ext uri="{FF2B5EF4-FFF2-40B4-BE49-F238E27FC236}">
                <a16:creationId xmlns:a16="http://schemas.microsoft.com/office/drawing/2014/main" xmlns="" id="{9700509B-57AB-44FC-B4A3-4642D0D3B870}"/>
              </a:ext>
            </a:extLst>
          </p:cNvPr>
          <p:cNvSpPr txBox="1"/>
          <p:nvPr/>
        </p:nvSpPr>
        <p:spPr>
          <a:xfrm>
            <a:off x="1123239" y="4263026"/>
            <a:ext cx="4403035" cy="1747786"/>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数字孪生即在虚拟空间内建立真实事物的动态孪生体。借由传感器，本体的运行状态及外部环境数据均可实时映射到孪生体上。</a:t>
            </a:r>
          </a:p>
          <a:p>
            <a:pPr algn="l">
              <a:lnSpc>
                <a:spcPct val="120000"/>
              </a:lnSpc>
            </a:pPr>
            <a:r>
              <a:rPr lang="zh-CN" altLang="en-US" sz="1600" dirty="0">
                <a:latin typeface="+mn-ea"/>
                <a:cs typeface="+mn-ea"/>
                <a:sym typeface="微软雅黑" panose="020B0503020204020204" pitchFamily="34" charset="-122"/>
              </a:rPr>
              <a:t>该技术最初用于工业制造领域，而元宇宙需要数字孪生来构建细节极致丰富的拟真的环境，营造出沉浸式的在场体验。</a:t>
            </a:r>
          </a:p>
        </p:txBody>
      </p:sp>
      <p:sp>
        <p:nvSpPr>
          <p:cNvPr id="15" name="文本框 14">
            <a:extLst>
              <a:ext uri="{FF2B5EF4-FFF2-40B4-BE49-F238E27FC236}">
                <a16:creationId xmlns:a16="http://schemas.microsoft.com/office/drawing/2014/main" xmlns="" id="{BC2A32D7-E1F7-4C92-93BF-F60924BBECA0}"/>
              </a:ext>
            </a:extLst>
          </p:cNvPr>
          <p:cNvSpPr txBox="1"/>
          <p:nvPr/>
        </p:nvSpPr>
        <p:spPr>
          <a:xfrm>
            <a:off x="6667550" y="1845166"/>
            <a:ext cx="4402800" cy="1452321"/>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Gartner</a:t>
            </a:r>
            <a:r>
              <a:rPr lang="zh-CN" altLang="en-US" sz="1600" dirty="0">
                <a:latin typeface="+mn-ea"/>
                <a:cs typeface="+mn-ea"/>
                <a:sym typeface="微软雅黑" panose="020B0503020204020204" pitchFamily="34" charset="-122"/>
              </a:rPr>
              <a:t>预计数字孪生市场将从</a:t>
            </a:r>
            <a:r>
              <a:rPr lang="en-US" altLang="zh-CN" sz="1600" dirty="0">
                <a:latin typeface="+mn-ea"/>
                <a:cs typeface="+mn-ea"/>
                <a:sym typeface="微软雅黑" panose="020B0503020204020204" pitchFamily="34" charset="-122"/>
              </a:rPr>
              <a:t>2019</a:t>
            </a:r>
            <a:r>
              <a:rPr lang="zh-CN" altLang="en-US" sz="1600" dirty="0">
                <a:latin typeface="+mn-ea"/>
                <a:cs typeface="+mn-ea"/>
                <a:sym typeface="微软雅黑" panose="020B0503020204020204" pitchFamily="34" charset="-122"/>
              </a:rPr>
              <a:t>年的</a:t>
            </a:r>
            <a:r>
              <a:rPr lang="en-US" altLang="zh-CN" sz="1600" dirty="0">
                <a:latin typeface="+mn-ea"/>
                <a:cs typeface="+mn-ea"/>
                <a:sym typeface="微软雅黑" panose="020B0503020204020204" pitchFamily="34" charset="-122"/>
              </a:rPr>
              <a:t>38</a:t>
            </a:r>
            <a:r>
              <a:rPr lang="zh-CN" altLang="en-US" sz="1600" dirty="0">
                <a:latin typeface="+mn-ea"/>
                <a:cs typeface="+mn-ea"/>
                <a:sym typeface="微软雅黑" panose="020B0503020204020204" pitchFamily="34" charset="-122"/>
              </a:rPr>
              <a:t>亿美元增长到</a:t>
            </a:r>
            <a:r>
              <a:rPr lang="en-US" altLang="zh-CN" sz="1600" dirty="0">
                <a:latin typeface="+mn-ea"/>
                <a:cs typeface="+mn-ea"/>
                <a:sym typeface="微软雅黑" panose="020B0503020204020204" pitchFamily="34" charset="-122"/>
              </a:rPr>
              <a:t>2025</a:t>
            </a:r>
            <a:r>
              <a:rPr lang="zh-CN" altLang="en-US" sz="1600" dirty="0">
                <a:latin typeface="+mn-ea"/>
                <a:cs typeface="+mn-ea"/>
                <a:sym typeface="微软雅黑" panose="020B0503020204020204" pitchFamily="34" charset="-122"/>
              </a:rPr>
              <a:t>年的</a:t>
            </a:r>
            <a:r>
              <a:rPr lang="en-US" altLang="zh-CN" sz="1600" dirty="0">
                <a:latin typeface="+mn-ea"/>
                <a:cs typeface="+mn-ea"/>
                <a:sym typeface="微软雅黑" panose="020B0503020204020204" pitchFamily="34" charset="-122"/>
              </a:rPr>
              <a:t>358</a:t>
            </a:r>
            <a:r>
              <a:rPr lang="zh-CN" altLang="en-US" sz="1600" dirty="0">
                <a:latin typeface="+mn-ea"/>
                <a:cs typeface="+mn-ea"/>
                <a:sym typeface="微软雅黑" panose="020B0503020204020204" pitchFamily="34" charset="-122"/>
              </a:rPr>
              <a:t>亿美元，复合年增长率为 </a:t>
            </a:r>
            <a:r>
              <a:rPr lang="en-US" altLang="zh-CN" sz="1600" dirty="0">
                <a:latin typeface="+mn-ea"/>
                <a:cs typeface="+mn-ea"/>
                <a:sym typeface="微软雅黑" panose="020B0503020204020204" pitchFamily="34" charset="-122"/>
              </a:rPr>
              <a:t>45.4%</a:t>
            </a:r>
          </a:p>
          <a:p>
            <a:pPr algn="l">
              <a:lnSpc>
                <a:spcPct val="120000"/>
              </a:lnSpc>
            </a:pPr>
            <a:r>
              <a:rPr lang="zh-CN" altLang="en-US" sz="1600" dirty="0">
                <a:latin typeface="+mn-ea"/>
                <a:cs typeface="+mn-ea"/>
                <a:sym typeface="微软雅黑" panose="020B0503020204020204" pitchFamily="34" charset="-122"/>
              </a:rPr>
              <a:t>国内主要产品：华为河图 </a:t>
            </a:r>
            <a:r>
              <a:rPr lang="en-US" altLang="zh-CN" sz="1600" dirty="0" err="1">
                <a:latin typeface="+mn-ea"/>
                <a:cs typeface="+mn-ea"/>
                <a:sym typeface="微软雅黑" panose="020B0503020204020204" pitchFamily="34" charset="-122"/>
              </a:rPr>
              <a:t>Cyberverse</a:t>
            </a:r>
            <a:r>
              <a:rPr lang="zh-CN" altLang="en-US" sz="1600" dirty="0">
                <a:latin typeface="+mn-ea"/>
                <a:cs typeface="+mn-ea"/>
                <a:sym typeface="微软雅黑" panose="020B0503020204020204" pitchFamily="34" charset="-122"/>
              </a:rPr>
              <a:t>，百度 </a:t>
            </a:r>
            <a:r>
              <a:rPr lang="en-US" altLang="zh-CN" sz="1600" dirty="0" err="1">
                <a:latin typeface="+mn-ea"/>
                <a:cs typeface="+mn-ea"/>
                <a:sym typeface="微软雅黑" panose="020B0503020204020204" pitchFamily="34" charset="-122"/>
              </a:rPr>
              <a:t>DuMix</a:t>
            </a:r>
            <a:r>
              <a:rPr lang="zh-CN" altLang="en-US" sz="1600" dirty="0">
                <a:latin typeface="+mn-ea"/>
                <a:cs typeface="+mn-ea"/>
                <a:sym typeface="微软雅黑" panose="020B0503020204020204" pitchFamily="34" charset="-122"/>
              </a:rPr>
              <a:t>，</a:t>
            </a:r>
            <a:r>
              <a:rPr lang="en-US" altLang="zh-CN" sz="1600" dirty="0">
                <a:latin typeface="+mn-ea"/>
                <a:cs typeface="+mn-ea"/>
                <a:sym typeface="微软雅黑" panose="020B0503020204020204" pitchFamily="34" charset="-122"/>
              </a:rPr>
              <a:t>AR 51World</a:t>
            </a:r>
            <a:r>
              <a:rPr lang="zh-CN" altLang="en-US" sz="1600" dirty="0">
                <a:latin typeface="+mn-ea"/>
                <a:cs typeface="+mn-ea"/>
                <a:sym typeface="微软雅黑" panose="020B0503020204020204" pitchFamily="34" charset="-122"/>
              </a:rPr>
              <a:t>，</a:t>
            </a:r>
            <a:r>
              <a:rPr lang="en-US" altLang="zh-CN" sz="1600" dirty="0">
                <a:latin typeface="+mn-ea"/>
                <a:cs typeface="+mn-ea"/>
                <a:sym typeface="微软雅黑" panose="020B0503020204020204" pitchFamily="34" charset="-122"/>
              </a:rPr>
              <a:t>UINO </a:t>
            </a:r>
            <a:r>
              <a:rPr lang="zh-CN" altLang="en-US" sz="1600" dirty="0">
                <a:latin typeface="+mn-ea"/>
                <a:cs typeface="+mn-ea"/>
                <a:sym typeface="微软雅黑" panose="020B0503020204020204" pitchFamily="34" charset="-122"/>
              </a:rPr>
              <a:t>优锘</a:t>
            </a:r>
          </a:p>
        </p:txBody>
      </p:sp>
      <p:pic>
        <p:nvPicPr>
          <p:cNvPr id="4100" name="Picture 4" descr="General 1920x1080 technology blue digital art binary cyan">
            <a:extLst>
              <a:ext uri="{FF2B5EF4-FFF2-40B4-BE49-F238E27FC236}">
                <a16:creationId xmlns:a16="http://schemas.microsoft.com/office/drawing/2014/main" xmlns="" id="{DA8F0269-A530-439B-AC0A-42EA946BB23D}"/>
              </a:ext>
            </a:extLst>
          </p:cNvPr>
          <p:cNvPicPr>
            <a:picLocks noChangeAspect="1" noChangeArrowheads="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1227756" y="1728734"/>
            <a:ext cx="4194000" cy="2221200"/>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2"/>
            </a:solidFill>
          </a:ln>
          <a:effectLst>
            <a:outerShdw blurRad="127000" dist="76200" dir="5400000" algn="t"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pic>
        <p:nvPicPr>
          <p:cNvPr id="4102" name="Picture 6" descr="General 6500x3520 technology cyan digital art abstract">
            <a:extLst>
              <a:ext uri="{FF2B5EF4-FFF2-40B4-BE49-F238E27FC236}">
                <a16:creationId xmlns:a16="http://schemas.microsoft.com/office/drawing/2014/main" xmlns="" id="{DB68ED13-32A3-464C-A80C-8723F4794237}"/>
              </a:ext>
            </a:extLst>
          </p:cNvPr>
          <p:cNvPicPr>
            <a:picLocks noChangeArrowheads="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flipH="1">
            <a:off x="6771832" y="3685680"/>
            <a:ext cx="4194000" cy="2221200"/>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2"/>
            </a:solidFill>
          </a:ln>
          <a:effectLst>
            <a:outerShdw blurRad="127000" dist="76200" dir="5400000" algn="t"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xmlns="" id="{80F10729-FEB7-4315-9B02-4E4D8F933D30}"/>
              </a:ext>
            </a:extLst>
          </p:cNvPr>
          <p:cNvPicPr>
            <a:picLocks noChangeAspect="1"/>
          </p:cNvPicPr>
          <p:nvPr/>
        </p:nvPicPr>
        <p:blipFill>
          <a:blip r:embed="rId5" cstate="screen">
            <a:extLst>
              <a:ext uri="{28A0092B-C50C-407E-A947-70E740481C1C}">
                <a14:useLocalDpi xmlns:a14="http://schemas.microsoft.com/office/drawing/2010/main"/>
              </a:ext>
            </a:extLst>
          </a:blip>
          <a:srcRect b="29657"/>
          <a:stretch>
            <a:fillRect/>
          </a:stretch>
        </p:blipFill>
        <p:spPr>
          <a:xfrm>
            <a:off x="0" y="6299498"/>
            <a:ext cx="12193588" cy="558502"/>
          </a:xfrm>
          <a:custGeom>
            <a:avLst/>
            <a:gdLst>
              <a:gd name="connsiteX0" fmla="*/ 0 w 12193588"/>
              <a:gd name="connsiteY0" fmla="*/ 0 h 558502"/>
              <a:gd name="connsiteX1" fmla="*/ 12193588 w 12193588"/>
              <a:gd name="connsiteY1" fmla="*/ 0 h 558502"/>
              <a:gd name="connsiteX2" fmla="*/ 12193588 w 12193588"/>
              <a:gd name="connsiteY2" fmla="*/ 558502 h 558502"/>
              <a:gd name="connsiteX3" fmla="*/ 0 w 12193588"/>
              <a:gd name="connsiteY3" fmla="*/ 558502 h 558502"/>
            </a:gdLst>
            <a:ahLst/>
            <a:cxnLst>
              <a:cxn ang="0">
                <a:pos x="connsiteX0" y="connsiteY0"/>
              </a:cxn>
              <a:cxn ang="0">
                <a:pos x="connsiteX1" y="connsiteY1"/>
              </a:cxn>
              <a:cxn ang="0">
                <a:pos x="connsiteX2" y="connsiteY2"/>
              </a:cxn>
              <a:cxn ang="0">
                <a:pos x="connsiteX3" y="connsiteY3"/>
              </a:cxn>
            </a:cxnLst>
            <a:rect l="l" t="t" r="r" b="b"/>
            <a:pathLst>
              <a:path w="12193588" h="558502">
                <a:moveTo>
                  <a:pt x="0" y="0"/>
                </a:moveTo>
                <a:lnTo>
                  <a:pt x="12193588" y="0"/>
                </a:lnTo>
                <a:lnTo>
                  <a:pt x="12193588" y="558502"/>
                </a:lnTo>
                <a:lnTo>
                  <a:pt x="0" y="558502"/>
                </a:lnTo>
                <a:close/>
              </a:path>
            </a:pathLst>
          </a:custGeom>
        </p:spPr>
      </p:pic>
    </p:spTree>
    <p:extLst>
      <p:ext uri="{BB962C8B-B14F-4D97-AF65-F5344CB8AC3E}">
        <p14:creationId xmlns:p14="http://schemas.microsoft.com/office/powerpoint/2010/main" val="325283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a:extLst>
              <a:ext uri="{FF2B5EF4-FFF2-40B4-BE49-F238E27FC236}">
                <a16:creationId xmlns:a16="http://schemas.microsoft.com/office/drawing/2014/main" xmlns="" id="{42FB010B-0D44-422C-B540-8956A5CA4554}"/>
              </a:ext>
            </a:extLst>
          </p:cNvPr>
          <p:cNvSpPr>
            <a:spLocks noGrp="1"/>
          </p:cNvSpPr>
          <p:nvPr>
            <p:ph type="body" sz="quarter" idx="16"/>
          </p:nvPr>
        </p:nvSpPr>
        <p:spPr>
          <a:xfrm>
            <a:off x="6784386" y="5094924"/>
            <a:ext cx="4126942" cy="1085781"/>
          </a:xfrm>
        </p:spPr>
        <p:txBody>
          <a:bodyPr/>
          <a:lstStyle/>
          <a:p>
            <a:pPr algn="l"/>
            <a:r>
              <a:rPr lang="zh-CN" altLang="en-US" sz="1600" dirty="0">
                <a:latin typeface="+mn-ea"/>
                <a:cs typeface="+mn-ea"/>
                <a:sym typeface="微软雅黑" panose="020B0503020204020204" pitchFamily="34" charset="-122"/>
              </a:rPr>
              <a:t>此外，</a:t>
            </a:r>
            <a:r>
              <a:rPr lang="en-US" altLang="zh-CN" sz="1600" dirty="0">
                <a:latin typeface="+mn-ea"/>
                <a:cs typeface="+mn-ea"/>
                <a:sym typeface="微软雅黑" panose="020B0503020204020204" pitchFamily="34" charset="-122"/>
              </a:rPr>
              <a:t>NFT</a:t>
            </a:r>
            <a:r>
              <a:rPr lang="zh-CN" altLang="en-US" sz="1600" dirty="0">
                <a:latin typeface="+mn-ea"/>
                <a:cs typeface="+mn-ea"/>
                <a:sym typeface="微软雅黑" panose="020B0503020204020204" pitchFamily="34" charset="-122"/>
              </a:rPr>
              <a:t>（非同质化代币）由于其独一无二、不可复制、不可拆的特性，天然具有收 藏属性</a:t>
            </a:r>
            <a:r>
              <a:rPr lang="zh-CN" altLang="en-US" dirty="0">
                <a:latin typeface="+mn-ea"/>
                <a:cs typeface="+mn-ea"/>
                <a:sym typeface="微软雅黑" panose="020B0503020204020204" pitchFamily="34" charset="-122"/>
              </a:rPr>
              <a:t>。</a:t>
            </a:r>
            <a:endParaRPr lang="zh-CN" altLang="en-US" sz="1600" dirty="0">
              <a:latin typeface="+mn-ea"/>
              <a:cs typeface="+mn-ea"/>
              <a:sym typeface="微软雅黑" panose="020B0503020204020204" pitchFamily="34" charset="-122"/>
            </a:endParaRPr>
          </a:p>
        </p:txBody>
      </p:sp>
      <p:sp>
        <p:nvSpPr>
          <p:cNvPr id="6" name="文本占位符 5">
            <a:extLst>
              <a:ext uri="{FF2B5EF4-FFF2-40B4-BE49-F238E27FC236}">
                <a16:creationId xmlns:a16="http://schemas.microsoft.com/office/drawing/2014/main" xmlns="" id="{B5B7DB04-CE44-4995-8396-E490ED93A1B3}"/>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元宇宙的认证机制：区块链</a:t>
            </a:r>
          </a:p>
        </p:txBody>
      </p:sp>
      <p:sp>
        <p:nvSpPr>
          <p:cNvPr id="7" name="文本占位符 6">
            <a:extLst>
              <a:ext uri="{FF2B5EF4-FFF2-40B4-BE49-F238E27FC236}">
                <a16:creationId xmlns:a16="http://schemas.microsoft.com/office/drawing/2014/main" xmlns="" id="{2A4FCDDE-F619-4CB2-B6B5-5DC930C0DC39}"/>
              </a:ext>
            </a:extLst>
          </p:cNvPr>
          <p:cNvSpPr>
            <a:spLocks noGrp="1"/>
          </p:cNvSpPr>
          <p:nvPr>
            <p:ph type="body" sz="quarter" idx="15"/>
          </p:nvPr>
        </p:nvSpPr>
        <p:spPr>
          <a:xfrm>
            <a:off x="1326874" y="5094924"/>
            <a:ext cx="4126942" cy="1085781"/>
          </a:xfrm>
        </p:spPr>
        <p:txBody>
          <a:bodyPr/>
          <a:lstStyle/>
          <a:p>
            <a:pPr algn="l"/>
            <a:r>
              <a:rPr lang="zh-CN" altLang="en-US" sz="1600" dirty="0">
                <a:latin typeface="+mn-ea"/>
                <a:cs typeface="+mn-ea"/>
                <a:sym typeface="微软雅黑" panose="020B0503020204020204" pitchFamily="34" charset="-122"/>
              </a:rPr>
              <a:t>基于去中心化网络的虚拟货币，使得元宇宙中的价值归属、流通、变现和虚拟身份的认证成为可能。</a:t>
            </a:r>
          </a:p>
        </p:txBody>
      </p:sp>
      <p:pic>
        <p:nvPicPr>
          <p:cNvPr id="5" name="图片 4">
            <a:extLst>
              <a:ext uri="{FF2B5EF4-FFF2-40B4-BE49-F238E27FC236}">
                <a16:creationId xmlns:a16="http://schemas.microsoft.com/office/drawing/2014/main" xmlns="" id="{413E4F69-79F5-475C-8475-06103045A8B0}"/>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grpSp>
        <p:nvGrpSpPr>
          <p:cNvPr id="11" name="组合 10">
            <a:extLst>
              <a:ext uri="{FF2B5EF4-FFF2-40B4-BE49-F238E27FC236}">
                <a16:creationId xmlns:a16="http://schemas.microsoft.com/office/drawing/2014/main" xmlns="" id="{17A46CAA-AE2B-4DCE-A74D-B63EC76BADF6}"/>
              </a:ext>
            </a:extLst>
          </p:cNvPr>
          <p:cNvGrpSpPr/>
          <p:nvPr/>
        </p:nvGrpSpPr>
        <p:grpSpPr>
          <a:xfrm>
            <a:off x="4908652" y="2726684"/>
            <a:ext cx="2376284" cy="540854"/>
            <a:chOff x="5549116" y="2304905"/>
            <a:chExt cx="1177971" cy="268112"/>
          </a:xfrm>
        </p:grpSpPr>
        <p:sp>
          <p:nvSpPr>
            <p:cNvPr id="12" name="任意多边形: 形状 11">
              <a:extLst>
                <a:ext uri="{FF2B5EF4-FFF2-40B4-BE49-F238E27FC236}">
                  <a16:creationId xmlns:a16="http://schemas.microsoft.com/office/drawing/2014/main" xmlns="" id="{33989DE6-99F3-48CF-BD70-128EF9E64B8A}"/>
                </a:ext>
              </a:extLst>
            </p:cNvPr>
            <p:cNvSpPr/>
            <p:nvPr/>
          </p:nvSpPr>
          <p:spPr>
            <a:xfrm>
              <a:off x="5580380" y="2304905"/>
              <a:ext cx="1038859" cy="268112"/>
            </a:xfrm>
            <a:custGeom>
              <a:avLst/>
              <a:gdLst>
                <a:gd name="connsiteX0" fmla="*/ 0 w 734518"/>
                <a:gd name="connsiteY0" fmla="*/ 389744 h 524655"/>
                <a:gd name="connsiteX1" fmla="*/ 277318 w 734518"/>
                <a:gd name="connsiteY1" fmla="*/ 389744 h 524655"/>
                <a:gd name="connsiteX2" fmla="*/ 397240 w 734518"/>
                <a:gd name="connsiteY2" fmla="*/ 0 h 524655"/>
                <a:gd name="connsiteX3" fmla="*/ 412230 w 734518"/>
                <a:gd name="connsiteY3" fmla="*/ 524655 h 524655"/>
                <a:gd name="connsiteX4" fmla="*/ 487181 w 734518"/>
                <a:gd name="connsiteY4" fmla="*/ 389744 h 524655"/>
                <a:gd name="connsiteX5" fmla="*/ 734518 w 734518"/>
                <a:gd name="connsiteY5" fmla="*/ 389744 h 524655"/>
                <a:gd name="connsiteX0" fmla="*/ 0 w 734518"/>
                <a:gd name="connsiteY0" fmla="*/ 389744 h 757065"/>
                <a:gd name="connsiteX1" fmla="*/ 277318 w 734518"/>
                <a:gd name="connsiteY1" fmla="*/ 389744 h 757065"/>
                <a:gd name="connsiteX2" fmla="*/ 397240 w 734518"/>
                <a:gd name="connsiteY2" fmla="*/ 0 h 757065"/>
                <a:gd name="connsiteX3" fmla="*/ 404610 w 734518"/>
                <a:gd name="connsiteY3" fmla="*/ 757065 h 757065"/>
                <a:gd name="connsiteX4" fmla="*/ 487181 w 734518"/>
                <a:gd name="connsiteY4" fmla="*/ 389744 h 757065"/>
                <a:gd name="connsiteX5" fmla="*/ 734518 w 734518"/>
                <a:gd name="connsiteY5" fmla="*/ 389744 h 757065"/>
                <a:gd name="connsiteX0" fmla="*/ 0 w 734518"/>
                <a:gd name="connsiteY0" fmla="*/ 275444 h 642765"/>
                <a:gd name="connsiteX1" fmla="*/ 277318 w 734518"/>
                <a:gd name="connsiteY1" fmla="*/ 275444 h 642765"/>
                <a:gd name="connsiteX2" fmla="*/ 385810 w 734518"/>
                <a:gd name="connsiteY2" fmla="*/ 0 h 642765"/>
                <a:gd name="connsiteX3" fmla="*/ 404610 w 734518"/>
                <a:gd name="connsiteY3" fmla="*/ 642765 h 642765"/>
                <a:gd name="connsiteX4" fmla="*/ 487181 w 734518"/>
                <a:gd name="connsiteY4" fmla="*/ 275444 h 642765"/>
                <a:gd name="connsiteX5" fmla="*/ 734518 w 734518"/>
                <a:gd name="connsiteY5" fmla="*/ 275444 h 64276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9906"/>
                <a:gd name="connsiteX1" fmla="*/ 277318 w 734518"/>
                <a:gd name="connsiteY1" fmla="*/ 275444 h 519906"/>
                <a:gd name="connsiteX2" fmla="*/ 385810 w 734518"/>
                <a:gd name="connsiteY2" fmla="*/ 0 h 519906"/>
                <a:gd name="connsiteX3" fmla="*/ 400800 w 734518"/>
                <a:gd name="connsiteY3" fmla="*/ 517035 h 519906"/>
                <a:gd name="connsiteX4" fmla="*/ 487181 w 734518"/>
                <a:gd name="connsiteY4" fmla="*/ 275444 h 519906"/>
                <a:gd name="connsiteX5" fmla="*/ 734518 w 734518"/>
                <a:gd name="connsiteY5" fmla="*/ 275444 h 519906"/>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64000 h 505591"/>
                <a:gd name="connsiteX1" fmla="*/ 277318 w 734518"/>
                <a:gd name="connsiteY1" fmla="*/ 264000 h 505591"/>
                <a:gd name="connsiteX2" fmla="*/ 371788 w 734518"/>
                <a:gd name="connsiteY2" fmla="*/ 0 h 505591"/>
                <a:gd name="connsiteX3" fmla="*/ 400800 w 734518"/>
                <a:gd name="connsiteY3" fmla="*/ 505591 h 505591"/>
                <a:gd name="connsiteX4" fmla="*/ 487181 w 734518"/>
                <a:gd name="connsiteY4" fmla="*/ 264000 h 505591"/>
                <a:gd name="connsiteX5" fmla="*/ 734518 w 734518"/>
                <a:gd name="connsiteY5" fmla="*/ 264000 h 505591"/>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87181 w 734518"/>
                <a:gd name="connsiteY4" fmla="*/ 264000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7101 w 734518"/>
                <a:gd name="connsiteY4" fmla="*/ 258277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099 w 734518"/>
                <a:gd name="connsiteY4" fmla="*/ 246833 h 494147"/>
                <a:gd name="connsiteX5" fmla="*/ 734518 w 734518"/>
                <a:gd name="connsiteY5" fmla="*/ 264000 h 494147"/>
                <a:gd name="connsiteX0" fmla="*/ 0 w 734518"/>
                <a:gd name="connsiteY0" fmla="*/ 264000 h 539922"/>
                <a:gd name="connsiteX1" fmla="*/ 277318 w 734518"/>
                <a:gd name="connsiteY1" fmla="*/ 264000 h 539922"/>
                <a:gd name="connsiteX2" fmla="*/ 371788 w 734518"/>
                <a:gd name="connsiteY2" fmla="*/ 0 h 539922"/>
                <a:gd name="connsiteX3" fmla="*/ 391786 w 734518"/>
                <a:gd name="connsiteY3" fmla="*/ 539922 h 539922"/>
                <a:gd name="connsiteX4" fmla="*/ 436099 w 734518"/>
                <a:gd name="connsiteY4" fmla="*/ 246833 h 539922"/>
                <a:gd name="connsiteX5" fmla="*/ 734518 w 734518"/>
                <a:gd name="connsiteY5" fmla="*/ 264000 h 539922"/>
                <a:gd name="connsiteX0" fmla="*/ 0 w 734518"/>
                <a:gd name="connsiteY0" fmla="*/ 269722 h 545644"/>
                <a:gd name="connsiteX1" fmla="*/ 277318 w 734518"/>
                <a:gd name="connsiteY1" fmla="*/ 269722 h 545644"/>
                <a:gd name="connsiteX2" fmla="*/ 358767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545644"/>
                <a:gd name="connsiteX1" fmla="*/ 277318 w 734518"/>
                <a:gd name="connsiteY1" fmla="*/ 269722 h 545644"/>
                <a:gd name="connsiteX2" fmla="*/ 344745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482703"/>
                <a:gd name="connsiteX1" fmla="*/ 277318 w 734518"/>
                <a:gd name="connsiteY1" fmla="*/ 269722 h 482703"/>
                <a:gd name="connsiteX2" fmla="*/ 344745 w 734518"/>
                <a:gd name="connsiteY2" fmla="*/ 0 h 482703"/>
                <a:gd name="connsiteX3" fmla="*/ 393789 w 734518"/>
                <a:gd name="connsiteY3" fmla="*/ 482703 h 482703"/>
                <a:gd name="connsiteX4" fmla="*/ 436099 w 734518"/>
                <a:gd name="connsiteY4" fmla="*/ 252555 h 482703"/>
                <a:gd name="connsiteX5" fmla="*/ 734518 w 734518"/>
                <a:gd name="connsiteY5" fmla="*/ 269722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5" h="482703">
                  <a:moveTo>
                    <a:pt x="0" y="269722"/>
                  </a:moveTo>
                  <a:lnTo>
                    <a:pt x="277318" y="269722"/>
                  </a:lnTo>
                  <a:lnTo>
                    <a:pt x="344745" y="0"/>
                  </a:lnTo>
                  <a:lnTo>
                    <a:pt x="393789" y="482703"/>
                  </a:lnTo>
                  <a:lnTo>
                    <a:pt x="436099" y="252555"/>
                  </a:lnTo>
                  <a:cubicBezTo>
                    <a:pt x="542356" y="251417"/>
                    <a:pt x="640472" y="243422"/>
                    <a:pt x="739945" y="249144"/>
                  </a:cubicBezTo>
                </a:path>
              </a:pathLst>
            </a:custGeom>
            <a:noFill/>
            <a:ln w="6350">
              <a:gradFill>
                <a:gsLst>
                  <a:gs pos="0">
                    <a:schemeClr val="accent1">
                      <a:alpha val="0"/>
                    </a:schemeClr>
                  </a:gs>
                  <a:gs pos="50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13" name="直接连接符 12">
              <a:extLst>
                <a:ext uri="{FF2B5EF4-FFF2-40B4-BE49-F238E27FC236}">
                  <a16:creationId xmlns:a16="http://schemas.microsoft.com/office/drawing/2014/main" xmlns="" id="{985C48C3-73B6-4116-85B5-A38FFA6ADCE0}"/>
                </a:ext>
              </a:extLst>
            </p:cNvPr>
            <p:cNvCxnSpPr/>
            <p:nvPr/>
          </p:nvCxnSpPr>
          <p:spPr>
            <a:xfrm>
              <a:off x="5549116" y="2355847"/>
              <a:ext cx="353844" cy="0"/>
            </a:xfrm>
            <a:prstGeom prst="line">
              <a:avLst/>
            </a:prstGeom>
            <a:noFill/>
            <a:ln w="6350">
              <a:gradFill>
                <a:gsLst>
                  <a:gs pos="0">
                    <a:schemeClr val="accent1">
                      <a:alpha val="0"/>
                    </a:schemeClr>
                  </a:gs>
                  <a:gs pos="10000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a:extLst>
                <a:ext uri="{FF2B5EF4-FFF2-40B4-BE49-F238E27FC236}">
                  <a16:creationId xmlns:a16="http://schemas.microsoft.com/office/drawing/2014/main" xmlns="" id="{5545868E-FDD8-4D96-A59B-5EDE9CFFDBD4}"/>
                </a:ext>
              </a:extLst>
            </p:cNvPr>
            <p:cNvCxnSpPr>
              <a:cxnSpLocks/>
            </p:cNvCxnSpPr>
            <p:nvPr/>
          </p:nvCxnSpPr>
          <p:spPr>
            <a:xfrm>
              <a:off x="6280636" y="2513327"/>
              <a:ext cx="446451" cy="802"/>
            </a:xfrm>
            <a:prstGeom prst="line">
              <a:avLst/>
            </a:prstGeom>
            <a:noFill/>
            <a:ln w="6350">
              <a:gradFill>
                <a:gsLst>
                  <a:gs pos="100000">
                    <a:schemeClr val="accent1">
                      <a:alpha val="0"/>
                    </a:schemeClr>
                  </a:gs>
                  <a:gs pos="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grpSp>
      <p:pic>
        <p:nvPicPr>
          <p:cNvPr id="18" name="图片 17">
            <a:extLst>
              <a:ext uri="{FF2B5EF4-FFF2-40B4-BE49-F238E27FC236}">
                <a16:creationId xmlns:a16="http://schemas.microsoft.com/office/drawing/2014/main" xmlns="" id="{CD4D2FCC-9802-4D6A-9EDD-E1DD3544D7EC}"/>
              </a:ext>
            </a:extLst>
          </p:cNvPr>
          <p:cNvPicPr>
            <a:picLocks noChangeAspect="1"/>
          </p:cNvPicPr>
          <p:nvPr/>
        </p:nvPicPr>
        <p:blipFill>
          <a:blip r:embed="rId3" cstate="screen">
            <a:extLst>
              <a:ext uri="{28A0092B-C50C-407E-A947-70E740481C1C}">
                <a14:useLocalDpi xmlns:a14="http://schemas.microsoft.com/office/drawing/2010/main"/>
              </a:ext>
            </a:extLst>
          </a:blip>
          <a:srcRect b="29657"/>
          <a:stretch>
            <a:fillRect/>
          </a:stretch>
        </p:blipFill>
        <p:spPr>
          <a:xfrm>
            <a:off x="0" y="6299498"/>
            <a:ext cx="12193588" cy="558502"/>
          </a:xfrm>
          <a:custGeom>
            <a:avLst/>
            <a:gdLst>
              <a:gd name="connsiteX0" fmla="*/ 0 w 12193588"/>
              <a:gd name="connsiteY0" fmla="*/ 0 h 558502"/>
              <a:gd name="connsiteX1" fmla="*/ 12193588 w 12193588"/>
              <a:gd name="connsiteY1" fmla="*/ 0 h 558502"/>
              <a:gd name="connsiteX2" fmla="*/ 12193588 w 12193588"/>
              <a:gd name="connsiteY2" fmla="*/ 558502 h 558502"/>
              <a:gd name="connsiteX3" fmla="*/ 0 w 12193588"/>
              <a:gd name="connsiteY3" fmla="*/ 558502 h 558502"/>
            </a:gdLst>
            <a:ahLst/>
            <a:cxnLst>
              <a:cxn ang="0">
                <a:pos x="connsiteX0" y="connsiteY0"/>
              </a:cxn>
              <a:cxn ang="0">
                <a:pos x="connsiteX1" y="connsiteY1"/>
              </a:cxn>
              <a:cxn ang="0">
                <a:pos x="connsiteX2" y="connsiteY2"/>
              </a:cxn>
              <a:cxn ang="0">
                <a:pos x="connsiteX3" y="connsiteY3"/>
              </a:cxn>
            </a:cxnLst>
            <a:rect l="l" t="t" r="r" b="b"/>
            <a:pathLst>
              <a:path w="12193588" h="558502">
                <a:moveTo>
                  <a:pt x="0" y="0"/>
                </a:moveTo>
                <a:lnTo>
                  <a:pt x="12193588" y="0"/>
                </a:lnTo>
                <a:lnTo>
                  <a:pt x="12193588" y="558502"/>
                </a:lnTo>
                <a:lnTo>
                  <a:pt x="0" y="558502"/>
                </a:lnTo>
                <a:close/>
              </a:path>
            </a:pathLst>
          </a:custGeom>
        </p:spPr>
      </p:pic>
      <p:graphicFrame>
        <p:nvGraphicFramePr>
          <p:cNvPr id="4" name="图表 3">
            <a:extLst>
              <a:ext uri="{FF2B5EF4-FFF2-40B4-BE49-F238E27FC236}">
                <a16:creationId xmlns:a16="http://schemas.microsoft.com/office/drawing/2014/main" xmlns="" id="{996A61C0-9B2B-4EA4-8208-D417EC0F5244}"/>
              </a:ext>
            </a:extLst>
          </p:cNvPr>
          <p:cNvGraphicFramePr/>
          <p:nvPr>
            <p:extLst>
              <p:ext uri="{D42A27DB-BD31-4B8C-83A1-F6EECF244321}">
                <p14:modId xmlns:p14="http://schemas.microsoft.com/office/powerpoint/2010/main" val="1386564076"/>
              </p:ext>
            </p:extLst>
          </p:nvPr>
        </p:nvGraphicFramePr>
        <p:xfrm>
          <a:off x="1237014" y="1505199"/>
          <a:ext cx="4292513" cy="2861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图表 15">
            <a:extLst>
              <a:ext uri="{FF2B5EF4-FFF2-40B4-BE49-F238E27FC236}">
                <a16:creationId xmlns:a16="http://schemas.microsoft.com/office/drawing/2014/main" xmlns="" id="{7C836429-278D-4FCD-A77C-0D11673002EC}"/>
              </a:ext>
            </a:extLst>
          </p:cNvPr>
          <p:cNvGraphicFramePr/>
          <p:nvPr>
            <p:extLst>
              <p:ext uri="{D42A27DB-BD31-4B8C-83A1-F6EECF244321}">
                <p14:modId xmlns:p14="http://schemas.microsoft.com/office/powerpoint/2010/main" val="753597184"/>
              </p:ext>
            </p:extLst>
          </p:nvPr>
        </p:nvGraphicFramePr>
        <p:xfrm>
          <a:off x="6701600" y="1505199"/>
          <a:ext cx="4292513" cy="2861675"/>
        </p:xfrm>
        <a:graphic>
          <a:graphicData uri="http://schemas.openxmlformats.org/drawingml/2006/chart">
            <c:chart xmlns:c="http://schemas.openxmlformats.org/drawingml/2006/chart" xmlns:r="http://schemas.openxmlformats.org/officeDocument/2006/relationships" r:id="rId5"/>
          </a:graphicData>
        </a:graphic>
      </p:graphicFrame>
      <p:sp>
        <p:nvSpPr>
          <p:cNvPr id="2" name="文本框 1">
            <a:extLst>
              <a:ext uri="{FF2B5EF4-FFF2-40B4-BE49-F238E27FC236}">
                <a16:creationId xmlns:a16="http://schemas.microsoft.com/office/drawing/2014/main" xmlns="" id="{70AAFFB9-87EF-418A-8B78-23694247CA6F}"/>
              </a:ext>
            </a:extLst>
          </p:cNvPr>
          <p:cNvSpPr txBox="1"/>
          <p:nvPr/>
        </p:nvSpPr>
        <p:spPr>
          <a:xfrm>
            <a:off x="2177430" y="4671881"/>
            <a:ext cx="2411679" cy="304250"/>
          </a:xfrm>
          <a:prstGeom prst="rect">
            <a:avLst/>
          </a:prstGeom>
          <a:noFill/>
        </p:spPr>
        <p:txBody>
          <a:bodyPr wrap="square" lIns="0" tIns="0" rIns="0" bIns="0" rtlCol="0">
            <a:spAutoFit/>
          </a:bodyPr>
          <a:lstStyle/>
          <a:p>
            <a:pPr algn="ctr">
              <a:lnSpc>
                <a:spcPct val="120000"/>
              </a:lnSpc>
            </a:pPr>
            <a:r>
              <a:rPr lang="zh-CN" altLang="en-US" b="1" dirty="0">
                <a:latin typeface="+mj-ea"/>
                <a:ea typeface="+mj-ea"/>
                <a:cs typeface="+mn-ea"/>
                <a:sym typeface="微软雅黑" panose="020B0503020204020204" pitchFamily="34" charset="-122"/>
              </a:rPr>
              <a:t>区块链</a:t>
            </a:r>
            <a:r>
              <a:rPr lang="en-US" altLang="zh-CN" b="1" dirty="0">
                <a:latin typeface="+mj-ea"/>
                <a:ea typeface="+mj-ea"/>
                <a:cs typeface="+mn-ea"/>
                <a:sym typeface="微软雅黑" panose="020B0503020204020204" pitchFamily="34" charset="-122"/>
              </a:rPr>
              <a:t>1</a:t>
            </a:r>
            <a:endParaRPr lang="zh-CN" altLang="en-US" sz="1100" b="1" dirty="0"/>
          </a:p>
        </p:txBody>
      </p:sp>
      <p:sp>
        <p:nvSpPr>
          <p:cNvPr id="15" name="文本框 14">
            <a:extLst>
              <a:ext uri="{FF2B5EF4-FFF2-40B4-BE49-F238E27FC236}">
                <a16:creationId xmlns:a16="http://schemas.microsoft.com/office/drawing/2014/main" xmlns="" id="{566BF7FF-AAE8-4C9A-9DF6-EF975F84D659}"/>
              </a:ext>
            </a:extLst>
          </p:cNvPr>
          <p:cNvSpPr txBox="1"/>
          <p:nvPr/>
        </p:nvSpPr>
        <p:spPr>
          <a:xfrm>
            <a:off x="7642016" y="4671881"/>
            <a:ext cx="2411679" cy="304250"/>
          </a:xfrm>
          <a:prstGeom prst="rect">
            <a:avLst/>
          </a:prstGeom>
          <a:noFill/>
        </p:spPr>
        <p:txBody>
          <a:bodyPr wrap="square" lIns="0" tIns="0" rIns="0" bIns="0" rtlCol="0">
            <a:spAutoFit/>
          </a:bodyPr>
          <a:lstStyle/>
          <a:p>
            <a:pPr algn="ctr">
              <a:lnSpc>
                <a:spcPct val="120000"/>
              </a:lnSpc>
            </a:pPr>
            <a:r>
              <a:rPr lang="zh-CN" altLang="en-US" b="1" dirty="0">
                <a:latin typeface="+mj-ea"/>
                <a:ea typeface="+mj-ea"/>
                <a:cs typeface="+mn-ea"/>
                <a:sym typeface="微软雅黑" panose="020B0503020204020204" pitchFamily="34" charset="-122"/>
              </a:rPr>
              <a:t>区块链</a:t>
            </a:r>
            <a:r>
              <a:rPr lang="en-US" altLang="zh-CN" b="1" dirty="0">
                <a:latin typeface="+mj-ea"/>
                <a:ea typeface="+mj-ea"/>
                <a:cs typeface="+mn-ea"/>
                <a:sym typeface="微软雅黑" panose="020B0503020204020204" pitchFamily="34" charset="-122"/>
              </a:rPr>
              <a:t>2</a:t>
            </a:r>
            <a:endParaRPr lang="zh-CN" altLang="en-US" sz="1100" b="1" dirty="0"/>
          </a:p>
        </p:txBody>
      </p:sp>
    </p:spTree>
    <p:extLst>
      <p:ext uri="{BB962C8B-B14F-4D97-AF65-F5344CB8AC3E}">
        <p14:creationId xmlns:p14="http://schemas.microsoft.com/office/powerpoint/2010/main" val="1010337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xmlns="" id="{DA3508E7-64DE-4D45-8128-1473515C08AD}"/>
              </a:ext>
            </a:extLst>
          </p:cNvPr>
          <p:cNvSpPr>
            <a:spLocks noGrp="1"/>
          </p:cNvSpPr>
          <p:nvPr>
            <p:ph type="body" sz="quarter" idx="13"/>
          </p:nvPr>
        </p:nvSpPr>
        <p:spPr>
          <a:xfrm>
            <a:off x="6350185" y="3367198"/>
            <a:ext cx="2511353"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虚拟与现实全面交织</a:t>
            </a:r>
          </a:p>
        </p:txBody>
      </p:sp>
      <p:sp>
        <p:nvSpPr>
          <p:cNvPr id="5" name="文本占位符 4">
            <a:extLst>
              <a:ext uri="{FF2B5EF4-FFF2-40B4-BE49-F238E27FC236}">
                <a16:creationId xmlns:a16="http://schemas.microsoft.com/office/drawing/2014/main" xmlns="" id="{C0970BCC-EF27-4A02-973C-917847E209E0}"/>
              </a:ext>
            </a:extLst>
          </p:cNvPr>
          <p:cNvSpPr>
            <a:spLocks noGrp="1"/>
          </p:cNvSpPr>
          <p:nvPr>
            <p:ph type="body" sz="quarter" idx="14"/>
          </p:nvPr>
        </p:nvSpPr>
        <p:spPr>
          <a:xfrm>
            <a:off x="8862687" y="3367198"/>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去中心化</a:t>
            </a:r>
          </a:p>
        </p:txBody>
      </p:sp>
      <p:sp>
        <p:nvSpPr>
          <p:cNvPr id="6" name="文本占位符 5">
            <a:extLst>
              <a:ext uri="{FF2B5EF4-FFF2-40B4-BE49-F238E27FC236}">
                <a16:creationId xmlns:a16="http://schemas.microsoft.com/office/drawing/2014/main" xmlns="" id="{AF792482-C20C-42F2-B651-9209E8692DDE}"/>
              </a:ext>
            </a:extLst>
          </p:cNvPr>
          <p:cNvSpPr>
            <a:spLocks noGrp="1"/>
          </p:cNvSpPr>
          <p:nvPr>
            <p:ph type="body" sz="quarter" idx="15"/>
          </p:nvPr>
        </p:nvSpPr>
        <p:spPr>
          <a:xfrm>
            <a:off x="6350186" y="3917461"/>
            <a:ext cx="2266080"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加深思维的表象化</a:t>
            </a:r>
          </a:p>
        </p:txBody>
      </p:sp>
      <p:sp>
        <p:nvSpPr>
          <p:cNvPr id="8" name="文本占位符 7">
            <a:extLst>
              <a:ext uri="{FF2B5EF4-FFF2-40B4-BE49-F238E27FC236}">
                <a16:creationId xmlns:a16="http://schemas.microsoft.com/office/drawing/2014/main" xmlns="" id="{9F3EA834-1D35-4C5A-AF00-90283D9A9887}"/>
              </a:ext>
            </a:extLst>
          </p:cNvPr>
          <p:cNvSpPr>
            <a:spLocks noGrp="1"/>
          </p:cNvSpPr>
          <p:nvPr>
            <p:ph type="body" sz="quarter" idx="16"/>
          </p:nvPr>
        </p:nvSpPr>
        <p:spPr>
          <a:xfrm>
            <a:off x="8862687" y="3917461"/>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生态版图渐趋成熟</a:t>
            </a:r>
          </a:p>
        </p:txBody>
      </p:sp>
      <p:sp>
        <p:nvSpPr>
          <p:cNvPr id="3" name="文本占位符 2">
            <a:extLst>
              <a:ext uri="{FF2B5EF4-FFF2-40B4-BE49-F238E27FC236}">
                <a16:creationId xmlns:a16="http://schemas.microsoft.com/office/drawing/2014/main" xmlns="" id="{0A54917D-D546-4CE0-BEA3-CEA4CFB87D88}"/>
              </a:ext>
            </a:extLst>
          </p:cNvPr>
          <p:cNvSpPr>
            <a:spLocks noGrp="1"/>
          </p:cNvSpPr>
          <p:nvPr>
            <p:ph type="body" sz="quarter" idx="17"/>
          </p:nvPr>
        </p:nvSpPr>
        <p:spPr>
          <a:xfrm>
            <a:off x="6350185" y="4467723"/>
            <a:ext cx="2511353"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支撑技术多维拓展</a:t>
            </a:r>
          </a:p>
        </p:txBody>
      </p:sp>
      <p:sp>
        <p:nvSpPr>
          <p:cNvPr id="2" name="文本占位符 1">
            <a:extLst>
              <a:ext uri="{FF2B5EF4-FFF2-40B4-BE49-F238E27FC236}">
                <a16:creationId xmlns:a16="http://schemas.microsoft.com/office/drawing/2014/main" xmlns="" id="{63E70BE8-1AA9-4107-BAAB-56AF4761A34F}"/>
              </a:ext>
            </a:extLst>
          </p:cNvPr>
          <p:cNvSpPr>
            <a:spLocks noGrp="1"/>
          </p:cNvSpPr>
          <p:nvPr>
            <p:ph type="body" sz="quarter" idx="11"/>
          </p:nvPr>
        </p:nvSpPr>
        <p:spPr>
          <a:xfrm>
            <a:off x="6350185" y="2049542"/>
            <a:ext cx="4476601" cy="1082788"/>
          </a:xfrm>
          <a:prstGeom prst="rect">
            <a:avLst/>
          </a:prstGeom>
        </p:spPr>
        <p:txBody>
          <a:bodyPr/>
          <a:lstStyle/>
          <a:p>
            <a:r>
              <a:rPr lang="zh-CN" altLang="en-US" dirty="0">
                <a:latin typeface="+mj-ea"/>
                <a:ea typeface="+mj-ea"/>
                <a:cs typeface="+mn-ea"/>
                <a:sym typeface="微软雅黑" panose="020B0503020204020204" pitchFamily="34" charset="-122"/>
              </a:rPr>
              <a:t>元宇宙的未来</a:t>
            </a:r>
          </a:p>
        </p:txBody>
      </p:sp>
      <p:sp>
        <p:nvSpPr>
          <p:cNvPr id="10" name="文本占位符 5">
            <a:extLst>
              <a:ext uri="{FF2B5EF4-FFF2-40B4-BE49-F238E27FC236}">
                <a16:creationId xmlns:a16="http://schemas.microsoft.com/office/drawing/2014/main" xmlns="" id="{6DB603EE-588F-4182-B018-1ABC7D56F01D}"/>
              </a:ext>
            </a:extLst>
          </p:cNvPr>
          <p:cNvSpPr txBox="1">
            <a:spLocks/>
          </p:cNvSpPr>
          <p:nvPr/>
        </p:nvSpPr>
        <p:spPr>
          <a:xfrm>
            <a:off x="6561396" y="5419799"/>
            <a:ext cx="2132122" cy="516635"/>
          </a:xfrm>
          <a:prstGeom prst="rect">
            <a:avLst/>
          </a:prstGeom>
        </p:spPr>
        <p:txBody>
          <a:bodyPr anchor="ct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latin typeface="+mj-ea"/>
              <a:ea typeface="+mj-ea"/>
              <a:cs typeface="+mn-ea"/>
              <a:sym typeface="微软雅黑" panose="020B0503020204020204" pitchFamily="34" charset="-122"/>
            </a:endParaRPr>
          </a:p>
        </p:txBody>
      </p:sp>
      <p:sp>
        <p:nvSpPr>
          <p:cNvPr id="143" name="文本框-143" hidden="1">
            <a:extLst>
              <a:ext uri="{FF2B5EF4-FFF2-40B4-BE49-F238E27FC236}">
                <a16:creationId xmlns:a16="http://schemas.microsoft.com/office/drawing/2014/main" xmlns="" id="{FDD596FB-2E10-4C25-ACA8-948BE6B70339}"/>
              </a:ext>
            </a:extLst>
          </p:cNvPr>
          <p:cNvSpPr txBox="1"/>
          <p:nvPr/>
        </p:nvSpPr>
        <p:spPr>
          <a:xfrm>
            <a:off x="-4278744" y="577825"/>
            <a:ext cx="4546600" cy="5622950"/>
          </a:xfrm>
          <a:prstGeom prst="rect">
            <a:avLst/>
          </a:prstGeom>
          <a:noFill/>
          <a:ln>
            <a:noFill/>
          </a:ln>
        </p:spPr>
        <p:txBody>
          <a:bodyPr wrap="square" lIns="0" tIns="0" rIns="0" bIns="0" rtlCol="0">
            <a:spAutoFit/>
          </a:bodyPr>
          <a:lstStyle/>
          <a:p>
            <a:pPr algn="l">
              <a:lnSpc>
                <a:spcPct val="120000"/>
              </a:lnSpc>
            </a:pPr>
            <a:r>
              <a:rPr lang="en-US" altLang="zh-CN"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rPr>
              <a:t>5</a:t>
            </a:r>
            <a:endParaRPr lang="zh-CN" altLang="en-US"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3" name="任意多边形: 形状 42">
            <a:extLst>
              <a:ext uri="{FF2B5EF4-FFF2-40B4-BE49-F238E27FC236}">
                <a16:creationId xmlns:a16="http://schemas.microsoft.com/office/drawing/2014/main" xmlns="" id="{FA30E952-F522-4143-9C8E-760DA6A70F12}"/>
              </a:ext>
            </a:extLst>
          </p:cNvPr>
          <p:cNvSpPr/>
          <p:nvPr/>
        </p:nvSpPr>
        <p:spPr>
          <a:xfrm>
            <a:off x="9959369" y="6061434"/>
            <a:ext cx="2234219" cy="796566"/>
          </a:xfrm>
          <a:custGeom>
            <a:avLst/>
            <a:gdLst>
              <a:gd name="connsiteX0" fmla="*/ 1326682 w 2234219"/>
              <a:gd name="connsiteY0" fmla="*/ 0 h 796566"/>
              <a:gd name="connsiteX1" fmla="*/ 1713677 w 2234219"/>
              <a:gd name="connsiteY1" fmla="*/ 0 h 796566"/>
              <a:gd name="connsiteX2" fmla="*/ 2234219 w 2234219"/>
              <a:gd name="connsiteY2" fmla="*/ 588731 h 796566"/>
              <a:gd name="connsiteX3" fmla="*/ 2050453 w 2234219"/>
              <a:gd name="connsiteY3" fmla="*/ 796566 h 796566"/>
              <a:gd name="connsiteX4" fmla="*/ 1663457 w 2234219"/>
              <a:gd name="connsiteY4" fmla="*/ 796566 h 796566"/>
              <a:gd name="connsiteX5" fmla="*/ 1847223 w 2234219"/>
              <a:gd name="connsiteY5" fmla="*/ 588731 h 796566"/>
              <a:gd name="connsiteX6" fmla="*/ 663341 w 2234219"/>
              <a:gd name="connsiteY6" fmla="*/ 0 h 796566"/>
              <a:gd name="connsiteX7" fmla="*/ 1050337 w 2234219"/>
              <a:gd name="connsiteY7" fmla="*/ 0 h 796566"/>
              <a:gd name="connsiteX8" fmla="*/ 1570878 w 2234219"/>
              <a:gd name="connsiteY8" fmla="*/ 588731 h 796566"/>
              <a:gd name="connsiteX9" fmla="*/ 1387112 w 2234219"/>
              <a:gd name="connsiteY9" fmla="*/ 796566 h 796566"/>
              <a:gd name="connsiteX10" fmla="*/ 1000116 w 2234219"/>
              <a:gd name="connsiteY10" fmla="*/ 796566 h 796566"/>
              <a:gd name="connsiteX11" fmla="*/ 1183882 w 2234219"/>
              <a:gd name="connsiteY11" fmla="*/ 588731 h 796566"/>
              <a:gd name="connsiteX12" fmla="*/ 0 w 2234219"/>
              <a:gd name="connsiteY12" fmla="*/ 0 h 796566"/>
              <a:gd name="connsiteX13" fmla="*/ 386996 w 2234219"/>
              <a:gd name="connsiteY13" fmla="*/ 0 h 796566"/>
              <a:gd name="connsiteX14" fmla="*/ 907537 w 2234219"/>
              <a:gd name="connsiteY14" fmla="*/ 588731 h 796566"/>
              <a:gd name="connsiteX15" fmla="*/ 723772 w 2234219"/>
              <a:gd name="connsiteY15" fmla="*/ 796566 h 796566"/>
              <a:gd name="connsiteX16" fmla="*/ 336776 w 2234219"/>
              <a:gd name="connsiteY16" fmla="*/ 796566 h 796566"/>
              <a:gd name="connsiteX17" fmla="*/ 520542 w 2234219"/>
              <a:gd name="connsiteY17" fmla="*/ 588731 h 79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4219" h="796566">
                <a:moveTo>
                  <a:pt x="1326682" y="0"/>
                </a:moveTo>
                <a:lnTo>
                  <a:pt x="1713677" y="0"/>
                </a:lnTo>
                <a:lnTo>
                  <a:pt x="2234219" y="588731"/>
                </a:lnTo>
                <a:lnTo>
                  <a:pt x="2050453" y="796566"/>
                </a:lnTo>
                <a:lnTo>
                  <a:pt x="1663457" y="796566"/>
                </a:lnTo>
                <a:lnTo>
                  <a:pt x="1847223" y="588731"/>
                </a:lnTo>
                <a:close/>
                <a:moveTo>
                  <a:pt x="663341" y="0"/>
                </a:moveTo>
                <a:lnTo>
                  <a:pt x="1050337" y="0"/>
                </a:lnTo>
                <a:lnTo>
                  <a:pt x="1570878" y="588731"/>
                </a:lnTo>
                <a:lnTo>
                  <a:pt x="1387112" y="796566"/>
                </a:lnTo>
                <a:lnTo>
                  <a:pt x="1000116" y="796566"/>
                </a:lnTo>
                <a:lnTo>
                  <a:pt x="1183882" y="588731"/>
                </a:lnTo>
                <a:close/>
                <a:moveTo>
                  <a:pt x="0" y="0"/>
                </a:moveTo>
                <a:lnTo>
                  <a:pt x="386996" y="0"/>
                </a:lnTo>
                <a:lnTo>
                  <a:pt x="907537" y="588731"/>
                </a:lnTo>
                <a:lnTo>
                  <a:pt x="723772" y="796566"/>
                </a:lnTo>
                <a:lnTo>
                  <a:pt x="336776" y="796566"/>
                </a:lnTo>
                <a:lnTo>
                  <a:pt x="520542" y="588731"/>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190" name="任意多边形: 形状 189">
            <a:extLst>
              <a:ext uri="{FF2B5EF4-FFF2-40B4-BE49-F238E27FC236}">
                <a16:creationId xmlns:a16="http://schemas.microsoft.com/office/drawing/2014/main" xmlns="" id="{EE289806-EDA9-4E1C-8C11-BC774D353309}"/>
              </a:ext>
            </a:extLst>
          </p:cNvPr>
          <p:cNvSpPr/>
          <p:nvPr/>
        </p:nvSpPr>
        <p:spPr>
          <a:xfrm>
            <a:off x="8693518" y="1998084"/>
            <a:ext cx="1622772" cy="85521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191" name="任意多边形: 形状 190">
            <a:extLst>
              <a:ext uri="{FF2B5EF4-FFF2-40B4-BE49-F238E27FC236}">
                <a16:creationId xmlns:a16="http://schemas.microsoft.com/office/drawing/2014/main" xmlns="" id="{A766EA9A-13C2-4506-AF56-E4A73745B8EA}"/>
              </a:ext>
            </a:extLst>
          </p:cNvPr>
          <p:cNvSpPr/>
          <p:nvPr/>
        </p:nvSpPr>
        <p:spPr>
          <a:xfrm>
            <a:off x="626223" y="914400"/>
            <a:ext cx="1069475" cy="563623"/>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2" name="任意多边形: 形状 191">
            <a:extLst>
              <a:ext uri="{FF2B5EF4-FFF2-40B4-BE49-F238E27FC236}">
                <a16:creationId xmlns:a16="http://schemas.microsoft.com/office/drawing/2014/main" xmlns="" id="{BBDF0A11-FBCF-4467-A5B0-2867DF3F19BA}"/>
              </a:ext>
            </a:extLst>
          </p:cNvPr>
          <p:cNvSpPr/>
          <p:nvPr/>
        </p:nvSpPr>
        <p:spPr>
          <a:xfrm>
            <a:off x="5295554" y="1554868"/>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grpSp>
        <p:nvGrpSpPr>
          <p:cNvPr id="11" name="组合 10">
            <a:extLst>
              <a:ext uri="{FF2B5EF4-FFF2-40B4-BE49-F238E27FC236}">
                <a16:creationId xmlns:a16="http://schemas.microsoft.com/office/drawing/2014/main" xmlns="" id="{02103278-870C-4591-96CB-83E678821FF8}"/>
              </a:ext>
            </a:extLst>
          </p:cNvPr>
          <p:cNvGrpSpPr/>
          <p:nvPr/>
        </p:nvGrpSpPr>
        <p:grpSpPr>
          <a:xfrm>
            <a:off x="2336087" y="2078117"/>
            <a:ext cx="2049839" cy="3124800"/>
            <a:chOff x="-3847452" y="1949648"/>
            <a:chExt cx="2049839" cy="3124800"/>
          </a:xfrm>
        </p:grpSpPr>
        <p:sp>
          <p:nvSpPr>
            <p:cNvPr id="41" name="文本框 40">
              <a:extLst>
                <a:ext uri="{FF2B5EF4-FFF2-40B4-BE49-F238E27FC236}">
                  <a16:creationId xmlns:a16="http://schemas.microsoft.com/office/drawing/2014/main" xmlns="" id="{6B0977B3-98B9-4690-84C5-632685FA3C66}"/>
                </a:ext>
              </a:extLst>
            </p:cNvPr>
            <p:cNvSpPr txBox="1">
              <a:spLocks noChangeAspect="1"/>
            </p:cNvSpPr>
            <p:nvPr/>
          </p:nvSpPr>
          <p:spPr>
            <a:xfrm rot="1800000">
              <a:off x="-3414105" y="2610248"/>
              <a:ext cx="1183144" cy="1803600"/>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3" name="文本框 82">
              <a:extLst>
                <a:ext uri="{FF2B5EF4-FFF2-40B4-BE49-F238E27FC236}">
                  <a16:creationId xmlns:a16="http://schemas.microsoft.com/office/drawing/2014/main" xmlns="" id="{100D7215-E594-4656-864D-5DA346A3C2CB}"/>
                </a:ext>
              </a:extLst>
            </p:cNvPr>
            <p:cNvSpPr txBox="1">
              <a:spLocks noChangeAspect="1"/>
            </p:cNvSpPr>
            <p:nvPr/>
          </p:nvSpPr>
          <p:spPr>
            <a:xfrm rot="1714286">
              <a:off x="-3452298" y="2584829"/>
              <a:ext cx="1224415" cy="1866514"/>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0711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4" name="文本框 83">
              <a:extLst>
                <a:ext uri="{FF2B5EF4-FFF2-40B4-BE49-F238E27FC236}">
                  <a16:creationId xmlns:a16="http://schemas.microsoft.com/office/drawing/2014/main" xmlns="" id="{B8D54D88-BFC4-4384-BC0E-B0BE1AE1F469}"/>
                </a:ext>
              </a:extLst>
            </p:cNvPr>
            <p:cNvSpPr txBox="1">
              <a:spLocks noChangeAspect="1"/>
            </p:cNvSpPr>
            <p:nvPr/>
          </p:nvSpPr>
          <p:spPr>
            <a:xfrm rot="1628571">
              <a:off x="-3488623" y="2559234"/>
              <a:ext cx="1265686" cy="1929427"/>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0C143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5" name="文本框 84">
              <a:extLst>
                <a:ext uri="{FF2B5EF4-FFF2-40B4-BE49-F238E27FC236}">
                  <a16:creationId xmlns:a16="http://schemas.microsoft.com/office/drawing/2014/main" xmlns="" id="{A5EA924A-876E-4E46-91CF-69721111CF8E}"/>
                </a:ext>
              </a:extLst>
            </p:cNvPr>
            <p:cNvSpPr txBox="1">
              <a:spLocks noChangeAspect="1"/>
            </p:cNvSpPr>
            <p:nvPr/>
          </p:nvSpPr>
          <p:spPr>
            <a:xfrm rot="1542857">
              <a:off x="-3523089" y="2533392"/>
              <a:ext cx="1306958" cy="1992343"/>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10173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6" name="文本框 85">
              <a:extLst>
                <a:ext uri="{FF2B5EF4-FFF2-40B4-BE49-F238E27FC236}">
                  <a16:creationId xmlns:a16="http://schemas.microsoft.com/office/drawing/2014/main" xmlns="" id="{55F860D7-FF84-4C54-B21F-2119FE29D387}"/>
                </a:ext>
              </a:extLst>
            </p:cNvPr>
            <p:cNvSpPr txBox="1">
              <a:spLocks noChangeAspect="1"/>
            </p:cNvSpPr>
            <p:nvPr/>
          </p:nvSpPr>
          <p:spPr>
            <a:xfrm rot="1457143">
              <a:off x="-3555703" y="2507232"/>
              <a:ext cx="1348229" cy="2055257"/>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151B4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7" name="文本框 86">
              <a:extLst>
                <a:ext uri="{FF2B5EF4-FFF2-40B4-BE49-F238E27FC236}">
                  <a16:creationId xmlns:a16="http://schemas.microsoft.com/office/drawing/2014/main" xmlns="" id="{506F58FD-8B74-4E8B-9ED0-94AB4E9D4F72}"/>
                </a:ext>
              </a:extLst>
            </p:cNvPr>
            <p:cNvSpPr txBox="1">
              <a:spLocks noChangeAspect="1"/>
            </p:cNvSpPr>
            <p:nvPr/>
          </p:nvSpPr>
          <p:spPr>
            <a:xfrm rot="1371429">
              <a:off x="-3586480" y="2480689"/>
              <a:ext cx="1389500" cy="2118171"/>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1A1E4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8" name="文本框 87">
              <a:extLst>
                <a:ext uri="{FF2B5EF4-FFF2-40B4-BE49-F238E27FC236}">
                  <a16:creationId xmlns:a16="http://schemas.microsoft.com/office/drawing/2014/main" xmlns="" id="{C3BCC1BE-A449-4EF5-B4CB-14EEAEE0E130}"/>
                </a:ext>
              </a:extLst>
            </p:cNvPr>
            <p:cNvSpPr txBox="1">
              <a:spLocks noChangeAspect="1"/>
            </p:cNvSpPr>
            <p:nvPr/>
          </p:nvSpPr>
          <p:spPr>
            <a:xfrm rot="1285714">
              <a:off x="-3615433" y="2453692"/>
              <a:ext cx="1430771" cy="2181086"/>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1E21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9" name="文本框 88">
              <a:extLst>
                <a:ext uri="{FF2B5EF4-FFF2-40B4-BE49-F238E27FC236}">
                  <a16:creationId xmlns:a16="http://schemas.microsoft.com/office/drawing/2014/main" xmlns="" id="{B467762F-4E71-4907-B145-F2FEE2B5D47F}"/>
                </a:ext>
              </a:extLst>
            </p:cNvPr>
            <p:cNvSpPr txBox="1">
              <a:spLocks noChangeAspect="1"/>
            </p:cNvSpPr>
            <p:nvPr/>
          </p:nvSpPr>
          <p:spPr>
            <a:xfrm rot="1200000">
              <a:off x="-3642578" y="2426173"/>
              <a:ext cx="1472042" cy="2244000"/>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23255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0" name="文本框 89">
              <a:extLst>
                <a:ext uri="{FF2B5EF4-FFF2-40B4-BE49-F238E27FC236}">
                  <a16:creationId xmlns:a16="http://schemas.microsoft.com/office/drawing/2014/main" xmlns="" id="{58412DCD-64F4-43CE-B593-31205D9E31AD}"/>
                </a:ext>
              </a:extLst>
            </p:cNvPr>
            <p:cNvSpPr txBox="1">
              <a:spLocks noChangeAspect="1"/>
            </p:cNvSpPr>
            <p:nvPr/>
          </p:nvSpPr>
          <p:spPr>
            <a:xfrm rot="1114286">
              <a:off x="-3667937" y="2398064"/>
              <a:ext cx="1513314" cy="2306916"/>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27286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1" name="文本框 90">
              <a:extLst>
                <a:ext uri="{FF2B5EF4-FFF2-40B4-BE49-F238E27FC236}">
                  <a16:creationId xmlns:a16="http://schemas.microsoft.com/office/drawing/2014/main" xmlns="" id="{9F9CD202-57CE-435E-BA1D-72FB449B7911}"/>
                </a:ext>
              </a:extLst>
            </p:cNvPr>
            <p:cNvSpPr txBox="1">
              <a:spLocks noChangeAspect="1"/>
            </p:cNvSpPr>
            <p:nvPr/>
          </p:nvSpPr>
          <p:spPr>
            <a:xfrm rot="1028571">
              <a:off x="-3691525" y="2369298"/>
              <a:ext cx="1554585" cy="2369829"/>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2C2B6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2" name="文本框 91">
              <a:extLst>
                <a:ext uri="{FF2B5EF4-FFF2-40B4-BE49-F238E27FC236}">
                  <a16:creationId xmlns:a16="http://schemas.microsoft.com/office/drawing/2014/main" xmlns="" id="{833AE0A5-E03D-4A98-9F2A-B1B7B8EEA227}"/>
                </a:ext>
              </a:extLst>
            </p:cNvPr>
            <p:cNvSpPr txBox="1">
              <a:spLocks noChangeAspect="1"/>
            </p:cNvSpPr>
            <p:nvPr/>
          </p:nvSpPr>
          <p:spPr>
            <a:xfrm rot="942857">
              <a:off x="-3713372" y="2339809"/>
              <a:ext cx="1595856" cy="2432743"/>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312E7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3" name="文本框 92">
              <a:extLst>
                <a:ext uri="{FF2B5EF4-FFF2-40B4-BE49-F238E27FC236}">
                  <a16:creationId xmlns:a16="http://schemas.microsoft.com/office/drawing/2014/main" xmlns="" id="{98563D53-9EA2-4676-98B7-94B7249C8264}"/>
                </a:ext>
              </a:extLst>
            </p:cNvPr>
            <p:cNvSpPr txBox="1">
              <a:spLocks noChangeAspect="1"/>
            </p:cNvSpPr>
            <p:nvPr/>
          </p:nvSpPr>
          <p:spPr>
            <a:xfrm rot="857143">
              <a:off x="-3733500" y="2309532"/>
              <a:ext cx="1637127" cy="2495657"/>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35327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4" name="文本框 93">
              <a:extLst>
                <a:ext uri="{FF2B5EF4-FFF2-40B4-BE49-F238E27FC236}">
                  <a16:creationId xmlns:a16="http://schemas.microsoft.com/office/drawing/2014/main" xmlns="" id="{FC19B5F6-64C7-4492-BF1F-64EC6A554F92}"/>
                </a:ext>
              </a:extLst>
            </p:cNvPr>
            <p:cNvSpPr txBox="1">
              <a:spLocks noChangeAspect="1"/>
            </p:cNvSpPr>
            <p:nvPr/>
          </p:nvSpPr>
          <p:spPr>
            <a:xfrm rot="771429">
              <a:off x="-3751939" y="2278400"/>
              <a:ext cx="1678398" cy="2558571"/>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3A358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5" name="文本框 94">
              <a:extLst>
                <a:ext uri="{FF2B5EF4-FFF2-40B4-BE49-F238E27FC236}">
                  <a16:creationId xmlns:a16="http://schemas.microsoft.com/office/drawing/2014/main" xmlns="" id="{76F7BCF8-633B-4D3F-BDD1-2403131FE275}"/>
                </a:ext>
              </a:extLst>
            </p:cNvPr>
            <p:cNvSpPr txBox="1">
              <a:spLocks noChangeAspect="1"/>
            </p:cNvSpPr>
            <p:nvPr/>
          </p:nvSpPr>
          <p:spPr>
            <a:xfrm rot="685714">
              <a:off x="-3768716" y="2246352"/>
              <a:ext cx="1719669" cy="2621486"/>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3F389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6" name="文本框 95">
              <a:extLst>
                <a:ext uri="{FF2B5EF4-FFF2-40B4-BE49-F238E27FC236}">
                  <a16:creationId xmlns:a16="http://schemas.microsoft.com/office/drawing/2014/main" xmlns="" id="{869814AB-550B-4125-A9F6-DF6540C8A11D}"/>
                </a:ext>
              </a:extLst>
            </p:cNvPr>
            <p:cNvSpPr txBox="1">
              <a:spLocks noChangeAspect="1"/>
            </p:cNvSpPr>
            <p:nvPr/>
          </p:nvSpPr>
          <p:spPr>
            <a:xfrm rot="600000">
              <a:off x="-3783867" y="2213324"/>
              <a:ext cx="1760941" cy="2684402"/>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433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7" name="文本框 96">
              <a:extLst>
                <a:ext uri="{FF2B5EF4-FFF2-40B4-BE49-F238E27FC236}">
                  <a16:creationId xmlns:a16="http://schemas.microsoft.com/office/drawing/2014/main" xmlns="" id="{2D0FA776-C484-482A-826C-CBE494C43659}"/>
                </a:ext>
              </a:extLst>
            </p:cNvPr>
            <p:cNvSpPr txBox="1">
              <a:spLocks noChangeAspect="1"/>
            </p:cNvSpPr>
            <p:nvPr/>
          </p:nvSpPr>
          <p:spPr>
            <a:xfrm rot="514286">
              <a:off x="-3797424" y="2179254"/>
              <a:ext cx="1802212" cy="2747316"/>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483FA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8" name="文本框 97">
              <a:extLst>
                <a:ext uri="{FF2B5EF4-FFF2-40B4-BE49-F238E27FC236}">
                  <a16:creationId xmlns:a16="http://schemas.microsoft.com/office/drawing/2014/main" xmlns="" id="{A718C26B-1D5D-4A4E-8ADB-0B51C2F824F0}"/>
                </a:ext>
              </a:extLst>
            </p:cNvPr>
            <p:cNvSpPr txBox="1">
              <a:spLocks noChangeAspect="1"/>
            </p:cNvSpPr>
            <p:nvPr/>
          </p:nvSpPr>
          <p:spPr>
            <a:xfrm rot="428571">
              <a:off x="-3809420" y="2144082"/>
              <a:ext cx="1843483" cy="2810230"/>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4C42A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9" name="文本框 98">
              <a:extLst>
                <a:ext uri="{FF2B5EF4-FFF2-40B4-BE49-F238E27FC236}">
                  <a16:creationId xmlns:a16="http://schemas.microsoft.com/office/drawing/2014/main" xmlns="" id="{0411D9D2-35A5-47C9-AB85-6F58A62D7EC6}"/>
                </a:ext>
              </a:extLst>
            </p:cNvPr>
            <p:cNvSpPr txBox="1">
              <a:spLocks noChangeAspect="1"/>
            </p:cNvSpPr>
            <p:nvPr/>
          </p:nvSpPr>
          <p:spPr>
            <a:xfrm rot="342857">
              <a:off x="-3819899" y="2107748"/>
              <a:ext cx="1884754" cy="2873143"/>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5145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100" name="文本框 99">
              <a:extLst>
                <a:ext uri="{FF2B5EF4-FFF2-40B4-BE49-F238E27FC236}">
                  <a16:creationId xmlns:a16="http://schemas.microsoft.com/office/drawing/2014/main" xmlns="" id="{70EA3D61-73D1-4132-A105-F34ADA04D479}"/>
                </a:ext>
              </a:extLst>
            </p:cNvPr>
            <p:cNvSpPr txBox="1">
              <a:spLocks noChangeAspect="1"/>
            </p:cNvSpPr>
            <p:nvPr/>
          </p:nvSpPr>
          <p:spPr>
            <a:xfrm rot="257143">
              <a:off x="-3828898" y="2070193"/>
              <a:ext cx="1926025" cy="2936057"/>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5649B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101" name="文本框 100">
              <a:extLst>
                <a:ext uri="{FF2B5EF4-FFF2-40B4-BE49-F238E27FC236}">
                  <a16:creationId xmlns:a16="http://schemas.microsoft.com/office/drawing/2014/main" xmlns="" id="{2FA3CAB5-2672-44BC-93DE-13DA4423BAA3}"/>
                </a:ext>
              </a:extLst>
            </p:cNvPr>
            <p:cNvSpPr txBox="1">
              <a:spLocks noChangeAspect="1"/>
            </p:cNvSpPr>
            <p:nvPr/>
          </p:nvSpPr>
          <p:spPr>
            <a:xfrm rot="171429">
              <a:off x="-3836461" y="2031362"/>
              <a:ext cx="1967297" cy="2998973"/>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5A4CC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103" name="文本框 102">
              <a:extLst>
                <a:ext uri="{FF2B5EF4-FFF2-40B4-BE49-F238E27FC236}">
                  <a16:creationId xmlns:a16="http://schemas.microsoft.com/office/drawing/2014/main" xmlns="" id="{857E1BBB-25A7-405F-A8B7-FBC8A0B12472}"/>
                </a:ext>
              </a:extLst>
            </p:cNvPr>
            <p:cNvSpPr txBox="1">
              <a:spLocks noChangeAspect="1"/>
            </p:cNvSpPr>
            <p:nvPr/>
          </p:nvSpPr>
          <p:spPr>
            <a:xfrm rot="85714">
              <a:off x="-3842630" y="1991199"/>
              <a:ext cx="2008568" cy="3061888"/>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5F4FC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0" name="文本框 39">
              <a:extLst>
                <a:ext uri="{FF2B5EF4-FFF2-40B4-BE49-F238E27FC236}">
                  <a16:creationId xmlns:a16="http://schemas.microsoft.com/office/drawing/2014/main" xmlns="" id="{FB9C84E4-D686-4914-BC1F-E5713E3871D0}"/>
                </a:ext>
              </a:extLst>
            </p:cNvPr>
            <p:cNvSpPr txBox="1">
              <a:spLocks noChangeAspect="1"/>
            </p:cNvSpPr>
            <p:nvPr/>
          </p:nvSpPr>
          <p:spPr>
            <a:xfrm>
              <a:off x="-3847452" y="1949648"/>
              <a:ext cx="2049839" cy="3124800"/>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47625">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grpSp>
      <p:pic>
        <p:nvPicPr>
          <p:cNvPr id="104" name="图片 103">
            <a:extLst>
              <a:ext uri="{FF2B5EF4-FFF2-40B4-BE49-F238E27FC236}">
                <a16:creationId xmlns:a16="http://schemas.microsoft.com/office/drawing/2014/main" xmlns="" id="{781518BD-B249-41A2-9C47-45406C78CB4A}"/>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34858" y="622067"/>
            <a:ext cx="1997869" cy="897171"/>
          </a:xfrm>
          <a:prstGeom prst="rect">
            <a:avLst/>
          </a:prstGeom>
        </p:spPr>
      </p:pic>
      <p:sp>
        <p:nvSpPr>
          <p:cNvPr id="105" name="文本框 104">
            <a:extLst>
              <a:ext uri="{FF2B5EF4-FFF2-40B4-BE49-F238E27FC236}">
                <a16:creationId xmlns:a16="http://schemas.microsoft.com/office/drawing/2014/main" xmlns="" id="{E7178E22-D195-489E-9CC6-3D01B02A203B}"/>
              </a:ext>
            </a:extLst>
          </p:cNvPr>
          <p:cNvSpPr txBox="1"/>
          <p:nvPr/>
        </p:nvSpPr>
        <p:spPr>
          <a:xfrm>
            <a:off x="6461502" y="2985548"/>
            <a:ext cx="2862249"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40000"/>
                  </a:schemeClr>
                </a:solidFill>
                <a:latin typeface="+mj-ea"/>
                <a:ea typeface="+mj-ea"/>
                <a:cs typeface="+mn-ea"/>
                <a:sym typeface="微软雅黑" panose="020B0503020204020204" pitchFamily="34" charset="-122"/>
              </a:rPr>
              <a:t>The future of the metaverse</a:t>
            </a:r>
            <a:endParaRPr lang="zh-CN" altLang="en-US" sz="1600" dirty="0">
              <a:solidFill>
                <a:schemeClr val="tx1">
                  <a:alpha val="40000"/>
                </a:schemeClr>
              </a:solidFill>
              <a:latin typeface="+mj-ea"/>
              <a:ea typeface="+mj-ea"/>
              <a:cs typeface="+mn-ea"/>
              <a:sym typeface="微软雅黑" panose="020B0503020204020204" pitchFamily="34" charset="-122"/>
            </a:endParaRPr>
          </a:p>
        </p:txBody>
      </p:sp>
      <p:sp>
        <p:nvSpPr>
          <p:cNvPr id="106" name="任意多边形: 形状 105">
            <a:extLst>
              <a:ext uri="{FF2B5EF4-FFF2-40B4-BE49-F238E27FC236}">
                <a16:creationId xmlns:a16="http://schemas.microsoft.com/office/drawing/2014/main" xmlns="" id="{99D19F20-88EB-42FD-9638-CA832478F80F}"/>
              </a:ext>
            </a:extLst>
          </p:cNvPr>
          <p:cNvSpPr/>
          <p:nvPr/>
        </p:nvSpPr>
        <p:spPr>
          <a:xfrm>
            <a:off x="6719901" y="5632535"/>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Tree>
    <p:extLst>
      <p:ext uri="{BB962C8B-B14F-4D97-AF65-F5344CB8AC3E}">
        <p14:creationId xmlns:p14="http://schemas.microsoft.com/office/powerpoint/2010/main" val="994199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剪去对角 2">
            <a:extLst>
              <a:ext uri="{FF2B5EF4-FFF2-40B4-BE49-F238E27FC236}">
                <a16:creationId xmlns:a16="http://schemas.microsoft.com/office/drawing/2014/main" xmlns="" id="{0D6EE053-4151-4E89-84D3-DE3F4B068D0C}"/>
              </a:ext>
            </a:extLst>
          </p:cNvPr>
          <p:cNvSpPr/>
          <p:nvPr/>
        </p:nvSpPr>
        <p:spPr>
          <a:xfrm>
            <a:off x="1536700" y="1309324"/>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3" name="矩形: 剪去对角 12">
            <a:extLst>
              <a:ext uri="{FF2B5EF4-FFF2-40B4-BE49-F238E27FC236}">
                <a16:creationId xmlns:a16="http://schemas.microsoft.com/office/drawing/2014/main" xmlns="" id="{ED908CBE-852F-43FC-BFFD-E4DA69468691}"/>
              </a:ext>
            </a:extLst>
          </p:cNvPr>
          <p:cNvSpPr/>
          <p:nvPr/>
        </p:nvSpPr>
        <p:spPr>
          <a:xfrm>
            <a:off x="1536700" y="2137049"/>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4" name="矩形: 剪去对角 13">
            <a:extLst>
              <a:ext uri="{FF2B5EF4-FFF2-40B4-BE49-F238E27FC236}">
                <a16:creationId xmlns:a16="http://schemas.microsoft.com/office/drawing/2014/main" xmlns="" id="{077E5DCF-4873-4E63-9844-9081CC2F1472}"/>
              </a:ext>
            </a:extLst>
          </p:cNvPr>
          <p:cNvSpPr/>
          <p:nvPr/>
        </p:nvSpPr>
        <p:spPr>
          <a:xfrm>
            <a:off x="1536700" y="2964774"/>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5" name="矩形: 剪去对角 14">
            <a:extLst>
              <a:ext uri="{FF2B5EF4-FFF2-40B4-BE49-F238E27FC236}">
                <a16:creationId xmlns:a16="http://schemas.microsoft.com/office/drawing/2014/main" xmlns="" id="{74C07F0C-7907-4661-8925-7E2D6D0B7774}"/>
              </a:ext>
            </a:extLst>
          </p:cNvPr>
          <p:cNvSpPr/>
          <p:nvPr/>
        </p:nvSpPr>
        <p:spPr>
          <a:xfrm>
            <a:off x="1536700" y="3792499"/>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6" name="矩形: 剪去对角 15">
            <a:extLst>
              <a:ext uri="{FF2B5EF4-FFF2-40B4-BE49-F238E27FC236}">
                <a16:creationId xmlns:a16="http://schemas.microsoft.com/office/drawing/2014/main" xmlns="" id="{09896ED4-18C9-408F-9DAD-5C265F5D8917}"/>
              </a:ext>
            </a:extLst>
          </p:cNvPr>
          <p:cNvSpPr/>
          <p:nvPr/>
        </p:nvSpPr>
        <p:spPr>
          <a:xfrm>
            <a:off x="1536700" y="4620224"/>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7" name="矩形: 剪去对角 16">
            <a:extLst>
              <a:ext uri="{FF2B5EF4-FFF2-40B4-BE49-F238E27FC236}">
                <a16:creationId xmlns:a16="http://schemas.microsoft.com/office/drawing/2014/main" xmlns="" id="{A7034D1C-0A77-4ED2-9425-CE21ECE5FA1D}"/>
              </a:ext>
            </a:extLst>
          </p:cNvPr>
          <p:cNvSpPr/>
          <p:nvPr/>
        </p:nvSpPr>
        <p:spPr>
          <a:xfrm>
            <a:off x="1536700" y="5447951"/>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0" name="文本占位符 9">
            <a:extLst>
              <a:ext uri="{FF2B5EF4-FFF2-40B4-BE49-F238E27FC236}">
                <a16:creationId xmlns:a16="http://schemas.microsoft.com/office/drawing/2014/main" xmlns="" id="{7D06E04F-695C-447F-B4F4-190C6D2D3FDA}"/>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元宇宙是虚拟与现实的全面交织</a:t>
            </a:r>
          </a:p>
        </p:txBody>
      </p:sp>
      <p:pic>
        <p:nvPicPr>
          <p:cNvPr id="9" name="图片 8">
            <a:extLst>
              <a:ext uri="{FF2B5EF4-FFF2-40B4-BE49-F238E27FC236}">
                <a16:creationId xmlns:a16="http://schemas.microsoft.com/office/drawing/2014/main" xmlns="" id="{8C5DB328-957F-4FE3-B2DA-774A495E9896}"/>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5" name="文本框 4">
            <a:extLst>
              <a:ext uri="{FF2B5EF4-FFF2-40B4-BE49-F238E27FC236}">
                <a16:creationId xmlns:a16="http://schemas.microsoft.com/office/drawing/2014/main" xmlns="" id="{AF025513-CB2C-4247-BA6D-F4E02F735539}"/>
              </a:ext>
            </a:extLst>
          </p:cNvPr>
          <p:cNvSpPr txBox="1"/>
          <p:nvPr/>
        </p:nvSpPr>
        <p:spPr>
          <a:xfrm>
            <a:off x="1743077" y="1460788"/>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元宇宙时代无物不虚拟、无物不现实，虚拟与现实的区分将失去意义</a:t>
            </a:r>
          </a:p>
        </p:txBody>
      </p:sp>
      <p:sp>
        <p:nvSpPr>
          <p:cNvPr id="6" name="文本框 5">
            <a:extLst>
              <a:ext uri="{FF2B5EF4-FFF2-40B4-BE49-F238E27FC236}">
                <a16:creationId xmlns:a16="http://schemas.microsoft.com/office/drawing/2014/main" xmlns="" id="{A1F1449C-D882-4E12-8597-2A6D61933952}"/>
              </a:ext>
            </a:extLst>
          </p:cNvPr>
          <p:cNvSpPr txBox="1"/>
          <p:nvPr/>
        </p:nvSpPr>
        <p:spPr>
          <a:xfrm>
            <a:off x="1743077" y="2288513"/>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元宇宙将以虚实融合的方式深刻改变现有社会的组织与运作</a:t>
            </a:r>
          </a:p>
        </p:txBody>
      </p:sp>
      <p:sp>
        <p:nvSpPr>
          <p:cNvPr id="7" name="文本框 6">
            <a:extLst>
              <a:ext uri="{FF2B5EF4-FFF2-40B4-BE49-F238E27FC236}">
                <a16:creationId xmlns:a16="http://schemas.microsoft.com/office/drawing/2014/main" xmlns="" id="{1A7DE2CD-D668-450E-928B-7A4A004BB8D0}"/>
              </a:ext>
            </a:extLst>
          </p:cNvPr>
          <p:cNvSpPr txBox="1"/>
          <p:nvPr/>
        </p:nvSpPr>
        <p:spPr>
          <a:xfrm>
            <a:off x="1743077" y="3116238"/>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元宇宙不会以虚拟生活替代现实生活，而会形成虚实二维的新型生活方式</a:t>
            </a:r>
          </a:p>
        </p:txBody>
      </p:sp>
      <p:sp>
        <p:nvSpPr>
          <p:cNvPr id="8" name="文本框 7">
            <a:extLst>
              <a:ext uri="{FF2B5EF4-FFF2-40B4-BE49-F238E27FC236}">
                <a16:creationId xmlns:a16="http://schemas.microsoft.com/office/drawing/2014/main" xmlns="" id="{F9399781-2B64-4B8E-9564-9D872F8C9B75}"/>
              </a:ext>
            </a:extLst>
          </p:cNvPr>
          <p:cNvSpPr txBox="1"/>
          <p:nvPr/>
        </p:nvSpPr>
        <p:spPr>
          <a:xfrm>
            <a:off x="1743077" y="3943963"/>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元宇宙不会以虚拟社会关系取代现实中的社会关系，而会催生线上线下一体的新型社会关系</a:t>
            </a:r>
          </a:p>
        </p:txBody>
      </p:sp>
      <p:sp>
        <p:nvSpPr>
          <p:cNvPr id="11" name="文本框 10">
            <a:extLst>
              <a:ext uri="{FF2B5EF4-FFF2-40B4-BE49-F238E27FC236}">
                <a16:creationId xmlns:a16="http://schemas.microsoft.com/office/drawing/2014/main" xmlns="" id="{998FCA80-6F2A-4086-9184-F2584BDF6A9F}"/>
              </a:ext>
            </a:extLst>
          </p:cNvPr>
          <p:cNvSpPr txBox="1"/>
          <p:nvPr/>
        </p:nvSpPr>
        <p:spPr>
          <a:xfrm>
            <a:off x="1743077" y="4771688"/>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元宇宙并不会以虚拟经济取代实体经济，而会从虚拟维度赋予实体经济新的活力</a:t>
            </a:r>
          </a:p>
        </p:txBody>
      </p:sp>
      <p:sp>
        <p:nvSpPr>
          <p:cNvPr id="12" name="文本框 11">
            <a:extLst>
              <a:ext uri="{FF2B5EF4-FFF2-40B4-BE49-F238E27FC236}">
                <a16:creationId xmlns:a16="http://schemas.microsoft.com/office/drawing/2014/main" xmlns="" id="{68A31290-CB0E-4B51-A293-84BD3B91DE02}"/>
              </a:ext>
            </a:extLst>
          </p:cNvPr>
          <p:cNvSpPr txBox="1"/>
          <p:nvPr/>
        </p:nvSpPr>
        <p:spPr>
          <a:xfrm>
            <a:off x="1743077" y="5599415"/>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随着虚实融合的深入，元宇宙中的新型违法犯罪形式将对监管工作形成巨大挑战</a:t>
            </a:r>
          </a:p>
        </p:txBody>
      </p:sp>
      <p:sp>
        <p:nvSpPr>
          <p:cNvPr id="25" name="矩形: 剪去对角 24">
            <a:extLst>
              <a:ext uri="{FF2B5EF4-FFF2-40B4-BE49-F238E27FC236}">
                <a16:creationId xmlns:a16="http://schemas.microsoft.com/office/drawing/2014/main" xmlns="" id="{AEDC04DC-DAB0-4966-A211-6000EF32C3DE}"/>
              </a:ext>
            </a:extLst>
          </p:cNvPr>
          <p:cNvSpPr/>
          <p:nvPr/>
        </p:nvSpPr>
        <p:spPr>
          <a:xfrm>
            <a:off x="696913" y="1309324"/>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26" name="矩形: 剪去对角 25">
            <a:extLst>
              <a:ext uri="{FF2B5EF4-FFF2-40B4-BE49-F238E27FC236}">
                <a16:creationId xmlns:a16="http://schemas.microsoft.com/office/drawing/2014/main" xmlns="" id="{99D6392C-69D7-4790-9982-F7DCD95F5475}"/>
              </a:ext>
            </a:extLst>
          </p:cNvPr>
          <p:cNvSpPr/>
          <p:nvPr/>
        </p:nvSpPr>
        <p:spPr>
          <a:xfrm>
            <a:off x="696913" y="2137049"/>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27" name="矩形: 剪去对角 26">
            <a:extLst>
              <a:ext uri="{FF2B5EF4-FFF2-40B4-BE49-F238E27FC236}">
                <a16:creationId xmlns:a16="http://schemas.microsoft.com/office/drawing/2014/main" xmlns="" id="{0659B3B0-A0C1-4A4E-9289-95B63D9DB813}"/>
              </a:ext>
            </a:extLst>
          </p:cNvPr>
          <p:cNvSpPr/>
          <p:nvPr/>
        </p:nvSpPr>
        <p:spPr>
          <a:xfrm>
            <a:off x="696913" y="2964774"/>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28" name="矩形: 剪去对角 27">
            <a:extLst>
              <a:ext uri="{FF2B5EF4-FFF2-40B4-BE49-F238E27FC236}">
                <a16:creationId xmlns:a16="http://schemas.microsoft.com/office/drawing/2014/main" xmlns="" id="{0D6117D2-AE8E-4BCF-9AF1-C612696B8A6E}"/>
              </a:ext>
            </a:extLst>
          </p:cNvPr>
          <p:cNvSpPr/>
          <p:nvPr/>
        </p:nvSpPr>
        <p:spPr>
          <a:xfrm>
            <a:off x="696913" y="3792499"/>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29" name="矩形: 剪去对角 28">
            <a:extLst>
              <a:ext uri="{FF2B5EF4-FFF2-40B4-BE49-F238E27FC236}">
                <a16:creationId xmlns:a16="http://schemas.microsoft.com/office/drawing/2014/main" xmlns="" id="{7331C9D1-42D3-4FEE-9719-DA198A435280}"/>
              </a:ext>
            </a:extLst>
          </p:cNvPr>
          <p:cNvSpPr/>
          <p:nvPr/>
        </p:nvSpPr>
        <p:spPr>
          <a:xfrm>
            <a:off x="696913" y="4620224"/>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30" name="矩形: 剪去对角 29">
            <a:extLst>
              <a:ext uri="{FF2B5EF4-FFF2-40B4-BE49-F238E27FC236}">
                <a16:creationId xmlns:a16="http://schemas.microsoft.com/office/drawing/2014/main" xmlns="" id="{8D2C784A-1423-481C-BB73-68E504320994}"/>
              </a:ext>
            </a:extLst>
          </p:cNvPr>
          <p:cNvSpPr/>
          <p:nvPr/>
        </p:nvSpPr>
        <p:spPr>
          <a:xfrm>
            <a:off x="696913" y="5447951"/>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31" name="文本框 30">
            <a:extLst>
              <a:ext uri="{FF2B5EF4-FFF2-40B4-BE49-F238E27FC236}">
                <a16:creationId xmlns:a16="http://schemas.microsoft.com/office/drawing/2014/main" xmlns="" id="{A85077C6-31A6-44AD-8793-5073D415C2E8}"/>
              </a:ext>
            </a:extLst>
          </p:cNvPr>
          <p:cNvSpPr txBox="1"/>
          <p:nvPr/>
        </p:nvSpPr>
        <p:spPr>
          <a:xfrm>
            <a:off x="854014" y="1443893"/>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01</a:t>
            </a:r>
            <a:endParaRPr lang="zh-CN" altLang="en-US" sz="2000" b="1" dirty="0">
              <a:solidFill>
                <a:schemeClr val="accent3"/>
              </a:solidFill>
              <a:effectLst/>
              <a:latin typeface="+mn-ea"/>
              <a:cs typeface="+mn-ea"/>
              <a:sym typeface="微软雅黑" panose="020B0503020204020204" pitchFamily="34" charset="-122"/>
            </a:endParaRPr>
          </a:p>
        </p:txBody>
      </p:sp>
      <p:sp>
        <p:nvSpPr>
          <p:cNvPr id="32" name="文本框 31">
            <a:extLst>
              <a:ext uri="{FF2B5EF4-FFF2-40B4-BE49-F238E27FC236}">
                <a16:creationId xmlns:a16="http://schemas.microsoft.com/office/drawing/2014/main" xmlns="" id="{710606A2-6D05-4D3C-8634-504E474E03C5}"/>
              </a:ext>
            </a:extLst>
          </p:cNvPr>
          <p:cNvSpPr txBox="1"/>
          <p:nvPr/>
        </p:nvSpPr>
        <p:spPr>
          <a:xfrm>
            <a:off x="854014" y="2271618"/>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02</a:t>
            </a:r>
            <a:endParaRPr lang="zh-CN" altLang="en-US" sz="2000" b="1" dirty="0">
              <a:solidFill>
                <a:schemeClr val="accent3"/>
              </a:solidFill>
              <a:effectLst/>
              <a:latin typeface="+mn-ea"/>
              <a:cs typeface="+mn-ea"/>
              <a:sym typeface="微软雅黑" panose="020B0503020204020204" pitchFamily="34" charset="-122"/>
            </a:endParaRPr>
          </a:p>
        </p:txBody>
      </p:sp>
      <p:sp>
        <p:nvSpPr>
          <p:cNvPr id="33" name="文本框 32">
            <a:extLst>
              <a:ext uri="{FF2B5EF4-FFF2-40B4-BE49-F238E27FC236}">
                <a16:creationId xmlns:a16="http://schemas.microsoft.com/office/drawing/2014/main" xmlns="" id="{51B56304-F839-44AD-8EE8-260CA6B5DDA4}"/>
              </a:ext>
            </a:extLst>
          </p:cNvPr>
          <p:cNvSpPr txBox="1"/>
          <p:nvPr/>
        </p:nvSpPr>
        <p:spPr>
          <a:xfrm>
            <a:off x="854014" y="3099342"/>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03</a:t>
            </a:r>
            <a:endParaRPr lang="zh-CN" altLang="en-US" sz="2000" b="1" dirty="0">
              <a:solidFill>
                <a:schemeClr val="accent3"/>
              </a:solidFill>
              <a:effectLst/>
              <a:latin typeface="+mn-ea"/>
              <a:cs typeface="+mn-ea"/>
              <a:sym typeface="微软雅黑" panose="020B0503020204020204" pitchFamily="34" charset="-122"/>
            </a:endParaRPr>
          </a:p>
        </p:txBody>
      </p:sp>
      <p:sp>
        <p:nvSpPr>
          <p:cNvPr id="34" name="文本框 33">
            <a:extLst>
              <a:ext uri="{FF2B5EF4-FFF2-40B4-BE49-F238E27FC236}">
                <a16:creationId xmlns:a16="http://schemas.microsoft.com/office/drawing/2014/main" xmlns="" id="{6482BE38-B4B1-45B8-A0BB-AD86357D8563}"/>
              </a:ext>
            </a:extLst>
          </p:cNvPr>
          <p:cNvSpPr txBox="1"/>
          <p:nvPr/>
        </p:nvSpPr>
        <p:spPr>
          <a:xfrm>
            <a:off x="854014" y="3927067"/>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04</a:t>
            </a:r>
            <a:endParaRPr lang="zh-CN" altLang="en-US" sz="2000" b="1" dirty="0">
              <a:solidFill>
                <a:schemeClr val="accent3"/>
              </a:solidFill>
              <a:effectLst/>
              <a:latin typeface="+mn-ea"/>
              <a:cs typeface="+mn-ea"/>
              <a:sym typeface="微软雅黑" panose="020B0503020204020204" pitchFamily="34" charset="-122"/>
            </a:endParaRPr>
          </a:p>
        </p:txBody>
      </p:sp>
      <p:sp>
        <p:nvSpPr>
          <p:cNvPr id="35" name="文本框 34">
            <a:extLst>
              <a:ext uri="{FF2B5EF4-FFF2-40B4-BE49-F238E27FC236}">
                <a16:creationId xmlns:a16="http://schemas.microsoft.com/office/drawing/2014/main" xmlns="" id="{886A36EA-E9B7-4561-999C-5CDA525BCCDD}"/>
              </a:ext>
            </a:extLst>
          </p:cNvPr>
          <p:cNvSpPr txBox="1"/>
          <p:nvPr/>
        </p:nvSpPr>
        <p:spPr>
          <a:xfrm>
            <a:off x="854014" y="4754792"/>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05</a:t>
            </a:r>
            <a:endParaRPr lang="zh-CN" altLang="en-US" sz="2000" b="1" dirty="0">
              <a:solidFill>
                <a:schemeClr val="accent3"/>
              </a:solidFill>
              <a:effectLst/>
              <a:latin typeface="+mn-ea"/>
              <a:cs typeface="+mn-ea"/>
              <a:sym typeface="微软雅黑" panose="020B0503020204020204" pitchFamily="34" charset="-122"/>
            </a:endParaRPr>
          </a:p>
        </p:txBody>
      </p:sp>
      <p:sp>
        <p:nvSpPr>
          <p:cNvPr id="36" name="文本框 35">
            <a:extLst>
              <a:ext uri="{FF2B5EF4-FFF2-40B4-BE49-F238E27FC236}">
                <a16:creationId xmlns:a16="http://schemas.microsoft.com/office/drawing/2014/main" xmlns="" id="{39DC63C1-CA6C-4DEC-8E72-C5801B863B12}"/>
              </a:ext>
            </a:extLst>
          </p:cNvPr>
          <p:cNvSpPr txBox="1"/>
          <p:nvPr/>
        </p:nvSpPr>
        <p:spPr>
          <a:xfrm>
            <a:off x="854014" y="5582519"/>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06</a:t>
            </a:r>
            <a:endParaRPr lang="zh-CN" altLang="en-US" sz="2000" b="1" dirty="0">
              <a:solidFill>
                <a:schemeClr val="accent3"/>
              </a:solidFill>
              <a:effectLst/>
              <a:latin typeface="+mn-ea"/>
              <a:cs typeface="+mn-ea"/>
              <a:sym typeface="微软雅黑" panose="020B0503020204020204" pitchFamily="34" charset="-122"/>
            </a:endParaRPr>
          </a:p>
        </p:txBody>
      </p:sp>
      <p:sp>
        <p:nvSpPr>
          <p:cNvPr id="158" name="任意多边形: 形状 157">
            <a:extLst>
              <a:ext uri="{FF2B5EF4-FFF2-40B4-BE49-F238E27FC236}">
                <a16:creationId xmlns:a16="http://schemas.microsoft.com/office/drawing/2014/main" xmlns="" id="{22213A62-1542-48CD-B6A6-F430E4E9F0AE}"/>
              </a:ext>
            </a:extLst>
          </p:cNvPr>
          <p:cNvSpPr/>
          <p:nvPr/>
        </p:nvSpPr>
        <p:spPr>
          <a:xfrm>
            <a:off x="1892720" y="6134100"/>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162" name="任意多边形: 形状 161">
            <a:extLst>
              <a:ext uri="{FF2B5EF4-FFF2-40B4-BE49-F238E27FC236}">
                <a16:creationId xmlns:a16="http://schemas.microsoft.com/office/drawing/2014/main" xmlns="" id="{92602E53-0B07-4634-9C50-EF281DAFA1EF}"/>
              </a:ext>
            </a:extLst>
          </p:cNvPr>
          <p:cNvSpPr/>
          <p:nvPr/>
        </p:nvSpPr>
        <p:spPr>
          <a:xfrm>
            <a:off x="9229061" y="6493749"/>
            <a:ext cx="946297" cy="364251"/>
          </a:xfrm>
          <a:custGeom>
            <a:avLst/>
            <a:gdLst>
              <a:gd name="connsiteX0" fmla="*/ 561912 w 946297"/>
              <a:gd name="connsiteY0" fmla="*/ 0 h 364251"/>
              <a:gd name="connsiteX1" fmla="*/ 725823 w 946297"/>
              <a:gd name="connsiteY1" fmla="*/ 0 h 364251"/>
              <a:gd name="connsiteX2" fmla="*/ 946297 w 946297"/>
              <a:gd name="connsiteY2" fmla="*/ 249355 h 364251"/>
              <a:gd name="connsiteX3" fmla="*/ 844707 w 946297"/>
              <a:gd name="connsiteY3" fmla="*/ 364251 h 364251"/>
              <a:gd name="connsiteX4" fmla="*/ 680796 w 946297"/>
              <a:gd name="connsiteY4" fmla="*/ 364251 h 364251"/>
              <a:gd name="connsiteX5" fmla="*/ 782386 w 946297"/>
              <a:gd name="connsiteY5" fmla="*/ 249355 h 364251"/>
              <a:gd name="connsiteX6" fmla="*/ 280956 w 946297"/>
              <a:gd name="connsiteY6" fmla="*/ 0 h 364251"/>
              <a:gd name="connsiteX7" fmla="*/ 444867 w 946297"/>
              <a:gd name="connsiteY7" fmla="*/ 0 h 364251"/>
              <a:gd name="connsiteX8" fmla="*/ 665341 w 946297"/>
              <a:gd name="connsiteY8" fmla="*/ 249355 h 364251"/>
              <a:gd name="connsiteX9" fmla="*/ 563751 w 946297"/>
              <a:gd name="connsiteY9" fmla="*/ 364251 h 364251"/>
              <a:gd name="connsiteX10" fmla="*/ 399840 w 946297"/>
              <a:gd name="connsiteY10" fmla="*/ 364251 h 364251"/>
              <a:gd name="connsiteX11" fmla="*/ 501430 w 946297"/>
              <a:gd name="connsiteY11" fmla="*/ 249355 h 364251"/>
              <a:gd name="connsiteX12" fmla="*/ 0 w 946297"/>
              <a:gd name="connsiteY12" fmla="*/ 0 h 364251"/>
              <a:gd name="connsiteX13" fmla="*/ 163911 w 946297"/>
              <a:gd name="connsiteY13" fmla="*/ 0 h 364251"/>
              <a:gd name="connsiteX14" fmla="*/ 384385 w 946297"/>
              <a:gd name="connsiteY14" fmla="*/ 249355 h 364251"/>
              <a:gd name="connsiteX15" fmla="*/ 282795 w 946297"/>
              <a:gd name="connsiteY15" fmla="*/ 364251 h 364251"/>
              <a:gd name="connsiteX16" fmla="*/ 118884 w 946297"/>
              <a:gd name="connsiteY16" fmla="*/ 364251 h 364251"/>
              <a:gd name="connsiteX17" fmla="*/ 220474 w 946297"/>
              <a:gd name="connsiteY17" fmla="*/ 249355 h 36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6297" h="364251">
                <a:moveTo>
                  <a:pt x="561912" y="0"/>
                </a:moveTo>
                <a:lnTo>
                  <a:pt x="725823" y="0"/>
                </a:lnTo>
                <a:lnTo>
                  <a:pt x="946297" y="249355"/>
                </a:lnTo>
                <a:lnTo>
                  <a:pt x="844707" y="364251"/>
                </a:lnTo>
                <a:lnTo>
                  <a:pt x="680796" y="364251"/>
                </a:lnTo>
                <a:lnTo>
                  <a:pt x="782386" y="249355"/>
                </a:lnTo>
                <a:close/>
                <a:moveTo>
                  <a:pt x="280956" y="0"/>
                </a:moveTo>
                <a:lnTo>
                  <a:pt x="444867" y="0"/>
                </a:lnTo>
                <a:lnTo>
                  <a:pt x="665341" y="249355"/>
                </a:lnTo>
                <a:lnTo>
                  <a:pt x="563751" y="364251"/>
                </a:lnTo>
                <a:lnTo>
                  <a:pt x="399840" y="364251"/>
                </a:lnTo>
                <a:lnTo>
                  <a:pt x="501430" y="249355"/>
                </a:lnTo>
                <a:close/>
                <a:moveTo>
                  <a:pt x="0" y="0"/>
                </a:moveTo>
                <a:lnTo>
                  <a:pt x="163911" y="0"/>
                </a:lnTo>
                <a:lnTo>
                  <a:pt x="384385" y="249355"/>
                </a:lnTo>
                <a:lnTo>
                  <a:pt x="282795" y="364251"/>
                </a:lnTo>
                <a:lnTo>
                  <a:pt x="118884" y="364251"/>
                </a:lnTo>
                <a:lnTo>
                  <a:pt x="220474" y="249355"/>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Tree>
    <p:extLst>
      <p:ext uri="{BB962C8B-B14F-4D97-AF65-F5344CB8AC3E}">
        <p14:creationId xmlns:p14="http://schemas.microsoft.com/office/powerpoint/2010/main" val="4245804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74DF9C86-DDE3-4F77-8F02-BB2FDCC77A69}"/>
              </a:ext>
            </a:extLst>
          </p:cNvPr>
          <p:cNvGrpSpPr/>
          <p:nvPr/>
        </p:nvGrpSpPr>
        <p:grpSpPr>
          <a:xfrm>
            <a:off x="3962400" y="1511305"/>
            <a:ext cx="4267200" cy="4267190"/>
            <a:chOff x="2702560" y="35568"/>
            <a:chExt cx="6786880" cy="6786864"/>
          </a:xfrm>
        </p:grpSpPr>
        <p:sp>
          <p:nvSpPr>
            <p:cNvPr id="23" name="椭圆 22">
              <a:extLst>
                <a:ext uri="{FF2B5EF4-FFF2-40B4-BE49-F238E27FC236}">
                  <a16:creationId xmlns:a16="http://schemas.microsoft.com/office/drawing/2014/main" xmlns="" id="{B7D17AD1-CE80-4B77-95A7-57740997A1F8}"/>
                </a:ext>
              </a:extLst>
            </p:cNvPr>
            <p:cNvSpPr/>
            <p:nvPr/>
          </p:nvSpPr>
          <p:spPr>
            <a:xfrm>
              <a:off x="3840480" y="1173480"/>
              <a:ext cx="4511040" cy="4511040"/>
            </a:xfrm>
            <a:prstGeom prst="ellipse">
              <a:avLst/>
            </a:prstGeom>
            <a:gradFill flip="none" rotWithShape="1">
              <a:gsLst>
                <a:gs pos="100000">
                  <a:schemeClr val="accent3">
                    <a:alpha val="30000"/>
                  </a:schemeClr>
                </a:gs>
                <a:gs pos="44000">
                  <a:schemeClr val="accent2">
                    <a:alpha val="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cs typeface="+mn-ea"/>
                <a:sym typeface="微软雅黑" panose="020B0503020204020204" pitchFamily="34" charset="-122"/>
              </a:endParaRPr>
            </a:p>
          </p:txBody>
        </p:sp>
        <p:sp>
          <p:nvSpPr>
            <p:cNvPr id="24" name="椭圆 23">
              <a:extLst>
                <a:ext uri="{FF2B5EF4-FFF2-40B4-BE49-F238E27FC236}">
                  <a16:creationId xmlns:a16="http://schemas.microsoft.com/office/drawing/2014/main" xmlns="" id="{6D19E0B7-5174-459D-91BC-E7B16C7F9927}"/>
                </a:ext>
              </a:extLst>
            </p:cNvPr>
            <p:cNvSpPr/>
            <p:nvPr/>
          </p:nvSpPr>
          <p:spPr>
            <a:xfrm>
              <a:off x="4514650" y="1847654"/>
              <a:ext cx="3162700" cy="3162692"/>
            </a:xfrm>
            <a:prstGeom prst="ellipse">
              <a:avLst/>
            </a:prstGeom>
            <a:noFill/>
            <a:ln w="6350" cap="flat" cmpd="sng" algn="ctr">
              <a:solidFill>
                <a:schemeClr val="accent1">
                  <a:alpha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n-ea"/>
                <a:cs typeface="+mn-ea"/>
                <a:sym typeface="微软雅黑" panose="020B0503020204020204" pitchFamily="34" charset="-122"/>
              </a:endParaRPr>
            </a:p>
          </p:txBody>
        </p:sp>
        <p:sp>
          <p:nvSpPr>
            <p:cNvPr id="25" name="椭圆 24">
              <a:extLst>
                <a:ext uri="{FF2B5EF4-FFF2-40B4-BE49-F238E27FC236}">
                  <a16:creationId xmlns:a16="http://schemas.microsoft.com/office/drawing/2014/main" xmlns="" id="{FAA18D99-272A-41D3-BF5A-8CE50D4401F5}"/>
                </a:ext>
              </a:extLst>
            </p:cNvPr>
            <p:cNvSpPr/>
            <p:nvPr/>
          </p:nvSpPr>
          <p:spPr>
            <a:xfrm>
              <a:off x="3453353" y="786359"/>
              <a:ext cx="5285294" cy="5285282"/>
            </a:xfrm>
            <a:prstGeom prst="ellipse">
              <a:avLst/>
            </a:prstGeom>
            <a:noFill/>
            <a:ln w="6350" cap="flat" cmpd="sng" algn="ctr">
              <a:solidFill>
                <a:schemeClr val="accent1">
                  <a:alpha val="3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nvGrpSpPr>
            <p:cNvPr id="26" name="组合 25">
              <a:extLst>
                <a:ext uri="{FF2B5EF4-FFF2-40B4-BE49-F238E27FC236}">
                  <a16:creationId xmlns:a16="http://schemas.microsoft.com/office/drawing/2014/main" xmlns="" id="{17D98946-1CC9-4BD5-AFFE-830EB6FE8290}"/>
                </a:ext>
              </a:extLst>
            </p:cNvPr>
            <p:cNvGrpSpPr/>
            <p:nvPr/>
          </p:nvGrpSpPr>
          <p:grpSpPr>
            <a:xfrm>
              <a:off x="4998720" y="2331720"/>
              <a:ext cx="2194560" cy="2194560"/>
              <a:chOff x="1780139" y="2331720"/>
              <a:chExt cx="2194560" cy="2194560"/>
            </a:xfrm>
          </p:grpSpPr>
          <p:sp>
            <p:nvSpPr>
              <p:cNvPr id="28" name="椭圆 27">
                <a:extLst>
                  <a:ext uri="{FF2B5EF4-FFF2-40B4-BE49-F238E27FC236}">
                    <a16:creationId xmlns:a16="http://schemas.microsoft.com/office/drawing/2014/main" xmlns="" id="{C6837753-8B52-4994-BCE2-448260D07262}"/>
                  </a:ext>
                </a:extLst>
              </p:cNvPr>
              <p:cNvSpPr/>
              <p:nvPr/>
            </p:nvSpPr>
            <p:spPr>
              <a:xfrm>
                <a:off x="1925788" y="2477369"/>
                <a:ext cx="1903262" cy="1903262"/>
              </a:xfrm>
              <a:prstGeom prst="ellipse">
                <a:avLst/>
              </a:prstGeom>
              <a:gradFill flip="none" rotWithShape="1">
                <a:gsLst>
                  <a:gs pos="100000">
                    <a:schemeClr val="accent3">
                      <a:alpha val="73000"/>
                    </a:schemeClr>
                  </a:gs>
                  <a:gs pos="44000">
                    <a:schemeClr val="accent2">
                      <a:alpha val="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9" name="弧形 28">
                <a:extLst>
                  <a:ext uri="{FF2B5EF4-FFF2-40B4-BE49-F238E27FC236}">
                    <a16:creationId xmlns:a16="http://schemas.microsoft.com/office/drawing/2014/main" xmlns="" id="{2A3DE04D-8EEC-4393-995E-E54C93AA5E02}"/>
                  </a:ext>
                </a:extLst>
              </p:cNvPr>
              <p:cNvSpPr/>
              <p:nvPr/>
            </p:nvSpPr>
            <p:spPr>
              <a:xfrm>
                <a:off x="1780139" y="2331720"/>
                <a:ext cx="2194560" cy="2194560"/>
              </a:xfrm>
              <a:prstGeom prst="arc">
                <a:avLst>
                  <a:gd name="adj1" fmla="val 13183324"/>
                  <a:gd name="adj2" fmla="val 19179742"/>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0" name="弧形 29">
                <a:extLst>
                  <a:ext uri="{FF2B5EF4-FFF2-40B4-BE49-F238E27FC236}">
                    <a16:creationId xmlns:a16="http://schemas.microsoft.com/office/drawing/2014/main" xmlns="" id="{3704E702-9072-44DA-B640-E9D123796171}"/>
                  </a:ext>
                </a:extLst>
              </p:cNvPr>
              <p:cNvSpPr/>
              <p:nvPr/>
            </p:nvSpPr>
            <p:spPr>
              <a:xfrm>
                <a:off x="1780139" y="2331720"/>
                <a:ext cx="2194560" cy="2194560"/>
              </a:xfrm>
              <a:prstGeom prst="arc">
                <a:avLst>
                  <a:gd name="adj1" fmla="val 19555689"/>
                  <a:gd name="adj2" fmla="val 2098353"/>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1" name="弧形 30">
                <a:extLst>
                  <a:ext uri="{FF2B5EF4-FFF2-40B4-BE49-F238E27FC236}">
                    <a16:creationId xmlns:a16="http://schemas.microsoft.com/office/drawing/2014/main" xmlns="" id="{C7DBAAC9-164A-4655-AF37-487203CA8134}"/>
                  </a:ext>
                </a:extLst>
              </p:cNvPr>
              <p:cNvSpPr/>
              <p:nvPr/>
            </p:nvSpPr>
            <p:spPr>
              <a:xfrm flipV="1">
                <a:off x="1780139" y="2331720"/>
                <a:ext cx="2194560" cy="2194560"/>
              </a:xfrm>
              <a:prstGeom prst="arc">
                <a:avLst>
                  <a:gd name="adj1" fmla="val 13212858"/>
                  <a:gd name="adj2" fmla="val 19206546"/>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cs typeface="+mn-ea"/>
                  <a:sym typeface="微软雅黑" panose="020B0503020204020204" pitchFamily="34" charset="-122"/>
                </a:endParaRPr>
              </a:p>
            </p:txBody>
          </p:sp>
          <p:sp>
            <p:nvSpPr>
              <p:cNvPr id="32" name="弧形 31">
                <a:extLst>
                  <a:ext uri="{FF2B5EF4-FFF2-40B4-BE49-F238E27FC236}">
                    <a16:creationId xmlns:a16="http://schemas.microsoft.com/office/drawing/2014/main" xmlns="" id="{EBE078EE-2C37-4172-B8EA-F70CBC5F1763}"/>
                  </a:ext>
                </a:extLst>
              </p:cNvPr>
              <p:cNvSpPr/>
              <p:nvPr/>
            </p:nvSpPr>
            <p:spPr>
              <a:xfrm flipH="1">
                <a:off x="1780139" y="2331720"/>
                <a:ext cx="2194560" cy="2194560"/>
              </a:xfrm>
              <a:prstGeom prst="arc">
                <a:avLst>
                  <a:gd name="adj1" fmla="val 19568616"/>
                  <a:gd name="adj2" fmla="val 2079210"/>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3" name="椭圆 32">
                <a:extLst>
                  <a:ext uri="{FF2B5EF4-FFF2-40B4-BE49-F238E27FC236}">
                    <a16:creationId xmlns:a16="http://schemas.microsoft.com/office/drawing/2014/main" xmlns="" id="{F0E51902-0438-41C4-B321-D70D592CD859}"/>
                  </a:ext>
                </a:extLst>
              </p:cNvPr>
              <p:cNvSpPr/>
              <p:nvPr/>
            </p:nvSpPr>
            <p:spPr>
              <a:xfrm>
                <a:off x="3724275" y="274358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4" name="椭圆 33">
                <a:extLst>
                  <a:ext uri="{FF2B5EF4-FFF2-40B4-BE49-F238E27FC236}">
                    <a16:creationId xmlns:a16="http://schemas.microsoft.com/office/drawing/2014/main" xmlns="" id="{D3351D17-41E0-45C7-8CE1-357F2C6B174B}"/>
                  </a:ext>
                </a:extLst>
              </p:cNvPr>
              <p:cNvSpPr/>
              <p:nvPr/>
            </p:nvSpPr>
            <p:spPr>
              <a:xfrm>
                <a:off x="1976755" y="274358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5" name="椭圆 34">
                <a:extLst>
                  <a:ext uri="{FF2B5EF4-FFF2-40B4-BE49-F238E27FC236}">
                    <a16:creationId xmlns:a16="http://schemas.microsoft.com/office/drawing/2014/main" xmlns="" id="{13D45EC9-C383-439A-94D3-9ED69DDDCF57}"/>
                  </a:ext>
                </a:extLst>
              </p:cNvPr>
              <p:cNvSpPr/>
              <p:nvPr/>
            </p:nvSpPr>
            <p:spPr>
              <a:xfrm>
                <a:off x="3724275" y="406946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6" name="椭圆 35">
                <a:extLst>
                  <a:ext uri="{FF2B5EF4-FFF2-40B4-BE49-F238E27FC236}">
                    <a16:creationId xmlns:a16="http://schemas.microsoft.com/office/drawing/2014/main" xmlns="" id="{22E66616-1E8C-444F-B3F6-D9AD5CFA3B7D}"/>
                  </a:ext>
                </a:extLst>
              </p:cNvPr>
              <p:cNvSpPr/>
              <p:nvPr/>
            </p:nvSpPr>
            <p:spPr>
              <a:xfrm>
                <a:off x="1976755" y="406946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sp>
          <p:nvSpPr>
            <p:cNvPr id="27" name="椭圆 26">
              <a:extLst>
                <a:ext uri="{FF2B5EF4-FFF2-40B4-BE49-F238E27FC236}">
                  <a16:creationId xmlns:a16="http://schemas.microsoft.com/office/drawing/2014/main" xmlns="" id="{45AE09C1-3332-4A88-8A28-F40C5746F84A}"/>
                </a:ext>
              </a:extLst>
            </p:cNvPr>
            <p:cNvSpPr/>
            <p:nvPr/>
          </p:nvSpPr>
          <p:spPr>
            <a:xfrm>
              <a:off x="2702560" y="35568"/>
              <a:ext cx="6786880" cy="6786864"/>
            </a:xfrm>
            <a:prstGeom prst="ellipse">
              <a:avLst/>
            </a:prstGeom>
            <a:noFill/>
            <a:ln w="12700" cap="flat" cmpd="sng" algn="ctr">
              <a:solidFill>
                <a:schemeClr val="accent1">
                  <a:alpha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sp>
        <p:nvSpPr>
          <p:cNvPr id="10" name="文本占位符 9">
            <a:extLst>
              <a:ext uri="{FF2B5EF4-FFF2-40B4-BE49-F238E27FC236}">
                <a16:creationId xmlns:a16="http://schemas.microsoft.com/office/drawing/2014/main" xmlns="" id="{6DB89A9C-44DF-4656-B38E-B15D633D75D9}"/>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去中心化机制≠去中心化结果</a:t>
            </a:r>
          </a:p>
        </p:txBody>
      </p:sp>
      <p:pic>
        <p:nvPicPr>
          <p:cNvPr id="9" name="图片 8">
            <a:extLst>
              <a:ext uri="{FF2B5EF4-FFF2-40B4-BE49-F238E27FC236}">
                <a16:creationId xmlns:a16="http://schemas.microsoft.com/office/drawing/2014/main" xmlns="" id="{8C5DB328-957F-4FE3-B2DA-774A495E9896}"/>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2" name="矩形: 剪去对角 1">
            <a:extLst>
              <a:ext uri="{FF2B5EF4-FFF2-40B4-BE49-F238E27FC236}">
                <a16:creationId xmlns:a16="http://schemas.microsoft.com/office/drawing/2014/main" xmlns="" id="{BD8BFE15-7EB6-45D1-8823-0043C0C206FB}"/>
              </a:ext>
            </a:extLst>
          </p:cNvPr>
          <p:cNvSpPr/>
          <p:nvPr/>
        </p:nvSpPr>
        <p:spPr>
          <a:xfrm>
            <a:off x="3800232" y="2085847"/>
            <a:ext cx="1717550" cy="731018"/>
          </a:xfrm>
          <a:prstGeom prst="snip2DiagRect">
            <a:avLst/>
          </a:prstGeom>
          <a:solidFill>
            <a:schemeClr val="accent1"/>
          </a:solidFill>
          <a:ln>
            <a:noFill/>
          </a:ln>
          <a:effectLst>
            <a:outerShdw blurRad="50800" dist="381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3" name="文本框 2">
            <a:extLst>
              <a:ext uri="{FF2B5EF4-FFF2-40B4-BE49-F238E27FC236}">
                <a16:creationId xmlns:a16="http://schemas.microsoft.com/office/drawing/2014/main" xmlns="" id="{4B84DB0F-FF77-47C5-8EBA-05E21E94B890}"/>
              </a:ext>
            </a:extLst>
          </p:cNvPr>
          <p:cNvSpPr txBox="1"/>
          <p:nvPr/>
        </p:nvSpPr>
        <p:spPr>
          <a:xfrm>
            <a:off x="3937200" y="2316127"/>
            <a:ext cx="1443615"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组织逻辑</a:t>
            </a:r>
          </a:p>
        </p:txBody>
      </p:sp>
      <p:sp>
        <p:nvSpPr>
          <p:cNvPr id="6" name="矩形: 剪去对角 5">
            <a:extLst>
              <a:ext uri="{FF2B5EF4-FFF2-40B4-BE49-F238E27FC236}">
                <a16:creationId xmlns:a16="http://schemas.microsoft.com/office/drawing/2014/main" xmlns="" id="{55425149-F8A3-4AFD-B136-AE7A858ED998}"/>
              </a:ext>
            </a:extLst>
          </p:cNvPr>
          <p:cNvSpPr/>
          <p:nvPr/>
        </p:nvSpPr>
        <p:spPr>
          <a:xfrm>
            <a:off x="6675806" y="2085847"/>
            <a:ext cx="1717550" cy="731018"/>
          </a:xfrm>
          <a:prstGeom prst="snip2DiagRect">
            <a:avLst/>
          </a:prstGeom>
          <a:solidFill>
            <a:schemeClr val="accent1"/>
          </a:solidFill>
          <a:ln>
            <a:noFill/>
          </a:ln>
          <a:effectLst>
            <a:outerShdw blurRad="50800" dist="381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7" name="文本框 6">
            <a:extLst>
              <a:ext uri="{FF2B5EF4-FFF2-40B4-BE49-F238E27FC236}">
                <a16:creationId xmlns:a16="http://schemas.microsoft.com/office/drawing/2014/main" xmlns="" id="{98D92106-8797-4AB1-98D4-FBF586F2C3E7}"/>
              </a:ext>
            </a:extLst>
          </p:cNvPr>
          <p:cNvSpPr txBox="1"/>
          <p:nvPr/>
        </p:nvSpPr>
        <p:spPr>
          <a:xfrm>
            <a:off x="6812774" y="2316127"/>
            <a:ext cx="1443615"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分配结果</a:t>
            </a:r>
          </a:p>
        </p:txBody>
      </p:sp>
      <p:sp>
        <p:nvSpPr>
          <p:cNvPr id="8" name="矩形: 剪去对角 7">
            <a:extLst>
              <a:ext uri="{FF2B5EF4-FFF2-40B4-BE49-F238E27FC236}">
                <a16:creationId xmlns:a16="http://schemas.microsoft.com/office/drawing/2014/main" xmlns="" id="{832FFE39-CDE4-489B-92A0-A166837FCC90}"/>
              </a:ext>
            </a:extLst>
          </p:cNvPr>
          <p:cNvSpPr/>
          <p:nvPr/>
        </p:nvSpPr>
        <p:spPr>
          <a:xfrm>
            <a:off x="6675806" y="4528108"/>
            <a:ext cx="1717550" cy="731018"/>
          </a:xfrm>
          <a:prstGeom prst="snip2DiagRect">
            <a:avLst/>
          </a:prstGeom>
          <a:solidFill>
            <a:schemeClr val="accent1"/>
          </a:solidFill>
          <a:ln>
            <a:noFill/>
          </a:ln>
          <a:effectLst>
            <a:outerShdw blurRad="50800" dist="381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11" name="文本框 10">
            <a:extLst>
              <a:ext uri="{FF2B5EF4-FFF2-40B4-BE49-F238E27FC236}">
                <a16:creationId xmlns:a16="http://schemas.microsoft.com/office/drawing/2014/main" xmlns="" id="{7AAA7276-EBC3-4BEA-96A5-3FDBAF199E51}"/>
              </a:ext>
            </a:extLst>
          </p:cNvPr>
          <p:cNvSpPr txBox="1"/>
          <p:nvPr/>
        </p:nvSpPr>
        <p:spPr>
          <a:xfrm>
            <a:off x="6812774" y="4758388"/>
            <a:ext cx="1443615"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市场竞争结果 </a:t>
            </a:r>
          </a:p>
        </p:txBody>
      </p:sp>
      <p:sp>
        <p:nvSpPr>
          <p:cNvPr id="12" name="矩形: 剪去对角 11">
            <a:extLst>
              <a:ext uri="{FF2B5EF4-FFF2-40B4-BE49-F238E27FC236}">
                <a16:creationId xmlns:a16="http://schemas.microsoft.com/office/drawing/2014/main" xmlns="" id="{9B006F25-F227-419D-B22A-DDB551402163}"/>
              </a:ext>
            </a:extLst>
          </p:cNvPr>
          <p:cNvSpPr/>
          <p:nvPr/>
        </p:nvSpPr>
        <p:spPr>
          <a:xfrm>
            <a:off x="3800232" y="4528108"/>
            <a:ext cx="1717550" cy="731018"/>
          </a:xfrm>
          <a:prstGeom prst="snip2DiagRect">
            <a:avLst/>
          </a:prstGeom>
          <a:solidFill>
            <a:schemeClr val="accent1"/>
          </a:solidFill>
          <a:ln>
            <a:noFill/>
          </a:ln>
          <a:effectLst>
            <a:outerShdw blurRad="50800" dist="381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13" name="文本框 12">
            <a:extLst>
              <a:ext uri="{FF2B5EF4-FFF2-40B4-BE49-F238E27FC236}">
                <a16:creationId xmlns:a16="http://schemas.microsoft.com/office/drawing/2014/main" xmlns="" id="{9E2C66B7-6BC1-4996-AAB5-418CDB141B67}"/>
              </a:ext>
            </a:extLst>
          </p:cNvPr>
          <p:cNvSpPr txBox="1"/>
          <p:nvPr/>
        </p:nvSpPr>
        <p:spPr>
          <a:xfrm>
            <a:off x="3937247" y="4758388"/>
            <a:ext cx="1443520"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内容生产逻辑</a:t>
            </a:r>
          </a:p>
        </p:txBody>
      </p:sp>
      <p:sp>
        <p:nvSpPr>
          <p:cNvPr id="4" name="文本框 3">
            <a:extLst>
              <a:ext uri="{FF2B5EF4-FFF2-40B4-BE49-F238E27FC236}">
                <a16:creationId xmlns:a16="http://schemas.microsoft.com/office/drawing/2014/main" xmlns="" id="{F2FF8578-E06F-42DB-BDBF-8D7581C344EE}"/>
              </a:ext>
            </a:extLst>
          </p:cNvPr>
          <p:cNvSpPr txBox="1"/>
          <p:nvPr/>
        </p:nvSpPr>
        <p:spPr>
          <a:xfrm>
            <a:off x="1121643" y="1662171"/>
            <a:ext cx="2401239" cy="1747786"/>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元宇宙的底层是 </a:t>
            </a:r>
            <a:r>
              <a:rPr lang="en-US" altLang="zh-CN" sz="1600" dirty="0">
                <a:latin typeface="+mn-ea"/>
                <a:cs typeface="+mn-ea"/>
                <a:sym typeface="微软雅黑" panose="020B0503020204020204" pitchFamily="34" charset="-122"/>
              </a:rPr>
              <a:t>P2P</a:t>
            </a:r>
            <a:r>
              <a:rPr lang="zh-CN" altLang="en-US" sz="1600" dirty="0">
                <a:latin typeface="+mn-ea"/>
                <a:cs typeface="+mn-ea"/>
                <a:sym typeface="微软雅黑" panose="020B0503020204020204" pitchFamily="34" charset="-122"/>
              </a:rPr>
              <a:t>点对点互联的网络，从而在逻辑上绕过了对平台中介的需求，对建立在集中化、科层化原则的组织结构形成了挑战</a:t>
            </a:r>
          </a:p>
        </p:txBody>
      </p:sp>
      <p:sp>
        <p:nvSpPr>
          <p:cNvPr id="14" name="文本框 13">
            <a:extLst>
              <a:ext uri="{FF2B5EF4-FFF2-40B4-BE49-F238E27FC236}">
                <a16:creationId xmlns:a16="http://schemas.microsoft.com/office/drawing/2014/main" xmlns="" id="{AF30D9C9-FBF1-4E57-80BB-E78947AA2545}"/>
              </a:ext>
            </a:extLst>
          </p:cNvPr>
          <p:cNvSpPr txBox="1"/>
          <p:nvPr/>
        </p:nvSpPr>
        <p:spPr>
          <a:xfrm>
            <a:off x="8821986" y="1662171"/>
            <a:ext cx="2401239" cy="1452321"/>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在实践中，虚拟货币的持有量越来越向大户和机构倾斜，这又带组织逻辑分配结果来分配结果上的中心化和垄断</a:t>
            </a:r>
          </a:p>
        </p:txBody>
      </p:sp>
      <p:sp>
        <p:nvSpPr>
          <p:cNvPr id="5" name="文本框 4">
            <a:extLst>
              <a:ext uri="{FF2B5EF4-FFF2-40B4-BE49-F238E27FC236}">
                <a16:creationId xmlns:a16="http://schemas.microsoft.com/office/drawing/2014/main" xmlns="" id="{02BC95C8-FF29-41BD-8206-016DC9092791}"/>
              </a:ext>
            </a:extLst>
          </p:cNvPr>
          <p:cNvSpPr txBox="1"/>
          <p:nvPr/>
        </p:nvSpPr>
        <p:spPr>
          <a:xfrm>
            <a:off x="1121643" y="4105959"/>
            <a:ext cx="2401239" cy="1452321"/>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作为“大规模参与式媒介”，使得元宇宙的主要推动力将来自用户，而不是公司，元宇宙是无数人共同创作的结晶</a:t>
            </a:r>
          </a:p>
        </p:txBody>
      </p:sp>
      <p:sp>
        <p:nvSpPr>
          <p:cNvPr id="15" name="文本框 14">
            <a:extLst>
              <a:ext uri="{FF2B5EF4-FFF2-40B4-BE49-F238E27FC236}">
                <a16:creationId xmlns:a16="http://schemas.microsoft.com/office/drawing/2014/main" xmlns="" id="{7C19B7FD-416E-4D7D-818F-4011284F9A5F}"/>
              </a:ext>
            </a:extLst>
          </p:cNvPr>
          <p:cNvSpPr txBox="1"/>
          <p:nvPr/>
        </p:nvSpPr>
        <p:spPr>
          <a:xfrm>
            <a:off x="8821986" y="4105959"/>
            <a:ext cx="2401239" cy="1747786"/>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在内容市场趋向充分竞争的过程中，资本将寻找优秀的内容创作者予以支持。如果平台没有可观的变现机制，优质内容与大型资本的绑定将越来越牢固</a:t>
            </a:r>
          </a:p>
        </p:txBody>
      </p:sp>
      <p:sp>
        <p:nvSpPr>
          <p:cNvPr id="20" name="箭头: 右 19">
            <a:extLst>
              <a:ext uri="{FF2B5EF4-FFF2-40B4-BE49-F238E27FC236}">
                <a16:creationId xmlns:a16="http://schemas.microsoft.com/office/drawing/2014/main" xmlns="" id="{C59229E7-D44F-43AF-A59A-9C7DEABFA4BD}"/>
              </a:ext>
            </a:extLst>
          </p:cNvPr>
          <p:cNvSpPr/>
          <p:nvPr/>
        </p:nvSpPr>
        <p:spPr>
          <a:xfrm>
            <a:off x="5927089" y="2388189"/>
            <a:ext cx="340996" cy="180975"/>
          </a:xfrm>
          <a:prstGeom prst="rightArrow">
            <a:avLst>
              <a:gd name="adj1" fmla="val 52011"/>
              <a:gd name="adj2" fmla="val 59345"/>
            </a:avLst>
          </a:prstGeom>
          <a:solidFill>
            <a:schemeClr val="accent1"/>
          </a:solidFill>
          <a:ln>
            <a:noFill/>
          </a:ln>
          <a:effectLst>
            <a:outerShdw blurRad="25400" dist="127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1" name="箭头: 右 20">
            <a:extLst>
              <a:ext uri="{FF2B5EF4-FFF2-40B4-BE49-F238E27FC236}">
                <a16:creationId xmlns:a16="http://schemas.microsoft.com/office/drawing/2014/main" xmlns="" id="{D8B0A453-AB05-4982-A6B6-A5A82BE408C6}"/>
              </a:ext>
            </a:extLst>
          </p:cNvPr>
          <p:cNvSpPr/>
          <p:nvPr/>
        </p:nvSpPr>
        <p:spPr>
          <a:xfrm>
            <a:off x="5927089" y="4873172"/>
            <a:ext cx="340996" cy="180975"/>
          </a:xfrm>
          <a:prstGeom prst="rightArrow">
            <a:avLst>
              <a:gd name="adj1" fmla="val 52011"/>
              <a:gd name="adj2" fmla="val 59345"/>
            </a:avLst>
          </a:prstGeom>
          <a:solidFill>
            <a:schemeClr val="accent1"/>
          </a:solidFill>
          <a:ln>
            <a:noFill/>
          </a:ln>
          <a:effectLst>
            <a:outerShdw blurRad="25400" dist="127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pic>
        <p:nvPicPr>
          <p:cNvPr id="162" name="图片 161">
            <a:extLst>
              <a:ext uri="{FF2B5EF4-FFF2-40B4-BE49-F238E27FC236}">
                <a16:creationId xmlns:a16="http://schemas.microsoft.com/office/drawing/2014/main" xmlns="" id="{5135C0D7-5559-47BF-A082-583B452F9379}"/>
              </a:ext>
            </a:extLst>
          </p:cNvPr>
          <p:cNvPicPr>
            <a:picLocks noChangeAspect="1"/>
          </p:cNvPicPr>
          <p:nvPr/>
        </p:nvPicPr>
        <p:blipFill>
          <a:blip r:embed="rId3" cstate="screen">
            <a:extLst>
              <a:ext uri="{28A0092B-C50C-407E-A947-70E740481C1C}">
                <a14:useLocalDpi xmlns:a14="http://schemas.microsoft.com/office/drawing/2010/main"/>
              </a:ext>
            </a:extLst>
          </a:blip>
          <a:srcRect b="39032"/>
          <a:stretch>
            <a:fillRect/>
          </a:stretch>
        </p:blipFill>
        <p:spPr>
          <a:xfrm>
            <a:off x="0" y="6373930"/>
            <a:ext cx="12193588" cy="484071"/>
          </a:xfrm>
          <a:custGeom>
            <a:avLst/>
            <a:gdLst>
              <a:gd name="connsiteX0" fmla="*/ 0 w 12193588"/>
              <a:gd name="connsiteY0" fmla="*/ 0 h 484071"/>
              <a:gd name="connsiteX1" fmla="*/ 12193588 w 12193588"/>
              <a:gd name="connsiteY1" fmla="*/ 0 h 484071"/>
              <a:gd name="connsiteX2" fmla="*/ 12193588 w 12193588"/>
              <a:gd name="connsiteY2" fmla="*/ 484071 h 484071"/>
              <a:gd name="connsiteX3" fmla="*/ 0 w 12193588"/>
              <a:gd name="connsiteY3" fmla="*/ 484071 h 484071"/>
            </a:gdLst>
            <a:ahLst/>
            <a:cxnLst>
              <a:cxn ang="0">
                <a:pos x="connsiteX0" y="connsiteY0"/>
              </a:cxn>
              <a:cxn ang="0">
                <a:pos x="connsiteX1" y="connsiteY1"/>
              </a:cxn>
              <a:cxn ang="0">
                <a:pos x="connsiteX2" y="connsiteY2"/>
              </a:cxn>
              <a:cxn ang="0">
                <a:pos x="connsiteX3" y="connsiteY3"/>
              </a:cxn>
            </a:cxnLst>
            <a:rect l="l" t="t" r="r" b="b"/>
            <a:pathLst>
              <a:path w="12193588" h="484071">
                <a:moveTo>
                  <a:pt x="0" y="0"/>
                </a:moveTo>
                <a:lnTo>
                  <a:pt x="12193588" y="0"/>
                </a:lnTo>
                <a:lnTo>
                  <a:pt x="12193588" y="484071"/>
                </a:lnTo>
                <a:lnTo>
                  <a:pt x="0" y="484071"/>
                </a:lnTo>
                <a:close/>
              </a:path>
            </a:pathLst>
          </a:custGeom>
        </p:spPr>
      </p:pic>
    </p:spTree>
    <p:extLst>
      <p:ext uri="{BB962C8B-B14F-4D97-AF65-F5344CB8AC3E}">
        <p14:creationId xmlns:p14="http://schemas.microsoft.com/office/powerpoint/2010/main" val="289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占位符 24">
            <a:extLst>
              <a:ext uri="{FF2B5EF4-FFF2-40B4-BE49-F238E27FC236}">
                <a16:creationId xmlns:a16="http://schemas.microsoft.com/office/drawing/2014/main" xmlns="" id="{047348CD-9DAB-4B44-A98F-F8EB9D0D09C9}"/>
              </a:ext>
            </a:extLst>
          </p:cNvPr>
          <p:cNvSpPr>
            <a:spLocks noGrp="1"/>
          </p:cNvSpPr>
          <p:nvPr>
            <p:ph type="body" sz="quarter" idx="10"/>
          </p:nvPr>
        </p:nvSpPr>
        <p:spPr/>
        <p:txBody>
          <a:bodyPr/>
          <a:lstStyle/>
          <a:p>
            <a:pPr marL="0" indent="0" algn="ctr">
              <a:buNone/>
            </a:pPr>
            <a:r>
              <a:rPr lang="zh-CN" altLang="en-US" dirty="0">
                <a:gradFill flip="none" rotWithShape="1">
                  <a:gsLst>
                    <a:gs pos="17000">
                      <a:schemeClr val="accent1"/>
                    </a:gs>
                    <a:gs pos="93000">
                      <a:srgbClr val="DB397F"/>
                    </a:gs>
                    <a:gs pos="100000">
                      <a:schemeClr val="accent5"/>
                    </a:gs>
                  </a:gsLst>
                  <a:lin ang="2700000" scaled="1"/>
                  <a:tileRect/>
                </a:gradFill>
                <a:latin typeface="+mj-ea"/>
                <a:ea typeface="+mj-ea"/>
                <a:cs typeface="+mn-ea"/>
                <a:sym typeface="微软雅黑" panose="020B0503020204020204" pitchFamily="34" charset="-122"/>
              </a:rPr>
              <a:t>目  录</a:t>
            </a:r>
          </a:p>
        </p:txBody>
      </p:sp>
      <p:sp>
        <p:nvSpPr>
          <p:cNvPr id="31" name="文本占位符 30">
            <a:extLst>
              <a:ext uri="{FF2B5EF4-FFF2-40B4-BE49-F238E27FC236}">
                <a16:creationId xmlns:a16="http://schemas.microsoft.com/office/drawing/2014/main" xmlns="" id="{70B942F9-DA05-4221-924B-ABF403688376}"/>
              </a:ext>
            </a:extLst>
          </p:cNvPr>
          <p:cNvSpPr>
            <a:spLocks noGrp="1"/>
          </p:cNvSpPr>
          <p:nvPr>
            <p:ph type="body" sz="quarter" idx="16"/>
          </p:nvPr>
        </p:nvSpPr>
        <p:spPr/>
        <p:txBody>
          <a:bodyPr anchor="ctr"/>
          <a:lstStyle/>
          <a:p>
            <a:r>
              <a:rPr lang="zh-CN" altLang="en-US" dirty="0">
                <a:solidFill>
                  <a:schemeClr val="tx1">
                    <a:alpha val="90000"/>
                  </a:schemeClr>
                </a:solidFill>
                <a:latin typeface="+mn-ea"/>
                <a:cs typeface="+mn-ea"/>
                <a:sym typeface="微软雅黑" panose="020B0503020204020204" pitchFamily="34" charset="-122"/>
              </a:rPr>
              <a:t>元宇宙的定义</a:t>
            </a:r>
          </a:p>
        </p:txBody>
      </p:sp>
      <p:sp>
        <p:nvSpPr>
          <p:cNvPr id="32" name="文本占位符 31">
            <a:extLst>
              <a:ext uri="{FF2B5EF4-FFF2-40B4-BE49-F238E27FC236}">
                <a16:creationId xmlns:a16="http://schemas.microsoft.com/office/drawing/2014/main" xmlns="" id="{06BEEFA9-DF97-46EF-9638-2FA94C8AF161}"/>
              </a:ext>
            </a:extLst>
          </p:cNvPr>
          <p:cNvSpPr>
            <a:spLocks noGrp="1"/>
          </p:cNvSpPr>
          <p:nvPr>
            <p:ph type="body" sz="quarter" idx="17"/>
          </p:nvPr>
        </p:nvSpPr>
        <p:spPr/>
        <p:txBody>
          <a:bodyPr anchor="ctr"/>
          <a:lstStyle/>
          <a:p>
            <a:pPr marL="0" indent="0">
              <a:buNone/>
            </a:pPr>
            <a:r>
              <a:rPr lang="zh-CN" altLang="en-US" dirty="0">
                <a:solidFill>
                  <a:schemeClr val="tx1">
                    <a:alpha val="90000"/>
                  </a:schemeClr>
                </a:solidFill>
                <a:latin typeface="+mn-ea"/>
                <a:cs typeface="+mn-ea"/>
                <a:sym typeface="微软雅黑" panose="020B0503020204020204" pitchFamily="34" charset="-122"/>
              </a:rPr>
              <a:t>元宇宙的核心要素</a:t>
            </a:r>
          </a:p>
        </p:txBody>
      </p:sp>
      <p:sp>
        <p:nvSpPr>
          <p:cNvPr id="33" name="文本占位符 32">
            <a:extLst>
              <a:ext uri="{FF2B5EF4-FFF2-40B4-BE49-F238E27FC236}">
                <a16:creationId xmlns:a16="http://schemas.microsoft.com/office/drawing/2014/main" xmlns="" id="{B62FE523-7930-449B-968E-6BD313D223BE}"/>
              </a:ext>
            </a:extLst>
          </p:cNvPr>
          <p:cNvSpPr>
            <a:spLocks noGrp="1"/>
          </p:cNvSpPr>
          <p:nvPr>
            <p:ph type="body" sz="quarter" idx="18"/>
          </p:nvPr>
        </p:nvSpPr>
        <p:spPr/>
        <p:txBody>
          <a:bodyPr anchor="ctr"/>
          <a:lstStyle/>
          <a:p>
            <a:pPr marL="0" indent="0">
              <a:buNone/>
            </a:pPr>
            <a:r>
              <a:rPr lang="zh-CN" altLang="en-US" dirty="0">
                <a:solidFill>
                  <a:schemeClr val="tx1">
                    <a:alpha val="90000"/>
                  </a:schemeClr>
                </a:solidFill>
                <a:latin typeface="+mn-ea"/>
                <a:cs typeface="+mn-ea"/>
                <a:sym typeface="微软雅黑" panose="020B0503020204020204" pitchFamily="34" charset="-122"/>
              </a:rPr>
              <a:t>元宇宙理论框架</a:t>
            </a:r>
            <a:endParaRPr lang="en-US" altLang="zh-CN" dirty="0">
              <a:solidFill>
                <a:schemeClr val="tx1">
                  <a:alpha val="90000"/>
                </a:schemeClr>
              </a:solidFill>
              <a:latin typeface="+mn-ea"/>
              <a:cs typeface="+mn-ea"/>
              <a:sym typeface="微软雅黑" panose="020B0503020204020204" pitchFamily="34" charset="-122"/>
            </a:endParaRPr>
          </a:p>
        </p:txBody>
      </p:sp>
      <p:sp>
        <p:nvSpPr>
          <p:cNvPr id="34" name="文本占位符 33">
            <a:extLst>
              <a:ext uri="{FF2B5EF4-FFF2-40B4-BE49-F238E27FC236}">
                <a16:creationId xmlns:a16="http://schemas.microsoft.com/office/drawing/2014/main" xmlns="" id="{E5460CE2-6B47-4F77-B7B0-3403D42CA63E}"/>
              </a:ext>
            </a:extLst>
          </p:cNvPr>
          <p:cNvSpPr>
            <a:spLocks noGrp="1"/>
          </p:cNvSpPr>
          <p:nvPr>
            <p:ph type="body" sz="quarter" idx="19"/>
          </p:nvPr>
        </p:nvSpPr>
        <p:spPr/>
        <p:txBody>
          <a:bodyPr anchor="ctr"/>
          <a:lstStyle/>
          <a:p>
            <a:pPr marL="0" indent="0">
              <a:buNone/>
            </a:pPr>
            <a:r>
              <a:rPr lang="zh-CN" altLang="en-US" dirty="0">
                <a:solidFill>
                  <a:schemeClr val="tx1">
                    <a:alpha val="90000"/>
                  </a:schemeClr>
                </a:solidFill>
                <a:latin typeface="+mn-ea"/>
                <a:cs typeface="+mn-ea"/>
                <a:sym typeface="微软雅黑" panose="020B0503020204020204" pitchFamily="34" charset="-122"/>
              </a:rPr>
              <a:t>元宇宙核心技术</a:t>
            </a:r>
          </a:p>
        </p:txBody>
      </p:sp>
      <p:sp>
        <p:nvSpPr>
          <p:cNvPr id="35" name="文本占位符 34">
            <a:extLst>
              <a:ext uri="{FF2B5EF4-FFF2-40B4-BE49-F238E27FC236}">
                <a16:creationId xmlns:a16="http://schemas.microsoft.com/office/drawing/2014/main" xmlns="" id="{2A39A2FC-17A0-488A-81C4-6580BE0F5E67}"/>
              </a:ext>
            </a:extLst>
          </p:cNvPr>
          <p:cNvSpPr>
            <a:spLocks noGrp="1"/>
          </p:cNvSpPr>
          <p:nvPr>
            <p:ph type="body" sz="quarter" idx="20"/>
          </p:nvPr>
        </p:nvSpPr>
        <p:spPr/>
        <p:txBody>
          <a:bodyPr anchor="ctr"/>
          <a:lstStyle/>
          <a:p>
            <a:pPr marL="0" indent="0">
              <a:buNone/>
            </a:pPr>
            <a:r>
              <a:rPr lang="zh-CN" altLang="en-US" dirty="0">
                <a:solidFill>
                  <a:schemeClr val="tx1">
                    <a:alpha val="90000"/>
                  </a:schemeClr>
                </a:solidFill>
                <a:latin typeface="+mn-ea"/>
                <a:cs typeface="+mn-ea"/>
                <a:sym typeface="微软雅黑" panose="020B0503020204020204" pitchFamily="34" charset="-122"/>
              </a:rPr>
              <a:t>元宇宙的未来</a:t>
            </a:r>
          </a:p>
        </p:txBody>
      </p:sp>
      <p:pic>
        <p:nvPicPr>
          <p:cNvPr id="171" name="图形 170" descr="原子 轮廓">
            <a:extLst>
              <a:ext uri="{FF2B5EF4-FFF2-40B4-BE49-F238E27FC236}">
                <a16:creationId xmlns:a16="http://schemas.microsoft.com/office/drawing/2014/main" xmlns="" id="{54568184-B502-4D8F-8990-5C6E8534C6D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57028" y="4749415"/>
            <a:ext cx="604800" cy="604800"/>
          </a:xfrm>
          <a:prstGeom prst="rect">
            <a:avLst/>
          </a:prstGeom>
        </p:spPr>
      </p:pic>
      <p:pic>
        <p:nvPicPr>
          <p:cNvPr id="172" name="图形 171" descr="服务器 轮廓">
            <a:extLst>
              <a:ext uri="{FF2B5EF4-FFF2-40B4-BE49-F238E27FC236}">
                <a16:creationId xmlns:a16="http://schemas.microsoft.com/office/drawing/2014/main" xmlns="" id="{B6BC6E1B-14D6-49C2-8D13-28CA1353771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202877" y="2909743"/>
            <a:ext cx="604800" cy="604800"/>
          </a:xfrm>
          <a:prstGeom prst="rect">
            <a:avLst/>
          </a:prstGeom>
        </p:spPr>
      </p:pic>
      <p:pic>
        <p:nvPicPr>
          <p:cNvPr id="173" name="图片占位符 36" descr="科学思想 轮廓">
            <a:extLst>
              <a:ext uri="{FF2B5EF4-FFF2-40B4-BE49-F238E27FC236}">
                <a16:creationId xmlns:a16="http://schemas.microsoft.com/office/drawing/2014/main" xmlns="" id="{EC900795-D4F0-49DE-8368-761CD14344C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a:off x="1202496" y="4749034"/>
            <a:ext cx="605563" cy="605563"/>
          </a:xfrm>
          <a:prstGeom prst="rect">
            <a:avLst/>
          </a:prstGeom>
        </p:spPr>
      </p:pic>
      <p:pic>
        <p:nvPicPr>
          <p:cNvPr id="174" name="图形 173" descr="电池充电 轮廓">
            <a:extLst>
              <a:ext uri="{FF2B5EF4-FFF2-40B4-BE49-F238E27FC236}">
                <a16:creationId xmlns:a16="http://schemas.microsoft.com/office/drawing/2014/main" xmlns="" id="{B21D5E6F-49A4-4A7A-B483-D683D1905CC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8279940" y="2909743"/>
            <a:ext cx="604800" cy="604800"/>
          </a:xfrm>
          <a:prstGeom prst="rect">
            <a:avLst/>
          </a:prstGeom>
        </p:spPr>
      </p:pic>
      <p:pic>
        <p:nvPicPr>
          <p:cNvPr id="175" name="图形 174" descr="计算机 轮廓">
            <a:extLst>
              <a:ext uri="{FF2B5EF4-FFF2-40B4-BE49-F238E27FC236}">
                <a16:creationId xmlns:a16="http://schemas.microsoft.com/office/drawing/2014/main" xmlns="" id="{8C977D94-7052-464C-945B-0C8A5506AAB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4757028" y="2909743"/>
            <a:ext cx="604800" cy="604800"/>
          </a:xfrm>
          <a:prstGeom prst="rect">
            <a:avLst/>
          </a:prstGeom>
        </p:spPr>
      </p:pic>
      <p:sp>
        <p:nvSpPr>
          <p:cNvPr id="12" name="文本框 11">
            <a:extLst>
              <a:ext uri="{FF2B5EF4-FFF2-40B4-BE49-F238E27FC236}">
                <a16:creationId xmlns:a16="http://schemas.microsoft.com/office/drawing/2014/main" xmlns="" id="{418F935A-1491-4700-8D04-6025EC94E0D8}"/>
              </a:ext>
            </a:extLst>
          </p:cNvPr>
          <p:cNvSpPr txBox="1"/>
          <p:nvPr/>
        </p:nvSpPr>
        <p:spPr>
          <a:xfrm>
            <a:off x="1930899" y="3281092"/>
            <a:ext cx="1886841" cy="185948"/>
          </a:xfrm>
          <a:prstGeom prst="rect">
            <a:avLst/>
          </a:prstGeom>
          <a:noFill/>
        </p:spPr>
        <p:txBody>
          <a:bodyPr wrap="square" lIns="0" tIns="0" rIns="0" bIns="0" rtlCol="0">
            <a:spAutoFit/>
          </a:bodyPr>
          <a:lstStyle/>
          <a:p>
            <a:pPr algn="l">
              <a:lnSpc>
                <a:spcPct val="120000"/>
              </a:lnSpc>
            </a:pPr>
            <a:r>
              <a:rPr lang="en-US" altLang="zh-CN" sz="1100" dirty="0">
                <a:solidFill>
                  <a:schemeClr val="tx1">
                    <a:alpha val="90000"/>
                  </a:schemeClr>
                </a:solidFill>
                <a:latin typeface="+mn-ea"/>
                <a:cs typeface="+mn-ea"/>
                <a:sym typeface="微软雅黑" panose="020B0503020204020204" pitchFamily="34" charset="-122"/>
              </a:rPr>
              <a:t>Definition of </a:t>
            </a:r>
            <a:r>
              <a:rPr lang="en-US" altLang="zh-CN" sz="1100" dirty="0" err="1">
                <a:solidFill>
                  <a:schemeClr val="tx1">
                    <a:alpha val="90000"/>
                  </a:schemeClr>
                </a:solidFill>
                <a:latin typeface="+mn-ea"/>
                <a:cs typeface="+mn-ea"/>
                <a:sym typeface="微软雅黑" panose="020B0503020204020204" pitchFamily="34" charset="-122"/>
              </a:rPr>
              <a:t>metacosm</a:t>
            </a:r>
            <a:endParaRPr lang="zh-CN" altLang="en-US" sz="1100" dirty="0">
              <a:solidFill>
                <a:schemeClr val="tx1">
                  <a:alpha val="90000"/>
                </a:schemeClr>
              </a:solidFill>
              <a:latin typeface="+mn-ea"/>
              <a:cs typeface="+mn-ea"/>
              <a:sym typeface="微软雅黑" panose="020B0503020204020204" pitchFamily="34" charset="-122"/>
            </a:endParaRPr>
          </a:p>
        </p:txBody>
      </p:sp>
      <p:sp>
        <p:nvSpPr>
          <p:cNvPr id="158" name="文本框 157">
            <a:extLst>
              <a:ext uri="{FF2B5EF4-FFF2-40B4-BE49-F238E27FC236}">
                <a16:creationId xmlns:a16="http://schemas.microsoft.com/office/drawing/2014/main" xmlns="" id="{CF46EAFE-CC11-4625-BEDD-107FC97D7434}"/>
              </a:ext>
            </a:extLst>
          </p:cNvPr>
          <p:cNvSpPr txBox="1"/>
          <p:nvPr/>
        </p:nvSpPr>
        <p:spPr>
          <a:xfrm>
            <a:off x="5478029" y="3281092"/>
            <a:ext cx="1886841" cy="185948"/>
          </a:xfrm>
          <a:prstGeom prst="rect">
            <a:avLst/>
          </a:prstGeom>
          <a:noFill/>
        </p:spPr>
        <p:txBody>
          <a:bodyPr wrap="square" lIns="0" tIns="0" rIns="0" bIns="0" rtlCol="0">
            <a:spAutoFit/>
          </a:bodyPr>
          <a:lstStyle/>
          <a:p>
            <a:pPr algn="l">
              <a:lnSpc>
                <a:spcPct val="120000"/>
              </a:lnSpc>
            </a:pPr>
            <a:r>
              <a:rPr lang="en-US" altLang="zh-CN" sz="1100" dirty="0">
                <a:solidFill>
                  <a:schemeClr val="tx1">
                    <a:alpha val="90000"/>
                  </a:schemeClr>
                </a:solidFill>
                <a:latin typeface="+mn-ea"/>
                <a:cs typeface="+mn-ea"/>
                <a:sym typeface="微软雅黑" panose="020B0503020204020204" pitchFamily="34" charset="-122"/>
              </a:rPr>
              <a:t>features and properties</a:t>
            </a:r>
            <a:endParaRPr lang="zh-CN" altLang="en-US" sz="1100" dirty="0">
              <a:solidFill>
                <a:schemeClr val="tx1">
                  <a:alpha val="90000"/>
                </a:schemeClr>
              </a:solidFill>
              <a:latin typeface="+mn-ea"/>
              <a:cs typeface="+mn-ea"/>
              <a:sym typeface="微软雅黑" panose="020B0503020204020204" pitchFamily="34" charset="-122"/>
            </a:endParaRPr>
          </a:p>
        </p:txBody>
      </p:sp>
      <p:sp>
        <p:nvSpPr>
          <p:cNvPr id="176" name="文本框 175">
            <a:extLst>
              <a:ext uri="{FF2B5EF4-FFF2-40B4-BE49-F238E27FC236}">
                <a16:creationId xmlns:a16="http://schemas.microsoft.com/office/drawing/2014/main" xmlns="" id="{15095207-2DC9-42F6-BF6A-3281E09613C9}"/>
              </a:ext>
            </a:extLst>
          </p:cNvPr>
          <p:cNvSpPr txBox="1"/>
          <p:nvPr/>
        </p:nvSpPr>
        <p:spPr>
          <a:xfrm>
            <a:off x="9023403" y="3281092"/>
            <a:ext cx="1886841" cy="185948"/>
          </a:xfrm>
          <a:prstGeom prst="rect">
            <a:avLst/>
          </a:prstGeom>
          <a:noFill/>
        </p:spPr>
        <p:txBody>
          <a:bodyPr wrap="square" lIns="0" tIns="0" rIns="0" bIns="0" rtlCol="0">
            <a:spAutoFit/>
          </a:bodyPr>
          <a:lstStyle/>
          <a:p>
            <a:pPr algn="l">
              <a:lnSpc>
                <a:spcPct val="120000"/>
              </a:lnSpc>
            </a:pPr>
            <a:r>
              <a:rPr lang="en-US" altLang="zh-CN" sz="1100" dirty="0">
                <a:solidFill>
                  <a:schemeClr val="tx1">
                    <a:alpha val="90000"/>
                  </a:schemeClr>
                </a:solidFill>
                <a:latin typeface="+mn-ea"/>
                <a:cs typeface="+mn-ea"/>
                <a:sym typeface="微软雅黑" panose="020B0503020204020204" pitchFamily="34" charset="-122"/>
              </a:rPr>
              <a:t>The theoretical framework </a:t>
            </a:r>
            <a:endParaRPr lang="zh-CN" altLang="en-US" sz="1100" dirty="0">
              <a:solidFill>
                <a:schemeClr val="tx1">
                  <a:alpha val="90000"/>
                </a:schemeClr>
              </a:solidFill>
              <a:latin typeface="+mn-ea"/>
              <a:cs typeface="+mn-ea"/>
              <a:sym typeface="微软雅黑" panose="020B0503020204020204" pitchFamily="34" charset="-122"/>
            </a:endParaRPr>
          </a:p>
        </p:txBody>
      </p:sp>
      <p:sp>
        <p:nvSpPr>
          <p:cNvPr id="177" name="文本框 176">
            <a:extLst>
              <a:ext uri="{FF2B5EF4-FFF2-40B4-BE49-F238E27FC236}">
                <a16:creationId xmlns:a16="http://schemas.microsoft.com/office/drawing/2014/main" xmlns="" id="{1DC398C7-7941-4F19-A55D-D72F2A565ED7}"/>
              </a:ext>
            </a:extLst>
          </p:cNvPr>
          <p:cNvSpPr txBox="1"/>
          <p:nvPr/>
        </p:nvSpPr>
        <p:spPr>
          <a:xfrm>
            <a:off x="1930899" y="5104413"/>
            <a:ext cx="1886841" cy="185948"/>
          </a:xfrm>
          <a:prstGeom prst="rect">
            <a:avLst/>
          </a:prstGeom>
          <a:noFill/>
        </p:spPr>
        <p:txBody>
          <a:bodyPr wrap="square" lIns="0" tIns="0" rIns="0" bIns="0" rtlCol="0">
            <a:spAutoFit/>
          </a:bodyPr>
          <a:lstStyle/>
          <a:p>
            <a:pPr algn="l">
              <a:lnSpc>
                <a:spcPct val="120000"/>
              </a:lnSpc>
            </a:pPr>
            <a:r>
              <a:rPr lang="en-US" altLang="zh-CN" sz="1100" dirty="0">
                <a:solidFill>
                  <a:schemeClr val="tx1">
                    <a:alpha val="90000"/>
                  </a:schemeClr>
                </a:solidFill>
                <a:latin typeface="+mn-ea"/>
                <a:cs typeface="+mn-ea"/>
                <a:sym typeface="微软雅黑" panose="020B0503020204020204" pitchFamily="34" charset="-122"/>
              </a:rPr>
              <a:t>Metaverse core technology</a:t>
            </a:r>
            <a:endParaRPr lang="zh-CN" altLang="en-US" sz="1100" dirty="0">
              <a:solidFill>
                <a:schemeClr val="tx1">
                  <a:alpha val="90000"/>
                </a:schemeClr>
              </a:solidFill>
              <a:latin typeface="+mn-ea"/>
              <a:cs typeface="+mn-ea"/>
              <a:sym typeface="微软雅黑" panose="020B0503020204020204" pitchFamily="34" charset="-122"/>
            </a:endParaRPr>
          </a:p>
        </p:txBody>
      </p:sp>
      <p:sp>
        <p:nvSpPr>
          <p:cNvPr id="178" name="文本框 177">
            <a:extLst>
              <a:ext uri="{FF2B5EF4-FFF2-40B4-BE49-F238E27FC236}">
                <a16:creationId xmlns:a16="http://schemas.microsoft.com/office/drawing/2014/main" xmlns="" id="{052A01CD-0C79-4B8F-8C97-A5DB14EC1920}"/>
              </a:ext>
            </a:extLst>
          </p:cNvPr>
          <p:cNvSpPr txBox="1"/>
          <p:nvPr/>
        </p:nvSpPr>
        <p:spPr>
          <a:xfrm>
            <a:off x="5478029" y="5104413"/>
            <a:ext cx="1886841" cy="185948"/>
          </a:xfrm>
          <a:prstGeom prst="rect">
            <a:avLst/>
          </a:prstGeom>
          <a:noFill/>
        </p:spPr>
        <p:txBody>
          <a:bodyPr wrap="square" lIns="0" tIns="0" rIns="0" bIns="0" rtlCol="0">
            <a:spAutoFit/>
          </a:bodyPr>
          <a:lstStyle/>
          <a:p>
            <a:pPr algn="l">
              <a:lnSpc>
                <a:spcPct val="120000"/>
              </a:lnSpc>
            </a:pPr>
            <a:r>
              <a:rPr lang="en-US" altLang="zh-CN" sz="1100" dirty="0">
                <a:solidFill>
                  <a:schemeClr val="tx1">
                    <a:alpha val="90000"/>
                  </a:schemeClr>
                </a:solidFill>
                <a:latin typeface="+mn-ea"/>
                <a:cs typeface="+mn-ea"/>
                <a:sym typeface="微软雅黑" panose="020B0503020204020204" pitchFamily="34" charset="-122"/>
              </a:rPr>
              <a:t>The future of the metaverse</a:t>
            </a:r>
            <a:endParaRPr lang="zh-CN" altLang="en-US" sz="1100" dirty="0">
              <a:solidFill>
                <a:schemeClr val="tx1">
                  <a:alpha val="90000"/>
                </a:schemeClr>
              </a:solidFill>
              <a:latin typeface="+mn-ea"/>
              <a:cs typeface="+mn-ea"/>
              <a:sym typeface="微软雅黑" panose="020B0503020204020204" pitchFamily="34" charset="-122"/>
            </a:endParaRPr>
          </a:p>
        </p:txBody>
      </p:sp>
      <p:pic>
        <p:nvPicPr>
          <p:cNvPr id="4" name="图片 3">
            <a:extLst>
              <a:ext uri="{FF2B5EF4-FFF2-40B4-BE49-F238E27FC236}">
                <a16:creationId xmlns:a16="http://schemas.microsoft.com/office/drawing/2014/main" xmlns="" id="{FE87492D-EE34-4039-A329-B7E81338EECC}"/>
              </a:ext>
            </a:extLst>
          </p:cNvPr>
          <p:cNvPicPr>
            <a:picLocks noChangeAspect="1"/>
          </p:cNvPicPr>
          <p:nvPr/>
        </p:nvPicPr>
        <p:blipFill>
          <a:blip r:embed="rId12"/>
          <a:stretch>
            <a:fillRect/>
          </a:stretch>
        </p:blipFill>
        <p:spPr>
          <a:xfrm>
            <a:off x="3603314" y="1435161"/>
            <a:ext cx="4986960" cy="329213"/>
          </a:xfrm>
          <a:prstGeom prst="rect">
            <a:avLst/>
          </a:prstGeom>
        </p:spPr>
      </p:pic>
      <p:sp>
        <p:nvSpPr>
          <p:cNvPr id="180" name="任意多边形: 形状 179">
            <a:extLst>
              <a:ext uri="{FF2B5EF4-FFF2-40B4-BE49-F238E27FC236}">
                <a16:creationId xmlns:a16="http://schemas.microsoft.com/office/drawing/2014/main" xmlns="" id="{4E74AE69-D19F-42CB-9A78-578E10CA79C3}"/>
              </a:ext>
            </a:extLst>
          </p:cNvPr>
          <p:cNvSpPr/>
          <p:nvPr/>
        </p:nvSpPr>
        <p:spPr>
          <a:xfrm>
            <a:off x="10001551" y="4979152"/>
            <a:ext cx="1192056" cy="628224"/>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181" name="任意多边形: 形状 180">
            <a:extLst>
              <a:ext uri="{FF2B5EF4-FFF2-40B4-BE49-F238E27FC236}">
                <a16:creationId xmlns:a16="http://schemas.microsoft.com/office/drawing/2014/main" xmlns="" id="{151321D3-AECD-4C9A-8F3C-3E3EF061AD9B}"/>
              </a:ext>
            </a:extLst>
          </p:cNvPr>
          <p:cNvSpPr/>
          <p:nvPr/>
        </p:nvSpPr>
        <p:spPr>
          <a:xfrm>
            <a:off x="628054" y="914400"/>
            <a:ext cx="911439" cy="480336"/>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84" name="图片 283">
            <a:extLst>
              <a:ext uri="{FF2B5EF4-FFF2-40B4-BE49-F238E27FC236}">
                <a16:creationId xmlns:a16="http://schemas.microsoft.com/office/drawing/2014/main" xmlns="" id="{2DF4D165-1369-4CDF-AC03-FA3BC41852C7}"/>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6362" y="6327576"/>
            <a:ext cx="12180864" cy="530424"/>
          </a:xfrm>
          <a:custGeom>
            <a:avLst/>
            <a:gdLst>
              <a:gd name="connsiteX0" fmla="*/ 0 w 12180864"/>
              <a:gd name="connsiteY0" fmla="*/ 0 h 530424"/>
              <a:gd name="connsiteX1" fmla="*/ 12180864 w 12180864"/>
              <a:gd name="connsiteY1" fmla="*/ 0 h 530424"/>
              <a:gd name="connsiteX2" fmla="*/ 12180864 w 12180864"/>
              <a:gd name="connsiteY2" fmla="*/ 530424 h 530424"/>
              <a:gd name="connsiteX3" fmla="*/ 0 w 12180864"/>
              <a:gd name="connsiteY3" fmla="*/ 530424 h 530424"/>
            </a:gdLst>
            <a:ahLst/>
            <a:cxnLst>
              <a:cxn ang="0">
                <a:pos x="connsiteX0" y="connsiteY0"/>
              </a:cxn>
              <a:cxn ang="0">
                <a:pos x="connsiteX1" y="connsiteY1"/>
              </a:cxn>
              <a:cxn ang="0">
                <a:pos x="connsiteX2" y="connsiteY2"/>
              </a:cxn>
              <a:cxn ang="0">
                <a:pos x="connsiteX3" y="connsiteY3"/>
              </a:cxn>
            </a:cxnLst>
            <a:rect l="l" t="t" r="r" b="b"/>
            <a:pathLst>
              <a:path w="12180864" h="530424">
                <a:moveTo>
                  <a:pt x="0" y="0"/>
                </a:moveTo>
                <a:lnTo>
                  <a:pt x="12180864" y="0"/>
                </a:lnTo>
                <a:lnTo>
                  <a:pt x="12180864" y="530424"/>
                </a:lnTo>
                <a:lnTo>
                  <a:pt x="0" y="530424"/>
                </a:lnTo>
                <a:close/>
              </a:path>
            </a:pathLst>
          </a:custGeom>
        </p:spPr>
      </p:pic>
    </p:spTree>
    <p:extLst>
      <p:ext uri="{BB962C8B-B14F-4D97-AF65-F5344CB8AC3E}">
        <p14:creationId xmlns:p14="http://schemas.microsoft.com/office/powerpoint/2010/main" val="3841608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表 21">
            <a:extLst>
              <a:ext uri="{FF2B5EF4-FFF2-40B4-BE49-F238E27FC236}">
                <a16:creationId xmlns:a16="http://schemas.microsoft.com/office/drawing/2014/main" xmlns="" id="{FF55E0A6-835A-4E58-908D-3A76421B6E59}"/>
              </a:ext>
            </a:extLst>
          </p:cNvPr>
          <p:cNvGraphicFramePr/>
          <p:nvPr>
            <p:extLst>
              <p:ext uri="{D42A27DB-BD31-4B8C-83A1-F6EECF244321}">
                <p14:modId xmlns:p14="http://schemas.microsoft.com/office/powerpoint/2010/main" val="1943604951"/>
              </p:ext>
            </p:extLst>
          </p:nvPr>
        </p:nvGraphicFramePr>
        <p:xfrm>
          <a:off x="611008" y="1493799"/>
          <a:ext cx="4046396" cy="26975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 name="图表 45">
            <a:extLst>
              <a:ext uri="{FF2B5EF4-FFF2-40B4-BE49-F238E27FC236}">
                <a16:creationId xmlns:a16="http://schemas.microsoft.com/office/drawing/2014/main" xmlns="" id="{924F4E1A-DCD3-4474-ABE2-3EF325550C8B}"/>
              </a:ext>
            </a:extLst>
          </p:cNvPr>
          <p:cNvGraphicFramePr/>
          <p:nvPr>
            <p:extLst>
              <p:ext uri="{D42A27DB-BD31-4B8C-83A1-F6EECF244321}">
                <p14:modId xmlns:p14="http://schemas.microsoft.com/office/powerpoint/2010/main" val="2650397906"/>
              </p:ext>
            </p:extLst>
          </p:nvPr>
        </p:nvGraphicFramePr>
        <p:xfrm>
          <a:off x="3841297" y="1335778"/>
          <a:ext cx="4547890" cy="3031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图表 46">
            <a:extLst>
              <a:ext uri="{FF2B5EF4-FFF2-40B4-BE49-F238E27FC236}">
                <a16:creationId xmlns:a16="http://schemas.microsoft.com/office/drawing/2014/main" xmlns="" id="{EDE82D5C-3A03-426B-9EAD-859F5169AF67}"/>
              </a:ext>
            </a:extLst>
          </p:cNvPr>
          <p:cNvGraphicFramePr/>
          <p:nvPr>
            <p:extLst>
              <p:ext uri="{D42A27DB-BD31-4B8C-83A1-F6EECF244321}">
                <p14:modId xmlns:p14="http://schemas.microsoft.com/office/powerpoint/2010/main" val="66319822"/>
              </p:ext>
            </p:extLst>
          </p:nvPr>
        </p:nvGraphicFramePr>
        <p:xfrm>
          <a:off x="7573080" y="1493799"/>
          <a:ext cx="4046396" cy="2697597"/>
        </p:xfrm>
        <a:graphic>
          <a:graphicData uri="http://schemas.openxmlformats.org/drawingml/2006/chart">
            <c:chart xmlns:c="http://schemas.openxmlformats.org/drawingml/2006/chart" xmlns:r="http://schemas.openxmlformats.org/officeDocument/2006/relationships" r:id="rId4"/>
          </a:graphicData>
        </a:graphic>
      </p:graphicFrame>
      <p:sp>
        <p:nvSpPr>
          <p:cNvPr id="2" name="文本占位符 1">
            <a:extLst>
              <a:ext uri="{FF2B5EF4-FFF2-40B4-BE49-F238E27FC236}">
                <a16:creationId xmlns:a16="http://schemas.microsoft.com/office/drawing/2014/main" xmlns="" id="{BDD8B528-EE7B-435D-BECD-61BEFF490026}"/>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元宇宙将加深思维的表象化</a:t>
            </a:r>
          </a:p>
        </p:txBody>
      </p:sp>
      <p:sp>
        <p:nvSpPr>
          <p:cNvPr id="3" name="文本占位符 2">
            <a:extLst>
              <a:ext uri="{FF2B5EF4-FFF2-40B4-BE49-F238E27FC236}">
                <a16:creationId xmlns:a16="http://schemas.microsoft.com/office/drawing/2014/main" xmlns="" id="{B4A69C22-FBF5-4378-968A-81D740A7D757}"/>
              </a:ext>
            </a:extLst>
          </p:cNvPr>
          <p:cNvSpPr>
            <a:spLocks noGrp="1"/>
          </p:cNvSpPr>
          <p:nvPr>
            <p:ph type="body" sz="quarter" idx="4294967295"/>
          </p:nvPr>
        </p:nvSpPr>
        <p:spPr>
          <a:xfrm>
            <a:off x="1893195" y="2740961"/>
            <a:ext cx="1498600" cy="701675"/>
          </a:xfrm>
          <a:prstGeom prst="rect">
            <a:avLst/>
          </a:prstGeom>
        </p:spPr>
        <p:txBody>
          <a:bodyPr/>
          <a:lstStyle/>
          <a:p>
            <a:pPr marL="0" indent="0" algn="ctr">
              <a:lnSpc>
                <a:spcPct val="100000"/>
              </a:lnSpc>
              <a:spcBef>
                <a:spcPts val="0"/>
              </a:spcBef>
              <a:buNone/>
            </a:pPr>
            <a:r>
              <a:rPr lang="zh-CN" altLang="en-US" sz="2000" b="1" dirty="0">
                <a:solidFill>
                  <a:schemeClr val="accent3"/>
                </a:solidFill>
                <a:latin typeface="+mn-ea"/>
                <a:cs typeface="+mn-ea"/>
                <a:sym typeface="微软雅黑" panose="020B0503020204020204" pitchFamily="34" charset="-122"/>
              </a:rPr>
              <a:t>印刷技术</a:t>
            </a:r>
            <a:endParaRPr lang="en-US" altLang="zh-CN" sz="2000" b="1" dirty="0">
              <a:solidFill>
                <a:schemeClr val="accent3"/>
              </a:solidFill>
              <a:latin typeface="+mn-ea"/>
              <a:cs typeface="+mn-ea"/>
              <a:sym typeface="微软雅黑" panose="020B0503020204020204" pitchFamily="34" charset="-122"/>
            </a:endParaRPr>
          </a:p>
          <a:p>
            <a:pPr marL="0" indent="0" algn="ctr">
              <a:lnSpc>
                <a:spcPct val="100000"/>
              </a:lnSpc>
              <a:spcBef>
                <a:spcPts val="0"/>
              </a:spcBef>
              <a:buNone/>
            </a:pPr>
            <a:r>
              <a:rPr lang="zh-CN" altLang="en-US" sz="2000" b="1" dirty="0">
                <a:solidFill>
                  <a:schemeClr val="accent3"/>
                </a:solidFill>
                <a:latin typeface="+mn-ea"/>
                <a:cs typeface="+mn-ea"/>
                <a:sym typeface="微软雅黑" panose="020B0503020204020204" pitchFamily="34" charset="-122"/>
              </a:rPr>
              <a:t>概念思维</a:t>
            </a:r>
          </a:p>
        </p:txBody>
      </p:sp>
      <p:sp>
        <p:nvSpPr>
          <p:cNvPr id="4" name="文本占位符 3">
            <a:extLst>
              <a:ext uri="{FF2B5EF4-FFF2-40B4-BE49-F238E27FC236}">
                <a16:creationId xmlns:a16="http://schemas.microsoft.com/office/drawing/2014/main" xmlns="" id="{947DF33C-B73E-48B7-A8CF-BB4027C9B085}"/>
              </a:ext>
            </a:extLst>
          </p:cNvPr>
          <p:cNvSpPr>
            <a:spLocks noGrp="1"/>
          </p:cNvSpPr>
          <p:nvPr>
            <p:ph type="body" sz="quarter" idx="4294967295"/>
          </p:nvPr>
        </p:nvSpPr>
        <p:spPr>
          <a:xfrm>
            <a:off x="5370087" y="2740961"/>
            <a:ext cx="1498600" cy="701675"/>
          </a:xfrm>
          <a:prstGeom prst="rect">
            <a:avLst/>
          </a:prstGeom>
        </p:spPr>
        <p:txBody>
          <a:bodyPr/>
          <a:lstStyle/>
          <a:p>
            <a:pPr marL="0" indent="0" algn="ctr">
              <a:lnSpc>
                <a:spcPct val="100000"/>
              </a:lnSpc>
              <a:spcBef>
                <a:spcPts val="0"/>
              </a:spcBef>
              <a:buNone/>
            </a:pPr>
            <a:r>
              <a:rPr lang="zh-CN" altLang="en-US" sz="2000" b="1" dirty="0">
                <a:solidFill>
                  <a:schemeClr val="accent3"/>
                </a:solidFill>
                <a:latin typeface="+mn-ea"/>
                <a:cs typeface="+mn-ea"/>
                <a:sym typeface="微软雅黑" panose="020B0503020204020204" pitchFamily="34" charset="-122"/>
              </a:rPr>
              <a:t>多媒体技术</a:t>
            </a:r>
            <a:endParaRPr lang="en-US" altLang="zh-CN" sz="2000" b="1" dirty="0">
              <a:solidFill>
                <a:schemeClr val="accent3"/>
              </a:solidFill>
              <a:latin typeface="+mn-ea"/>
              <a:cs typeface="+mn-ea"/>
              <a:sym typeface="微软雅黑" panose="020B0503020204020204" pitchFamily="34" charset="-122"/>
            </a:endParaRPr>
          </a:p>
          <a:p>
            <a:pPr marL="0" indent="0" algn="ctr">
              <a:lnSpc>
                <a:spcPct val="100000"/>
              </a:lnSpc>
              <a:spcBef>
                <a:spcPts val="0"/>
              </a:spcBef>
              <a:buNone/>
            </a:pPr>
            <a:r>
              <a:rPr lang="zh-CN" altLang="en-US" sz="2000" b="1" dirty="0">
                <a:solidFill>
                  <a:schemeClr val="accent3"/>
                </a:solidFill>
                <a:latin typeface="+mn-ea"/>
                <a:cs typeface="+mn-ea"/>
                <a:sym typeface="微软雅黑" panose="020B0503020204020204" pitchFamily="34" charset="-122"/>
              </a:rPr>
              <a:t>表象思维</a:t>
            </a:r>
          </a:p>
        </p:txBody>
      </p:sp>
      <p:sp>
        <p:nvSpPr>
          <p:cNvPr id="5" name="文本占位符 4">
            <a:extLst>
              <a:ext uri="{FF2B5EF4-FFF2-40B4-BE49-F238E27FC236}">
                <a16:creationId xmlns:a16="http://schemas.microsoft.com/office/drawing/2014/main" xmlns="" id="{C0E13C6E-7841-43D9-BDF0-7351F4920FA8}"/>
              </a:ext>
            </a:extLst>
          </p:cNvPr>
          <p:cNvSpPr>
            <a:spLocks noGrp="1"/>
          </p:cNvSpPr>
          <p:nvPr>
            <p:ph type="body" sz="quarter" idx="4294967295"/>
          </p:nvPr>
        </p:nvSpPr>
        <p:spPr>
          <a:xfrm>
            <a:off x="8846978" y="2894450"/>
            <a:ext cx="1498600" cy="394696"/>
          </a:xfrm>
          <a:prstGeom prst="rect">
            <a:avLst/>
          </a:prstGeom>
        </p:spPr>
        <p:txBody>
          <a:bodyPr/>
          <a:lstStyle/>
          <a:p>
            <a:pPr marL="0" indent="0" algn="ctr">
              <a:lnSpc>
                <a:spcPct val="100000"/>
              </a:lnSpc>
              <a:spcBef>
                <a:spcPts val="0"/>
              </a:spcBef>
              <a:buNone/>
            </a:pPr>
            <a:r>
              <a:rPr lang="zh-CN" altLang="en-US" sz="2000" b="1" dirty="0">
                <a:solidFill>
                  <a:schemeClr val="accent3"/>
                </a:solidFill>
                <a:latin typeface="+mn-ea"/>
                <a:cs typeface="+mn-ea"/>
                <a:sym typeface="微软雅黑" panose="020B0503020204020204" pitchFamily="34" charset="-122"/>
              </a:rPr>
              <a:t>元宇宙</a:t>
            </a:r>
          </a:p>
        </p:txBody>
      </p:sp>
      <p:pic>
        <p:nvPicPr>
          <p:cNvPr id="9" name="图片 8">
            <a:extLst>
              <a:ext uri="{FF2B5EF4-FFF2-40B4-BE49-F238E27FC236}">
                <a16:creationId xmlns:a16="http://schemas.microsoft.com/office/drawing/2014/main" xmlns="" id="{8C5DB328-957F-4FE3-B2DA-774A495E9896}"/>
              </a:ext>
            </a:extLst>
          </p:cNvPr>
          <p:cNvPicPr>
            <a:picLocks noChangeAspect="1"/>
          </p:cNvPicPr>
          <p:nvPr/>
        </p:nvPicPr>
        <p:blipFill>
          <a:blip r:embed="rId5"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6" name="文本框 5">
            <a:extLst>
              <a:ext uri="{FF2B5EF4-FFF2-40B4-BE49-F238E27FC236}">
                <a16:creationId xmlns:a16="http://schemas.microsoft.com/office/drawing/2014/main" xmlns="" id="{9B6C2691-AB7F-45CC-A69B-27B95FA8F152}"/>
              </a:ext>
            </a:extLst>
          </p:cNvPr>
          <p:cNvSpPr txBox="1"/>
          <p:nvPr/>
        </p:nvSpPr>
        <p:spPr>
          <a:xfrm>
            <a:off x="1346495" y="4463088"/>
            <a:ext cx="2592000" cy="861390"/>
          </a:xfrm>
          <a:prstGeom prst="rect">
            <a:avLst/>
          </a:prstGeom>
          <a:noFill/>
        </p:spPr>
        <p:txBody>
          <a:bodyPr wrap="square" lIns="0" tIns="0" rIns="0" bIns="0" rtlCol="0">
            <a:spAutoFit/>
          </a:bodyPr>
          <a:lstStyle/>
          <a:p>
            <a:pPr algn="just">
              <a:lnSpc>
                <a:spcPct val="120000"/>
              </a:lnSpc>
            </a:pPr>
            <a:r>
              <a:rPr lang="zh-CN" altLang="en-US" sz="1600" dirty="0">
                <a:latin typeface="+mn-ea"/>
                <a:cs typeface="+mn-ea"/>
                <a:sym typeface="微软雅黑" panose="020B0503020204020204" pitchFamily="34" charset="-122"/>
              </a:rPr>
              <a:t>印刷术承载的是“ 透过表象看本质”的理性思维与严肃、有序 、逻辑性的公众话语</a:t>
            </a:r>
          </a:p>
        </p:txBody>
      </p:sp>
      <p:sp>
        <p:nvSpPr>
          <p:cNvPr id="7" name="文本框 6">
            <a:extLst>
              <a:ext uri="{FF2B5EF4-FFF2-40B4-BE49-F238E27FC236}">
                <a16:creationId xmlns:a16="http://schemas.microsoft.com/office/drawing/2014/main" xmlns="" id="{34B6BE20-0E98-4432-B897-BB254791776A}"/>
              </a:ext>
            </a:extLst>
          </p:cNvPr>
          <p:cNvSpPr txBox="1"/>
          <p:nvPr/>
        </p:nvSpPr>
        <p:spPr>
          <a:xfrm>
            <a:off x="4823387" y="4463088"/>
            <a:ext cx="2592000" cy="1156855"/>
          </a:xfrm>
          <a:prstGeom prst="rect">
            <a:avLst/>
          </a:prstGeom>
          <a:noFill/>
        </p:spPr>
        <p:txBody>
          <a:bodyPr wrap="square" lIns="0" tIns="0" rIns="0" bIns="0" rtlCol="0">
            <a:spAutoFit/>
          </a:bodyPr>
          <a:lstStyle/>
          <a:p>
            <a:pPr algn="just">
              <a:lnSpc>
                <a:spcPct val="120000"/>
              </a:lnSpc>
            </a:pPr>
            <a:r>
              <a:rPr lang="zh-CN" altLang="en-US" sz="1600" dirty="0">
                <a:latin typeface="+mn-ea"/>
                <a:cs typeface="+mn-ea"/>
                <a:sym typeface="微软雅黑" panose="020B0503020204020204" pitchFamily="34" charset="-122"/>
              </a:rPr>
              <a:t>多媒体技术承载的是前逻辑、前分析的表象信息，容易导致用户专注能力、反思能力和逻辑能力的弱化 </a:t>
            </a:r>
          </a:p>
        </p:txBody>
      </p:sp>
      <p:sp>
        <p:nvSpPr>
          <p:cNvPr id="8" name="文本框 7">
            <a:extLst>
              <a:ext uri="{FF2B5EF4-FFF2-40B4-BE49-F238E27FC236}">
                <a16:creationId xmlns:a16="http://schemas.microsoft.com/office/drawing/2014/main" xmlns="" id="{98BEBAC4-FE67-4719-B5E0-005EC46BF067}"/>
              </a:ext>
            </a:extLst>
          </p:cNvPr>
          <p:cNvSpPr txBox="1"/>
          <p:nvPr/>
        </p:nvSpPr>
        <p:spPr>
          <a:xfrm>
            <a:off x="8300278" y="4463088"/>
            <a:ext cx="2592000" cy="861390"/>
          </a:xfrm>
          <a:prstGeom prst="rect">
            <a:avLst/>
          </a:prstGeom>
          <a:noFill/>
        </p:spPr>
        <p:txBody>
          <a:bodyPr wrap="square" lIns="0" tIns="0" rIns="0" bIns="0" rtlCol="0">
            <a:spAutoFit/>
          </a:bodyPr>
          <a:lstStyle/>
          <a:p>
            <a:pPr algn="just">
              <a:lnSpc>
                <a:spcPct val="120000"/>
              </a:lnSpc>
            </a:pPr>
            <a:r>
              <a:rPr lang="zh-CN" altLang="en-US" sz="1600" dirty="0">
                <a:latin typeface="+mn-ea"/>
                <a:cs typeface="+mn-ea"/>
                <a:sym typeface="微软雅黑" panose="020B0503020204020204" pitchFamily="34" charset="-122"/>
              </a:rPr>
              <a:t>元宇宙强调具身交互与沉浸体验，加深了思维的表象化，“ 本质”不再重要</a:t>
            </a:r>
          </a:p>
        </p:txBody>
      </p:sp>
      <p:pic>
        <p:nvPicPr>
          <p:cNvPr id="198" name="图片 197">
            <a:extLst>
              <a:ext uri="{FF2B5EF4-FFF2-40B4-BE49-F238E27FC236}">
                <a16:creationId xmlns:a16="http://schemas.microsoft.com/office/drawing/2014/main" xmlns="" id="{DBDB3ACE-8E8B-43BA-A9E5-0696FB4E9769}"/>
              </a:ext>
            </a:extLst>
          </p:cNvPr>
          <p:cNvPicPr>
            <a:picLocks noChangeAspect="1"/>
          </p:cNvPicPr>
          <p:nvPr/>
        </p:nvPicPr>
        <p:blipFill>
          <a:blip r:embed="rId6" cstate="screen">
            <a:extLst>
              <a:ext uri="{28A0092B-C50C-407E-A947-70E740481C1C}">
                <a14:useLocalDpi xmlns:a14="http://schemas.microsoft.com/office/drawing/2010/main"/>
              </a:ext>
            </a:extLst>
          </a:blip>
          <a:srcRect b="39032"/>
          <a:stretch>
            <a:fillRect/>
          </a:stretch>
        </p:blipFill>
        <p:spPr>
          <a:xfrm>
            <a:off x="0" y="6373930"/>
            <a:ext cx="12193588" cy="484071"/>
          </a:xfrm>
          <a:custGeom>
            <a:avLst/>
            <a:gdLst>
              <a:gd name="connsiteX0" fmla="*/ 0 w 12193588"/>
              <a:gd name="connsiteY0" fmla="*/ 0 h 484071"/>
              <a:gd name="connsiteX1" fmla="*/ 12193588 w 12193588"/>
              <a:gd name="connsiteY1" fmla="*/ 0 h 484071"/>
              <a:gd name="connsiteX2" fmla="*/ 12193588 w 12193588"/>
              <a:gd name="connsiteY2" fmla="*/ 484071 h 484071"/>
              <a:gd name="connsiteX3" fmla="*/ 0 w 12193588"/>
              <a:gd name="connsiteY3" fmla="*/ 484071 h 484071"/>
            </a:gdLst>
            <a:ahLst/>
            <a:cxnLst>
              <a:cxn ang="0">
                <a:pos x="connsiteX0" y="connsiteY0"/>
              </a:cxn>
              <a:cxn ang="0">
                <a:pos x="connsiteX1" y="connsiteY1"/>
              </a:cxn>
              <a:cxn ang="0">
                <a:pos x="connsiteX2" y="connsiteY2"/>
              </a:cxn>
              <a:cxn ang="0">
                <a:pos x="connsiteX3" y="connsiteY3"/>
              </a:cxn>
            </a:cxnLst>
            <a:rect l="l" t="t" r="r" b="b"/>
            <a:pathLst>
              <a:path w="12193588" h="484071">
                <a:moveTo>
                  <a:pt x="0" y="0"/>
                </a:moveTo>
                <a:lnTo>
                  <a:pt x="12193588" y="0"/>
                </a:lnTo>
                <a:lnTo>
                  <a:pt x="12193588" y="484071"/>
                </a:lnTo>
                <a:lnTo>
                  <a:pt x="0" y="484071"/>
                </a:lnTo>
                <a:close/>
              </a:path>
            </a:pathLst>
          </a:custGeom>
        </p:spPr>
      </p:pic>
      <p:sp>
        <p:nvSpPr>
          <p:cNvPr id="48" name="文本占位符 2">
            <a:extLst>
              <a:ext uri="{FF2B5EF4-FFF2-40B4-BE49-F238E27FC236}">
                <a16:creationId xmlns:a16="http://schemas.microsoft.com/office/drawing/2014/main" xmlns="" id="{FF40CB52-2DBC-4177-AE76-D2DAC67EFE57}"/>
              </a:ext>
            </a:extLst>
          </p:cNvPr>
          <p:cNvSpPr txBox="1">
            <a:spLocks/>
          </p:cNvSpPr>
          <p:nvPr/>
        </p:nvSpPr>
        <p:spPr>
          <a:xfrm>
            <a:off x="1893195" y="2356214"/>
            <a:ext cx="1498600" cy="469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sz="2000" b="1" dirty="0">
                <a:solidFill>
                  <a:schemeClr val="accent3"/>
                </a:solidFill>
                <a:latin typeface="+mn-ea"/>
                <a:cs typeface="+mn-ea"/>
                <a:sym typeface="微软雅黑" panose="020B0503020204020204" pitchFamily="34" charset="-122"/>
              </a:rPr>
              <a:t>33%</a:t>
            </a:r>
            <a:endParaRPr lang="zh-CN" altLang="en-US" sz="2000" b="1" dirty="0">
              <a:solidFill>
                <a:schemeClr val="accent3"/>
              </a:solidFill>
              <a:latin typeface="+mn-ea"/>
              <a:cs typeface="+mn-ea"/>
              <a:sym typeface="微软雅黑" panose="020B0503020204020204" pitchFamily="34" charset="-122"/>
            </a:endParaRPr>
          </a:p>
        </p:txBody>
      </p:sp>
      <p:sp>
        <p:nvSpPr>
          <p:cNvPr id="49" name="文本占位符 3">
            <a:extLst>
              <a:ext uri="{FF2B5EF4-FFF2-40B4-BE49-F238E27FC236}">
                <a16:creationId xmlns:a16="http://schemas.microsoft.com/office/drawing/2014/main" xmlns="" id="{75FC9310-07E9-423B-97E0-5C37E8E4F3A0}"/>
              </a:ext>
            </a:extLst>
          </p:cNvPr>
          <p:cNvSpPr txBox="1">
            <a:spLocks/>
          </p:cNvSpPr>
          <p:nvPr/>
        </p:nvSpPr>
        <p:spPr>
          <a:xfrm>
            <a:off x="5370087" y="2356214"/>
            <a:ext cx="1498600" cy="469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sz="2000" b="1" dirty="0">
                <a:solidFill>
                  <a:schemeClr val="accent3"/>
                </a:solidFill>
                <a:latin typeface="+mn-ea"/>
                <a:cs typeface="+mn-ea"/>
                <a:sym typeface="微软雅黑" panose="020B0503020204020204" pitchFamily="34" charset="-122"/>
              </a:rPr>
              <a:t>50%</a:t>
            </a:r>
            <a:endParaRPr lang="zh-CN" altLang="en-US" sz="2000" b="1" dirty="0">
              <a:solidFill>
                <a:schemeClr val="accent3"/>
              </a:solidFill>
              <a:latin typeface="+mn-ea"/>
              <a:cs typeface="+mn-ea"/>
              <a:sym typeface="微软雅黑" panose="020B0503020204020204" pitchFamily="34" charset="-122"/>
            </a:endParaRPr>
          </a:p>
        </p:txBody>
      </p:sp>
      <p:sp>
        <p:nvSpPr>
          <p:cNvPr id="50" name="文本占位符 4">
            <a:extLst>
              <a:ext uri="{FF2B5EF4-FFF2-40B4-BE49-F238E27FC236}">
                <a16:creationId xmlns:a16="http://schemas.microsoft.com/office/drawing/2014/main" xmlns="" id="{7A4C00BB-36D4-43DE-9E33-04AD05937741}"/>
              </a:ext>
            </a:extLst>
          </p:cNvPr>
          <p:cNvSpPr txBox="1">
            <a:spLocks/>
          </p:cNvSpPr>
          <p:nvPr/>
        </p:nvSpPr>
        <p:spPr>
          <a:xfrm>
            <a:off x="8846978" y="2393386"/>
            <a:ext cx="1498600" cy="394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sz="2000" b="1" dirty="0">
                <a:solidFill>
                  <a:schemeClr val="accent3"/>
                </a:solidFill>
                <a:latin typeface="+mn-ea"/>
                <a:cs typeface="+mn-ea"/>
                <a:sym typeface="微软雅黑" panose="020B0503020204020204" pitchFamily="34" charset="-122"/>
              </a:rPr>
              <a:t>27%</a:t>
            </a:r>
            <a:endParaRPr lang="zh-CN" altLang="en-US" sz="2000" b="1" dirty="0">
              <a:solidFill>
                <a:schemeClr val="accent3"/>
              </a:solidFill>
              <a:latin typeface="+mn-ea"/>
              <a:cs typeface="+mn-ea"/>
              <a:sym typeface="微软雅黑" panose="020B0503020204020204" pitchFamily="34" charset="-122"/>
            </a:endParaRPr>
          </a:p>
        </p:txBody>
      </p:sp>
    </p:spTree>
    <p:extLst>
      <p:ext uri="{BB962C8B-B14F-4D97-AF65-F5344CB8AC3E}">
        <p14:creationId xmlns:p14="http://schemas.microsoft.com/office/powerpoint/2010/main" val="236334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剪去对角 5">
            <a:extLst>
              <a:ext uri="{FF2B5EF4-FFF2-40B4-BE49-F238E27FC236}">
                <a16:creationId xmlns:a16="http://schemas.microsoft.com/office/drawing/2014/main" xmlns="" id="{3903AC71-5515-43E8-A160-A6AD0C65CF0F}"/>
              </a:ext>
            </a:extLst>
          </p:cNvPr>
          <p:cNvSpPr/>
          <p:nvPr/>
        </p:nvSpPr>
        <p:spPr>
          <a:xfrm>
            <a:off x="941388" y="1523999"/>
            <a:ext cx="7086600" cy="4711821"/>
          </a:xfrm>
          <a:prstGeom prst="snip2DiagRect">
            <a:avLst>
              <a:gd name="adj1" fmla="val 0"/>
              <a:gd name="adj2" fmla="val 8355"/>
            </a:avLst>
          </a:prstGeom>
          <a:solidFill>
            <a:schemeClr val="accent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文本占位符 9">
            <a:extLst>
              <a:ext uri="{FF2B5EF4-FFF2-40B4-BE49-F238E27FC236}">
                <a16:creationId xmlns:a16="http://schemas.microsoft.com/office/drawing/2014/main" xmlns="" id="{F03AE48C-4AFB-4FA6-94DC-2562786B4D5D}"/>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元宇宙生态版图渐趋成熟</a:t>
            </a:r>
          </a:p>
        </p:txBody>
      </p:sp>
      <p:pic>
        <p:nvPicPr>
          <p:cNvPr id="9" name="图片 8">
            <a:extLst>
              <a:ext uri="{FF2B5EF4-FFF2-40B4-BE49-F238E27FC236}">
                <a16:creationId xmlns:a16="http://schemas.microsoft.com/office/drawing/2014/main" xmlns="" id="{8C5DB328-957F-4FE3-B2DA-774A495E9896}"/>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212" name="图片 211">
            <a:extLst>
              <a:ext uri="{FF2B5EF4-FFF2-40B4-BE49-F238E27FC236}">
                <a16:creationId xmlns:a16="http://schemas.microsoft.com/office/drawing/2014/main" xmlns="" id="{B68F3149-98CE-4C32-83AB-6D57B2020AD4}"/>
              </a:ext>
            </a:extLst>
          </p:cNvPr>
          <p:cNvPicPr>
            <a:picLocks noChangeAspect="1"/>
          </p:cNvPicPr>
          <p:nvPr/>
        </p:nvPicPr>
        <p:blipFill>
          <a:blip r:embed="rId3" cstate="screen">
            <a:extLst>
              <a:ext uri="{28A0092B-C50C-407E-A947-70E740481C1C}">
                <a14:useLocalDpi xmlns:a14="http://schemas.microsoft.com/office/drawing/2010/main"/>
              </a:ext>
            </a:extLst>
          </a:blip>
          <a:srcRect b="39032"/>
          <a:stretch>
            <a:fillRect/>
          </a:stretch>
        </p:blipFill>
        <p:spPr>
          <a:xfrm>
            <a:off x="0" y="6373930"/>
            <a:ext cx="12193588" cy="484071"/>
          </a:xfrm>
          <a:custGeom>
            <a:avLst/>
            <a:gdLst>
              <a:gd name="connsiteX0" fmla="*/ 0 w 12193588"/>
              <a:gd name="connsiteY0" fmla="*/ 0 h 484071"/>
              <a:gd name="connsiteX1" fmla="*/ 12193588 w 12193588"/>
              <a:gd name="connsiteY1" fmla="*/ 0 h 484071"/>
              <a:gd name="connsiteX2" fmla="*/ 12193588 w 12193588"/>
              <a:gd name="connsiteY2" fmla="*/ 484071 h 484071"/>
              <a:gd name="connsiteX3" fmla="*/ 0 w 12193588"/>
              <a:gd name="connsiteY3" fmla="*/ 484071 h 484071"/>
            </a:gdLst>
            <a:ahLst/>
            <a:cxnLst>
              <a:cxn ang="0">
                <a:pos x="connsiteX0" y="connsiteY0"/>
              </a:cxn>
              <a:cxn ang="0">
                <a:pos x="connsiteX1" y="connsiteY1"/>
              </a:cxn>
              <a:cxn ang="0">
                <a:pos x="connsiteX2" y="connsiteY2"/>
              </a:cxn>
              <a:cxn ang="0">
                <a:pos x="connsiteX3" y="connsiteY3"/>
              </a:cxn>
            </a:cxnLst>
            <a:rect l="l" t="t" r="r" b="b"/>
            <a:pathLst>
              <a:path w="12193588" h="484071">
                <a:moveTo>
                  <a:pt x="0" y="0"/>
                </a:moveTo>
                <a:lnTo>
                  <a:pt x="12193588" y="0"/>
                </a:lnTo>
                <a:lnTo>
                  <a:pt x="12193588" y="484071"/>
                </a:lnTo>
                <a:lnTo>
                  <a:pt x="0" y="484071"/>
                </a:lnTo>
                <a:close/>
              </a:path>
            </a:pathLst>
          </a:custGeom>
        </p:spPr>
      </p:pic>
      <p:graphicFrame>
        <p:nvGraphicFramePr>
          <p:cNvPr id="4" name="图表 3">
            <a:extLst>
              <a:ext uri="{FF2B5EF4-FFF2-40B4-BE49-F238E27FC236}">
                <a16:creationId xmlns:a16="http://schemas.microsoft.com/office/drawing/2014/main" xmlns="" id="{B70A97E0-EE1F-42D8-A6FD-40CA87288A12}"/>
              </a:ext>
            </a:extLst>
          </p:cNvPr>
          <p:cNvGraphicFramePr/>
          <p:nvPr>
            <p:extLst>
              <p:ext uri="{D42A27DB-BD31-4B8C-83A1-F6EECF244321}">
                <p14:modId xmlns:p14="http://schemas.microsoft.com/office/powerpoint/2010/main" val="2777477384"/>
              </p:ext>
            </p:extLst>
          </p:nvPr>
        </p:nvGraphicFramePr>
        <p:xfrm>
          <a:off x="1212975" y="1983451"/>
          <a:ext cx="6783123" cy="4144786"/>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a:extLst>
              <a:ext uri="{FF2B5EF4-FFF2-40B4-BE49-F238E27FC236}">
                <a16:creationId xmlns:a16="http://schemas.microsoft.com/office/drawing/2014/main" xmlns="" id="{3C8924C6-2B9E-4831-B6B2-9C0DBBDE4B4B}"/>
              </a:ext>
            </a:extLst>
          </p:cNvPr>
          <p:cNvSpPr txBox="1"/>
          <p:nvPr/>
        </p:nvSpPr>
        <p:spPr>
          <a:xfrm>
            <a:off x="8597900" y="3072722"/>
            <a:ext cx="2868386" cy="1966244"/>
          </a:xfrm>
          <a:prstGeom prst="rect">
            <a:avLst/>
          </a:prstGeom>
          <a:noFill/>
        </p:spPr>
        <p:txBody>
          <a:bodyPr wrap="square" lIns="0" tIns="0" rIns="0" bIns="0" rtlCol="0">
            <a:spAutoFit/>
          </a:bodyPr>
          <a:lstStyle/>
          <a:p>
            <a:pPr hangingPunct="0">
              <a:lnSpc>
                <a:spcPct val="120000"/>
              </a:lnSpc>
            </a:pPr>
            <a:r>
              <a:rPr lang="zh-CN" altLang="en-US" dirty="0">
                <a:latin typeface="+mn-ea"/>
              </a:rPr>
              <a:t>用户游玩的每分每秒都是在劳动而生产资料被牢牢攥在平台手里千千万万的普通用户，是数字时代的无产阶级游玩与劳动边界的模糊，遮蔽了资本的剥削</a:t>
            </a:r>
          </a:p>
        </p:txBody>
      </p:sp>
      <p:sp>
        <p:nvSpPr>
          <p:cNvPr id="11" name="文本框 10">
            <a:extLst>
              <a:ext uri="{FF2B5EF4-FFF2-40B4-BE49-F238E27FC236}">
                <a16:creationId xmlns:a16="http://schemas.microsoft.com/office/drawing/2014/main" xmlns="" id="{37FA5309-431A-47B3-B331-BBCF57FECE80}"/>
              </a:ext>
            </a:extLst>
          </p:cNvPr>
          <p:cNvSpPr txBox="1"/>
          <p:nvPr/>
        </p:nvSpPr>
        <p:spPr>
          <a:xfrm>
            <a:off x="8597900" y="2176019"/>
            <a:ext cx="1997869" cy="338041"/>
          </a:xfrm>
          <a:prstGeom prst="rect">
            <a:avLst/>
          </a:prstGeom>
          <a:noFill/>
        </p:spPr>
        <p:txBody>
          <a:bodyPr wrap="square" lIns="0" tIns="0" rIns="0" bIns="0" rtlCol="0">
            <a:spAutoFit/>
          </a:bodyPr>
          <a:lstStyle/>
          <a:p>
            <a:pPr algn="l">
              <a:lnSpc>
                <a:spcPct val="120000"/>
              </a:lnSpc>
            </a:pPr>
            <a:r>
              <a:rPr lang="zh-CN" altLang="en-US" sz="2000" b="1" dirty="0"/>
              <a:t>平台的隐蔽剥削</a:t>
            </a:r>
          </a:p>
        </p:txBody>
      </p:sp>
      <p:cxnSp>
        <p:nvCxnSpPr>
          <p:cNvPr id="15" name="直接连接符 14">
            <a:extLst>
              <a:ext uri="{FF2B5EF4-FFF2-40B4-BE49-F238E27FC236}">
                <a16:creationId xmlns:a16="http://schemas.microsoft.com/office/drawing/2014/main" xmlns="" id="{AE720764-2794-403E-A595-3E83AF71CFFD}"/>
              </a:ext>
            </a:extLst>
          </p:cNvPr>
          <p:cNvCxnSpPr>
            <a:cxnSpLocks/>
          </p:cNvCxnSpPr>
          <p:nvPr/>
        </p:nvCxnSpPr>
        <p:spPr>
          <a:xfrm>
            <a:off x="8597900" y="2828104"/>
            <a:ext cx="546100" cy="0"/>
          </a:xfrm>
          <a:prstGeom prst="line">
            <a:avLst/>
          </a:prstGeom>
          <a:ln w="25400" cap="rnd">
            <a:gradFill>
              <a:gsLst>
                <a:gs pos="0">
                  <a:schemeClr val="accent1"/>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038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6E7F5100-E83A-4FE5-A1CD-2A34F995A676}"/>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元宇宙支撑技术多维拓展</a:t>
            </a:r>
          </a:p>
        </p:txBody>
      </p:sp>
      <p:sp>
        <p:nvSpPr>
          <p:cNvPr id="4" name="矩形: 剪去单角 3">
            <a:extLst>
              <a:ext uri="{FF2B5EF4-FFF2-40B4-BE49-F238E27FC236}">
                <a16:creationId xmlns:a16="http://schemas.microsoft.com/office/drawing/2014/main" xmlns="" id="{4F897508-78CD-48A7-8CE7-54AF02B8D53B}"/>
              </a:ext>
            </a:extLst>
          </p:cNvPr>
          <p:cNvSpPr/>
          <p:nvPr/>
        </p:nvSpPr>
        <p:spPr>
          <a:xfrm>
            <a:off x="660400" y="1225315"/>
            <a:ext cx="10858500" cy="1575035"/>
          </a:xfrm>
          <a:prstGeom prst="snip1Rect">
            <a:avLst/>
          </a:prstGeom>
          <a:solidFill>
            <a:schemeClr val="accent1">
              <a:alpha val="20000"/>
            </a:schemeClr>
          </a:solidFill>
          <a:ln w="12700">
            <a:gradFill>
              <a:gsLst>
                <a:gs pos="0">
                  <a:schemeClr val="accent1"/>
                </a:gs>
                <a:gs pos="100000">
                  <a:schemeClr val="accent1">
                    <a:alpha val="2000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5" name="文本框 4">
            <a:extLst>
              <a:ext uri="{FF2B5EF4-FFF2-40B4-BE49-F238E27FC236}">
                <a16:creationId xmlns:a16="http://schemas.microsoft.com/office/drawing/2014/main" xmlns="" id="{34DCA0A9-F207-41CB-A83E-4AC956B21DA5}"/>
              </a:ext>
            </a:extLst>
          </p:cNvPr>
          <p:cNvSpPr txBox="1"/>
          <p:nvPr/>
        </p:nvSpPr>
        <p:spPr>
          <a:xfrm>
            <a:off x="830067" y="1332515"/>
            <a:ext cx="308002" cy="1301447"/>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后端基建</a:t>
            </a:r>
          </a:p>
        </p:txBody>
      </p:sp>
      <p:sp>
        <p:nvSpPr>
          <p:cNvPr id="6" name="矩形: 剪去单角 5">
            <a:extLst>
              <a:ext uri="{FF2B5EF4-FFF2-40B4-BE49-F238E27FC236}">
                <a16:creationId xmlns:a16="http://schemas.microsoft.com/office/drawing/2014/main" xmlns="" id="{61B04409-D514-4863-B3C2-DBFDD2D238E9}"/>
              </a:ext>
            </a:extLst>
          </p:cNvPr>
          <p:cNvSpPr/>
          <p:nvPr/>
        </p:nvSpPr>
        <p:spPr>
          <a:xfrm>
            <a:off x="1212974" y="1400176"/>
            <a:ext cx="2726628" cy="1162050"/>
          </a:xfrm>
          <a:prstGeom prst="snip1Rect">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7" name="矩形: 剪去单角 6">
            <a:extLst>
              <a:ext uri="{FF2B5EF4-FFF2-40B4-BE49-F238E27FC236}">
                <a16:creationId xmlns:a16="http://schemas.microsoft.com/office/drawing/2014/main" xmlns="" id="{922F548D-2CBE-47A8-94E6-155D0F8F78CA}"/>
              </a:ext>
            </a:extLst>
          </p:cNvPr>
          <p:cNvSpPr/>
          <p:nvPr/>
        </p:nvSpPr>
        <p:spPr>
          <a:xfrm>
            <a:off x="4140508" y="1400176"/>
            <a:ext cx="3895924" cy="1162050"/>
          </a:xfrm>
          <a:prstGeom prst="snip1Rect">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8" name="矩形: 剪去单角 7">
            <a:extLst>
              <a:ext uri="{FF2B5EF4-FFF2-40B4-BE49-F238E27FC236}">
                <a16:creationId xmlns:a16="http://schemas.microsoft.com/office/drawing/2014/main" xmlns="" id="{EDB7CEC1-6347-452D-BDB8-3520924B6663}"/>
              </a:ext>
            </a:extLst>
          </p:cNvPr>
          <p:cNvSpPr/>
          <p:nvPr/>
        </p:nvSpPr>
        <p:spPr>
          <a:xfrm>
            <a:off x="8237338" y="1400176"/>
            <a:ext cx="3084623" cy="1162050"/>
          </a:xfrm>
          <a:prstGeom prst="snip1Rect">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9" name="矩形: 剪去对角 8">
            <a:extLst>
              <a:ext uri="{FF2B5EF4-FFF2-40B4-BE49-F238E27FC236}">
                <a16:creationId xmlns:a16="http://schemas.microsoft.com/office/drawing/2014/main" xmlns="" id="{AB1E7FF4-B457-4D32-ACFC-581960F3F5A1}"/>
              </a:ext>
            </a:extLst>
          </p:cNvPr>
          <p:cNvSpPr/>
          <p:nvPr/>
        </p:nvSpPr>
        <p:spPr>
          <a:xfrm>
            <a:off x="1664154" y="1546676"/>
            <a:ext cx="1824268" cy="438415"/>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10" name="矩形: 剪去对角 9">
            <a:extLst>
              <a:ext uri="{FF2B5EF4-FFF2-40B4-BE49-F238E27FC236}">
                <a16:creationId xmlns:a16="http://schemas.microsoft.com/office/drawing/2014/main" xmlns="" id="{62B219A7-4C32-47EC-AF88-3C7C6E20A4F2}"/>
              </a:ext>
            </a:extLst>
          </p:cNvPr>
          <p:cNvSpPr/>
          <p:nvPr/>
        </p:nvSpPr>
        <p:spPr>
          <a:xfrm>
            <a:off x="5180303" y="1546676"/>
            <a:ext cx="1824268" cy="438415"/>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11" name="矩形: 剪去对角 10">
            <a:extLst>
              <a:ext uri="{FF2B5EF4-FFF2-40B4-BE49-F238E27FC236}">
                <a16:creationId xmlns:a16="http://schemas.microsoft.com/office/drawing/2014/main" xmlns="" id="{CBDBAA1B-8B73-4F63-B3E0-21985CA71D61}"/>
              </a:ext>
            </a:extLst>
          </p:cNvPr>
          <p:cNvSpPr/>
          <p:nvPr/>
        </p:nvSpPr>
        <p:spPr>
          <a:xfrm>
            <a:off x="8867515" y="1546676"/>
            <a:ext cx="1824268" cy="438415"/>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12" name="文本框 11">
            <a:extLst>
              <a:ext uri="{FF2B5EF4-FFF2-40B4-BE49-F238E27FC236}">
                <a16:creationId xmlns:a16="http://schemas.microsoft.com/office/drawing/2014/main" xmlns="" id="{E77738AD-0C01-4051-B1C7-6900BEFB7B1A}"/>
              </a:ext>
            </a:extLst>
          </p:cNvPr>
          <p:cNvSpPr txBox="1"/>
          <p:nvPr/>
        </p:nvSpPr>
        <p:spPr>
          <a:xfrm>
            <a:off x="1952401" y="1595311"/>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物联网技术</a:t>
            </a:r>
          </a:p>
        </p:txBody>
      </p:sp>
      <p:sp>
        <p:nvSpPr>
          <p:cNvPr id="13" name="文本框 12">
            <a:extLst>
              <a:ext uri="{FF2B5EF4-FFF2-40B4-BE49-F238E27FC236}">
                <a16:creationId xmlns:a16="http://schemas.microsoft.com/office/drawing/2014/main" xmlns="" id="{1438DECB-B740-49CC-A8DA-598B08B96980}"/>
              </a:ext>
            </a:extLst>
          </p:cNvPr>
          <p:cNvSpPr txBox="1"/>
          <p:nvPr/>
        </p:nvSpPr>
        <p:spPr>
          <a:xfrm>
            <a:off x="5468550" y="1595311"/>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交互技术</a:t>
            </a:r>
          </a:p>
        </p:txBody>
      </p:sp>
      <p:sp>
        <p:nvSpPr>
          <p:cNvPr id="16" name="文本框 15">
            <a:extLst>
              <a:ext uri="{FF2B5EF4-FFF2-40B4-BE49-F238E27FC236}">
                <a16:creationId xmlns:a16="http://schemas.microsoft.com/office/drawing/2014/main" xmlns="" id="{44660166-9C98-42AF-92B6-24C6E37AC035}"/>
              </a:ext>
            </a:extLst>
          </p:cNvPr>
          <p:cNvSpPr txBox="1"/>
          <p:nvPr/>
        </p:nvSpPr>
        <p:spPr>
          <a:xfrm>
            <a:off x="9155762" y="1595311"/>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电子游戏技术</a:t>
            </a:r>
          </a:p>
        </p:txBody>
      </p:sp>
      <p:sp>
        <p:nvSpPr>
          <p:cNvPr id="17" name="文本框 16">
            <a:extLst>
              <a:ext uri="{FF2B5EF4-FFF2-40B4-BE49-F238E27FC236}">
                <a16:creationId xmlns:a16="http://schemas.microsoft.com/office/drawing/2014/main" xmlns="" id="{2D60F43B-01A8-45A7-9A01-5D0655597B1E}"/>
              </a:ext>
            </a:extLst>
          </p:cNvPr>
          <p:cNvSpPr txBox="1"/>
          <p:nvPr/>
        </p:nvSpPr>
        <p:spPr>
          <a:xfrm>
            <a:off x="1241160" y="2129289"/>
            <a:ext cx="81426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应用层</a:t>
            </a:r>
          </a:p>
        </p:txBody>
      </p:sp>
      <p:sp>
        <p:nvSpPr>
          <p:cNvPr id="18" name="文本框 17">
            <a:extLst>
              <a:ext uri="{FF2B5EF4-FFF2-40B4-BE49-F238E27FC236}">
                <a16:creationId xmlns:a16="http://schemas.microsoft.com/office/drawing/2014/main" xmlns="" id="{65954230-7F76-4E98-A7EE-C440CCA90633}"/>
              </a:ext>
            </a:extLst>
          </p:cNvPr>
          <p:cNvSpPr txBox="1"/>
          <p:nvPr/>
        </p:nvSpPr>
        <p:spPr>
          <a:xfrm>
            <a:off x="2159478" y="2129289"/>
            <a:ext cx="81426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网络层</a:t>
            </a:r>
          </a:p>
        </p:txBody>
      </p:sp>
      <p:sp>
        <p:nvSpPr>
          <p:cNvPr id="19" name="文本框 18">
            <a:extLst>
              <a:ext uri="{FF2B5EF4-FFF2-40B4-BE49-F238E27FC236}">
                <a16:creationId xmlns:a16="http://schemas.microsoft.com/office/drawing/2014/main" xmlns="" id="{F133876A-0DCD-4B37-A38C-2AB944B7FCF5}"/>
              </a:ext>
            </a:extLst>
          </p:cNvPr>
          <p:cNvSpPr txBox="1"/>
          <p:nvPr/>
        </p:nvSpPr>
        <p:spPr>
          <a:xfrm>
            <a:off x="3077796" y="2129289"/>
            <a:ext cx="81426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感知层</a:t>
            </a:r>
          </a:p>
        </p:txBody>
      </p:sp>
      <p:sp>
        <p:nvSpPr>
          <p:cNvPr id="20" name="文本框 19">
            <a:extLst>
              <a:ext uri="{FF2B5EF4-FFF2-40B4-BE49-F238E27FC236}">
                <a16:creationId xmlns:a16="http://schemas.microsoft.com/office/drawing/2014/main" xmlns="" id="{8668A80F-441B-4751-B8C4-A87E17BC9746}"/>
              </a:ext>
            </a:extLst>
          </p:cNvPr>
          <p:cNvSpPr txBox="1"/>
          <p:nvPr/>
        </p:nvSpPr>
        <p:spPr>
          <a:xfrm>
            <a:off x="4220675" y="2129289"/>
            <a:ext cx="1309810"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全息影像技术</a:t>
            </a:r>
          </a:p>
        </p:txBody>
      </p:sp>
      <p:sp>
        <p:nvSpPr>
          <p:cNvPr id="21" name="文本框 20">
            <a:extLst>
              <a:ext uri="{FF2B5EF4-FFF2-40B4-BE49-F238E27FC236}">
                <a16:creationId xmlns:a16="http://schemas.microsoft.com/office/drawing/2014/main" xmlns="" id="{B2E04949-9D7B-4FF8-80B7-A2491EB5E2CA}"/>
              </a:ext>
            </a:extLst>
          </p:cNvPr>
          <p:cNvSpPr txBox="1"/>
          <p:nvPr/>
        </p:nvSpPr>
        <p:spPr>
          <a:xfrm>
            <a:off x="5608165" y="2129289"/>
            <a:ext cx="1309810"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随机交互技术</a:t>
            </a:r>
          </a:p>
        </p:txBody>
      </p:sp>
      <p:sp>
        <p:nvSpPr>
          <p:cNvPr id="22" name="文本框 21">
            <a:extLst>
              <a:ext uri="{FF2B5EF4-FFF2-40B4-BE49-F238E27FC236}">
                <a16:creationId xmlns:a16="http://schemas.microsoft.com/office/drawing/2014/main" xmlns="" id="{A1A3C92E-BAFC-48BB-AF6B-A7BE50013B9E}"/>
              </a:ext>
            </a:extLst>
          </p:cNvPr>
          <p:cNvSpPr txBox="1"/>
          <p:nvPr/>
        </p:nvSpPr>
        <p:spPr>
          <a:xfrm>
            <a:off x="7001809" y="2129289"/>
            <a:ext cx="97135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传感技术</a:t>
            </a:r>
          </a:p>
        </p:txBody>
      </p:sp>
      <p:sp>
        <p:nvSpPr>
          <p:cNvPr id="23" name="文本框 22">
            <a:extLst>
              <a:ext uri="{FF2B5EF4-FFF2-40B4-BE49-F238E27FC236}">
                <a16:creationId xmlns:a16="http://schemas.microsoft.com/office/drawing/2014/main" xmlns="" id="{B7D164C9-AA4B-47D4-B8D1-5DC1CB77DB68}"/>
              </a:ext>
            </a:extLst>
          </p:cNvPr>
          <p:cNvSpPr txBox="1"/>
          <p:nvPr/>
        </p:nvSpPr>
        <p:spPr>
          <a:xfrm>
            <a:off x="8315228" y="2129289"/>
            <a:ext cx="97135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游戏引擎</a:t>
            </a:r>
          </a:p>
        </p:txBody>
      </p:sp>
      <p:sp>
        <p:nvSpPr>
          <p:cNvPr id="24" name="文本框 23">
            <a:extLst>
              <a:ext uri="{FF2B5EF4-FFF2-40B4-BE49-F238E27FC236}">
                <a16:creationId xmlns:a16="http://schemas.microsoft.com/office/drawing/2014/main" xmlns="" id="{99BAC08D-77E9-4536-B7D2-AA0B50E8FE07}"/>
              </a:ext>
            </a:extLst>
          </p:cNvPr>
          <p:cNvSpPr txBox="1"/>
          <p:nvPr/>
        </p:nvSpPr>
        <p:spPr>
          <a:xfrm>
            <a:off x="9302252" y="2129289"/>
            <a:ext cx="971357" cy="270459"/>
          </a:xfrm>
          <a:prstGeom prst="rect">
            <a:avLst/>
          </a:prstGeom>
          <a:noFill/>
        </p:spPr>
        <p:txBody>
          <a:bodyPr wrap="square" lIns="0" tIns="0" rIns="0" bIns="0" rtlCol="0">
            <a:spAutoFit/>
          </a:bodyPr>
          <a:lstStyle/>
          <a:p>
            <a:pPr algn="ctr">
              <a:lnSpc>
                <a:spcPct val="120000"/>
              </a:lnSpc>
            </a:pPr>
            <a:r>
              <a:rPr lang="en-US" altLang="zh-CN" sz="1600" dirty="0">
                <a:latin typeface="+mn-ea"/>
                <a:cs typeface="+mn-ea"/>
                <a:sym typeface="微软雅黑" panose="020B0503020204020204" pitchFamily="34" charset="-122"/>
              </a:rPr>
              <a:t>3D</a:t>
            </a:r>
            <a:r>
              <a:rPr lang="zh-CN" altLang="en-US" sz="1600" dirty="0">
                <a:latin typeface="+mn-ea"/>
                <a:cs typeface="+mn-ea"/>
                <a:sym typeface="微软雅黑" panose="020B0503020204020204" pitchFamily="34" charset="-122"/>
              </a:rPr>
              <a:t>建模</a:t>
            </a:r>
          </a:p>
        </p:txBody>
      </p:sp>
      <p:sp>
        <p:nvSpPr>
          <p:cNvPr id="25" name="文本框 24">
            <a:extLst>
              <a:ext uri="{FF2B5EF4-FFF2-40B4-BE49-F238E27FC236}">
                <a16:creationId xmlns:a16="http://schemas.microsoft.com/office/drawing/2014/main" xmlns="" id="{23C18B8C-B4BB-45FD-914E-2E1DBCAD9A96}"/>
              </a:ext>
            </a:extLst>
          </p:cNvPr>
          <p:cNvSpPr txBox="1"/>
          <p:nvPr/>
        </p:nvSpPr>
        <p:spPr>
          <a:xfrm>
            <a:off x="10289276" y="2129289"/>
            <a:ext cx="97135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实时渲染</a:t>
            </a:r>
          </a:p>
        </p:txBody>
      </p:sp>
      <p:sp>
        <p:nvSpPr>
          <p:cNvPr id="26" name="矩形: 剪去单角 25">
            <a:extLst>
              <a:ext uri="{FF2B5EF4-FFF2-40B4-BE49-F238E27FC236}">
                <a16:creationId xmlns:a16="http://schemas.microsoft.com/office/drawing/2014/main" xmlns="" id="{4839F338-00AC-43B1-9A6B-5A670591CC66}"/>
              </a:ext>
            </a:extLst>
          </p:cNvPr>
          <p:cNvSpPr/>
          <p:nvPr/>
        </p:nvSpPr>
        <p:spPr>
          <a:xfrm>
            <a:off x="660400" y="2975211"/>
            <a:ext cx="10858500" cy="3260489"/>
          </a:xfrm>
          <a:prstGeom prst="snip1Rect">
            <a:avLst>
              <a:gd name="adj" fmla="val 7930"/>
            </a:avLst>
          </a:prstGeom>
          <a:solidFill>
            <a:schemeClr val="accent1">
              <a:alpha val="20000"/>
            </a:schemeClr>
          </a:solidFill>
          <a:ln w="12700">
            <a:gradFill>
              <a:gsLst>
                <a:gs pos="0">
                  <a:schemeClr val="accent1"/>
                </a:gs>
                <a:gs pos="100000">
                  <a:schemeClr val="accent1">
                    <a:alpha val="2000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7" name="矩形: 剪去单角 26">
            <a:extLst>
              <a:ext uri="{FF2B5EF4-FFF2-40B4-BE49-F238E27FC236}">
                <a16:creationId xmlns:a16="http://schemas.microsoft.com/office/drawing/2014/main" xmlns="" id="{6BEEE719-B4BE-4312-B526-AB86863DEE53}"/>
              </a:ext>
            </a:extLst>
          </p:cNvPr>
          <p:cNvSpPr/>
          <p:nvPr/>
        </p:nvSpPr>
        <p:spPr>
          <a:xfrm>
            <a:off x="1212974" y="3210484"/>
            <a:ext cx="1987202" cy="2100840"/>
          </a:xfrm>
          <a:prstGeom prst="snip1Rect">
            <a:avLst>
              <a:gd name="adj" fmla="val 10915"/>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8" name="矩形: 剪去单角 27">
            <a:extLst>
              <a:ext uri="{FF2B5EF4-FFF2-40B4-BE49-F238E27FC236}">
                <a16:creationId xmlns:a16="http://schemas.microsoft.com/office/drawing/2014/main" xmlns="" id="{16829E09-9E0D-4EC9-AA01-D7590392EBC1}"/>
              </a:ext>
            </a:extLst>
          </p:cNvPr>
          <p:cNvSpPr/>
          <p:nvPr/>
        </p:nvSpPr>
        <p:spPr>
          <a:xfrm>
            <a:off x="3390900" y="3210484"/>
            <a:ext cx="3863886" cy="2100840"/>
          </a:xfrm>
          <a:prstGeom prst="snip1Rect">
            <a:avLst>
              <a:gd name="adj" fmla="val 10546"/>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9" name="矩形: 剪去单角 28">
            <a:extLst>
              <a:ext uri="{FF2B5EF4-FFF2-40B4-BE49-F238E27FC236}">
                <a16:creationId xmlns:a16="http://schemas.microsoft.com/office/drawing/2014/main" xmlns="" id="{7921E10E-E493-46D7-8B6F-2FEB4F7D43EE}"/>
              </a:ext>
            </a:extLst>
          </p:cNvPr>
          <p:cNvSpPr/>
          <p:nvPr/>
        </p:nvSpPr>
        <p:spPr>
          <a:xfrm>
            <a:off x="7458076" y="3210484"/>
            <a:ext cx="3863886" cy="2100840"/>
          </a:xfrm>
          <a:prstGeom prst="snip1Rect">
            <a:avLst>
              <a:gd name="adj" fmla="val 10380"/>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30" name="文本框 29">
            <a:extLst>
              <a:ext uri="{FF2B5EF4-FFF2-40B4-BE49-F238E27FC236}">
                <a16:creationId xmlns:a16="http://schemas.microsoft.com/office/drawing/2014/main" xmlns="" id="{4898D8B6-444F-4F3E-974F-3D96AA83D3EA}"/>
              </a:ext>
            </a:extLst>
          </p:cNvPr>
          <p:cNvSpPr txBox="1"/>
          <p:nvPr/>
        </p:nvSpPr>
        <p:spPr>
          <a:xfrm>
            <a:off x="830067" y="3765153"/>
            <a:ext cx="308002" cy="1301447"/>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底层架构</a:t>
            </a:r>
          </a:p>
        </p:txBody>
      </p:sp>
      <p:sp>
        <p:nvSpPr>
          <p:cNvPr id="32" name="任意多边形: 形状 31">
            <a:extLst>
              <a:ext uri="{FF2B5EF4-FFF2-40B4-BE49-F238E27FC236}">
                <a16:creationId xmlns:a16="http://schemas.microsoft.com/office/drawing/2014/main" xmlns="" id="{A0FABC9C-3537-40BD-BFF1-19B9D8E34205}"/>
              </a:ext>
            </a:extLst>
          </p:cNvPr>
          <p:cNvSpPr/>
          <p:nvPr/>
        </p:nvSpPr>
        <p:spPr bwMode="auto">
          <a:xfrm rot="16200000" flipV="1">
            <a:off x="1932255" y="5229775"/>
            <a:ext cx="548642" cy="71174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100000">
                <a:schemeClr val="accent1">
                  <a:alpha val="0"/>
                </a:schemeClr>
              </a:gs>
            </a:gsLst>
            <a:lin ang="5400000" scaled="1"/>
            <a:tileRect/>
          </a:gradFill>
          <a:ln w="6350">
            <a:gradFill>
              <a:gsLst>
                <a:gs pos="100000">
                  <a:schemeClr val="accent3">
                    <a:alpha val="60000"/>
                  </a:schemeClr>
                </a:gs>
                <a:gs pos="66000">
                  <a:schemeClr val="accent3">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33" name="任意多边形: 形状 32">
            <a:extLst>
              <a:ext uri="{FF2B5EF4-FFF2-40B4-BE49-F238E27FC236}">
                <a16:creationId xmlns:a16="http://schemas.microsoft.com/office/drawing/2014/main" xmlns="" id="{8B651834-A887-44D7-89E8-9A6369A54644}"/>
              </a:ext>
            </a:extLst>
          </p:cNvPr>
          <p:cNvSpPr/>
          <p:nvPr/>
        </p:nvSpPr>
        <p:spPr bwMode="auto">
          <a:xfrm rot="16200000" flipV="1">
            <a:off x="5048522" y="5229775"/>
            <a:ext cx="548642" cy="71174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100000">
                <a:schemeClr val="accent1">
                  <a:alpha val="0"/>
                </a:schemeClr>
              </a:gs>
            </a:gsLst>
            <a:lin ang="5400000" scaled="1"/>
            <a:tileRect/>
          </a:gradFill>
          <a:ln w="6350">
            <a:gradFill>
              <a:gsLst>
                <a:gs pos="100000">
                  <a:schemeClr val="accent3">
                    <a:alpha val="60000"/>
                  </a:schemeClr>
                </a:gs>
                <a:gs pos="66000">
                  <a:schemeClr val="accent3">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34" name="任意多边形: 形状 33">
            <a:extLst>
              <a:ext uri="{FF2B5EF4-FFF2-40B4-BE49-F238E27FC236}">
                <a16:creationId xmlns:a16="http://schemas.microsoft.com/office/drawing/2014/main" xmlns="" id="{B6B846BB-17FB-41A8-B2FE-343D7AADBFD7}"/>
              </a:ext>
            </a:extLst>
          </p:cNvPr>
          <p:cNvSpPr/>
          <p:nvPr/>
        </p:nvSpPr>
        <p:spPr bwMode="auto">
          <a:xfrm rot="16200000" flipV="1">
            <a:off x="9115698" y="5229775"/>
            <a:ext cx="548642" cy="71174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100000">
                <a:schemeClr val="accent1">
                  <a:alpha val="0"/>
                </a:schemeClr>
              </a:gs>
            </a:gsLst>
            <a:lin ang="5400000" scaled="1"/>
            <a:tileRect/>
          </a:gradFill>
          <a:ln w="6350">
            <a:gradFill>
              <a:gsLst>
                <a:gs pos="100000">
                  <a:schemeClr val="accent3">
                    <a:alpha val="60000"/>
                  </a:schemeClr>
                </a:gs>
                <a:gs pos="66000">
                  <a:schemeClr val="accent3">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31" name="矩形: 剪去单角 30">
            <a:extLst>
              <a:ext uri="{FF2B5EF4-FFF2-40B4-BE49-F238E27FC236}">
                <a16:creationId xmlns:a16="http://schemas.microsoft.com/office/drawing/2014/main" xmlns="" id="{2BD44182-D398-4EF1-B1E2-C13EAA94D99C}"/>
              </a:ext>
            </a:extLst>
          </p:cNvPr>
          <p:cNvSpPr/>
          <p:nvPr/>
        </p:nvSpPr>
        <p:spPr>
          <a:xfrm>
            <a:off x="1212973" y="5629274"/>
            <a:ext cx="10108988" cy="411545"/>
          </a:xfrm>
          <a:prstGeom prst="snip1Rect">
            <a:avLst/>
          </a:prstGeom>
          <a:gradFill flip="none" rotWithShape="1">
            <a:gsLst>
              <a:gs pos="0">
                <a:schemeClr val="accent2"/>
              </a:gs>
              <a:gs pos="100000">
                <a:schemeClr val="accent2">
                  <a:alpha val="0"/>
                </a:schemeClr>
              </a:gs>
            </a:gsLst>
            <a:path path="circle">
              <a:fillToRect r="100000" b="100000"/>
            </a:path>
            <a:tileRect l="-100000" t="-100000"/>
          </a:gradFill>
          <a:ln w="12700">
            <a:noFill/>
            <a:prstDash val="solid"/>
          </a:ln>
          <a:effectLst>
            <a:outerShdw blurRad="25400" dist="25400" dir="5400000" algn="t"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35" name="文本框 34">
            <a:extLst>
              <a:ext uri="{FF2B5EF4-FFF2-40B4-BE49-F238E27FC236}">
                <a16:creationId xmlns:a16="http://schemas.microsoft.com/office/drawing/2014/main" xmlns="" id="{6E15C275-E73E-4A15-910B-A1011752DD42}"/>
              </a:ext>
            </a:extLst>
          </p:cNvPr>
          <p:cNvSpPr txBox="1"/>
          <p:nvPr/>
        </p:nvSpPr>
        <p:spPr>
          <a:xfrm>
            <a:off x="3942673" y="5689600"/>
            <a:ext cx="4649588" cy="269027"/>
          </a:xfrm>
          <a:prstGeom prst="rect">
            <a:avLst/>
          </a:prstGeom>
          <a:noFill/>
        </p:spPr>
        <p:txBody>
          <a:bodyPr wrap="square" lIns="0" tIns="0" rIns="0" bIns="0" rtlCol="0">
            <a:spAutoFit/>
          </a:bodyPr>
          <a:lstStyle/>
          <a:p>
            <a:pPr algn="ctr">
              <a:lnSpc>
                <a:spcPct val="120000"/>
              </a:lnSpc>
            </a:pPr>
            <a:r>
              <a:rPr lang="zh-CN" altLang="en-US" sz="1600" b="1" dirty="0">
                <a:latin typeface="+mn-ea"/>
                <a:cs typeface="+mn-ea"/>
                <a:sym typeface="微软雅黑" panose="020B0503020204020204" pitchFamily="34" charset="-122"/>
              </a:rPr>
              <a:t>为元宇宙大量的应用场景提供技术支持</a:t>
            </a:r>
          </a:p>
        </p:txBody>
      </p:sp>
      <p:sp>
        <p:nvSpPr>
          <p:cNvPr id="36" name="任意多边形: 形状 35">
            <a:extLst>
              <a:ext uri="{FF2B5EF4-FFF2-40B4-BE49-F238E27FC236}">
                <a16:creationId xmlns:a16="http://schemas.microsoft.com/office/drawing/2014/main" xmlns="" id="{CE50F54C-9FE3-4AC0-A822-8571364E4597}"/>
              </a:ext>
            </a:extLst>
          </p:cNvPr>
          <p:cNvSpPr/>
          <p:nvPr/>
        </p:nvSpPr>
        <p:spPr bwMode="auto">
          <a:xfrm rot="16200000" flipV="1">
            <a:off x="5822473" y="2535715"/>
            <a:ext cx="548642" cy="71174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100000">
                <a:schemeClr val="accent1">
                  <a:alpha val="0"/>
                </a:schemeClr>
              </a:gs>
            </a:gsLst>
            <a:lin ang="5400000" scaled="1"/>
            <a:tileRect/>
          </a:gradFill>
          <a:ln w="6350">
            <a:gradFill>
              <a:gsLst>
                <a:gs pos="100000">
                  <a:schemeClr val="accent3">
                    <a:alpha val="60000"/>
                  </a:schemeClr>
                </a:gs>
                <a:gs pos="66000">
                  <a:schemeClr val="accent3">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37" name="矩形: 剪去对角 36">
            <a:extLst>
              <a:ext uri="{FF2B5EF4-FFF2-40B4-BE49-F238E27FC236}">
                <a16:creationId xmlns:a16="http://schemas.microsoft.com/office/drawing/2014/main" xmlns="" id="{B3923762-763E-4B3C-B45D-9E6DEE86F478}"/>
              </a:ext>
            </a:extLst>
          </p:cNvPr>
          <p:cNvSpPr/>
          <p:nvPr/>
        </p:nvSpPr>
        <p:spPr>
          <a:xfrm>
            <a:off x="1360398" y="3294126"/>
            <a:ext cx="1692355" cy="400383"/>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38" name="文本框 37">
            <a:extLst>
              <a:ext uri="{FF2B5EF4-FFF2-40B4-BE49-F238E27FC236}">
                <a16:creationId xmlns:a16="http://schemas.microsoft.com/office/drawing/2014/main" xmlns="" id="{816B640E-BE82-451E-90B8-DF7180E7548A}"/>
              </a:ext>
            </a:extLst>
          </p:cNvPr>
          <p:cNvSpPr txBox="1"/>
          <p:nvPr/>
        </p:nvSpPr>
        <p:spPr>
          <a:xfrm>
            <a:off x="1582688" y="3345142"/>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物联网技术</a:t>
            </a:r>
          </a:p>
        </p:txBody>
      </p:sp>
      <p:sp>
        <p:nvSpPr>
          <p:cNvPr id="39" name="矩形: 剪去对角 38">
            <a:extLst>
              <a:ext uri="{FF2B5EF4-FFF2-40B4-BE49-F238E27FC236}">
                <a16:creationId xmlns:a16="http://schemas.microsoft.com/office/drawing/2014/main" xmlns="" id="{9607E640-247C-45C3-95B2-639EFD9972AF}"/>
              </a:ext>
            </a:extLst>
          </p:cNvPr>
          <p:cNvSpPr/>
          <p:nvPr/>
        </p:nvSpPr>
        <p:spPr>
          <a:xfrm>
            <a:off x="4476666" y="3294126"/>
            <a:ext cx="1692355" cy="400383"/>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40" name="文本框 39">
            <a:extLst>
              <a:ext uri="{FF2B5EF4-FFF2-40B4-BE49-F238E27FC236}">
                <a16:creationId xmlns:a16="http://schemas.microsoft.com/office/drawing/2014/main" xmlns="" id="{4971EBF7-87F6-41C5-92AC-DCCB8E419F5D}"/>
              </a:ext>
            </a:extLst>
          </p:cNvPr>
          <p:cNvSpPr txBox="1"/>
          <p:nvPr/>
        </p:nvSpPr>
        <p:spPr>
          <a:xfrm>
            <a:off x="4698956" y="3345142"/>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物联网技术</a:t>
            </a:r>
          </a:p>
        </p:txBody>
      </p:sp>
      <p:sp>
        <p:nvSpPr>
          <p:cNvPr id="41" name="矩形: 剪去对角 40">
            <a:extLst>
              <a:ext uri="{FF2B5EF4-FFF2-40B4-BE49-F238E27FC236}">
                <a16:creationId xmlns:a16="http://schemas.microsoft.com/office/drawing/2014/main" xmlns="" id="{03538512-474D-4363-8458-7B18747DC760}"/>
              </a:ext>
            </a:extLst>
          </p:cNvPr>
          <p:cNvSpPr/>
          <p:nvPr/>
        </p:nvSpPr>
        <p:spPr>
          <a:xfrm>
            <a:off x="8543842" y="3294126"/>
            <a:ext cx="1692355" cy="400383"/>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42" name="文本框 41">
            <a:extLst>
              <a:ext uri="{FF2B5EF4-FFF2-40B4-BE49-F238E27FC236}">
                <a16:creationId xmlns:a16="http://schemas.microsoft.com/office/drawing/2014/main" xmlns="" id="{0AD8CB9D-D341-42AE-8EC4-DBB83E6CCE86}"/>
              </a:ext>
            </a:extLst>
          </p:cNvPr>
          <p:cNvSpPr txBox="1"/>
          <p:nvPr/>
        </p:nvSpPr>
        <p:spPr>
          <a:xfrm>
            <a:off x="8766132" y="3345142"/>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物联网技术</a:t>
            </a:r>
          </a:p>
        </p:txBody>
      </p:sp>
      <p:cxnSp>
        <p:nvCxnSpPr>
          <p:cNvPr id="43" name="直接连接符 42">
            <a:extLst>
              <a:ext uri="{FF2B5EF4-FFF2-40B4-BE49-F238E27FC236}">
                <a16:creationId xmlns:a16="http://schemas.microsoft.com/office/drawing/2014/main" xmlns="" id="{40E145C5-4788-4BBE-B331-E2B17ECCA527}"/>
              </a:ext>
            </a:extLst>
          </p:cNvPr>
          <p:cNvCxnSpPr>
            <a:cxnSpLocks/>
          </p:cNvCxnSpPr>
          <p:nvPr/>
        </p:nvCxnSpPr>
        <p:spPr>
          <a:xfrm rot="5400000">
            <a:off x="1990288"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140C65CB-EF83-4A15-AB22-2CA41F454C74}"/>
              </a:ext>
            </a:extLst>
          </p:cNvPr>
          <p:cNvCxnSpPr>
            <a:cxnSpLocks/>
          </p:cNvCxnSpPr>
          <p:nvPr/>
        </p:nvCxnSpPr>
        <p:spPr>
          <a:xfrm rot="5400000">
            <a:off x="2923738"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6CC9160F-0F2C-4EF4-B925-B2ADA4B32D3B}"/>
              </a:ext>
            </a:extLst>
          </p:cNvPr>
          <p:cNvCxnSpPr>
            <a:cxnSpLocks/>
          </p:cNvCxnSpPr>
          <p:nvPr/>
        </p:nvCxnSpPr>
        <p:spPr>
          <a:xfrm rot="5400000">
            <a:off x="5468025"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4BE13305-2BA3-4521-A97E-D9CC50CE1488}"/>
              </a:ext>
            </a:extLst>
          </p:cNvPr>
          <p:cNvCxnSpPr>
            <a:cxnSpLocks/>
          </p:cNvCxnSpPr>
          <p:nvPr/>
        </p:nvCxnSpPr>
        <p:spPr>
          <a:xfrm rot="5400000">
            <a:off x="6871374"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D8ABFB7F-AC52-41D1-9539-A7E1F0881A46}"/>
              </a:ext>
            </a:extLst>
          </p:cNvPr>
          <p:cNvCxnSpPr>
            <a:cxnSpLocks/>
          </p:cNvCxnSpPr>
          <p:nvPr/>
        </p:nvCxnSpPr>
        <p:spPr>
          <a:xfrm rot="5400000">
            <a:off x="9230399"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A08E3EFE-FFD4-4E4E-A4C3-ECF442B26B54}"/>
              </a:ext>
            </a:extLst>
          </p:cNvPr>
          <p:cNvCxnSpPr>
            <a:cxnSpLocks/>
          </p:cNvCxnSpPr>
          <p:nvPr/>
        </p:nvCxnSpPr>
        <p:spPr>
          <a:xfrm rot="5400000">
            <a:off x="10135340"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xmlns="" id="{2D38D2DE-7308-4644-8AC0-C9C304C47A7C}"/>
              </a:ext>
            </a:extLst>
          </p:cNvPr>
          <p:cNvSpPr txBox="1"/>
          <p:nvPr/>
        </p:nvSpPr>
        <p:spPr>
          <a:xfrm>
            <a:off x="1496978" y="3861755"/>
            <a:ext cx="1419195" cy="270459"/>
          </a:xfrm>
          <a:prstGeom prst="rect">
            <a:avLst/>
          </a:prstGeom>
          <a:noFill/>
        </p:spPr>
        <p:txBody>
          <a:bodyPr wrap="square" lIns="0" tIns="0" rIns="0" bIns="0" rtlCol="0">
            <a:spAutoFit/>
          </a:bodyPr>
          <a:lstStyle/>
          <a:p>
            <a:pPr algn="ctr">
              <a:lnSpc>
                <a:spcPct val="120000"/>
              </a:lnSpc>
            </a:pPr>
            <a:r>
              <a:rPr lang="en-US" altLang="zh-CN" sz="1600" dirty="0">
                <a:latin typeface="+mn-ea"/>
                <a:cs typeface="+mn-ea"/>
                <a:sym typeface="微软雅黑" panose="020B0503020204020204" pitchFamily="34" charset="-122"/>
              </a:rPr>
              <a:t>5G/6G</a:t>
            </a:r>
            <a:r>
              <a:rPr lang="zh-CN" altLang="en-US" sz="1600" dirty="0">
                <a:latin typeface="+mn-ea"/>
                <a:cs typeface="+mn-ea"/>
                <a:sym typeface="微软雅黑" panose="020B0503020204020204" pitchFamily="34" charset="-122"/>
              </a:rPr>
              <a:t>网络</a:t>
            </a:r>
          </a:p>
        </p:txBody>
      </p:sp>
      <p:sp>
        <p:nvSpPr>
          <p:cNvPr id="51" name="文本框 50">
            <a:extLst>
              <a:ext uri="{FF2B5EF4-FFF2-40B4-BE49-F238E27FC236}">
                <a16:creationId xmlns:a16="http://schemas.microsoft.com/office/drawing/2014/main" xmlns="" id="{224A20C7-448F-4811-B1EB-8958F95CB040}"/>
              </a:ext>
            </a:extLst>
          </p:cNvPr>
          <p:cNvSpPr txBox="1"/>
          <p:nvPr/>
        </p:nvSpPr>
        <p:spPr>
          <a:xfrm>
            <a:off x="1496978" y="4364480"/>
            <a:ext cx="141919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云计算</a:t>
            </a:r>
          </a:p>
        </p:txBody>
      </p:sp>
      <p:sp>
        <p:nvSpPr>
          <p:cNvPr id="52" name="文本框 51">
            <a:extLst>
              <a:ext uri="{FF2B5EF4-FFF2-40B4-BE49-F238E27FC236}">
                <a16:creationId xmlns:a16="http://schemas.microsoft.com/office/drawing/2014/main" xmlns="" id="{5479B182-D056-4FDA-B459-EAABECD6616E}"/>
              </a:ext>
            </a:extLst>
          </p:cNvPr>
          <p:cNvSpPr txBox="1"/>
          <p:nvPr/>
        </p:nvSpPr>
        <p:spPr>
          <a:xfrm>
            <a:off x="1496978" y="4867205"/>
            <a:ext cx="141919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边缘计算</a:t>
            </a:r>
          </a:p>
        </p:txBody>
      </p:sp>
      <p:sp>
        <p:nvSpPr>
          <p:cNvPr id="53" name="文本框 52">
            <a:extLst>
              <a:ext uri="{FF2B5EF4-FFF2-40B4-BE49-F238E27FC236}">
                <a16:creationId xmlns:a16="http://schemas.microsoft.com/office/drawing/2014/main" xmlns="" id="{13ECAE81-19B5-458A-A97F-4C5C9EEDFA95}"/>
              </a:ext>
            </a:extLst>
          </p:cNvPr>
          <p:cNvSpPr txBox="1"/>
          <p:nvPr/>
        </p:nvSpPr>
        <p:spPr>
          <a:xfrm>
            <a:off x="3660685" y="3996622"/>
            <a:ext cx="1519618"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计算机视觉</a:t>
            </a:r>
          </a:p>
        </p:txBody>
      </p:sp>
      <p:sp>
        <p:nvSpPr>
          <p:cNvPr id="54" name="文本框 53">
            <a:extLst>
              <a:ext uri="{FF2B5EF4-FFF2-40B4-BE49-F238E27FC236}">
                <a16:creationId xmlns:a16="http://schemas.microsoft.com/office/drawing/2014/main" xmlns="" id="{BB5BBC67-2A5A-4F32-B95A-26AC3021CC79}"/>
              </a:ext>
            </a:extLst>
          </p:cNvPr>
          <p:cNvSpPr txBox="1"/>
          <p:nvPr/>
        </p:nvSpPr>
        <p:spPr>
          <a:xfrm>
            <a:off x="3660685" y="4587579"/>
            <a:ext cx="1519618"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自然语言处理</a:t>
            </a:r>
          </a:p>
        </p:txBody>
      </p:sp>
      <p:sp>
        <p:nvSpPr>
          <p:cNvPr id="55" name="文本框 54">
            <a:extLst>
              <a:ext uri="{FF2B5EF4-FFF2-40B4-BE49-F238E27FC236}">
                <a16:creationId xmlns:a16="http://schemas.microsoft.com/office/drawing/2014/main" xmlns="" id="{02DAFA46-CA9D-4502-8065-FA858738AEE1}"/>
              </a:ext>
            </a:extLst>
          </p:cNvPr>
          <p:cNvSpPr txBox="1"/>
          <p:nvPr/>
        </p:nvSpPr>
        <p:spPr>
          <a:xfrm>
            <a:off x="5457735" y="3996622"/>
            <a:ext cx="1519618"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机器学习</a:t>
            </a:r>
          </a:p>
        </p:txBody>
      </p:sp>
      <p:sp>
        <p:nvSpPr>
          <p:cNvPr id="56" name="文本框 55">
            <a:extLst>
              <a:ext uri="{FF2B5EF4-FFF2-40B4-BE49-F238E27FC236}">
                <a16:creationId xmlns:a16="http://schemas.microsoft.com/office/drawing/2014/main" xmlns="" id="{70393CF5-B1A2-46AD-8B7F-B6A3B1BF8A68}"/>
              </a:ext>
            </a:extLst>
          </p:cNvPr>
          <p:cNvSpPr txBox="1"/>
          <p:nvPr/>
        </p:nvSpPr>
        <p:spPr>
          <a:xfrm>
            <a:off x="5457735" y="4587579"/>
            <a:ext cx="1519618"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智能语音</a:t>
            </a:r>
          </a:p>
        </p:txBody>
      </p:sp>
      <p:sp>
        <p:nvSpPr>
          <p:cNvPr id="57" name="文本框 56">
            <a:extLst>
              <a:ext uri="{FF2B5EF4-FFF2-40B4-BE49-F238E27FC236}">
                <a16:creationId xmlns:a16="http://schemas.microsoft.com/office/drawing/2014/main" xmlns="" id="{667D5BBA-918D-4933-8757-675428A77E81}"/>
              </a:ext>
            </a:extLst>
          </p:cNvPr>
          <p:cNvSpPr txBox="1"/>
          <p:nvPr/>
        </p:nvSpPr>
        <p:spPr>
          <a:xfrm>
            <a:off x="7653045" y="3861755"/>
            <a:ext cx="1509422"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哈希算法及时间</a:t>
            </a:r>
          </a:p>
        </p:txBody>
      </p:sp>
      <p:sp>
        <p:nvSpPr>
          <p:cNvPr id="58" name="文本框 57">
            <a:extLst>
              <a:ext uri="{FF2B5EF4-FFF2-40B4-BE49-F238E27FC236}">
                <a16:creationId xmlns:a16="http://schemas.microsoft.com/office/drawing/2014/main" xmlns="" id="{9FE564E8-7003-4CFD-AE91-C5D1EF5335C2}"/>
              </a:ext>
            </a:extLst>
          </p:cNvPr>
          <p:cNvSpPr txBox="1"/>
          <p:nvPr/>
        </p:nvSpPr>
        <p:spPr>
          <a:xfrm>
            <a:off x="7656398" y="4364480"/>
            <a:ext cx="150271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共识机制</a:t>
            </a:r>
          </a:p>
        </p:txBody>
      </p:sp>
      <p:sp>
        <p:nvSpPr>
          <p:cNvPr id="59" name="文本框 58">
            <a:extLst>
              <a:ext uri="{FF2B5EF4-FFF2-40B4-BE49-F238E27FC236}">
                <a16:creationId xmlns:a16="http://schemas.microsoft.com/office/drawing/2014/main" xmlns="" id="{4232F385-EA98-4302-BAB6-D689ADDF1F8C}"/>
              </a:ext>
            </a:extLst>
          </p:cNvPr>
          <p:cNvSpPr txBox="1"/>
          <p:nvPr/>
        </p:nvSpPr>
        <p:spPr>
          <a:xfrm>
            <a:off x="7656398" y="4867205"/>
            <a:ext cx="150271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分布式账本</a:t>
            </a:r>
          </a:p>
        </p:txBody>
      </p:sp>
      <p:sp>
        <p:nvSpPr>
          <p:cNvPr id="60" name="文本框 59">
            <a:extLst>
              <a:ext uri="{FF2B5EF4-FFF2-40B4-BE49-F238E27FC236}">
                <a16:creationId xmlns:a16="http://schemas.microsoft.com/office/drawing/2014/main" xmlns="" id="{E1B6E0E9-C952-49D8-9278-258F0D16A3E6}"/>
              </a:ext>
            </a:extLst>
          </p:cNvPr>
          <p:cNvSpPr txBox="1"/>
          <p:nvPr/>
        </p:nvSpPr>
        <p:spPr>
          <a:xfrm>
            <a:off x="9286584" y="3861755"/>
            <a:ext cx="1873554"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数据传播及验证机制</a:t>
            </a:r>
          </a:p>
        </p:txBody>
      </p:sp>
      <p:sp>
        <p:nvSpPr>
          <p:cNvPr id="61" name="文本框 60">
            <a:extLst>
              <a:ext uri="{FF2B5EF4-FFF2-40B4-BE49-F238E27FC236}">
                <a16:creationId xmlns:a16="http://schemas.microsoft.com/office/drawing/2014/main" xmlns="" id="{2A35D9DB-8E4E-4797-94F7-60EB1C252EBE}"/>
              </a:ext>
            </a:extLst>
          </p:cNvPr>
          <p:cNvSpPr txBox="1"/>
          <p:nvPr/>
        </p:nvSpPr>
        <p:spPr>
          <a:xfrm>
            <a:off x="9286585" y="4364480"/>
            <a:ext cx="1873553"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分布式存储</a:t>
            </a:r>
          </a:p>
        </p:txBody>
      </p:sp>
      <p:sp>
        <p:nvSpPr>
          <p:cNvPr id="62" name="文本框 61">
            <a:extLst>
              <a:ext uri="{FF2B5EF4-FFF2-40B4-BE49-F238E27FC236}">
                <a16:creationId xmlns:a16="http://schemas.microsoft.com/office/drawing/2014/main" xmlns="" id="{B5CAAE05-5710-4E31-80FA-BD1DA0846846}"/>
              </a:ext>
            </a:extLst>
          </p:cNvPr>
          <p:cNvSpPr txBox="1"/>
          <p:nvPr/>
        </p:nvSpPr>
        <p:spPr>
          <a:xfrm>
            <a:off x="9286585" y="4867205"/>
            <a:ext cx="1873553"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智能合约</a:t>
            </a:r>
          </a:p>
        </p:txBody>
      </p:sp>
      <p:cxnSp>
        <p:nvCxnSpPr>
          <p:cNvPr id="63" name="直接连接符 62">
            <a:extLst>
              <a:ext uri="{FF2B5EF4-FFF2-40B4-BE49-F238E27FC236}">
                <a16:creationId xmlns:a16="http://schemas.microsoft.com/office/drawing/2014/main" xmlns="" id="{657BC3A9-1C06-4D30-A087-DB72DD8CACD5}"/>
              </a:ext>
            </a:extLst>
          </p:cNvPr>
          <p:cNvCxnSpPr>
            <a:cxnSpLocks/>
          </p:cNvCxnSpPr>
          <p:nvPr/>
        </p:nvCxnSpPr>
        <p:spPr>
          <a:xfrm>
            <a:off x="1945828" y="4252657"/>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2A6DB6D8-D5B4-4ACD-A1DB-CA791E7C8AE2}"/>
              </a:ext>
            </a:extLst>
          </p:cNvPr>
          <p:cNvCxnSpPr>
            <a:cxnSpLocks/>
          </p:cNvCxnSpPr>
          <p:nvPr/>
        </p:nvCxnSpPr>
        <p:spPr>
          <a:xfrm>
            <a:off x="1945828" y="4762245"/>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xmlns="" id="{ABB34932-8692-4DB4-B687-0C952A835A27}"/>
              </a:ext>
            </a:extLst>
          </p:cNvPr>
          <p:cNvCxnSpPr>
            <a:cxnSpLocks/>
          </p:cNvCxnSpPr>
          <p:nvPr/>
        </p:nvCxnSpPr>
        <p:spPr>
          <a:xfrm>
            <a:off x="4159747" y="4433632"/>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FEA96343-1EF5-47C7-83A9-1BE010020E18}"/>
              </a:ext>
            </a:extLst>
          </p:cNvPr>
          <p:cNvCxnSpPr>
            <a:cxnSpLocks/>
          </p:cNvCxnSpPr>
          <p:nvPr/>
        </p:nvCxnSpPr>
        <p:spPr>
          <a:xfrm>
            <a:off x="5956797" y="4433632"/>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1EE18C4C-C904-4AD1-A272-57BC695C5B8D}"/>
              </a:ext>
            </a:extLst>
          </p:cNvPr>
          <p:cNvCxnSpPr>
            <a:cxnSpLocks/>
          </p:cNvCxnSpPr>
          <p:nvPr/>
        </p:nvCxnSpPr>
        <p:spPr>
          <a:xfrm>
            <a:off x="8147009" y="4267081"/>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395DE3E5-8A4D-447F-B89D-0CB9B9E9ECFA}"/>
              </a:ext>
            </a:extLst>
          </p:cNvPr>
          <p:cNvCxnSpPr>
            <a:cxnSpLocks/>
          </p:cNvCxnSpPr>
          <p:nvPr/>
        </p:nvCxnSpPr>
        <p:spPr>
          <a:xfrm>
            <a:off x="8147009" y="4762245"/>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CFB8BFDE-9F51-4B47-B41B-03C9631E8A0C}"/>
              </a:ext>
            </a:extLst>
          </p:cNvPr>
          <p:cNvCxnSpPr>
            <a:cxnSpLocks/>
          </p:cNvCxnSpPr>
          <p:nvPr/>
        </p:nvCxnSpPr>
        <p:spPr>
          <a:xfrm>
            <a:off x="9962614" y="4267081"/>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5B8F046B-EB4B-499F-AD94-D0E0EBF2252C}"/>
              </a:ext>
            </a:extLst>
          </p:cNvPr>
          <p:cNvCxnSpPr>
            <a:cxnSpLocks/>
          </p:cNvCxnSpPr>
          <p:nvPr/>
        </p:nvCxnSpPr>
        <p:spPr>
          <a:xfrm>
            <a:off x="9962614" y="4762245"/>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pic>
        <p:nvPicPr>
          <p:cNvPr id="194" name="图片 193">
            <a:extLst>
              <a:ext uri="{FF2B5EF4-FFF2-40B4-BE49-F238E27FC236}">
                <a16:creationId xmlns:a16="http://schemas.microsoft.com/office/drawing/2014/main" xmlns="" id="{A725D69D-9057-4D81-AE12-76F31636F7E3}"/>
              </a:ext>
            </a:extLst>
          </p:cNvPr>
          <p:cNvPicPr>
            <a:picLocks noChangeAspect="1"/>
          </p:cNvPicPr>
          <p:nvPr/>
        </p:nvPicPr>
        <p:blipFill>
          <a:blip r:embed="rId2" cstate="screen">
            <a:extLst>
              <a:ext uri="{28A0092B-C50C-407E-A947-70E740481C1C}">
                <a14:useLocalDpi xmlns:a14="http://schemas.microsoft.com/office/drawing/2010/main"/>
              </a:ext>
            </a:extLst>
          </a:blip>
          <a:srcRect b="39032"/>
          <a:stretch>
            <a:fillRect/>
          </a:stretch>
        </p:blipFill>
        <p:spPr>
          <a:xfrm>
            <a:off x="0" y="6373930"/>
            <a:ext cx="12193588" cy="484071"/>
          </a:xfrm>
          <a:custGeom>
            <a:avLst/>
            <a:gdLst>
              <a:gd name="connsiteX0" fmla="*/ 0 w 12193588"/>
              <a:gd name="connsiteY0" fmla="*/ 0 h 484071"/>
              <a:gd name="connsiteX1" fmla="*/ 12193588 w 12193588"/>
              <a:gd name="connsiteY1" fmla="*/ 0 h 484071"/>
              <a:gd name="connsiteX2" fmla="*/ 12193588 w 12193588"/>
              <a:gd name="connsiteY2" fmla="*/ 484071 h 484071"/>
              <a:gd name="connsiteX3" fmla="*/ 0 w 12193588"/>
              <a:gd name="connsiteY3" fmla="*/ 484071 h 484071"/>
            </a:gdLst>
            <a:ahLst/>
            <a:cxnLst>
              <a:cxn ang="0">
                <a:pos x="connsiteX0" y="connsiteY0"/>
              </a:cxn>
              <a:cxn ang="0">
                <a:pos x="connsiteX1" y="connsiteY1"/>
              </a:cxn>
              <a:cxn ang="0">
                <a:pos x="connsiteX2" y="connsiteY2"/>
              </a:cxn>
              <a:cxn ang="0">
                <a:pos x="connsiteX3" y="connsiteY3"/>
              </a:cxn>
            </a:cxnLst>
            <a:rect l="l" t="t" r="r" b="b"/>
            <a:pathLst>
              <a:path w="12193588" h="484071">
                <a:moveTo>
                  <a:pt x="0" y="0"/>
                </a:moveTo>
                <a:lnTo>
                  <a:pt x="12193588" y="0"/>
                </a:lnTo>
                <a:lnTo>
                  <a:pt x="12193588" y="484071"/>
                </a:lnTo>
                <a:lnTo>
                  <a:pt x="0" y="484071"/>
                </a:lnTo>
                <a:close/>
              </a:path>
            </a:pathLst>
          </a:custGeom>
        </p:spPr>
      </p:pic>
    </p:spTree>
    <p:extLst>
      <p:ext uri="{BB962C8B-B14F-4D97-AF65-F5344CB8AC3E}">
        <p14:creationId xmlns:p14="http://schemas.microsoft.com/office/powerpoint/2010/main" val="513603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D3FBC731-D030-467D-BADB-2BEB9C5A8A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880494">
            <a:off x="4606582" y="321565"/>
            <a:ext cx="7064634" cy="6408000"/>
          </a:xfrm>
          <a:prstGeom prst="rect">
            <a:avLst/>
          </a:prstGeom>
        </p:spPr>
      </p:pic>
      <p:pic>
        <p:nvPicPr>
          <p:cNvPr id="18" name="图片 17">
            <a:extLst>
              <a:ext uri="{FF2B5EF4-FFF2-40B4-BE49-F238E27FC236}">
                <a16:creationId xmlns:a16="http://schemas.microsoft.com/office/drawing/2014/main" xmlns="" id="{E39997AA-BB23-4BD2-BA64-6DE68458D33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98956" y="1453638"/>
            <a:ext cx="4655954" cy="4655954"/>
          </a:xfrm>
          <a:prstGeom prst="rect">
            <a:avLst/>
          </a:prstGeom>
        </p:spPr>
      </p:pic>
      <p:sp>
        <p:nvSpPr>
          <p:cNvPr id="19" name="椭圆 18">
            <a:extLst>
              <a:ext uri="{FF2B5EF4-FFF2-40B4-BE49-F238E27FC236}">
                <a16:creationId xmlns:a16="http://schemas.microsoft.com/office/drawing/2014/main" xmlns="" id="{C5828154-7779-4D65-88F3-1D58DC0B5164}"/>
              </a:ext>
            </a:extLst>
          </p:cNvPr>
          <p:cNvSpPr/>
          <p:nvPr/>
        </p:nvSpPr>
        <p:spPr>
          <a:xfrm rot="18900000">
            <a:off x="7061310" y="146755"/>
            <a:ext cx="2304000" cy="7269722"/>
          </a:xfrm>
          <a:prstGeom prst="ellipse">
            <a:avLst/>
          </a:prstGeom>
          <a:gradFill>
            <a:gsLst>
              <a:gs pos="0">
                <a:schemeClr val="accent1">
                  <a:alpha val="20000"/>
                </a:schemeClr>
              </a:gs>
              <a:gs pos="81000">
                <a:schemeClr val="accent1">
                  <a:alpha val="0"/>
                </a:schemeClr>
              </a:gs>
            </a:gsLst>
            <a:lin ang="0" scaled="1"/>
          </a:gradFill>
          <a:ln w="6350">
            <a:gradFill flip="none" rotWithShape="1">
              <a:gsLst>
                <a:gs pos="22000">
                  <a:schemeClr val="accent1"/>
                </a:gs>
                <a:gs pos="78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椭圆 19">
            <a:extLst>
              <a:ext uri="{FF2B5EF4-FFF2-40B4-BE49-F238E27FC236}">
                <a16:creationId xmlns:a16="http://schemas.microsoft.com/office/drawing/2014/main" xmlns="" id="{2DF5DA1C-90C7-45BB-BD56-E98C2F46CEB7}"/>
              </a:ext>
            </a:extLst>
          </p:cNvPr>
          <p:cNvSpPr/>
          <p:nvPr/>
        </p:nvSpPr>
        <p:spPr>
          <a:xfrm rot="14861203">
            <a:off x="7184043" y="102145"/>
            <a:ext cx="2304844" cy="7269722"/>
          </a:xfrm>
          <a:prstGeom prst="ellipse">
            <a:avLst/>
          </a:prstGeom>
          <a:gradFill>
            <a:gsLst>
              <a:gs pos="6000">
                <a:schemeClr val="accent1">
                  <a:alpha val="20000"/>
                </a:schemeClr>
              </a:gs>
              <a:gs pos="73000">
                <a:schemeClr val="accent1">
                  <a:alpha val="0"/>
                </a:schemeClr>
              </a:gs>
            </a:gsLst>
            <a:lin ang="0" scaled="1"/>
          </a:gradFill>
          <a:ln w="6350">
            <a:gradFill flip="none" rotWithShape="1">
              <a:gsLst>
                <a:gs pos="15000">
                  <a:schemeClr val="accent1"/>
                </a:gs>
                <a:gs pos="79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43" name="图片 42">
            <a:extLst>
              <a:ext uri="{FF2B5EF4-FFF2-40B4-BE49-F238E27FC236}">
                <a16:creationId xmlns:a16="http://schemas.microsoft.com/office/drawing/2014/main" xmlns="" id="{D4FA3DD9-79D9-4F3A-B9FB-C76589C68236}"/>
              </a:ext>
            </a:extLst>
          </p:cNvPr>
          <p:cNvPicPr>
            <a:picLocks noChangeAspect="1"/>
          </p:cNvPicPr>
          <p:nvPr/>
        </p:nvPicPr>
        <p:blipFill>
          <a:blip r:embed="rId4">
            <a:alphaModFix amt="68000"/>
            <a:extLst>
              <a:ext uri="{BEBA8EAE-BF5A-486C-A8C5-ECC9F3942E4B}">
                <a14:imgProps xmlns:a14="http://schemas.microsoft.com/office/drawing/2010/main">
                  <a14:imgLayer>
                    <a14:imgEffect>
                      <a14:brightnessContrast bright="70000" contrast="-32000"/>
                    </a14:imgEffect>
                  </a14:imgLayer>
                </a14:imgProps>
              </a:ext>
              <a:ext uri="{28A0092B-C50C-407E-A947-70E740481C1C}">
                <a14:useLocalDpi xmlns:a14="http://schemas.microsoft.com/office/drawing/2010/main"/>
              </a:ext>
            </a:extLst>
          </a:blip>
          <a:stretch>
            <a:fillRect/>
          </a:stretch>
        </p:blipFill>
        <p:spPr>
          <a:xfrm>
            <a:off x="6151808" y="1461258"/>
            <a:ext cx="4603102" cy="4485262"/>
          </a:xfrm>
          <a:prstGeom prst="rect">
            <a:avLst/>
          </a:prstGeom>
          <a:ln>
            <a:noFill/>
          </a:ln>
        </p:spPr>
      </p:pic>
      <p:pic>
        <p:nvPicPr>
          <p:cNvPr id="17" name="图片 16">
            <a:extLst>
              <a:ext uri="{FF2B5EF4-FFF2-40B4-BE49-F238E27FC236}">
                <a16:creationId xmlns:a16="http://schemas.microsoft.com/office/drawing/2014/main" xmlns="" id="{2FD41874-A6E5-4882-BC5C-77CEAC54FBE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3074397"/>
            <a:ext cx="3484896" cy="3733699"/>
          </a:xfrm>
          <a:custGeom>
            <a:avLst/>
            <a:gdLst>
              <a:gd name="connsiteX0" fmla="*/ 0 w 3484896"/>
              <a:gd name="connsiteY0" fmla="*/ 0 h 3733699"/>
              <a:gd name="connsiteX1" fmla="*/ 3484896 w 3484896"/>
              <a:gd name="connsiteY1" fmla="*/ 0 h 3733699"/>
              <a:gd name="connsiteX2" fmla="*/ 3484896 w 3484896"/>
              <a:gd name="connsiteY2" fmla="*/ 3733699 h 3733699"/>
              <a:gd name="connsiteX3" fmla="*/ 0 w 3484896"/>
              <a:gd name="connsiteY3" fmla="*/ 3733699 h 3733699"/>
            </a:gdLst>
            <a:ahLst/>
            <a:cxnLst>
              <a:cxn ang="0">
                <a:pos x="connsiteX0" y="connsiteY0"/>
              </a:cxn>
              <a:cxn ang="0">
                <a:pos x="connsiteX1" y="connsiteY1"/>
              </a:cxn>
              <a:cxn ang="0">
                <a:pos x="connsiteX2" y="connsiteY2"/>
              </a:cxn>
              <a:cxn ang="0">
                <a:pos x="connsiteX3" y="connsiteY3"/>
              </a:cxn>
            </a:cxnLst>
            <a:rect l="l" t="t" r="r" b="b"/>
            <a:pathLst>
              <a:path w="3484896" h="3733699">
                <a:moveTo>
                  <a:pt x="0" y="0"/>
                </a:moveTo>
                <a:lnTo>
                  <a:pt x="3484896" y="0"/>
                </a:lnTo>
                <a:lnTo>
                  <a:pt x="3484896" y="3733699"/>
                </a:lnTo>
                <a:lnTo>
                  <a:pt x="0" y="3733699"/>
                </a:lnTo>
                <a:close/>
              </a:path>
            </a:pathLst>
          </a:custGeom>
          <a:effectLst>
            <a:softEdge rad="381000"/>
          </a:effectLst>
        </p:spPr>
      </p:pic>
      <p:sp>
        <p:nvSpPr>
          <p:cNvPr id="13" name="文本占位符 12">
            <a:extLst>
              <a:ext uri="{FF2B5EF4-FFF2-40B4-BE49-F238E27FC236}">
                <a16:creationId xmlns:a16="http://schemas.microsoft.com/office/drawing/2014/main" xmlns="" id="{C3DC2FDD-9F2F-48A0-A794-83E6D10BC657}"/>
              </a:ext>
            </a:extLst>
          </p:cNvPr>
          <p:cNvSpPr>
            <a:spLocks noGrp="1"/>
          </p:cNvSpPr>
          <p:nvPr>
            <p:ph type="body" sz="quarter" idx="12"/>
          </p:nvPr>
        </p:nvSpPr>
        <p:spPr>
          <a:xfrm>
            <a:off x="537849" y="3429000"/>
            <a:ext cx="3849259" cy="768415"/>
          </a:xfrm>
        </p:spPr>
        <p:txBody>
          <a:bodyPr/>
          <a:lstStyle/>
          <a:p>
            <a:r>
              <a:rPr lang="en-US" altLang="zh-CN" sz="4000" dirty="0">
                <a:solidFill>
                  <a:schemeClr val="tx2">
                    <a:alpha val="80000"/>
                  </a:schemeClr>
                </a:solidFill>
                <a:cs typeface="+mn-ea"/>
                <a:sym typeface="微软雅黑" panose="020B0503020204020204" pitchFamily="34" charset="-122"/>
              </a:rPr>
              <a:t>For watch!</a:t>
            </a:r>
            <a:endParaRPr lang="zh-CN" altLang="en-US" sz="4000" dirty="0">
              <a:solidFill>
                <a:schemeClr val="tx2">
                  <a:alpha val="80000"/>
                </a:schemeClr>
              </a:solidFill>
              <a:cs typeface="+mn-ea"/>
              <a:sym typeface="微软雅黑" panose="020B0503020204020204" pitchFamily="34" charset="-122"/>
            </a:endParaRPr>
          </a:p>
        </p:txBody>
      </p:sp>
      <p:sp>
        <p:nvSpPr>
          <p:cNvPr id="11" name="文本占位符 10">
            <a:extLst>
              <a:ext uri="{FF2B5EF4-FFF2-40B4-BE49-F238E27FC236}">
                <a16:creationId xmlns:a16="http://schemas.microsoft.com/office/drawing/2014/main" xmlns="" id="{0FCDCB3A-0ED4-42A5-8B20-8A57E29D87FB}"/>
              </a:ext>
            </a:extLst>
          </p:cNvPr>
          <p:cNvSpPr>
            <a:spLocks noGrp="1"/>
          </p:cNvSpPr>
          <p:nvPr>
            <p:ph type="body" sz="quarter" idx="11"/>
          </p:nvPr>
        </p:nvSpPr>
        <p:spPr>
          <a:xfrm>
            <a:off x="575557" y="2501221"/>
            <a:ext cx="4463924" cy="1106457"/>
          </a:xfrm>
        </p:spPr>
        <p:txBody>
          <a:bodyPr/>
          <a:lstStyle/>
          <a:p>
            <a:r>
              <a:rPr lang="en-US" altLang="zh-CN" sz="6000" dirty="0">
                <a:cs typeface="+mn-ea"/>
                <a:sym typeface="微软雅黑" panose="020B0503020204020204" pitchFamily="34" charset="-122"/>
              </a:rPr>
              <a:t>THANKS</a:t>
            </a:r>
            <a:endParaRPr lang="zh-CN" altLang="en-US" sz="6000" dirty="0">
              <a:cs typeface="+mn-ea"/>
              <a:sym typeface="微软雅黑" panose="020B0503020204020204" pitchFamily="34" charset="-122"/>
            </a:endParaRPr>
          </a:p>
        </p:txBody>
      </p:sp>
      <p:pic>
        <p:nvPicPr>
          <p:cNvPr id="66" name="图片 65">
            <a:extLst>
              <a:ext uri="{FF2B5EF4-FFF2-40B4-BE49-F238E27FC236}">
                <a16:creationId xmlns:a16="http://schemas.microsoft.com/office/drawing/2014/main" xmlns="" id="{AA5193A4-2F90-4512-9FAA-3BCDB2618E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2129" y="1558869"/>
            <a:ext cx="2460625" cy="1104978"/>
          </a:xfrm>
          <a:prstGeom prst="rect">
            <a:avLst/>
          </a:prstGeom>
        </p:spPr>
      </p:pic>
      <p:sp>
        <p:nvSpPr>
          <p:cNvPr id="64" name="椭圆 63">
            <a:extLst>
              <a:ext uri="{FF2B5EF4-FFF2-40B4-BE49-F238E27FC236}">
                <a16:creationId xmlns:a16="http://schemas.microsoft.com/office/drawing/2014/main" xmlns="" id="{99403219-B173-4A2A-86F5-569D2AD77796}"/>
              </a:ext>
            </a:extLst>
          </p:cNvPr>
          <p:cNvSpPr/>
          <p:nvPr/>
        </p:nvSpPr>
        <p:spPr>
          <a:xfrm>
            <a:off x="11202279" y="3159314"/>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椭圆 13">
            <a:extLst>
              <a:ext uri="{FF2B5EF4-FFF2-40B4-BE49-F238E27FC236}">
                <a16:creationId xmlns:a16="http://schemas.microsoft.com/office/drawing/2014/main" xmlns="" id="{F6601425-0F35-4BE6-A8EA-D79548E9FE17}"/>
              </a:ext>
            </a:extLst>
          </p:cNvPr>
          <p:cNvSpPr/>
          <p:nvPr/>
        </p:nvSpPr>
        <p:spPr>
          <a:xfrm>
            <a:off x="5490493" y="1182825"/>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微软雅黑" panose="020B0503020204020204" pitchFamily="34" charset="-122"/>
            </a:endParaRPr>
          </a:p>
        </p:txBody>
      </p:sp>
      <p:sp>
        <p:nvSpPr>
          <p:cNvPr id="65" name="椭圆 64">
            <a:extLst>
              <a:ext uri="{FF2B5EF4-FFF2-40B4-BE49-F238E27FC236}">
                <a16:creationId xmlns:a16="http://schemas.microsoft.com/office/drawing/2014/main" xmlns="" id="{EF53F7C7-BC23-48CE-93A5-AF646581575A}"/>
              </a:ext>
            </a:extLst>
          </p:cNvPr>
          <p:cNvSpPr/>
          <p:nvPr/>
        </p:nvSpPr>
        <p:spPr>
          <a:xfrm>
            <a:off x="10753762" y="5459175"/>
            <a:ext cx="108000" cy="1080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椭圆 14">
            <a:extLst>
              <a:ext uri="{FF2B5EF4-FFF2-40B4-BE49-F238E27FC236}">
                <a16:creationId xmlns:a16="http://schemas.microsoft.com/office/drawing/2014/main" xmlns="" id="{C81F6F08-A60C-40EC-8615-4674E786ADFA}"/>
              </a:ext>
            </a:extLst>
          </p:cNvPr>
          <p:cNvSpPr/>
          <p:nvPr/>
        </p:nvSpPr>
        <p:spPr>
          <a:xfrm>
            <a:off x="5355837" y="5336659"/>
            <a:ext cx="156231" cy="1562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微软雅黑" panose="020B0503020204020204" pitchFamily="34" charset="-122"/>
            </a:endParaRPr>
          </a:p>
        </p:txBody>
      </p:sp>
      <p:sp>
        <p:nvSpPr>
          <p:cNvPr id="22" name="椭圆 21">
            <a:extLst>
              <a:ext uri="{FF2B5EF4-FFF2-40B4-BE49-F238E27FC236}">
                <a16:creationId xmlns:a16="http://schemas.microsoft.com/office/drawing/2014/main" xmlns="" id="{86D11C77-2996-47B7-9D23-D92C2420C918}"/>
              </a:ext>
            </a:extLst>
          </p:cNvPr>
          <p:cNvSpPr/>
          <p:nvPr/>
        </p:nvSpPr>
        <p:spPr>
          <a:xfrm>
            <a:off x="7859241" y="5011200"/>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extLst>
      <p:ext uri="{BB962C8B-B14F-4D97-AF65-F5344CB8AC3E}">
        <p14:creationId xmlns:p14="http://schemas.microsoft.com/office/powerpoint/2010/main" val="1264581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descr="原子 轮廓">
            <a:extLst>
              <a:ext uri="{FF2B5EF4-FFF2-40B4-BE49-F238E27FC236}">
                <a16:creationId xmlns:a16="http://schemas.microsoft.com/office/drawing/2014/main" xmlns="" id="{ADAE936C-2BF1-4CD4-B6D9-53116BCCBF1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818186" y="1473096"/>
            <a:ext cx="604800" cy="604800"/>
          </a:xfrm>
          <a:prstGeom prst="rect">
            <a:avLst/>
          </a:prstGeom>
        </p:spPr>
      </p:pic>
      <p:pic>
        <p:nvPicPr>
          <p:cNvPr id="3" name="图形 2" descr="服务器 轮廓">
            <a:extLst>
              <a:ext uri="{FF2B5EF4-FFF2-40B4-BE49-F238E27FC236}">
                <a16:creationId xmlns:a16="http://schemas.microsoft.com/office/drawing/2014/main" xmlns="" id="{46B58FE6-BEDF-4049-8040-FD5C3FA7801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829508" y="1473096"/>
            <a:ext cx="604800" cy="604800"/>
          </a:xfrm>
          <a:prstGeom prst="rect">
            <a:avLst/>
          </a:prstGeom>
        </p:spPr>
      </p:pic>
      <p:pic>
        <p:nvPicPr>
          <p:cNvPr id="4" name="图形 3" descr="左脑 轮廓">
            <a:extLst>
              <a:ext uri="{FF2B5EF4-FFF2-40B4-BE49-F238E27FC236}">
                <a16:creationId xmlns:a16="http://schemas.microsoft.com/office/drawing/2014/main" xmlns="" id="{4768EFCD-9F78-497D-A350-C225091010E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806864" y="1473096"/>
            <a:ext cx="604800" cy="604800"/>
          </a:xfrm>
          <a:prstGeom prst="rect">
            <a:avLst/>
          </a:prstGeom>
        </p:spPr>
      </p:pic>
      <p:pic>
        <p:nvPicPr>
          <p:cNvPr id="5" name="图形 4" descr="远程学习科学 轮廓">
            <a:extLst>
              <a:ext uri="{FF2B5EF4-FFF2-40B4-BE49-F238E27FC236}">
                <a16:creationId xmlns:a16="http://schemas.microsoft.com/office/drawing/2014/main" xmlns="" id="{73EE8C71-55F8-40E0-A141-E2374B48FA2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818490" y="2298062"/>
            <a:ext cx="604800" cy="604800"/>
          </a:xfrm>
          <a:prstGeom prst="rect">
            <a:avLst/>
          </a:prstGeom>
        </p:spPr>
      </p:pic>
      <p:pic>
        <p:nvPicPr>
          <p:cNvPr id="6" name="图形  36" descr="科学思想 轮廓">
            <a:extLst>
              <a:ext uri="{FF2B5EF4-FFF2-40B4-BE49-F238E27FC236}">
                <a16:creationId xmlns:a16="http://schemas.microsoft.com/office/drawing/2014/main" xmlns="" id="{F1874DEA-FF1E-49C7-9A67-61647B9EDFA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850626" y="2297681"/>
            <a:ext cx="605563" cy="605563"/>
          </a:xfrm>
          <a:prstGeom prst="rect">
            <a:avLst/>
          </a:prstGeom>
        </p:spPr>
      </p:pic>
      <p:pic>
        <p:nvPicPr>
          <p:cNvPr id="7" name="图形  38" descr="女科学家 轮廓">
            <a:extLst>
              <a:ext uri="{FF2B5EF4-FFF2-40B4-BE49-F238E27FC236}">
                <a16:creationId xmlns:a16="http://schemas.microsoft.com/office/drawing/2014/main" xmlns="" id="{FEF5BBCF-5176-4048-9859-AC018FBF96E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a:off x="1839914" y="2297681"/>
            <a:ext cx="605563" cy="605563"/>
          </a:xfrm>
          <a:prstGeom prst="rect">
            <a:avLst/>
          </a:prstGeom>
        </p:spPr>
      </p:pic>
      <p:pic>
        <p:nvPicPr>
          <p:cNvPr id="8" name="图形  40" descr="男科学家 轮廓">
            <a:extLst>
              <a:ext uri="{FF2B5EF4-FFF2-40B4-BE49-F238E27FC236}">
                <a16:creationId xmlns:a16="http://schemas.microsoft.com/office/drawing/2014/main" xmlns="" id="{15DA7161-696E-4F6D-9304-1876C71902E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rcRect/>
          <a:stretch>
            <a:fillRect/>
          </a:stretch>
        </p:blipFill>
        <p:spPr>
          <a:xfrm>
            <a:off x="2829202" y="2297681"/>
            <a:ext cx="605563" cy="605563"/>
          </a:xfrm>
          <a:prstGeom prst="rect">
            <a:avLst/>
          </a:prstGeom>
        </p:spPr>
      </p:pic>
      <p:pic>
        <p:nvPicPr>
          <p:cNvPr id="9" name="图形  42" descr="烧瓶 轮廓">
            <a:extLst>
              <a:ext uri="{FF2B5EF4-FFF2-40B4-BE49-F238E27FC236}">
                <a16:creationId xmlns:a16="http://schemas.microsoft.com/office/drawing/2014/main" xmlns="" id="{D9E09C0C-BB39-416D-83F7-FBDC46581C0A}"/>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rcRect/>
          <a:stretch>
            <a:fillRect/>
          </a:stretch>
        </p:blipFill>
        <p:spPr>
          <a:xfrm>
            <a:off x="850626" y="1472715"/>
            <a:ext cx="605563" cy="605563"/>
          </a:xfrm>
          <a:prstGeom prst="rect">
            <a:avLst/>
          </a:prstGeom>
        </p:spPr>
      </p:pic>
      <p:pic>
        <p:nvPicPr>
          <p:cNvPr id="10" name="图形 44" descr="牛顿摆 轮廓">
            <a:extLst>
              <a:ext uri="{FF2B5EF4-FFF2-40B4-BE49-F238E27FC236}">
                <a16:creationId xmlns:a16="http://schemas.microsoft.com/office/drawing/2014/main" xmlns="" id="{B292C48A-4F35-4AC0-B5C2-09393E76B532}"/>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a:fillRect/>
          </a:stretch>
        </p:blipFill>
        <p:spPr>
          <a:xfrm>
            <a:off x="1840067" y="1472715"/>
            <a:ext cx="605563" cy="605563"/>
          </a:xfrm>
          <a:prstGeom prst="rect">
            <a:avLst/>
          </a:prstGeom>
        </p:spPr>
      </p:pic>
      <p:pic>
        <p:nvPicPr>
          <p:cNvPr id="12" name="图形 11" descr="收据 轮廓">
            <a:extLst>
              <a:ext uri="{FF2B5EF4-FFF2-40B4-BE49-F238E27FC236}">
                <a16:creationId xmlns:a16="http://schemas.microsoft.com/office/drawing/2014/main" xmlns="" id="{538438FC-3A7E-446F-B8E9-ACBABEC8C552}"/>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9749640" y="2298062"/>
            <a:ext cx="604800" cy="604800"/>
          </a:xfrm>
          <a:prstGeom prst="rect">
            <a:avLst/>
          </a:prstGeom>
        </p:spPr>
      </p:pic>
      <p:pic>
        <p:nvPicPr>
          <p:cNvPr id="14" name="图形 13" descr="工资单 轮廓">
            <a:extLst>
              <a:ext uri="{FF2B5EF4-FFF2-40B4-BE49-F238E27FC236}">
                <a16:creationId xmlns:a16="http://schemas.microsoft.com/office/drawing/2014/main" xmlns="" id="{44DA9940-97C6-46A6-BC4F-5D5B9E23E2ED}"/>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4807015" y="2298062"/>
            <a:ext cx="604800" cy="604800"/>
          </a:xfrm>
          <a:prstGeom prst="rect">
            <a:avLst/>
          </a:prstGeom>
        </p:spPr>
      </p:pic>
      <p:pic>
        <p:nvPicPr>
          <p:cNvPr id="16" name="图形 15" descr="钱 轮廓">
            <a:extLst>
              <a:ext uri="{FF2B5EF4-FFF2-40B4-BE49-F238E27FC236}">
                <a16:creationId xmlns:a16="http://schemas.microsoft.com/office/drawing/2014/main" xmlns="" id="{093BDEB2-8981-40CC-827C-A54C6EA98A71}"/>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5795540" y="2298062"/>
            <a:ext cx="604800" cy="604800"/>
          </a:xfrm>
          <a:prstGeom prst="rect">
            <a:avLst/>
          </a:prstGeom>
        </p:spPr>
      </p:pic>
      <p:pic>
        <p:nvPicPr>
          <p:cNvPr id="18" name="图形 17" descr="硬币 轮廓">
            <a:extLst>
              <a:ext uri="{FF2B5EF4-FFF2-40B4-BE49-F238E27FC236}">
                <a16:creationId xmlns:a16="http://schemas.microsoft.com/office/drawing/2014/main" xmlns="" id="{7698D6FD-801D-48E5-A8CF-E975701C47D5}"/>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8761115" y="2298062"/>
            <a:ext cx="604800" cy="604800"/>
          </a:xfrm>
          <a:prstGeom prst="rect">
            <a:avLst/>
          </a:prstGeom>
        </p:spPr>
      </p:pic>
      <p:pic>
        <p:nvPicPr>
          <p:cNvPr id="20" name="图形 19" descr="打开的填料盒 轮廓">
            <a:extLst>
              <a:ext uri="{FF2B5EF4-FFF2-40B4-BE49-F238E27FC236}">
                <a16:creationId xmlns:a16="http://schemas.microsoft.com/office/drawing/2014/main" xmlns="" id="{7508F148-1D0C-4070-9BC2-6C6F120CDBD0}"/>
              </a:ext>
            </a:extLst>
          </p:cNvPr>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9749451" y="3184785"/>
            <a:ext cx="604800" cy="604800"/>
          </a:xfrm>
          <a:prstGeom prst="rect">
            <a:avLst/>
          </a:prstGeom>
        </p:spPr>
      </p:pic>
      <p:pic>
        <p:nvPicPr>
          <p:cNvPr id="22" name="图形 21" descr="业务增长 轮廓">
            <a:extLst>
              <a:ext uri="{FF2B5EF4-FFF2-40B4-BE49-F238E27FC236}">
                <a16:creationId xmlns:a16="http://schemas.microsoft.com/office/drawing/2014/main" xmlns="" id="{F0743BD8-877D-480E-A5C0-AAC03B2226A2}"/>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asvg="http://schemas.microsoft.com/office/drawing/2016/SVG/main" xmlns="" r:embed="rId31"/>
              </a:ext>
            </a:extLst>
          </a:blip>
          <a:stretch>
            <a:fillRect/>
          </a:stretch>
        </p:blipFill>
        <p:spPr>
          <a:xfrm>
            <a:off x="6783303" y="3184785"/>
            <a:ext cx="604800" cy="604800"/>
          </a:xfrm>
          <a:prstGeom prst="rect">
            <a:avLst/>
          </a:prstGeom>
        </p:spPr>
      </p:pic>
      <p:pic>
        <p:nvPicPr>
          <p:cNvPr id="24" name="图形 23" descr="3D 眼镜 轮廓">
            <a:extLst>
              <a:ext uri="{FF2B5EF4-FFF2-40B4-BE49-F238E27FC236}">
                <a16:creationId xmlns:a16="http://schemas.microsoft.com/office/drawing/2014/main" xmlns="" id="{9F85052D-0F3B-476B-8599-20109E1D3B41}"/>
              </a:ext>
            </a:extLst>
          </p:cNvPr>
          <p:cNvPicPr>
            <a:picLocks noChangeAspect="1"/>
          </p:cNvPicPr>
          <p:nvPr/>
        </p:nvPicPr>
        <p:blipFill>
          <a:blip r:embed="rId32">
            <a:extLst>
              <a:ext uri="{28A0092B-C50C-407E-A947-70E740481C1C}">
                <a14:useLocalDpi xmlns:a14="http://schemas.microsoft.com/office/drawing/2010/main"/>
              </a:ext>
              <a:ext uri="{96DAC541-7B7A-43D3-8B79-37D633B846F1}">
                <asvg:svgBlip xmlns:asvg="http://schemas.microsoft.com/office/drawing/2016/SVG/main" xmlns="" r:embed="rId33"/>
              </a:ext>
            </a:extLst>
          </a:blip>
          <a:stretch>
            <a:fillRect/>
          </a:stretch>
        </p:blipFill>
        <p:spPr>
          <a:xfrm>
            <a:off x="851389" y="3184785"/>
            <a:ext cx="604800" cy="604800"/>
          </a:xfrm>
          <a:prstGeom prst="rect">
            <a:avLst/>
          </a:prstGeom>
        </p:spPr>
      </p:pic>
      <p:pic>
        <p:nvPicPr>
          <p:cNvPr id="26" name="图形 25" descr="外国脸 轮廓">
            <a:extLst>
              <a:ext uri="{FF2B5EF4-FFF2-40B4-BE49-F238E27FC236}">
                <a16:creationId xmlns:a16="http://schemas.microsoft.com/office/drawing/2014/main" xmlns="" id="{5E2A9AD1-B1A5-4955-B2A2-D73512F936E1}"/>
              </a:ext>
            </a:extLst>
          </p:cNvPr>
          <p:cNvPicPr>
            <a:picLocks noChangeAspect="1"/>
          </p:cNvPicPr>
          <p:nvPr/>
        </p:nvPicPr>
        <p:blipFill>
          <a:blip r:embed="rId34">
            <a:extLst>
              <a:ext uri="{28A0092B-C50C-407E-A947-70E740481C1C}">
                <a14:useLocalDpi xmlns:a14="http://schemas.microsoft.com/office/drawing/2010/main"/>
              </a:ext>
              <a:ext uri="{96DAC541-7B7A-43D3-8B79-37D633B846F1}">
                <asvg:svgBlip xmlns:asvg="http://schemas.microsoft.com/office/drawing/2016/SVG/main" xmlns="" r:embed="rId35"/>
              </a:ext>
            </a:extLst>
          </a:blip>
          <a:stretch>
            <a:fillRect/>
          </a:stretch>
        </p:blipFill>
        <p:spPr>
          <a:xfrm>
            <a:off x="5795540" y="1473096"/>
            <a:ext cx="604800" cy="604800"/>
          </a:xfrm>
          <a:prstGeom prst="rect">
            <a:avLst/>
          </a:prstGeom>
        </p:spPr>
      </p:pic>
      <p:pic>
        <p:nvPicPr>
          <p:cNvPr id="28" name="图形 27" descr="光圈 轮廓">
            <a:extLst>
              <a:ext uri="{FF2B5EF4-FFF2-40B4-BE49-F238E27FC236}">
                <a16:creationId xmlns:a16="http://schemas.microsoft.com/office/drawing/2014/main" xmlns="" id="{22237A7C-664F-4C2B-A3C6-2428CFA1B1D0}"/>
              </a:ext>
            </a:extLst>
          </p:cNvPr>
          <p:cNvPicPr>
            <a:picLocks noChangeAspect="1"/>
          </p:cNvPicPr>
          <p:nvPr/>
        </p:nvPicPr>
        <p:blipFill>
          <a:blip r:embed="rId36">
            <a:extLst>
              <a:ext uri="{28A0092B-C50C-407E-A947-70E740481C1C}">
                <a14:useLocalDpi xmlns:a14="http://schemas.microsoft.com/office/drawing/2010/main"/>
              </a:ext>
              <a:ext uri="{96DAC541-7B7A-43D3-8B79-37D633B846F1}">
                <asvg:svgBlip xmlns:asvg="http://schemas.microsoft.com/office/drawing/2016/SVG/main" xmlns="" r:embed="rId37"/>
              </a:ext>
            </a:extLst>
          </a:blip>
          <a:stretch>
            <a:fillRect/>
          </a:stretch>
        </p:blipFill>
        <p:spPr>
          <a:xfrm>
            <a:off x="8760735" y="3184785"/>
            <a:ext cx="604800" cy="604800"/>
          </a:xfrm>
          <a:prstGeom prst="rect">
            <a:avLst/>
          </a:prstGeom>
        </p:spPr>
      </p:pic>
      <p:pic>
        <p:nvPicPr>
          <p:cNvPr id="30" name="图形 29" descr="人工智能 轮廓">
            <a:extLst>
              <a:ext uri="{FF2B5EF4-FFF2-40B4-BE49-F238E27FC236}">
                <a16:creationId xmlns:a16="http://schemas.microsoft.com/office/drawing/2014/main" xmlns="" id="{473DFD7D-E2D1-4A4A-A605-50BB9FA3EBC0}"/>
              </a:ext>
            </a:extLst>
          </p:cNvPr>
          <p:cNvPicPr>
            <a:picLocks noChangeAspect="1"/>
          </p:cNvPicPr>
          <p:nvPr/>
        </p:nvPicPr>
        <p:blipFill>
          <a:blip r:embed="rId38">
            <a:extLst>
              <a:ext uri="{28A0092B-C50C-407E-A947-70E740481C1C}">
                <a14:useLocalDpi xmlns:a14="http://schemas.microsoft.com/office/drawing/2010/main"/>
              </a:ext>
              <a:ext uri="{96DAC541-7B7A-43D3-8B79-37D633B846F1}">
                <asvg:svgBlip xmlns:asvg="http://schemas.microsoft.com/office/drawing/2016/SVG/main" xmlns="" r:embed="rId39"/>
              </a:ext>
            </a:extLst>
          </a:blip>
          <a:stretch>
            <a:fillRect/>
          </a:stretch>
        </p:blipFill>
        <p:spPr>
          <a:xfrm>
            <a:off x="9749451" y="4852114"/>
            <a:ext cx="604800" cy="604800"/>
          </a:xfrm>
          <a:prstGeom prst="rect">
            <a:avLst/>
          </a:prstGeom>
        </p:spPr>
      </p:pic>
      <p:pic>
        <p:nvPicPr>
          <p:cNvPr id="32" name="图形 31" descr="女性宇航员 轮廓">
            <a:extLst>
              <a:ext uri="{FF2B5EF4-FFF2-40B4-BE49-F238E27FC236}">
                <a16:creationId xmlns:a16="http://schemas.microsoft.com/office/drawing/2014/main" xmlns="" id="{2CDD0CE7-BE6E-4786-A2BE-9816FBF5A2EC}"/>
              </a:ext>
            </a:extLst>
          </p:cNvPr>
          <p:cNvPicPr>
            <a:picLocks noChangeAspect="1"/>
          </p:cNvPicPr>
          <p:nvPr/>
        </p:nvPicPr>
        <p:blipFill>
          <a:blip r:embed="rId40">
            <a:extLst>
              <a:ext uri="{28A0092B-C50C-407E-A947-70E740481C1C}">
                <a14:useLocalDpi xmlns:a14="http://schemas.microsoft.com/office/drawing/2010/main"/>
              </a:ext>
              <a:ext uri="{96DAC541-7B7A-43D3-8B79-37D633B846F1}">
                <asvg:svgBlip xmlns:asvg="http://schemas.microsoft.com/office/drawing/2016/SVG/main" xmlns="" r:embed="rId41"/>
              </a:ext>
            </a:extLst>
          </a:blip>
          <a:stretch>
            <a:fillRect/>
          </a:stretch>
        </p:blipFill>
        <p:spPr>
          <a:xfrm>
            <a:off x="6784065" y="2298062"/>
            <a:ext cx="604800" cy="604800"/>
          </a:xfrm>
          <a:prstGeom prst="rect">
            <a:avLst/>
          </a:prstGeom>
        </p:spPr>
      </p:pic>
      <p:pic>
        <p:nvPicPr>
          <p:cNvPr id="34" name="图形 33" descr="男性宇航员 轮廓">
            <a:extLst>
              <a:ext uri="{FF2B5EF4-FFF2-40B4-BE49-F238E27FC236}">
                <a16:creationId xmlns:a16="http://schemas.microsoft.com/office/drawing/2014/main" xmlns="" id="{207E5D8F-1E11-4FA4-B497-9C8A60B1F6D4}"/>
              </a:ext>
            </a:extLst>
          </p:cNvPr>
          <p:cNvPicPr>
            <a:picLocks noChangeAspect="1"/>
          </p:cNvPicPr>
          <p:nvPr/>
        </p:nvPicPr>
        <p:blipFill>
          <a:blip r:embed="rId42">
            <a:extLst>
              <a:ext uri="{28A0092B-C50C-407E-A947-70E740481C1C}">
                <a14:useLocalDpi xmlns:a14="http://schemas.microsoft.com/office/drawing/2010/main"/>
              </a:ext>
              <a:ext uri="{96DAC541-7B7A-43D3-8B79-37D633B846F1}">
                <asvg:svgBlip xmlns:asvg="http://schemas.microsoft.com/office/drawing/2016/SVG/main" xmlns="" r:embed="rId43"/>
              </a:ext>
            </a:extLst>
          </a:blip>
          <a:stretch>
            <a:fillRect/>
          </a:stretch>
        </p:blipFill>
        <p:spPr>
          <a:xfrm>
            <a:off x="7772590" y="2298062"/>
            <a:ext cx="604800" cy="604800"/>
          </a:xfrm>
          <a:prstGeom prst="rect">
            <a:avLst/>
          </a:prstGeom>
        </p:spPr>
      </p:pic>
      <p:pic>
        <p:nvPicPr>
          <p:cNvPr id="36" name="图形 35" descr="背包 轮廓">
            <a:extLst>
              <a:ext uri="{FF2B5EF4-FFF2-40B4-BE49-F238E27FC236}">
                <a16:creationId xmlns:a16="http://schemas.microsoft.com/office/drawing/2014/main" xmlns="" id="{75071F7D-7012-41ED-BDD6-B991BDEE52B7}"/>
              </a:ext>
            </a:extLst>
          </p:cNvPr>
          <p:cNvPicPr>
            <a:picLocks noChangeAspect="1"/>
          </p:cNvPicPr>
          <p:nvPr/>
        </p:nvPicPr>
        <p:blipFill>
          <a:blip r:embed="rId44">
            <a:extLst>
              <a:ext uri="{28A0092B-C50C-407E-A947-70E740481C1C}">
                <a14:useLocalDpi xmlns:a14="http://schemas.microsoft.com/office/drawing/2010/main"/>
              </a:ext>
              <a:ext uri="{96DAC541-7B7A-43D3-8B79-37D633B846F1}">
                <asvg:svgBlip xmlns:asvg="http://schemas.microsoft.com/office/drawing/2016/SVG/main" xmlns="" r:embed="rId45"/>
              </a:ext>
            </a:extLst>
          </a:blip>
          <a:stretch>
            <a:fillRect/>
          </a:stretch>
        </p:blipFill>
        <p:spPr>
          <a:xfrm>
            <a:off x="2828439" y="4852114"/>
            <a:ext cx="604800" cy="604800"/>
          </a:xfrm>
          <a:prstGeom prst="rect">
            <a:avLst/>
          </a:prstGeom>
        </p:spPr>
      </p:pic>
      <p:pic>
        <p:nvPicPr>
          <p:cNvPr id="38" name="图形 37" descr="条形图 轮廓">
            <a:extLst>
              <a:ext uri="{FF2B5EF4-FFF2-40B4-BE49-F238E27FC236}">
                <a16:creationId xmlns:a16="http://schemas.microsoft.com/office/drawing/2014/main" xmlns="" id="{03195720-B822-4AF3-BBC0-691DECC78E7A}"/>
              </a:ext>
            </a:extLst>
          </p:cNvPr>
          <p:cNvPicPr>
            <a:picLocks noChangeAspect="1"/>
          </p:cNvPicPr>
          <p:nvPr/>
        </p:nvPicPr>
        <p:blipFill>
          <a:blip r:embed="rId46">
            <a:extLst>
              <a:ext uri="{28A0092B-C50C-407E-A947-70E740481C1C}">
                <a14:useLocalDpi xmlns:a14="http://schemas.microsoft.com/office/drawing/2010/main"/>
              </a:ext>
              <a:ext uri="{96DAC541-7B7A-43D3-8B79-37D633B846F1}">
                <asvg:svgBlip xmlns:asvg="http://schemas.microsoft.com/office/drawing/2016/SVG/main" xmlns="" r:embed="rId47"/>
              </a:ext>
            </a:extLst>
          </a:blip>
          <a:stretch>
            <a:fillRect/>
          </a:stretch>
        </p:blipFill>
        <p:spPr>
          <a:xfrm>
            <a:off x="2828439" y="3184785"/>
            <a:ext cx="604800" cy="604800"/>
          </a:xfrm>
          <a:prstGeom prst="rect">
            <a:avLst/>
          </a:prstGeom>
        </p:spPr>
      </p:pic>
      <p:pic>
        <p:nvPicPr>
          <p:cNvPr id="40" name="图形 39" descr="上升趋势条形图 轮廓">
            <a:extLst>
              <a:ext uri="{FF2B5EF4-FFF2-40B4-BE49-F238E27FC236}">
                <a16:creationId xmlns:a16="http://schemas.microsoft.com/office/drawing/2014/main" xmlns="" id="{32AD3111-629B-471E-9CC6-C772DFA92543}"/>
              </a:ext>
            </a:extLst>
          </p:cNvPr>
          <p:cNvPicPr>
            <a:picLocks noChangeAspect="1"/>
          </p:cNvPicPr>
          <p:nvPr/>
        </p:nvPicPr>
        <p:blipFill>
          <a:blip r:embed="rId48">
            <a:extLst>
              <a:ext uri="{28A0092B-C50C-407E-A947-70E740481C1C}">
                <a14:useLocalDpi xmlns:a14="http://schemas.microsoft.com/office/drawing/2010/main"/>
              </a:ext>
              <a:ext uri="{96DAC541-7B7A-43D3-8B79-37D633B846F1}">
                <asvg:svgBlip xmlns:asvg="http://schemas.microsoft.com/office/drawing/2016/SVG/main" xmlns="" r:embed="rId49"/>
              </a:ext>
            </a:extLst>
          </a:blip>
          <a:stretch>
            <a:fillRect/>
          </a:stretch>
        </p:blipFill>
        <p:spPr>
          <a:xfrm>
            <a:off x="1839723" y="4040227"/>
            <a:ext cx="604800" cy="604800"/>
          </a:xfrm>
          <a:prstGeom prst="rect">
            <a:avLst/>
          </a:prstGeom>
        </p:spPr>
      </p:pic>
      <p:pic>
        <p:nvPicPr>
          <p:cNvPr id="42" name="图形 41" descr="电池充电 轮廓">
            <a:extLst>
              <a:ext uri="{FF2B5EF4-FFF2-40B4-BE49-F238E27FC236}">
                <a16:creationId xmlns:a16="http://schemas.microsoft.com/office/drawing/2014/main" xmlns="" id="{9BF92D1D-8B8D-444F-A6A5-ACDFEA1F272A}"/>
              </a:ext>
            </a:extLst>
          </p:cNvPr>
          <p:cNvPicPr>
            <a:picLocks noChangeAspect="1"/>
          </p:cNvPicPr>
          <p:nvPr/>
        </p:nvPicPr>
        <p:blipFill>
          <a:blip r:embed="rId50">
            <a:extLst>
              <a:ext uri="{28A0092B-C50C-407E-A947-70E740481C1C}">
                <a14:useLocalDpi xmlns:a14="http://schemas.microsoft.com/office/drawing/2010/main"/>
              </a:ext>
              <a:ext uri="{96DAC541-7B7A-43D3-8B79-37D633B846F1}">
                <asvg:svgBlip xmlns:asvg="http://schemas.microsoft.com/office/drawing/2016/SVG/main" xmlns="" r:embed="rId51"/>
              </a:ext>
            </a:extLst>
          </a:blip>
          <a:stretch>
            <a:fillRect/>
          </a:stretch>
        </p:blipFill>
        <p:spPr>
          <a:xfrm>
            <a:off x="3817155" y="3184785"/>
            <a:ext cx="604800" cy="604800"/>
          </a:xfrm>
          <a:prstGeom prst="rect">
            <a:avLst/>
          </a:prstGeom>
        </p:spPr>
      </p:pic>
      <p:pic>
        <p:nvPicPr>
          <p:cNvPr id="44" name="图形 43" descr="比特币 轮廓">
            <a:extLst>
              <a:ext uri="{FF2B5EF4-FFF2-40B4-BE49-F238E27FC236}">
                <a16:creationId xmlns:a16="http://schemas.microsoft.com/office/drawing/2014/main" xmlns="" id="{6F529EAD-45A1-40A3-97E3-1C134B24AF07}"/>
              </a:ext>
            </a:extLst>
          </p:cNvPr>
          <p:cNvPicPr>
            <a:picLocks noChangeAspect="1"/>
          </p:cNvPicPr>
          <p:nvPr/>
        </p:nvPicPr>
        <p:blipFill>
          <a:blip r:embed="rId52">
            <a:extLst>
              <a:ext uri="{28A0092B-C50C-407E-A947-70E740481C1C}">
                <a14:useLocalDpi xmlns:a14="http://schemas.microsoft.com/office/drawing/2010/main"/>
              </a:ext>
              <a:ext uri="{96DAC541-7B7A-43D3-8B79-37D633B846F1}">
                <asvg:svgBlip xmlns:asvg="http://schemas.microsoft.com/office/drawing/2016/SVG/main" xmlns="" r:embed="rId53"/>
              </a:ext>
            </a:extLst>
          </a:blip>
          <a:stretch>
            <a:fillRect/>
          </a:stretch>
        </p:blipFill>
        <p:spPr>
          <a:xfrm>
            <a:off x="1839723" y="3184785"/>
            <a:ext cx="604800" cy="604800"/>
          </a:xfrm>
          <a:prstGeom prst="rect">
            <a:avLst/>
          </a:prstGeom>
        </p:spPr>
      </p:pic>
      <p:pic>
        <p:nvPicPr>
          <p:cNvPr id="46" name="图形 45" descr="区块链 轮廓">
            <a:extLst>
              <a:ext uri="{FF2B5EF4-FFF2-40B4-BE49-F238E27FC236}">
                <a16:creationId xmlns:a16="http://schemas.microsoft.com/office/drawing/2014/main" xmlns="" id="{BB6EF217-4C21-4BCA-875E-5F4417607B56}"/>
              </a:ext>
            </a:extLst>
          </p:cNvPr>
          <p:cNvPicPr>
            <a:picLocks noChangeAspect="1"/>
          </p:cNvPicPr>
          <p:nvPr/>
        </p:nvPicPr>
        <p:blipFill>
          <a:blip r:embed="rId54">
            <a:extLst>
              <a:ext uri="{28A0092B-C50C-407E-A947-70E740481C1C}">
                <a14:useLocalDpi xmlns:a14="http://schemas.microsoft.com/office/drawing/2010/main"/>
              </a:ext>
              <a:ext uri="{96DAC541-7B7A-43D3-8B79-37D633B846F1}">
                <asvg:svgBlip xmlns:asvg="http://schemas.microsoft.com/office/drawing/2016/SVG/main" xmlns="" r:embed="rId55"/>
              </a:ext>
            </a:extLst>
          </a:blip>
          <a:stretch>
            <a:fillRect/>
          </a:stretch>
        </p:blipFill>
        <p:spPr>
          <a:xfrm>
            <a:off x="10738163" y="3184785"/>
            <a:ext cx="604800" cy="604800"/>
          </a:xfrm>
          <a:prstGeom prst="rect">
            <a:avLst/>
          </a:prstGeom>
        </p:spPr>
      </p:pic>
      <p:pic>
        <p:nvPicPr>
          <p:cNvPr id="48" name="图形 47" descr="博客 轮廓">
            <a:extLst>
              <a:ext uri="{FF2B5EF4-FFF2-40B4-BE49-F238E27FC236}">
                <a16:creationId xmlns:a16="http://schemas.microsoft.com/office/drawing/2014/main" xmlns="" id="{35493255-5F69-49E6-B9F4-51E89D3894BB}"/>
              </a:ext>
            </a:extLst>
          </p:cNvPr>
          <p:cNvPicPr>
            <a:picLocks noChangeAspect="1"/>
          </p:cNvPicPr>
          <p:nvPr/>
        </p:nvPicPr>
        <p:blipFill>
          <a:blip r:embed="rId56">
            <a:extLst>
              <a:ext uri="{28A0092B-C50C-407E-A947-70E740481C1C}">
                <a14:useLocalDpi xmlns:a14="http://schemas.microsoft.com/office/drawing/2010/main"/>
              </a:ext>
              <a:ext uri="{96DAC541-7B7A-43D3-8B79-37D633B846F1}">
                <asvg:svgBlip xmlns:asvg="http://schemas.microsoft.com/office/drawing/2016/SVG/main" xmlns="" r:embed="rId57"/>
              </a:ext>
            </a:extLst>
          </a:blip>
          <a:stretch>
            <a:fillRect/>
          </a:stretch>
        </p:blipFill>
        <p:spPr>
          <a:xfrm>
            <a:off x="1839723" y="5669000"/>
            <a:ext cx="604800" cy="604800"/>
          </a:xfrm>
          <a:prstGeom prst="rect">
            <a:avLst/>
          </a:prstGeom>
        </p:spPr>
      </p:pic>
      <p:pic>
        <p:nvPicPr>
          <p:cNvPr id="50" name="图形 49" descr="董事会 轮廓">
            <a:extLst>
              <a:ext uri="{FF2B5EF4-FFF2-40B4-BE49-F238E27FC236}">
                <a16:creationId xmlns:a16="http://schemas.microsoft.com/office/drawing/2014/main" xmlns="" id="{B86D7C3B-601C-4654-A90C-0F99F10C0600}"/>
              </a:ext>
            </a:extLst>
          </p:cNvPr>
          <p:cNvPicPr>
            <a:picLocks noChangeAspect="1"/>
          </p:cNvPicPr>
          <p:nvPr/>
        </p:nvPicPr>
        <p:blipFill>
          <a:blip r:embed="rId58">
            <a:extLst>
              <a:ext uri="{28A0092B-C50C-407E-A947-70E740481C1C}">
                <a14:useLocalDpi xmlns:a14="http://schemas.microsoft.com/office/drawing/2010/main"/>
              </a:ext>
              <a:ext uri="{96DAC541-7B7A-43D3-8B79-37D633B846F1}">
                <asvg:svgBlip xmlns:asvg="http://schemas.microsoft.com/office/drawing/2016/SVG/main" xmlns="" r:embed="rId59"/>
              </a:ext>
            </a:extLst>
          </a:blip>
          <a:stretch>
            <a:fillRect/>
          </a:stretch>
        </p:blipFill>
        <p:spPr>
          <a:xfrm>
            <a:off x="851389" y="4040227"/>
            <a:ext cx="604800" cy="604800"/>
          </a:xfrm>
          <a:prstGeom prst="rect">
            <a:avLst/>
          </a:prstGeom>
        </p:spPr>
      </p:pic>
      <p:pic>
        <p:nvPicPr>
          <p:cNvPr id="52" name="图形 51" descr="会议室 轮廓">
            <a:extLst>
              <a:ext uri="{FF2B5EF4-FFF2-40B4-BE49-F238E27FC236}">
                <a16:creationId xmlns:a16="http://schemas.microsoft.com/office/drawing/2014/main" xmlns="" id="{EF92246E-4B7C-46BF-84B2-8D8D43D3A867}"/>
              </a:ext>
            </a:extLst>
          </p:cNvPr>
          <p:cNvPicPr>
            <a:picLocks noChangeAspect="1"/>
          </p:cNvPicPr>
          <p:nvPr/>
        </p:nvPicPr>
        <p:blipFill>
          <a:blip r:embed="rId60">
            <a:extLst>
              <a:ext uri="{28A0092B-C50C-407E-A947-70E740481C1C}">
                <a14:useLocalDpi xmlns:a14="http://schemas.microsoft.com/office/drawing/2010/main"/>
              </a:ext>
              <a:ext uri="{96DAC541-7B7A-43D3-8B79-37D633B846F1}">
                <asvg:svgBlip xmlns:asvg="http://schemas.microsoft.com/office/drawing/2016/SVG/main" xmlns="" r:embed="rId61"/>
              </a:ext>
            </a:extLst>
          </a:blip>
          <a:stretch>
            <a:fillRect/>
          </a:stretch>
        </p:blipFill>
        <p:spPr>
          <a:xfrm>
            <a:off x="7772019" y="3184785"/>
            <a:ext cx="604800" cy="604800"/>
          </a:xfrm>
          <a:prstGeom prst="rect">
            <a:avLst/>
          </a:prstGeom>
        </p:spPr>
      </p:pic>
      <p:pic>
        <p:nvPicPr>
          <p:cNvPr id="54" name="图形 53" descr="大脑 轮廓">
            <a:extLst>
              <a:ext uri="{FF2B5EF4-FFF2-40B4-BE49-F238E27FC236}">
                <a16:creationId xmlns:a16="http://schemas.microsoft.com/office/drawing/2014/main" xmlns="" id="{AF9A92AC-F852-4102-A4E0-F1EC778D89D0}"/>
              </a:ext>
            </a:extLst>
          </p:cNvPr>
          <p:cNvPicPr>
            <a:picLocks noChangeAspect="1"/>
          </p:cNvPicPr>
          <p:nvPr/>
        </p:nvPicPr>
        <p:blipFill>
          <a:blip r:embed="rId62">
            <a:extLst>
              <a:ext uri="{28A0092B-C50C-407E-A947-70E740481C1C}">
                <a14:useLocalDpi xmlns:a14="http://schemas.microsoft.com/office/drawing/2010/main"/>
              </a:ext>
              <a:ext uri="{96DAC541-7B7A-43D3-8B79-37D633B846F1}">
                <asvg:svgBlip xmlns:asvg="http://schemas.microsoft.com/office/drawing/2016/SVG/main" xmlns="" r:embed="rId63"/>
              </a:ext>
            </a:extLst>
          </a:blip>
          <a:stretch>
            <a:fillRect/>
          </a:stretch>
        </p:blipFill>
        <p:spPr>
          <a:xfrm>
            <a:off x="2828439" y="4040227"/>
            <a:ext cx="604800" cy="604800"/>
          </a:xfrm>
          <a:prstGeom prst="rect">
            <a:avLst/>
          </a:prstGeom>
        </p:spPr>
      </p:pic>
      <p:pic>
        <p:nvPicPr>
          <p:cNvPr id="56" name="图形 55" descr="头上的大脑 轮廓">
            <a:extLst>
              <a:ext uri="{FF2B5EF4-FFF2-40B4-BE49-F238E27FC236}">
                <a16:creationId xmlns:a16="http://schemas.microsoft.com/office/drawing/2014/main" xmlns="" id="{9C0EDBA5-E9ED-4966-90CD-5D705FDF51BC}"/>
              </a:ext>
            </a:extLst>
          </p:cNvPr>
          <p:cNvPicPr>
            <a:picLocks noChangeAspect="1"/>
          </p:cNvPicPr>
          <p:nvPr/>
        </p:nvPicPr>
        <p:blipFill>
          <a:blip r:embed="rId64">
            <a:extLst>
              <a:ext uri="{28A0092B-C50C-407E-A947-70E740481C1C}">
                <a14:useLocalDpi xmlns:a14="http://schemas.microsoft.com/office/drawing/2010/main"/>
              </a:ext>
              <a:ext uri="{96DAC541-7B7A-43D3-8B79-37D633B846F1}">
                <asvg:svgBlip xmlns:asvg="http://schemas.microsoft.com/office/drawing/2016/SVG/main" xmlns="" r:embed="rId65"/>
              </a:ext>
            </a:extLst>
          </a:blip>
          <a:stretch>
            <a:fillRect/>
          </a:stretch>
        </p:blipFill>
        <p:spPr>
          <a:xfrm>
            <a:off x="1839723" y="4852114"/>
            <a:ext cx="604800" cy="604800"/>
          </a:xfrm>
          <a:prstGeom prst="rect">
            <a:avLst/>
          </a:prstGeom>
        </p:spPr>
      </p:pic>
      <p:pic>
        <p:nvPicPr>
          <p:cNvPr id="58" name="图形 57" descr="集体讨论 轮廓">
            <a:extLst>
              <a:ext uri="{FF2B5EF4-FFF2-40B4-BE49-F238E27FC236}">
                <a16:creationId xmlns:a16="http://schemas.microsoft.com/office/drawing/2014/main" xmlns="" id="{6ABA3355-251B-48DE-AE5C-AB1541A44CFF}"/>
              </a:ext>
            </a:extLst>
          </p:cNvPr>
          <p:cNvPicPr>
            <a:picLocks noChangeAspect="1"/>
          </p:cNvPicPr>
          <p:nvPr/>
        </p:nvPicPr>
        <p:blipFill>
          <a:blip r:embed="rId66">
            <a:extLst>
              <a:ext uri="{28A0092B-C50C-407E-A947-70E740481C1C}">
                <a14:useLocalDpi xmlns:a14="http://schemas.microsoft.com/office/drawing/2010/main"/>
              </a:ext>
              <a:ext uri="{96DAC541-7B7A-43D3-8B79-37D633B846F1}">
                <asvg:svgBlip xmlns:asvg="http://schemas.microsoft.com/office/drawing/2016/SVG/main" xmlns="" r:embed="rId67"/>
              </a:ext>
            </a:extLst>
          </a:blip>
          <a:stretch>
            <a:fillRect/>
          </a:stretch>
        </p:blipFill>
        <p:spPr>
          <a:xfrm>
            <a:off x="851389" y="4852114"/>
            <a:ext cx="604800" cy="604800"/>
          </a:xfrm>
          <a:prstGeom prst="rect">
            <a:avLst/>
          </a:prstGeom>
        </p:spPr>
      </p:pic>
      <p:pic>
        <p:nvPicPr>
          <p:cNvPr id="60" name="图形 59" descr="靶心 轮廓">
            <a:extLst>
              <a:ext uri="{FF2B5EF4-FFF2-40B4-BE49-F238E27FC236}">
                <a16:creationId xmlns:a16="http://schemas.microsoft.com/office/drawing/2014/main" xmlns="" id="{7C3ED314-0B53-45B4-A380-3A6FB10E8A98}"/>
              </a:ext>
            </a:extLst>
          </p:cNvPr>
          <p:cNvPicPr>
            <a:picLocks noChangeAspect="1"/>
          </p:cNvPicPr>
          <p:nvPr/>
        </p:nvPicPr>
        <p:blipFill>
          <a:blip r:embed="rId68">
            <a:extLst>
              <a:ext uri="{28A0092B-C50C-407E-A947-70E740481C1C}">
                <a14:useLocalDpi xmlns:a14="http://schemas.microsoft.com/office/drawing/2010/main"/>
              </a:ext>
              <a:ext uri="{96DAC541-7B7A-43D3-8B79-37D633B846F1}">
                <asvg:svgBlip xmlns:asvg="http://schemas.microsoft.com/office/drawing/2016/SVG/main" xmlns="" r:embed="rId69"/>
              </a:ext>
            </a:extLst>
          </a:blip>
          <a:stretch>
            <a:fillRect/>
          </a:stretch>
        </p:blipFill>
        <p:spPr>
          <a:xfrm>
            <a:off x="2828439" y="5669000"/>
            <a:ext cx="604800" cy="604800"/>
          </a:xfrm>
          <a:prstGeom prst="rect">
            <a:avLst/>
          </a:prstGeom>
        </p:spPr>
      </p:pic>
      <p:pic>
        <p:nvPicPr>
          <p:cNvPr id="62" name="图形 61" descr="信号塔 轮廓">
            <a:extLst>
              <a:ext uri="{FF2B5EF4-FFF2-40B4-BE49-F238E27FC236}">
                <a16:creationId xmlns:a16="http://schemas.microsoft.com/office/drawing/2014/main" xmlns="" id="{17BFCFA7-63AF-4A05-9315-6B342FDFE882}"/>
              </a:ext>
            </a:extLst>
          </p:cNvPr>
          <p:cNvPicPr>
            <a:picLocks noChangeAspect="1"/>
          </p:cNvPicPr>
          <p:nvPr/>
        </p:nvPicPr>
        <p:blipFill>
          <a:blip r:embed="rId70">
            <a:extLst>
              <a:ext uri="{28A0092B-C50C-407E-A947-70E740481C1C}">
                <a14:useLocalDpi xmlns:a14="http://schemas.microsoft.com/office/drawing/2010/main"/>
              </a:ext>
              <a:ext uri="{96DAC541-7B7A-43D3-8B79-37D633B846F1}">
                <asvg:svgBlip xmlns:asvg="http://schemas.microsoft.com/office/drawing/2016/SVG/main" xmlns="" r:embed="rId71"/>
              </a:ext>
            </a:extLst>
          </a:blip>
          <a:stretch>
            <a:fillRect/>
          </a:stretch>
        </p:blipFill>
        <p:spPr>
          <a:xfrm>
            <a:off x="851389" y="5669000"/>
            <a:ext cx="604800" cy="604800"/>
          </a:xfrm>
          <a:prstGeom prst="rect">
            <a:avLst/>
          </a:prstGeom>
        </p:spPr>
      </p:pic>
      <p:pic>
        <p:nvPicPr>
          <p:cNvPr id="64" name="图形 63" descr="清单 轮廓">
            <a:extLst>
              <a:ext uri="{FF2B5EF4-FFF2-40B4-BE49-F238E27FC236}">
                <a16:creationId xmlns:a16="http://schemas.microsoft.com/office/drawing/2014/main" xmlns="" id="{31366663-D83A-400D-B9F6-06C3D9EFEF34}"/>
              </a:ext>
            </a:extLst>
          </p:cNvPr>
          <p:cNvPicPr>
            <a:picLocks noChangeAspect="1"/>
          </p:cNvPicPr>
          <p:nvPr/>
        </p:nvPicPr>
        <p:blipFill>
          <a:blip r:embed="rId72">
            <a:extLst>
              <a:ext uri="{28A0092B-C50C-407E-A947-70E740481C1C}">
                <a14:useLocalDpi xmlns:a14="http://schemas.microsoft.com/office/drawing/2010/main"/>
              </a:ext>
              <a:ext uri="{96DAC541-7B7A-43D3-8B79-37D633B846F1}">
                <asvg:svgBlip xmlns:asvg="http://schemas.microsoft.com/office/drawing/2016/SVG/main" xmlns="" r:embed="rId73"/>
              </a:ext>
            </a:extLst>
          </a:blip>
          <a:stretch>
            <a:fillRect/>
          </a:stretch>
        </p:blipFill>
        <p:spPr>
          <a:xfrm>
            <a:off x="4805871" y="5669000"/>
            <a:ext cx="604800" cy="604800"/>
          </a:xfrm>
          <a:prstGeom prst="rect">
            <a:avLst/>
          </a:prstGeom>
        </p:spPr>
      </p:pic>
      <p:pic>
        <p:nvPicPr>
          <p:cNvPr id="66" name="图形 65" descr="欢呼 轮廓">
            <a:extLst>
              <a:ext uri="{FF2B5EF4-FFF2-40B4-BE49-F238E27FC236}">
                <a16:creationId xmlns:a16="http://schemas.microsoft.com/office/drawing/2014/main" xmlns="" id="{39E5A209-E0D1-41CD-A612-41A1307C3D25}"/>
              </a:ext>
            </a:extLst>
          </p:cNvPr>
          <p:cNvPicPr>
            <a:picLocks noChangeAspect="1"/>
          </p:cNvPicPr>
          <p:nvPr/>
        </p:nvPicPr>
        <p:blipFill>
          <a:blip r:embed="rId74">
            <a:extLst>
              <a:ext uri="{28A0092B-C50C-407E-A947-70E740481C1C}">
                <a14:useLocalDpi xmlns:a14="http://schemas.microsoft.com/office/drawing/2010/main"/>
              </a:ext>
              <a:ext uri="{96DAC541-7B7A-43D3-8B79-37D633B846F1}">
                <asvg:svgBlip xmlns:asvg="http://schemas.microsoft.com/office/drawing/2016/SVG/main" xmlns="" r:embed="rId75"/>
              </a:ext>
            </a:extLst>
          </a:blip>
          <a:stretch>
            <a:fillRect/>
          </a:stretch>
        </p:blipFill>
        <p:spPr>
          <a:xfrm>
            <a:off x="10738163" y="4040227"/>
            <a:ext cx="604800" cy="604800"/>
          </a:xfrm>
          <a:prstGeom prst="rect">
            <a:avLst/>
          </a:prstGeom>
        </p:spPr>
      </p:pic>
      <p:pic>
        <p:nvPicPr>
          <p:cNvPr id="68" name="图形 67" descr="化学 轮廓">
            <a:extLst>
              <a:ext uri="{FF2B5EF4-FFF2-40B4-BE49-F238E27FC236}">
                <a16:creationId xmlns:a16="http://schemas.microsoft.com/office/drawing/2014/main" xmlns="" id="{EB863FCB-1273-4E0F-96EF-14F7A1D7B710}"/>
              </a:ext>
            </a:extLst>
          </p:cNvPr>
          <p:cNvPicPr>
            <a:picLocks noChangeAspect="1"/>
          </p:cNvPicPr>
          <p:nvPr/>
        </p:nvPicPr>
        <p:blipFill>
          <a:blip r:embed="rId76">
            <a:extLst>
              <a:ext uri="{28A0092B-C50C-407E-A947-70E740481C1C}">
                <a14:useLocalDpi xmlns:a14="http://schemas.microsoft.com/office/drawing/2010/main"/>
              </a:ext>
              <a:ext uri="{96DAC541-7B7A-43D3-8B79-37D633B846F1}">
                <asvg:svgBlip xmlns:asvg="http://schemas.microsoft.com/office/drawing/2016/SVG/main" xmlns="" r:embed="rId77"/>
              </a:ext>
            </a:extLst>
          </a:blip>
          <a:stretch>
            <a:fillRect/>
          </a:stretch>
        </p:blipFill>
        <p:spPr>
          <a:xfrm>
            <a:off x="3817155" y="5669000"/>
            <a:ext cx="604800" cy="604800"/>
          </a:xfrm>
          <a:prstGeom prst="rect">
            <a:avLst/>
          </a:prstGeom>
        </p:spPr>
      </p:pic>
      <p:pic>
        <p:nvPicPr>
          <p:cNvPr id="70" name="图形 69" descr="化学 轮廓">
            <a:extLst>
              <a:ext uri="{FF2B5EF4-FFF2-40B4-BE49-F238E27FC236}">
                <a16:creationId xmlns:a16="http://schemas.microsoft.com/office/drawing/2014/main" xmlns="" id="{03AC9A97-5EBF-482F-8013-572B5FE712F1}"/>
              </a:ext>
            </a:extLst>
          </p:cNvPr>
          <p:cNvPicPr>
            <a:picLocks noChangeAspect="1"/>
          </p:cNvPicPr>
          <p:nvPr/>
        </p:nvPicPr>
        <p:blipFill>
          <a:blip r:embed="rId78">
            <a:extLst>
              <a:ext uri="{28A0092B-C50C-407E-A947-70E740481C1C}">
                <a14:useLocalDpi xmlns:a14="http://schemas.microsoft.com/office/drawing/2010/main"/>
              </a:ext>
              <a:ext uri="{96DAC541-7B7A-43D3-8B79-37D633B846F1}">
                <asvg:svgBlip xmlns:asvg="http://schemas.microsoft.com/office/drawing/2016/SVG/main" xmlns="" r:embed="rId79"/>
              </a:ext>
            </a:extLst>
          </a:blip>
          <a:stretch>
            <a:fillRect/>
          </a:stretch>
        </p:blipFill>
        <p:spPr>
          <a:xfrm>
            <a:off x="8760735" y="5669000"/>
            <a:ext cx="604800" cy="604800"/>
          </a:xfrm>
          <a:prstGeom prst="rect">
            <a:avLst/>
          </a:prstGeom>
        </p:spPr>
      </p:pic>
      <p:pic>
        <p:nvPicPr>
          <p:cNvPr id="72" name="图形 71" descr="城市 轮廓">
            <a:extLst>
              <a:ext uri="{FF2B5EF4-FFF2-40B4-BE49-F238E27FC236}">
                <a16:creationId xmlns:a16="http://schemas.microsoft.com/office/drawing/2014/main" xmlns="" id="{86CA9E60-1A57-457D-A142-E2BD80C4351B}"/>
              </a:ext>
            </a:extLst>
          </p:cNvPr>
          <p:cNvPicPr>
            <a:picLocks noChangeAspect="1"/>
          </p:cNvPicPr>
          <p:nvPr/>
        </p:nvPicPr>
        <p:blipFill>
          <a:blip r:embed="rId80">
            <a:extLst>
              <a:ext uri="{28A0092B-C50C-407E-A947-70E740481C1C}">
                <a14:useLocalDpi xmlns:a14="http://schemas.microsoft.com/office/drawing/2010/main"/>
              </a:ext>
              <a:ext uri="{96DAC541-7B7A-43D3-8B79-37D633B846F1}">
                <asvg:svgBlip xmlns:asvg="http://schemas.microsoft.com/office/drawing/2016/SVG/main" xmlns="" r:embed="rId81"/>
              </a:ext>
            </a:extLst>
          </a:blip>
          <a:stretch>
            <a:fillRect/>
          </a:stretch>
        </p:blipFill>
        <p:spPr>
          <a:xfrm>
            <a:off x="6783303" y="5669000"/>
            <a:ext cx="604800" cy="604800"/>
          </a:xfrm>
          <a:prstGeom prst="rect">
            <a:avLst/>
          </a:prstGeom>
        </p:spPr>
      </p:pic>
      <p:pic>
        <p:nvPicPr>
          <p:cNvPr id="74" name="图形 73" descr="教室 轮廓">
            <a:extLst>
              <a:ext uri="{FF2B5EF4-FFF2-40B4-BE49-F238E27FC236}">
                <a16:creationId xmlns:a16="http://schemas.microsoft.com/office/drawing/2014/main" xmlns="" id="{0418D6F7-0874-4993-AB29-38614C362505}"/>
              </a:ext>
            </a:extLst>
          </p:cNvPr>
          <p:cNvPicPr>
            <a:picLocks noChangeAspect="1"/>
          </p:cNvPicPr>
          <p:nvPr/>
        </p:nvPicPr>
        <p:blipFill>
          <a:blip r:embed="rId82">
            <a:extLst>
              <a:ext uri="{28A0092B-C50C-407E-A947-70E740481C1C}">
                <a14:useLocalDpi xmlns:a14="http://schemas.microsoft.com/office/drawing/2010/main"/>
              </a:ext>
              <a:ext uri="{96DAC541-7B7A-43D3-8B79-37D633B846F1}">
                <asvg:svgBlip xmlns:asvg="http://schemas.microsoft.com/office/drawing/2016/SVG/main" xmlns="" r:embed="rId83"/>
              </a:ext>
            </a:extLst>
          </a:blip>
          <a:stretch>
            <a:fillRect/>
          </a:stretch>
        </p:blipFill>
        <p:spPr>
          <a:xfrm>
            <a:off x="9749451" y="5669000"/>
            <a:ext cx="604800" cy="604800"/>
          </a:xfrm>
          <a:prstGeom prst="rect">
            <a:avLst/>
          </a:prstGeom>
        </p:spPr>
      </p:pic>
      <p:pic>
        <p:nvPicPr>
          <p:cNvPr id="76" name="图形 75" descr="碰撞 轮廓">
            <a:extLst>
              <a:ext uri="{FF2B5EF4-FFF2-40B4-BE49-F238E27FC236}">
                <a16:creationId xmlns:a16="http://schemas.microsoft.com/office/drawing/2014/main" xmlns="" id="{7FE06D1D-EC27-4164-ADFA-CEA3346A33D8}"/>
              </a:ext>
            </a:extLst>
          </p:cNvPr>
          <p:cNvPicPr>
            <a:picLocks noChangeAspect="1"/>
          </p:cNvPicPr>
          <p:nvPr/>
        </p:nvPicPr>
        <p:blipFill>
          <a:blip r:embed="rId84">
            <a:extLst>
              <a:ext uri="{28A0092B-C50C-407E-A947-70E740481C1C}">
                <a14:useLocalDpi xmlns:a14="http://schemas.microsoft.com/office/drawing/2010/main"/>
              </a:ext>
              <a:ext uri="{96DAC541-7B7A-43D3-8B79-37D633B846F1}">
                <asvg:svgBlip xmlns:asvg="http://schemas.microsoft.com/office/drawing/2016/SVG/main" xmlns="" r:embed="rId85"/>
              </a:ext>
            </a:extLst>
          </a:blip>
          <a:stretch>
            <a:fillRect/>
          </a:stretch>
        </p:blipFill>
        <p:spPr>
          <a:xfrm>
            <a:off x="5795540" y="5669000"/>
            <a:ext cx="604800" cy="604800"/>
          </a:xfrm>
          <a:prstGeom prst="rect">
            <a:avLst/>
          </a:prstGeom>
        </p:spPr>
      </p:pic>
      <p:pic>
        <p:nvPicPr>
          <p:cNvPr id="78" name="图形 77" descr="彗星 轮廓">
            <a:extLst>
              <a:ext uri="{FF2B5EF4-FFF2-40B4-BE49-F238E27FC236}">
                <a16:creationId xmlns:a16="http://schemas.microsoft.com/office/drawing/2014/main" xmlns="" id="{34CCFFC6-13EE-488C-BEBD-795DADF7B11F}"/>
              </a:ext>
            </a:extLst>
          </p:cNvPr>
          <p:cNvPicPr>
            <a:picLocks noChangeAspect="1"/>
          </p:cNvPicPr>
          <p:nvPr/>
        </p:nvPicPr>
        <p:blipFill>
          <a:blip r:embed="rId86">
            <a:extLst>
              <a:ext uri="{28A0092B-C50C-407E-A947-70E740481C1C}">
                <a14:useLocalDpi xmlns:a14="http://schemas.microsoft.com/office/drawing/2010/main"/>
              </a:ext>
              <a:ext uri="{96DAC541-7B7A-43D3-8B79-37D633B846F1}">
                <asvg:svgBlip xmlns:asvg="http://schemas.microsoft.com/office/drawing/2016/SVG/main" xmlns="" r:embed="rId87"/>
              </a:ext>
            </a:extLst>
          </a:blip>
          <a:stretch>
            <a:fillRect/>
          </a:stretch>
        </p:blipFill>
        <p:spPr>
          <a:xfrm>
            <a:off x="9749451" y="4040227"/>
            <a:ext cx="604800" cy="604800"/>
          </a:xfrm>
          <a:prstGeom prst="rect">
            <a:avLst/>
          </a:prstGeom>
        </p:spPr>
      </p:pic>
      <p:pic>
        <p:nvPicPr>
          <p:cNvPr id="80" name="图形 79" descr="评论心碎 轮廓">
            <a:extLst>
              <a:ext uri="{FF2B5EF4-FFF2-40B4-BE49-F238E27FC236}">
                <a16:creationId xmlns:a16="http://schemas.microsoft.com/office/drawing/2014/main" xmlns="" id="{13EDC1B1-9716-433D-A337-98B88BF998CA}"/>
              </a:ext>
            </a:extLst>
          </p:cNvPr>
          <p:cNvPicPr>
            <a:picLocks noChangeAspect="1"/>
          </p:cNvPicPr>
          <p:nvPr/>
        </p:nvPicPr>
        <p:blipFill>
          <a:blip r:embed="rId88">
            <a:extLst>
              <a:ext uri="{28A0092B-C50C-407E-A947-70E740481C1C}">
                <a14:useLocalDpi xmlns:a14="http://schemas.microsoft.com/office/drawing/2010/main"/>
              </a:ext>
              <a:ext uri="{96DAC541-7B7A-43D3-8B79-37D633B846F1}">
                <asvg:svgBlip xmlns:asvg="http://schemas.microsoft.com/office/drawing/2016/SVG/main" xmlns="" r:embed="rId89"/>
              </a:ext>
            </a:extLst>
          </a:blip>
          <a:stretch>
            <a:fillRect/>
          </a:stretch>
        </p:blipFill>
        <p:spPr>
          <a:xfrm>
            <a:off x="8760735" y="4040227"/>
            <a:ext cx="604800" cy="604800"/>
          </a:xfrm>
          <a:prstGeom prst="rect">
            <a:avLst/>
          </a:prstGeom>
        </p:spPr>
      </p:pic>
      <p:pic>
        <p:nvPicPr>
          <p:cNvPr id="82" name="图形 81" descr="评论点赞 轮廓">
            <a:extLst>
              <a:ext uri="{FF2B5EF4-FFF2-40B4-BE49-F238E27FC236}">
                <a16:creationId xmlns:a16="http://schemas.microsoft.com/office/drawing/2014/main" xmlns="" id="{43126DF2-4199-4764-8107-6C55B556C846}"/>
              </a:ext>
            </a:extLst>
          </p:cNvPr>
          <p:cNvPicPr>
            <a:picLocks noChangeAspect="1"/>
          </p:cNvPicPr>
          <p:nvPr/>
        </p:nvPicPr>
        <p:blipFill>
          <a:blip r:embed="rId90">
            <a:extLst>
              <a:ext uri="{28A0092B-C50C-407E-A947-70E740481C1C}">
                <a14:useLocalDpi xmlns:a14="http://schemas.microsoft.com/office/drawing/2010/main"/>
              </a:ext>
              <a:ext uri="{96DAC541-7B7A-43D3-8B79-37D633B846F1}">
                <asvg:svgBlip xmlns:asvg="http://schemas.microsoft.com/office/drawing/2016/SVG/main" xmlns="" r:embed="rId91"/>
              </a:ext>
            </a:extLst>
          </a:blip>
          <a:stretch>
            <a:fillRect/>
          </a:stretch>
        </p:blipFill>
        <p:spPr>
          <a:xfrm>
            <a:off x="10738162" y="2298062"/>
            <a:ext cx="604800" cy="604800"/>
          </a:xfrm>
          <a:prstGeom prst="rect">
            <a:avLst/>
          </a:prstGeom>
        </p:spPr>
      </p:pic>
      <p:pic>
        <p:nvPicPr>
          <p:cNvPr id="84" name="图形 83" descr="计算机 轮廓">
            <a:extLst>
              <a:ext uri="{FF2B5EF4-FFF2-40B4-BE49-F238E27FC236}">
                <a16:creationId xmlns:a16="http://schemas.microsoft.com/office/drawing/2014/main" xmlns="" id="{DDA3ED0A-5061-4EDA-A32B-0A46C39F6ECA}"/>
              </a:ext>
            </a:extLst>
          </p:cNvPr>
          <p:cNvPicPr>
            <a:picLocks noChangeAspect="1"/>
          </p:cNvPicPr>
          <p:nvPr/>
        </p:nvPicPr>
        <p:blipFill>
          <a:blip r:embed="rId92">
            <a:extLst>
              <a:ext uri="{28A0092B-C50C-407E-A947-70E740481C1C}">
                <a14:useLocalDpi xmlns:a14="http://schemas.microsoft.com/office/drawing/2010/main"/>
              </a:ext>
              <a:ext uri="{96DAC541-7B7A-43D3-8B79-37D633B846F1}">
                <asvg:svgBlip xmlns:asvg="http://schemas.microsoft.com/office/drawing/2016/SVG/main" xmlns="" r:embed="rId93"/>
              </a:ext>
            </a:extLst>
          </a:blip>
          <a:stretch>
            <a:fillRect/>
          </a:stretch>
        </p:blipFill>
        <p:spPr>
          <a:xfrm>
            <a:off x="4805871" y="3184785"/>
            <a:ext cx="604800" cy="604800"/>
          </a:xfrm>
          <a:prstGeom prst="rect">
            <a:avLst/>
          </a:prstGeom>
        </p:spPr>
      </p:pic>
      <p:pic>
        <p:nvPicPr>
          <p:cNvPr id="86" name="图形 85" descr="连接 轮廓">
            <a:extLst>
              <a:ext uri="{FF2B5EF4-FFF2-40B4-BE49-F238E27FC236}">
                <a16:creationId xmlns:a16="http://schemas.microsoft.com/office/drawing/2014/main" xmlns="" id="{9EEB9818-28B3-45C8-A6BC-06EDCD0AF36B}"/>
              </a:ext>
            </a:extLst>
          </p:cNvPr>
          <p:cNvPicPr>
            <a:picLocks noChangeAspect="1"/>
          </p:cNvPicPr>
          <p:nvPr/>
        </p:nvPicPr>
        <p:blipFill>
          <a:blip r:embed="rId94">
            <a:extLst>
              <a:ext uri="{28A0092B-C50C-407E-A947-70E740481C1C}">
                <a14:useLocalDpi xmlns:a14="http://schemas.microsoft.com/office/drawing/2010/main"/>
              </a:ext>
              <a:ext uri="{96DAC541-7B7A-43D3-8B79-37D633B846F1}">
                <asvg:svgBlip xmlns:asvg="http://schemas.microsoft.com/office/drawing/2016/SVG/main" xmlns="" r:embed="rId95"/>
              </a:ext>
            </a:extLst>
          </a:blip>
          <a:stretch>
            <a:fillRect/>
          </a:stretch>
        </p:blipFill>
        <p:spPr>
          <a:xfrm>
            <a:off x="7772019" y="5669000"/>
            <a:ext cx="604800" cy="604800"/>
          </a:xfrm>
          <a:prstGeom prst="rect">
            <a:avLst/>
          </a:prstGeom>
        </p:spPr>
      </p:pic>
      <p:pic>
        <p:nvPicPr>
          <p:cNvPr id="88" name="图形 87" descr="星座 轮廓">
            <a:extLst>
              <a:ext uri="{FF2B5EF4-FFF2-40B4-BE49-F238E27FC236}">
                <a16:creationId xmlns:a16="http://schemas.microsoft.com/office/drawing/2014/main" xmlns="" id="{AED0D252-2E7D-43DF-BBC7-39B376BE23A0}"/>
              </a:ext>
            </a:extLst>
          </p:cNvPr>
          <p:cNvPicPr>
            <a:picLocks noChangeAspect="1"/>
          </p:cNvPicPr>
          <p:nvPr/>
        </p:nvPicPr>
        <p:blipFill>
          <a:blip r:embed="rId96">
            <a:extLst>
              <a:ext uri="{28A0092B-C50C-407E-A947-70E740481C1C}">
                <a14:useLocalDpi xmlns:a14="http://schemas.microsoft.com/office/drawing/2010/main"/>
              </a:ext>
              <a:ext uri="{96DAC541-7B7A-43D3-8B79-37D633B846F1}">
                <asvg:svgBlip xmlns:asvg="http://schemas.microsoft.com/office/drawing/2016/SVG/main" xmlns="" r:embed="rId97"/>
              </a:ext>
            </a:extLst>
          </a:blip>
          <a:stretch>
            <a:fillRect/>
          </a:stretch>
        </p:blipFill>
        <p:spPr>
          <a:xfrm>
            <a:off x="10738163" y="5669000"/>
            <a:ext cx="604800" cy="604800"/>
          </a:xfrm>
          <a:prstGeom prst="rect">
            <a:avLst/>
          </a:prstGeom>
        </p:spPr>
      </p:pic>
      <p:pic>
        <p:nvPicPr>
          <p:cNvPr id="90" name="图形 89" descr="持续改进 轮廓">
            <a:extLst>
              <a:ext uri="{FF2B5EF4-FFF2-40B4-BE49-F238E27FC236}">
                <a16:creationId xmlns:a16="http://schemas.microsoft.com/office/drawing/2014/main" xmlns="" id="{FD2927E9-FDE0-42FE-99A5-CB7F6B3CCF58}"/>
              </a:ext>
            </a:extLst>
          </p:cNvPr>
          <p:cNvPicPr>
            <a:picLocks noChangeAspect="1"/>
          </p:cNvPicPr>
          <p:nvPr/>
        </p:nvPicPr>
        <p:blipFill>
          <a:blip r:embed="rId98">
            <a:extLst>
              <a:ext uri="{28A0092B-C50C-407E-A947-70E740481C1C}">
                <a14:useLocalDpi xmlns:a14="http://schemas.microsoft.com/office/drawing/2010/main"/>
              </a:ext>
              <a:ext uri="{96DAC541-7B7A-43D3-8B79-37D633B846F1}">
                <asvg:svgBlip xmlns:asvg="http://schemas.microsoft.com/office/drawing/2016/SVG/main" xmlns="" r:embed="rId99"/>
              </a:ext>
            </a:extLst>
          </a:blip>
          <a:stretch>
            <a:fillRect/>
          </a:stretch>
        </p:blipFill>
        <p:spPr>
          <a:xfrm>
            <a:off x="7772019" y="4040227"/>
            <a:ext cx="604800" cy="604800"/>
          </a:xfrm>
          <a:prstGeom prst="rect">
            <a:avLst/>
          </a:prstGeom>
        </p:spPr>
      </p:pic>
      <p:pic>
        <p:nvPicPr>
          <p:cNvPr id="92" name="图形 91" descr="2019 新冠肺炎 轮廓">
            <a:extLst>
              <a:ext uri="{FF2B5EF4-FFF2-40B4-BE49-F238E27FC236}">
                <a16:creationId xmlns:a16="http://schemas.microsoft.com/office/drawing/2014/main" xmlns="" id="{81FFDD51-1F4B-426A-8D4B-D7D04B312EF9}"/>
              </a:ext>
            </a:extLst>
          </p:cNvPr>
          <p:cNvPicPr>
            <a:picLocks noChangeAspect="1"/>
          </p:cNvPicPr>
          <p:nvPr/>
        </p:nvPicPr>
        <p:blipFill>
          <a:blip r:embed="rId100">
            <a:extLst>
              <a:ext uri="{28A0092B-C50C-407E-A947-70E740481C1C}">
                <a14:useLocalDpi xmlns:a14="http://schemas.microsoft.com/office/drawing/2010/main"/>
              </a:ext>
              <a:ext uri="{96DAC541-7B7A-43D3-8B79-37D633B846F1}">
                <asvg:svgBlip xmlns:asvg="http://schemas.microsoft.com/office/drawing/2016/SVG/main" xmlns="" r:embed="rId101"/>
              </a:ext>
            </a:extLst>
          </a:blip>
          <a:stretch>
            <a:fillRect/>
          </a:stretch>
        </p:blipFill>
        <p:spPr>
          <a:xfrm>
            <a:off x="10738163" y="4852114"/>
            <a:ext cx="604800" cy="604800"/>
          </a:xfrm>
          <a:prstGeom prst="rect">
            <a:avLst/>
          </a:prstGeom>
        </p:spPr>
      </p:pic>
      <p:pic>
        <p:nvPicPr>
          <p:cNvPr id="94" name="图形 93" descr="危险 轮廓">
            <a:extLst>
              <a:ext uri="{FF2B5EF4-FFF2-40B4-BE49-F238E27FC236}">
                <a16:creationId xmlns:a16="http://schemas.microsoft.com/office/drawing/2014/main" xmlns="" id="{EDE44E42-37C0-476F-A655-A1B000EF81D4}"/>
              </a:ext>
            </a:extLst>
          </p:cNvPr>
          <p:cNvPicPr>
            <a:picLocks noChangeAspect="1"/>
          </p:cNvPicPr>
          <p:nvPr/>
        </p:nvPicPr>
        <p:blipFill>
          <a:blip r:embed="rId102">
            <a:extLst>
              <a:ext uri="{28A0092B-C50C-407E-A947-70E740481C1C}">
                <a14:useLocalDpi xmlns:a14="http://schemas.microsoft.com/office/drawing/2010/main"/>
              </a:ext>
              <a:ext uri="{96DAC541-7B7A-43D3-8B79-37D633B846F1}">
                <asvg:svgBlip xmlns:asvg="http://schemas.microsoft.com/office/drawing/2016/SVG/main" xmlns="" r:embed="rId103"/>
              </a:ext>
            </a:extLst>
          </a:blip>
          <a:stretch>
            <a:fillRect/>
          </a:stretch>
        </p:blipFill>
        <p:spPr>
          <a:xfrm>
            <a:off x="4805871" y="4852114"/>
            <a:ext cx="604800" cy="604800"/>
          </a:xfrm>
          <a:prstGeom prst="rect">
            <a:avLst/>
          </a:prstGeom>
        </p:spPr>
      </p:pic>
      <p:pic>
        <p:nvPicPr>
          <p:cNvPr id="96" name="图形 95" descr="数据库 轮廓">
            <a:extLst>
              <a:ext uri="{FF2B5EF4-FFF2-40B4-BE49-F238E27FC236}">
                <a16:creationId xmlns:a16="http://schemas.microsoft.com/office/drawing/2014/main" xmlns="" id="{78E96ACB-A964-478F-A451-5C08EF617478}"/>
              </a:ext>
            </a:extLst>
          </p:cNvPr>
          <p:cNvPicPr>
            <a:picLocks noChangeAspect="1"/>
          </p:cNvPicPr>
          <p:nvPr/>
        </p:nvPicPr>
        <p:blipFill>
          <a:blip r:embed="rId104">
            <a:extLst>
              <a:ext uri="{28A0092B-C50C-407E-A947-70E740481C1C}">
                <a14:useLocalDpi xmlns:a14="http://schemas.microsoft.com/office/drawing/2010/main"/>
              </a:ext>
              <a:ext uri="{96DAC541-7B7A-43D3-8B79-37D633B846F1}">
                <asvg:svgBlip xmlns:asvg="http://schemas.microsoft.com/office/drawing/2016/SVG/main" xmlns="" r:embed="rId105"/>
              </a:ext>
            </a:extLst>
          </a:blip>
          <a:stretch>
            <a:fillRect/>
          </a:stretch>
        </p:blipFill>
        <p:spPr>
          <a:xfrm>
            <a:off x="4805871" y="4040227"/>
            <a:ext cx="604800" cy="604800"/>
          </a:xfrm>
          <a:prstGeom prst="rect">
            <a:avLst/>
          </a:prstGeom>
        </p:spPr>
      </p:pic>
      <p:pic>
        <p:nvPicPr>
          <p:cNvPr id="98" name="图形 97" descr="亡灵节 轮廓">
            <a:extLst>
              <a:ext uri="{FF2B5EF4-FFF2-40B4-BE49-F238E27FC236}">
                <a16:creationId xmlns:a16="http://schemas.microsoft.com/office/drawing/2014/main" xmlns="" id="{3C7E0DFA-9F08-44E5-94A6-015244F4543D}"/>
              </a:ext>
            </a:extLst>
          </p:cNvPr>
          <p:cNvPicPr>
            <a:picLocks noChangeAspect="1"/>
          </p:cNvPicPr>
          <p:nvPr/>
        </p:nvPicPr>
        <p:blipFill>
          <a:blip r:embed="rId106">
            <a:extLst>
              <a:ext uri="{28A0092B-C50C-407E-A947-70E740481C1C}">
                <a14:useLocalDpi xmlns:a14="http://schemas.microsoft.com/office/drawing/2010/main"/>
              </a:ext>
              <a:ext uri="{96DAC541-7B7A-43D3-8B79-37D633B846F1}">
                <asvg:svgBlip xmlns:asvg="http://schemas.microsoft.com/office/drawing/2016/SVG/main" xmlns="" r:embed="rId107"/>
              </a:ext>
            </a:extLst>
          </a:blip>
          <a:stretch>
            <a:fillRect/>
          </a:stretch>
        </p:blipFill>
        <p:spPr>
          <a:xfrm>
            <a:off x="3817155" y="4852114"/>
            <a:ext cx="604800" cy="604800"/>
          </a:xfrm>
          <a:prstGeom prst="rect">
            <a:avLst/>
          </a:prstGeom>
        </p:spPr>
      </p:pic>
      <p:pic>
        <p:nvPicPr>
          <p:cNvPr id="100" name="图形 99" descr="恐龙头骨骼 轮廓">
            <a:extLst>
              <a:ext uri="{FF2B5EF4-FFF2-40B4-BE49-F238E27FC236}">
                <a16:creationId xmlns:a16="http://schemas.microsoft.com/office/drawing/2014/main" xmlns="" id="{2C1306E5-F596-4017-8637-F40A2DB65CA5}"/>
              </a:ext>
            </a:extLst>
          </p:cNvPr>
          <p:cNvPicPr>
            <a:picLocks noChangeAspect="1"/>
          </p:cNvPicPr>
          <p:nvPr/>
        </p:nvPicPr>
        <p:blipFill>
          <a:blip r:embed="rId108">
            <a:extLst>
              <a:ext uri="{28A0092B-C50C-407E-A947-70E740481C1C}">
                <a14:useLocalDpi xmlns:a14="http://schemas.microsoft.com/office/drawing/2010/main"/>
              </a:ext>
              <a:ext uri="{96DAC541-7B7A-43D3-8B79-37D633B846F1}">
                <asvg:svgBlip xmlns:asvg="http://schemas.microsoft.com/office/drawing/2016/SVG/main" xmlns="" r:embed="rId109"/>
              </a:ext>
            </a:extLst>
          </a:blip>
          <a:stretch>
            <a:fillRect/>
          </a:stretch>
        </p:blipFill>
        <p:spPr>
          <a:xfrm>
            <a:off x="3817155" y="4040227"/>
            <a:ext cx="604800" cy="604800"/>
          </a:xfrm>
          <a:prstGeom prst="rect">
            <a:avLst/>
          </a:prstGeom>
        </p:spPr>
      </p:pic>
      <p:pic>
        <p:nvPicPr>
          <p:cNvPr id="102" name="图形 101" descr="地球仪: 美洲 纯色填充">
            <a:extLst>
              <a:ext uri="{FF2B5EF4-FFF2-40B4-BE49-F238E27FC236}">
                <a16:creationId xmlns:a16="http://schemas.microsoft.com/office/drawing/2014/main" xmlns="" id="{1515DBD9-EDEA-4D5B-97CA-A7C93E55F6CD}"/>
              </a:ext>
            </a:extLst>
          </p:cNvPr>
          <p:cNvPicPr>
            <a:picLocks noChangeAspect="1"/>
          </p:cNvPicPr>
          <p:nvPr/>
        </p:nvPicPr>
        <p:blipFill>
          <a:blip r:embed="rId110">
            <a:extLst>
              <a:ext uri="{28A0092B-C50C-407E-A947-70E740481C1C}">
                <a14:useLocalDpi xmlns:a14="http://schemas.microsoft.com/office/drawing/2010/main"/>
              </a:ext>
              <a:ext uri="{96DAC541-7B7A-43D3-8B79-37D633B846F1}">
                <asvg:svgBlip xmlns:asvg="http://schemas.microsoft.com/office/drawing/2016/SVG/main" xmlns="" r:embed="rId111"/>
              </a:ext>
            </a:extLst>
          </a:blip>
          <a:stretch>
            <a:fillRect/>
          </a:stretch>
        </p:blipFill>
        <p:spPr>
          <a:xfrm>
            <a:off x="6783303" y="4040227"/>
            <a:ext cx="604800" cy="604800"/>
          </a:xfrm>
          <a:prstGeom prst="rect">
            <a:avLst/>
          </a:prstGeom>
        </p:spPr>
      </p:pic>
      <p:pic>
        <p:nvPicPr>
          <p:cNvPr id="104" name="图形 103" descr="优秀 轮廓">
            <a:extLst>
              <a:ext uri="{FF2B5EF4-FFF2-40B4-BE49-F238E27FC236}">
                <a16:creationId xmlns:a16="http://schemas.microsoft.com/office/drawing/2014/main" xmlns="" id="{B19ECF26-4BEF-441E-B6D4-19A0355A4183}"/>
              </a:ext>
            </a:extLst>
          </p:cNvPr>
          <p:cNvPicPr>
            <a:picLocks noChangeAspect="1"/>
          </p:cNvPicPr>
          <p:nvPr/>
        </p:nvPicPr>
        <p:blipFill>
          <a:blip r:embed="rId112">
            <a:extLst>
              <a:ext uri="{28A0092B-C50C-407E-A947-70E740481C1C}">
                <a14:useLocalDpi xmlns:a14="http://schemas.microsoft.com/office/drawing/2010/main"/>
              </a:ext>
              <a:ext uri="{96DAC541-7B7A-43D3-8B79-37D633B846F1}">
                <asvg:svgBlip xmlns:asvg="http://schemas.microsoft.com/office/drawing/2016/SVG/main" xmlns="" r:embed="rId113"/>
              </a:ext>
            </a:extLst>
          </a:blip>
          <a:stretch>
            <a:fillRect/>
          </a:stretch>
        </p:blipFill>
        <p:spPr>
          <a:xfrm>
            <a:off x="6783303" y="4852114"/>
            <a:ext cx="604800" cy="604800"/>
          </a:xfrm>
          <a:prstGeom prst="rect">
            <a:avLst/>
          </a:prstGeom>
        </p:spPr>
      </p:pic>
      <p:pic>
        <p:nvPicPr>
          <p:cNvPr id="106" name="图形 105" descr="眼球扫描 轮廓">
            <a:extLst>
              <a:ext uri="{FF2B5EF4-FFF2-40B4-BE49-F238E27FC236}">
                <a16:creationId xmlns:a16="http://schemas.microsoft.com/office/drawing/2014/main" xmlns="" id="{595DCA60-A814-4D19-AC60-AB4081AA89AE}"/>
              </a:ext>
            </a:extLst>
          </p:cNvPr>
          <p:cNvPicPr>
            <a:picLocks noChangeAspect="1"/>
          </p:cNvPicPr>
          <p:nvPr/>
        </p:nvPicPr>
        <p:blipFill>
          <a:blip r:embed="rId114">
            <a:extLst>
              <a:ext uri="{28A0092B-C50C-407E-A947-70E740481C1C}">
                <a14:useLocalDpi xmlns:a14="http://schemas.microsoft.com/office/drawing/2010/main"/>
              </a:ext>
              <a:ext uri="{96DAC541-7B7A-43D3-8B79-37D633B846F1}">
                <asvg:svgBlip xmlns:asvg="http://schemas.microsoft.com/office/drawing/2016/SVG/main" xmlns="" r:embed="rId115"/>
              </a:ext>
            </a:extLst>
          </a:blip>
          <a:stretch>
            <a:fillRect/>
          </a:stretch>
        </p:blipFill>
        <p:spPr>
          <a:xfrm>
            <a:off x="7772019" y="4852114"/>
            <a:ext cx="604800" cy="604800"/>
          </a:xfrm>
          <a:prstGeom prst="rect">
            <a:avLst/>
          </a:prstGeom>
        </p:spPr>
      </p:pic>
      <p:pic>
        <p:nvPicPr>
          <p:cNvPr id="108" name="图形 107" descr="传真 轮廓">
            <a:extLst>
              <a:ext uri="{FF2B5EF4-FFF2-40B4-BE49-F238E27FC236}">
                <a16:creationId xmlns:a16="http://schemas.microsoft.com/office/drawing/2014/main" xmlns="" id="{8A00969D-CECC-4DCD-B4B8-E07A921E9374}"/>
              </a:ext>
            </a:extLst>
          </p:cNvPr>
          <p:cNvPicPr>
            <a:picLocks noChangeAspect="1"/>
          </p:cNvPicPr>
          <p:nvPr/>
        </p:nvPicPr>
        <p:blipFill>
          <a:blip r:embed="rId116">
            <a:extLst>
              <a:ext uri="{28A0092B-C50C-407E-A947-70E740481C1C}">
                <a14:useLocalDpi xmlns:a14="http://schemas.microsoft.com/office/drawing/2010/main"/>
              </a:ext>
              <a:ext uri="{96DAC541-7B7A-43D3-8B79-37D633B846F1}">
                <asvg:svgBlip xmlns:asvg="http://schemas.microsoft.com/office/drawing/2016/SVG/main" xmlns="" r:embed="rId117"/>
              </a:ext>
            </a:extLst>
          </a:blip>
          <a:stretch>
            <a:fillRect/>
          </a:stretch>
        </p:blipFill>
        <p:spPr>
          <a:xfrm>
            <a:off x="5795540" y="4852114"/>
            <a:ext cx="604800" cy="604800"/>
          </a:xfrm>
          <a:prstGeom prst="rect">
            <a:avLst/>
          </a:prstGeom>
        </p:spPr>
      </p:pic>
      <p:pic>
        <p:nvPicPr>
          <p:cNvPr id="110" name="图形 109" descr="上弦月 轮廓">
            <a:extLst>
              <a:ext uri="{FF2B5EF4-FFF2-40B4-BE49-F238E27FC236}">
                <a16:creationId xmlns:a16="http://schemas.microsoft.com/office/drawing/2014/main" xmlns="" id="{5639F764-2390-4B95-8222-036C6B204F8E}"/>
              </a:ext>
            </a:extLst>
          </p:cNvPr>
          <p:cNvPicPr>
            <a:picLocks noChangeAspect="1"/>
          </p:cNvPicPr>
          <p:nvPr/>
        </p:nvPicPr>
        <p:blipFill>
          <a:blip r:embed="rId118">
            <a:extLst>
              <a:ext uri="{28A0092B-C50C-407E-A947-70E740481C1C}">
                <a14:useLocalDpi xmlns:a14="http://schemas.microsoft.com/office/drawing/2010/main"/>
              </a:ext>
              <a:ext uri="{96DAC541-7B7A-43D3-8B79-37D633B846F1}">
                <asvg:svgBlip xmlns:asvg="http://schemas.microsoft.com/office/drawing/2016/SVG/main" xmlns="" r:embed="rId119"/>
              </a:ext>
            </a:extLst>
          </a:blip>
          <a:stretch>
            <a:fillRect/>
          </a:stretch>
        </p:blipFill>
        <p:spPr>
          <a:xfrm>
            <a:off x="5795540" y="4040227"/>
            <a:ext cx="604800" cy="604800"/>
          </a:xfrm>
          <a:prstGeom prst="rect">
            <a:avLst/>
          </a:prstGeom>
        </p:spPr>
      </p:pic>
      <p:pic>
        <p:nvPicPr>
          <p:cNvPr id="112" name="图形 111" descr="细菌 轮廓">
            <a:extLst>
              <a:ext uri="{FF2B5EF4-FFF2-40B4-BE49-F238E27FC236}">
                <a16:creationId xmlns:a16="http://schemas.microsoft.com/office/drawing/2014/main" xmlns="" id="{A98109B1-03E4-40A9-88B3-12276EDD724F}"/>
              </a:ext>
            </a:extLst>
          </p:cNvPr>
          <p:cNvPicPr>
            <a:picLocks noChangeAspect="1"/>
          </p:cNvPicPr>
          <p:nvPr/>
        </p:nvPicPr>
        <p:blipFill>
          <a:blip r:embed="rId120">
            <a:extLst>
              <a:ext uri="{28A0092B-C50C-407E-A947-70E740481C1C}">
                <a14:useLocalDpi xmlns:a14="http://schemas.microsoft.com/office/drawing/2010/main"/>
              </a:ext>
              <a:ext uri="{96DAC541-7B7A-43D3-8B79-37D633B846F1}">
                <asvg:svgBlip xmlns:asvg="http://schemas.microsoft.com/office/drawing/2016/SVG/main" xmlns="" r:embed="rId121"/>
              </a:ext>
            </a:extLst>
          </a:blip>
          <a:stretch>
            <a:fillRect/>
          </a:stretch>
        </p:blipFill>
        <p:spPr>
          <a:xfrm>
            <a:off x="8760735" y="4852114"/>
            <a:ext cx="604800" cy="604800"/>
          </a:xfrm>
          <a:prstGeom prst="rect">
            <a:avLst/>
          </a:prstGeom>
        </p:spPr>
      </p:pic>
      <p:pic>
        <p:nvPicPr>
          <p:cNvPr id="114" name="图形 113" descr="握手 轮廓">
            <a:extLst>
              <a:ext uri="{FF2B5EF4-FFF2-40B4-BE49-F238E27FC236}">
                <a16:creationId xmlns:a16="http://schemas.microsoft.com/office/drawing/2014/main" xmlns="" id="{22DC4F51-8E4F-4773-BFF4-39C6093A3F47}"/>
              </a:ext>
            </a:extLst>
          </p:cNvPr>
          <p:cNvPicPr>
            <a:picLocks noChangeAspect="1"/>
          </p:cNvPicPr>
          <p:nvPr/>
        </p:nvPicPr>
        <p:blipFill>
          <a:blip r:embed="rId122">
            <a:extLst>
              <a:ext uri="{28A0092B-C50C-407E-A947-70E740481C1C}">
                <a14:useLocalDpi xmlns:a14="http://schemas.microsoft.com/office/drawing/2010/main"/>
              </a:ext>
              <a:ext uri="{96DAC541-7B7A-43D3-8B79-37D633B846F1}">
                <asvg:svgBlip xmlns:asvg="http://schemas.microsoft.com/office/drawing/2016/SVG/main" xmlns="" r:embed="rId123"/>
              </a:ext>
            </a:extLst>
          </a:blip>
          <a:stretch>
            <a:fillRect/>
          </a:stretch>
        </p:blipFill>
        <p:spPr>
          <a:xfrm>
            <a:off x="5795540" y="3184785"/>
            <a:ext cx="604800" cy="604800"/>
          </a:xfrm>
          <a:prstGeom prst="rect">
            <a:avLst/>
          </a:prstGeom>
        </p:spPr>
      </p:pic>
      <p:pic>
        <p:nvPicPr>
          <p:cNvPr id="15" name="图形 14" descr="桌子 轮廓">
            <a:extLst>
              <a:ext uri="{FF2B5EF4-FFF2-40B4-BE49-F238E27FC236}">
                <a16:creationId xmlns:a16="http://schemas.microsoft.com/office/drawing/2014/main" xmlns="" id="{A5545B79-D0D3-4940-8A1A-9CA87E37CF10}"/>
              </a:ext>
            </a:extLst>
          </p:cNvPr>
          <p:cNvPicPr>
            <a:picLocks noChangeAspect="1"/>
          </p:cNvPicPr>
          <p:nvPr/>
        </p:nvPicPr>
        <p:blipFill>
          <a:blip r:embed="rId124">
            <a:extLst>
              <a:ext uri="{28A0092B-C50C-407E-A947-70E740481C1C}">
                <a14:useLocalDpi xmlns:a14="http://schemas.microsoft.com/office/drawing/2010/main"/>
              </a:ext>
              <a:ext uri="{96DAC541-7B7A-43D3-8B79-37D633B846F1}">
                <asvg:svgBlip xmlns:asvg="http://schemas.microsoft.com/office/drawing/2016/SVG/main" xmlns="" r:embed="rId125"/>
              </a:ext>
            </a:extLst>
          </a:blip>
          <a:stretch>
            <a:fillRect/>
          </a:stretch>
        </p:blipFill>
        <p:spPr>
          <a:xfrm>
            <a:off x="7770985" y="1472714"/>
            <a:ext cx="604800" cy="604800"/>
          </a:xfrm>
          <a:prstGeom prst="rect">
            <a:avLst/>
          </a:prstGeom>
        </p:spPr>
      </p:pic>
      <p:pic>
        <p:nvPicPr>
          <p:cNvPr id="19" name="图形 18" descr="试管 轮廓">
            <a:extLst>
              <a:ext uri="{FF2B5EF4-FFF2-40B4-BE49-F238E27FC236}">
                <a16:creationId xmlns:a16="http://schemas.microsoft.com/office/drawing/2014/main" xmlns="" id="{4F560EE6-A0EC-4E4B-A438-4387207B8516}"/>
              </a:ext>
            </a:extLst>
          </p:cNvPr>
          <p:cNvPicPr>
            <a:picLocks noChangeAspect="1"/>
          </p:cNvPicPr>
          <p:nvPr/>
        </p:nvPicPr>
        <p:blipFill>
          <a:blip r:embed="rId126">
            <a:extLst>
              <a:ext uri="{28A0092B-C50C-407E-A947-70E740481C1C}">
                <a14:useLocalDpi xmlns:a14="http://schemas.microsoft.com/office/drawing/2010/main"/>
              </a:ext>
              <a:ext uri="{96DAC541-7B7A-43D3-8B79-37D633B846F1}">
                <asvg:svgBlip xmlns:asvg="http://schemas.microsoft.com/office/drawing/2016/SVG/main" xmlns="" r:embed="rId127"/>
              </a:ext>
            </a:extLst>
          </a:blip>
          <a:stretch>
            <a:fillRect/>
          </a:stretch>
        </p:blipFill>
        <p:spPr>
          <a:xfrm>
            <a:off x="6781926" y="1472714"/>
            <a:ext cx="604800" cy="604800"/>
          </a:xfrm>
          <a:prstGeom prst="rect">
            <a:avLst/>
          </a:prstGeom>
        </p:spPr>
      </p:pic>
      <p:pic>
        <p:nvPicPr>
          <p:cNvPr id="23" name="图形 22" descr="书籍 轮廓">
            <a:extLst>
              <a:ext uri="{FF2B5EF4-FFF2-40B4-BE49-F238E27FC236}">
                <a16:creationId xmlns:a16="http://schemas.microsoft.com/office/drawing/2014/main" xmlns="" id="{531910B8-3153-4553-9219-96F6F6C27E8E}"/>
              </a:ext>
            </a:extLst>
          </p:cNvPr>
          <p:cNvPicPr>
            <a:picLocks noChangeAspect="1"/>
          </p:cNvPicPr>
          <p:nvPr/>
        </p:nvPicPr>
        <p:blipFill>
          <a:blip r:embed="rId128">
            <a:extLst>
              <a:ext uri="{28A0092B-C50C-407E-A947-70E740481C1C}">
                <a14:useLocalDpi xmlns:a14="http://schemas.microsoft.com/office/drawing/2010/main"/>
              </a:ext>
              <a:ext uri="{96DAC541-7B7A-43D3-8B79-37D633B846F1}">
                <asvg:svgBlip xmlns:asvg="http://schemas.microsoft.com/office/drawing/2016/SVG/main" xmlns="" r:embed="rId129"/>
              </a:ext>
            </a:extLst>
          </a:blip>
          <a:stretch>
            <a:fillRect/>
          </a:stretch>
        </p:blipFill>
        <p:spPr>
          <a:xfrm>
            <a:off x="8760044" y="1472714"/>
            <a:ext cx="604800" cy="604800"/>
          </a:xfrm>
          <a:prstGeom prst="rect">
            <a:avLst/>
          </a:prstGeom>
        </p:spPr>
      </p:pic>
      <p:pic>
        <p:nvPicPr>
          <p:cNvPr id="27" name="图形 26" descr="打开的书 轮廓">
            <a:extLst>
              <a:ext uri="{FF2B5EF4-FFF2-40B4-BE49-F238E27FC236}">
                <a16:creationId xmlns:a16="http://schemas.microsoft.com/office/drawing/2014/main" xmlns="" id="{ADE92924-B40A-47AA-9300-7EEF783673FF}"/>
              </a:ext>
            </a:extLst>
          </p:cNvPr>
          <p:cNvPicPr>
            <a:picLocks noChangeAspect="1"/>
          </p:cNvPicPr>
          <p:nvPr/>
        </p:nvPicPr>
        <p:blipFill>
          <a:blip r:embed="rId130">
            <a:extLst>
              <a:ext uri="{28A0092B-C50C-407E-A947-70E740481C1C}">
                <a14:useLocalDpi xmlns:a14="http://schemas.microsoft.com/office/drawing/2010/main"/>
              </a:ext>
              <a:ext uri="{96DAC541-7B7A-43D3-8B79-37D633B846F1}">
                <asvg:svgBlip xmlns:asvg="http://schemas.microsoft.com/office/drawing/2016/SVG/main" xmlns="" r:embed="rId131"/>
              </a:ext>
            </a:extLst>
          </a:blip>
          <a:stretch>
            <a:fillRect/>
          </a:stretch>
        </p:blipFill>
        <p:spPr>
          <a:xfrm>
            <a:off x="9749103" y="1472714"/>
            <a:ext cx="604800" cy="604800"/>
          </a:xfrm>
          <a:prstGeom prst="rect">
            <a:avLst/>
          </a:prstGeom>
        </p:spPr>
      </p:pic>
      <p:pic>
        <p:nvPicPr>
          <p:cNvPr id="31" name="图形 30" descr="显微镜 轮廓">
            <a:extLst>
              <a:ext uri="{FF2B5EF4-FFF2-40B4-BE49-F238E27FC236}">
                <a16:creationId xmlns:a16="http://schemas.microsoft.com/office/drawing/2014/main" xmlns="" id="{61E31ACF-D231-4F55-AD04-FA862CABCEA9}"/>
              </a:ext>
            </a:extLst>
          </p:cNvPr>
          <p:cNvPicPr>
            <a:picLocks noChangeAspect="1"/>
          </p:cNvPicPr>
          <p:nvPr/>
        </p:nvPicPr>
        <p:blipFill>
          <a:blip r:embed="rId132">
            <a:extLst>
              <a:ext uri="{28A0092B-C50C-407E-A947-70E740481C1C}">
                <a14:useLocalDpi xmlns:a14="http://schemas.microsoft.com/office/drawing/2010/main"/>
              </a:ext>
              <a:ext uri="{96DAC541-7B7A-43D3-8B79-37D633B846F1}">
                <asvg:svgBlip xmlns:asvg="http://schemas.microsoft.com/office/drawing/2016/SVG/main" xmlns="" r:embed="rId133"/>
              </a:ext>
            </a:extLst>
          </a:blip>
          <a:stretch>
            <a:fillRect/>
          </a:stretch>
        </p:blipFill>
        <p:spPr>
          <a:xfrm>
            <a:off x="10738162" y="1472714"/>
            <a:ext cx="604800" cy="604800"/>
          </a:xfrm>
          <a:prstGeom prst="rect">
            <a:avLst/>
          </a:prstGeom>
        </p:spPr>
      </p:pic>
      <p:sp>
        <p:nvSpPr>
          <p:cNvPr id="33" name="文本框 32">
            <a:extLst>
              <a:ext uri="{FF2B5EF4-FFF2-40B4-BE49-F238E27FC236}">
                <a16:creationId xmlns:a16="http://schemas.microsoft.com/office/drawing/2014/main" xmlns="" id="{AC74E3BF-C911-4971-AAAE-A9B9DC235264}"/>
              </a:ext>
            </a:extLst>
          </p:cNvPr>
          <p:cNvSpPr txBox="1"/>
          <p:nvPr/>
        </p:nvSpPr>
        <p:spPr>
          <a:xfrm>
            <a:off x="3984935" y="691689"/>
            <a:ext cx="3953830" cy="473271"/>
          </a:xfrm>
          <a:prstGeom prst="rect">
            <a:avLst/>
          </a:prstGeom>
          <a:noFill/>
        </p:spPr>
        <p:txBody>
          <a:bodyPr wrap="square" lIns="0" tIns="0" rIns="0" bIns="0" rtlCol="0">
            <a:spAutoFit/>
          </a:bodyPr>
          <a:lstStyle/>
          <a:p>
            <a:pPr algn="ctr">
              <a:lnSpc>
                <a:spcPct val="120000"/>
              </a:lnSpc>
            </a:pPr>
            <a:r>
              <a:rPr lang="zh-CN" altLang="en-US" sz="2800" spc="600" dirty="0">
                <a:latin typeface="+mn-ea"/>
                <a:cs typeface="+mn-ea"/>
                <a:sym typeface="微软雅黑" panose="020B0503020204020204" pitchFamily="34" charset="-122"/>
              </a:rPr>
              <a:t>常用线性图标</a:t>
            </a:r>
          </a:p>
        </p:txBody>
      </p:sp>
    </p:spTree>
    <p:extLst>
      <p:ext uri="{BB962C8B-B14F-4D97-AF65-F5344CB8AC3E}">
        <p14:creationId xmlns:p14="http://schemas.microsoft.com/office/powerpoint/2010/main" val="3941650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6" y="2949866"/>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795" y="2182093"/>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2625" y="3921023"/>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9549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a:extLst>
              <a:ext uri="{FF2B5EF4-FFF2-40B4-BE49-F238E27FC236}">
                <a16:creationId xmlns:a16="http://schemas.microsoft.com/office/drawing/2014/main" xmlns="" id="{26A70CBA-B74A-4F50-B850-36F7A94CCE18}"/>
              </a:ext>
            </a:extLst>
          </p:cNvPr>
          <p:cNvSpPr>
            <a:spLocks noGrp="1"/>
          </p:cNvSpPr>
          <p:nvPr>
            <p:ph type="body" sz="quarter" idx="13"/>
          </p:nvPr>
        </p:nvSpPr>
        <p:spPr>
          <a:xfrm>
            <a:off x="6386220" y="3861691"/>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元宇宙的发展历程</a:t>
            </a:r>
          </a:p>
        </p:txBody>
      </p:sp>
      <p:sp>
        <p:nvSpPr>
          <p:cNvPr id="12" name="文本占位符 11">
            <a:extLst>
              <a:ext uri="{FF2B5EF4-FFF2-40B4-BE49-F238E27FC236}">
                <a16:creationId xmlns:a16="http://schemas.microsoft.com/office/drawing/2014/main" xmlns="" id="{468E0BAA-428E-4097-BAEE-26962F26AA0F}"/>
              </a:ext>
            </a:extLst>
          </p:cNvPr>
          <p:cNvSpPr>
            <a:spLocks noGrp="1"/>
          </p:cNvSpPr>
          <p:nvPr>
            <p:ph type="body" sz="quarter" idx="14"/>
          </p:nvPr>
        </p:nvSpPr>
        <p:spPr>
          <a:xfrm>
            <a:off x="8730700" y="3861691"/>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元宇宙的特征</a:t>
            </a:r>
          </a:p>
        </p:txBody>
      </p:sp>
      <p:sp>
        <p:nvSpPr>
          <p:cNvPr id="13" name="文本占位符 12">
            <a:extLst>
              <a:ext uri="{FF2B5EF4-FFF2-40B4-BE49-F238E27FC236}">
                <a16:creationId xmlns:a16="http://schemas.microsoft.com/office/drawing/2014/main" xmlns="" id="{D643C11E-ED5B-48EF-894F-DFE24E2FA4DF}"/>
              </a:ext>
            </a:extLst>
          </p:cNvPr>
          <p:cNvSpPr>
            <a:spLocks noGrp="1"/>
          </p:cNvSpPr>
          <p:nvPr>
            <p:ph type="body" sz="quarter" idx="15"/>
          </p:nvPr>
        </p:nvSpPr>
        <p:spPr>
          <a:xfrm>
            <a:off x="6386220" y="4411377"/>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元宇宙是什么</a:t>
            </a:r>
          </a:p>
        </p:txBody>
      </p:sp>
      <p:sp>
        <p:nvSpPr>
          <p:cNvPr id="14" name="文本占位符 13">
            <a:extLst>
              <a:ext uri="{FF2B5EF4-FFF2-40B4-BE49-F238E27FC236}">
                <a16:creationId xmlns:a16="http://schemas.microsoft.com/office/drawing/2014/main" xmlns="" id="{C847E873-2CCF-43B6-BE0E-B3D56515C445}"/>
              </a:ext>
            </a:extLst>
          </p:cNvPr>
          <p:cNvSpPr>
            <a:spLocks noGrp="1"/>
          </p:cNvSpPr>
          <p:nvPr>
            <p:ph type="body" sz="quarter" idx="16"/>
          </p:nvPr>
        </p:nvSpPr>
        <p:spPr>
          <a:xfrm>
            <a:off x="8730700" y="4544761"/>
            <a:ext cx="2223746" cy="516635"/>
          </a:xfrm>
          <a:prstGeom prst="rect">
            <a:avLst/>
          </a:prstGeom>
        </p:spPr>
        <p:txBody>
          <a:bodyPr/>
          <a:lstStyle/>
          <a:p>
            <a:pPr marL="285750" indent="-285750">
              <a:buFont typeface="Wingdings" panose="05000000000000000000" pitchFamily="2" charset="2"/>
              <a:buChar char="Ø"/>
            </a:pPr>
            <a:r>
              <a:rPr lang="en-US" altLang="zh-CN" dirty="0">
                <a:latin typeface="+mj-ea"/>
                <a:ea typeface="+mj-ea"/>
                <a:cs typeface="+mn-ea"/>
                <a:sym typeface="微软雅黑" panose="020B0503020204020204" pitchFamily="34" charset="-122"/>
              </a:rPr>
              <a:t>2020</a:t>
            </a:r>
            <a:r>
              <a:rPr lang="zh-CN" altLang="en-US" dirty="0">
                <a:latin typeface="+mj-ea"/>
                <a:ea typeface="+mj-ea"/>
                <a:cs typeface="+mn-ea"/>
                <a:sym typeface="微软雅黑" panose="020B0503020204020204" pitchFamily="34" charset="-122"/>
              </a:rPr>
              <a:t>：人类社会虚拟化的临界点</a:t>
            </a:r>
          </a:p>
        </p:txBody>
      </p:sp>
      <p:sp>
        <p:nvSpPr>
          <p:cNvPr id="6" name="文本占位符 5">
            <a:extLst>
              <a:ext uri="{FF2B5EF4-FFF2-40B4-BE49-F238E27FC236}">
                <a16:creationId xmlns:a16="http://schemas.microsoft.com/office/drawing/2014/main" xmlns="" id="{DBC9F326-21A1-46EA-AAF2-E6930266EBE2}"/>
              </a:ext>
            </a:extLst>
          </p:cNvPr>
          <p:cNvSpPr>
            <a:spLocks noGrp="1"/>
          </p:cNvSpPr>
          <p:nvPr>
            <p:ph type="body" sz="quarter" idx="11"/>
          </p:nvPr>
        </p:nvSpPr>
        <p:spPr>
          <a:xfrm>
            <a:off x="6386220" y="2389820"/>
            <a:ext cx="4476601" cy="1082788"/>
          </a:xfrm>
          <a:prstGeom prst="rect">
            <a:avLst/>
          </a:prstGeom>
        </p:spPr>
        <p:txBody>
          <a:bodyPr/>
          <a:lstStyle/>
          <a:p>
            <a:r>
              <a:rPr lang="zh-CN" altLang="en-US" sz="4400" dirty="0">
                <a:latin typeface="+mj-ea"/>
                <a:ea typeface="+mj-ea"/>
                <a:cs typeface="+mn-ea"/>
                <a:sym typeface="微软雅黑" panose="020B0503020204020204" pitchFamily="34" charset="-122"/>
              </a:rPr>
              <a:t>元宇宙的定义</a:t>
            </a:r>
          </a:p>
        </p:txBody>
      </p:sp>
      <p:pic>
        <p:nvPicPr>
          <p:cNvPr id="254" name="图片 253">
            <a:extLst>
              <a:ext uri="{FF2B5EF4-FFF2-40B4-BE49-F238E27FC236}">
                <a16:creationId xmlns:a16="http://schemas.microsoft.com/office/drawing/2014/main" xmlns="" id="{6BC507B4-0878-40F4-8917-070D06080784}"/>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34858" y="622067"/>
            <a:ext cx="1997869" cy="897171"/>
          </a:xfrm>
          <a:prstGeom prst="rect">
            <a:avLst/>
          </a:prstGeom>
        </p:spPr>
      </p:pic>
      <p:sp>
        <p:nvSpPr>
          <p:cNvPr id="39" name="任意多边形: 形状 38">
            <a:extLst>
              <a:ext uri="{FF2B5EF4-FFF2-40B4-BE49-F238E27FC236}">
                <a16:creationId xmlns:a16="http://schemas.microsoft.com/office/drawing/2014/main" xmlns="" id="{6C8BBE30-9668-4356-AB0C-1F014F1CC511}"/>
              </a:ext>
            </a:extLst>
          </p:cNvPr>
          <p:cNvSpPr/>
          <p:nvPr/>
        </p:nvSpPr>
        <p:spPr>
          <a:xfrm>
            <a:off x="9959369" y="5909034"/>
            <a:ext cx="2234219" cy="948966"/>
          </a:xfrm>
          <a:custGeom>
            <a:avLst/>
            <a:gdLst>
              <a:gd name="connsiteX0" fmla="*/ 1326682 w 2234219"/>
              <a:gd name="connsiteY0" fmla="*/ 0 h 948966"/>
              <a:gd name="connsiteX1" fmla="*/ 1713677 w 2234219"/>
              <a:gd name="connsiteY1" fmla="*/ 0 h 948966"/>
              <a:gd name="connsiteX2" fmla="*/ 2234219 w 2234219"/>
              <a:gd name="connsiteY2" fmla="*/ 588731 h 948966"/>
              <a:gd name="connsiteX3" fmla="*/ 1915703 w 2234219"/>
              <a:gd name="connsiteY3" fmla="*/ 948966 h 948966"/>
              <a:gd name="connsiteX4" fmla="*/ 1528707 w 2234219"/>
              <a:gd name="connsiteY4" fmla="*/ 948966 h 948966"/>
              <a:gd name="connsiteX5" fmla="*/ 1847223 w 2234219"/>
              <a:gd name="connsiteY5" fmla="*/ 588731 h 948966"/>
              <a:gd name="connsiteX6" fmla="*/ 663341 w 2234219"/>
              <a:gd name="connsiteY6" fmla="*/ 0 h 948966"/>
              <a:gd name="connsiteX7" fmla="*/ 1050337 w 2234219"/>
              <a:gd name="connsiteY7" fmla="*/ 0 h 948966"/>
              <a:gd name="connsiteX8" fmla="*/ 1570878 w 2234219"/>
              <a:gd name="connsiteY8" fmla="*/ 588731 h 948966"/>
              <a:gd name="connsiteX9" fmla="*/ 1252362 w 2234219"/>
              <a:gd name="connsiteY9" fmla="*/ 948966 h 948966"/>
              <a:gd name="connsiteX10" fmla="*/ 865366 w 2234219"/>
              <a:gd name="connsiteY10" fmla="*/ 948966 h 948966"/>
              <a:gd name="connsiteX11" fmla="*/ 1183882 w 2234219"/>
              <a:gd name="connsiteY11" fmla="*/ 588731 h 948966"/>
              <a:gd name="connsiteX12" fmla="*/ 0 w 2234219"/>
              <a:gd name="connsiteY12" fmla="*/ 0 h 948966"/>
              <a:gd name="connsiteX13" fmla="*/ 386996 w 2234219"/>
              <a:gd name="connsiteY13" fmla="*/ 0 h 948966"/>
              <a:gd name="connsiteX14" fmla="*/ 907537 w 2234219"/>
              <a:gd name="connsiteY14" fmla="*/ 588731 h 948966"/>
              <a:gd name="connsiteX15" fmla="*/ 589021 w 2234219"/>
              <a:gd name="connsiteY15" fmla="*/ 948966 h 948966"/>
              <a:gd name="connsiteX16" fmla="*/ 202026 w 2234219"/>
              <a:gd name="connsiteY16" fmla="*/ 948966 h 948966"/>
              <a:gd name="connsiteX17" fmla="*/ 520542 w 2234219"/>
              <a:gd name="connsiteY17" fmla="*/ 588731 h 94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4219" h="948966">
                <a:moveTo>
                  <a:pt x="1326682" y="0"/>
                </a:moveTo>
                <a:lnTo>
                  <a:pt x="1713677" y="0"/>
                </a:lnTo>
                <a:lnTo>
                  <a:pt x="2234219" y="588731"/>
                </a:lnTo>
                <a:lnTo>
                  <a:pt x="1915703" y="948966"/>
                </a:lnTo>
                <a:lnTo>
                  <a:pt x="1528707" y="948966"/>
                </a:lnTo>
                <a:lnTo>
                  <a:pt x="1847223" y="588731"/>
                </a:lnTo>
                <a:close/>
                <a:moveTo>
                  <a:pt x="663341" y="0"/>
                </a:moveTo>
                <a:lnTo>
                  <a:pt x="1050337" y="0"/>
                </a:lnTo>
                <a:lnTo>
                  <a:pt x="1570878" y="588731"/>
                </a:lnTo>
                <a:lnTo>
                  <a:pt x="1252362" y="948966"/>
                </a:lnTo>
                <a:lnTo>
                  <a:pt x="865366" y="948966"/>
                </a:lnTo>
                <a:lnTo>
                  <a:pt x="1183882" y="588731"/>
                </a:lnTo>
                <a:close/>
                <a:moveTo>
                  <a:pt x="0" y="0"/>
                </a:moveTo>
                <a:lnTo>
                  <a:pt x="386996" y="0"/>
                </a:lnTo>
                <a:lnTo>
                  <a:pt x="907537" y="588731"/>
                </a:lnTo>
                <a:lnTo>
                  <a:pt x="589021" y="948966"/>
                </a:lnTo>
                <a:lnTo>
                  <a:pt x="202026" y="948966"/>
                </a:lnTo>
                <a:lnTo>
                  <a:pt x="520542" y="588731"/>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4" name="任意多边形: 形状 273">
            <a:extLst>
              <a:ext uri="{FF2B5EF4-FFF2-40B4-BE49-F238E27FC236}">
                <a16:creationId xmlns:a16="http://schemas.microsoft.com/office/drawing/2014/main" xmlns="" id="{27A38796-8FFD-4EB7-BD41-09D4534CE7D3}"/>
              </a:ext>
            </a:extLst>
          </p:cNvPr>
          <p:cNvSpPr/>
          <p:nvPr/>
        </p:nvSpPr>
        <p:spPr>
          <a:xfrm>
            <a:off x="8616267" y="2372653"/>
            <a:ext cx="1622772" cy="85521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275" name="任意多边形: 形状 274">
            <a:extLst>
              <a:ext uri="{FF2B5EF4-FFF2-40B4-BE49-F238E27FC236}">
                <a16:creationId xmlns:a16="http://schemas.microsoft.com/office/drawing/2014/main" xmlns="" id="{954BD2B5-56DA-481B-9A48-9F88CA1B7BC4}"/>
              </a:ext>
            </a:extLst>
          </p:cNvPr>
          <p:cNvSpPr/>
          <p:nvPr/>
        </p:nvSpPr>
        <p:spPr>
          <a:xfrm>
            <a:off x="626223" y="914400"/>
            <a:ext cx="1069475" cy="563623"/>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grpSp>
        <p:nvGrpSpPr>
          <p:cNvPr id="4" name="组合 3">
            <a:extLst>
              <a:ext uri="{FF2B5EF4-FFF2-40B4-BE49-F238E27FC236}">
                <a16:creationId xmlns:a16="http://schemas.microsoft.com/office/drawing/2014/main" xmlns="" id="{C4AA0DA6-CF00-4455-BAEC-24813EFEF5CB}"/>
              </a:ext>
            </a:extLst>
          </p:cNvPr>
          <p:cNvGrpSpPr/>
          <p:nvPr/>
        </p:nvGrpSpPr>
        <p:grpSpPr>
          <a:xfrm>
            <a:off x="2666812" y="2073161"/>
            <a:ext cx="1216350" cy="3124800"/>
            <a:chOff x="-1657538" y="3336973"/>
            <a:chExt cx="1216350" cy="3124800"/>
          </a:xfrm>
        </p:grpSpPr>
        <p:sp>
          <p:nvSpPr>
            <p:cNvPr id="43" name="文本框 42">
              <a:extLst>
                <a:ext uri="{FF2B5EF4-FFF2-40B4-BE49-F238E27FC236}">
                  <a16:creationId xmlns:a16="http://schemas.microsoft.com/office/drawing/2014/main" xmlns="" id="{F3ACA030-2469-4C4C-9C43-51865FEF08C1}"/>
                </a:ext>
              </a:extLst>
            </p:cNvPr>
            <p:cNvSpPr txBox="1">
              <a:spLocks noChangeAspect="1"/>
            </p:cNvSpPr>
            <p:nvPr/>
          </p:nvSpPr>
          <p:spPr>
            <a:xfrm rot="1800000">
              <a:off x="-1395360" y="3997573"/>
              <a:ext cx="698378" cy="1803600"/>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5" name="文本框 44">
              <a:extLst>
                <a:ext uri="{FF2B5EF4-FFF2-40B4-BE49-F238E27FC236}">
                  <a16:creationId xmlns:a16="http://schemas.microsoft.com/office/drawing/2014/main" xmlns="" id="{A69682F1-D8DB-48EE-89C1-0A6D7495A3CA}"/>
                </a:ext>
              </a:extLst>
            </p:cNvPr>
            <p:cNvSpPr txBox="1">
              <a:spLocks noChangeAspect="1"/>
            </p:cNvSpPr>
            <p:nvPr/>
          </p:nvSpPr>
          <p:spPr>
            <a:xfrm rot="1714286">
              <a:off x="-1424069" y="3968110"/>
              <a:ext cx="722739" cy="1866514"/>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0711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6" name="文本框 45">
              <a:extLst>
                <a:ext uri="{FF2B5EF4-FFF2-40B4-BE49-F238E27FC236}">
                  <a16:creationId xmlns:a16="http://schemas.microsoft.com/office/drawing/2014/main" xmlns="" id="{FEC53678-A0F7-4CD1-91FA-CA3C13D926B0}"/>
                </a:ext>
              </a:extLst>
            </p:cNvPr>
            <p:cNvSpPr txBox="1">
              <a:spLocks noChangeAspect="1"/>
            </p:cNvSpPr>
            <p:nvPr/>
          </p:nvSpPr>
          <p:spPr>
            <a:xfrm rot="1628571">
              <a:off x="-1451106" y="3938844"/>
              <a:ext cx="747101" cy="1929429"/>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0C143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7" name="文本框 46">
              <a:extLst>
                <a:ext uri="{FF2B5EF4-FFF2-40B4-BE49-F238E27FC236}">
                  <a16:creationId xmlns:a16="http://schemas.microsoft.com/office/drawing/2014/main" xmlns="" id="{41D39A87-A626-4ECC-9A1C-A52BC81AB5E4}"/>
                </a:ext>
              </a:extLst>
            </p:cNvPr>
            <p:cNvSpPr txBox="1">
              <a:spLocks noChangeAspect="1"/>
            </p:cNvSpPr>
            <p:nvPr/>
          </p:nvSpPr>
          <p:spPr>
            <a:xfrm rot="1542857">
              <a:off x="-1476467" y="3909711"/>
              <a:ext cx="771462" cy="1992343"/>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10173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8" name="文本框 47">
              <a:extLst>
                <a:ext uri="{FF2B5EF4-FFF2-40B4-BE49-F238E27FC236}">
                  <a16:creationId xmlns:a16="http://schemas.microsoft.com/office/drawing/2014/main" xmlns="" id="{80FFB96E-5B91-4D0A-AF51-168DE80AED2C}"/>
                </a:ext>
              </a:extLst>
            </p:cNvPr>
            <p:cNvSpPr txBox="1">
              <a:spLocks noChangeAspect="1"/>
            </p:cNvSpPr>
            <p:nvPr/>
          </p:nvSpPr>
          <p:spPr>
            <a:xfrm rot="1457143">
              <a:off x="-1500145" y="3880648"/>
              <a:ext cx="795823" cy="2055257"/>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151B4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9" name="文本框 48">
              <a:extLst>
                <a:ext uri="{FF2B5EF4-FFF2-40B4-BE49-F238E27FC236}">
                  <a16:creationId xmlns:a16="http://schemas.microsoft.com/office/drawing/2014/main" xmlns="" id="{9DB835F1-48E7-4215-90C9-3FE6C8349DE5}"/>
                </a:ext>
              </a:extLst>
            </p:cNvPr>
            <p:cNvSpPr txBox="1">
              <a:spLocks noChangeAspect="1"/>
            </p:cNvSpPr>
            <p:nvPr/>
          </p:nvSpPr>
          <p:spPr>
            <a:xfrm rot="1371429">
              <a:off x="-1522140" y="3851593"/>
              <a:ext cx="820184" cy="2118171"/>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1A1E4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0" name="文本框 49">
              <a:extLst>
                <a:ext uri="{FF2B5EF4-FFF2-40B4-BE49-F238E27FC236}">
                  <a16:creationId xmlns:a16="http://schemas.microsoft.com/office/drawing/2014/main" xmlns="" id="{DD93A89F-4504-45D3-8DCC-15C48154E5FF}"/>
                </a:ext>
              </a:extLst>
            </p:cNvPr>
            <p:cNvSpPr txBox="1">
              <a:spLocks noChangeAspect="1"/>
            </p:cNvSpPr>
            <p:nvPr/>
          </p:nvSpPr>
          <p:spPr>
            <a:xfrm rot="1285714">
              <a:off x="-1542452" y="3822483"/>
              <a:ext cx="844546" cy="2181086"/>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1E21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1" name="文本框 50">
              <a:extLst>
                <a:ext uri="{FF2B5EF4-FFF2-40B4-BE49-F238E27FC236}">
                  <a16:creationId xmlns:a16="http://schemas.microsoft.com/office/drawing/2014/main" xmlns="" id="{BCAD5D31-7EE8-400A-9037-1AE9BA37413A}"/>
                </a:ext>
              </a:extLst>
            </p:cNvPr>
            <p:cNvSpPr txBox="1">
              <a:spLocks noChangeAspect="1"/>
            </p:cNvSpPr>
            <p:nvPr/>
          </p:nvSpPr>
          <p:spPr>
            <a:xfrm rot="1200000">
              <a:off x="-1561079" y="3793255"/>
              <a:ext cx="868907" cy="2244000"/>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23255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2" name="文本框 51">
              <a:extLst>
                <a:ext uri="{FF2B5EF4-FFF2-40B4-BE49-F238E27FC236}">
                  <a16:creationId xmlns:a16="http://schemas.microsoft.com/office/drawing/2014/main" xmlns="" id="{C7FACDD5-AE67-46AA-8180-C85EA0B0C83D}"/>
                </a:ext>
              </a:extLst>
            </p:cNvPr>
            <p:cNvSpPr txBox="1">
              <a:spLocks noChangeAspect="1"/>
            </p:cNvSpPr>
            <p:nvPr/>
          </p:nvSpPr>
          <p:spPr>
            <a:xfrm rot="1114286">
              <a:off x="-1578029" y="3763846"/>
              <a:ext cx="893268" cy="2306914"/>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27286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3" name="文本框 52">
              <a:extLst>
                <a:ext uri="{FF2B5EF4-FFF2-40B4-BE49-F238E27FC236}">
                  <a16:creationId xmlns:a16="http://schemas.microsoft.com/office/drawing/2014/main" xmlns="" id="{412888CE-14F7-423F-98AC-CD8282E34194}"/>
                </a:ext>
              </a:extLst>
            </p:cNvPr>
            <p:cNvSpPr txBox="1">
              <a:spLocks noChangeAspect="1"/>
            </p:cNvSpPr>
            <p:nvPr/>
          </p:nvSpPr>
          <p:spPr>
            <a:xfrm rot="1028571">
              <a:off x="-1593307" y="3734193"/>
              <a:ext cx="917630" cy="2369832"/>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2C2B6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4" name="文本框 53">
              <a:extLst>
                <a:ext uri="{FF2B5EF4-FFF2-40B4-BE49-F238E27FC236}">
                  <a16:creationId xmlns:a16="http://schemas.microsoft.com/office/drawing/2014/main" xmlns="" id="{EE7D9069-C3F6-4C60-82CF-5A0148D4EC98}"/>
                </a:ext>
              </a:extLst>
            </p:cNvPr>
            <p:cNvSpPr txBox="1">
              <a:spLocks noChangeAspect="1"/>
            </p:cNvSpPr>
            <p:nvPr/>
          </p:nvSpPr>
          <p:spPr>
            <a:xfrm rot="942857">
              <a:off x="-1606917" y="3704235"/>
              <a:ext cx="941991" cy="2432743"/>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312E7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5" name="文本框 54">
              <a:extLst>
                <a:ext uri="{FF2B5EF4-FFF2-40B4-BE49-F238E27FC236}">
                  <a16:creationId xmlns:a16="http://schemas.microsoft.com/office/drawing/2014/main" xmlns="" id="{9D3BA5A3-C87A-46A6-B98E-EF17D8C67BC8}"/>
                </a:ext>
              </a:extLst>
            </p:cNvPr>
            <p:cNvSpPr txBox="1">
              <a:spLocks noChangeAspect="1"/>
            </p:cNvSpPr>
            <p:nvPr/>
          </p:nvSpPr>
          <p:spPr>
            <a:xfrm rot="857143">
              <a:off x="-1618875" y="3673907"/>
              <a:ext cx="966352" cy="2495657"/>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35327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6" name="文本框 55">
              <a:extLst>
                <a:ext uri="{FF2B5EF4-FFF2-40B4-BE49-F238E27FC236}">
                  <a16:creationId xmlns:a16="http://schemas.microsoft.com/office/drawing/2014/main" xmlns="" id="{0F1CEA87-0AC7-473C-9753-D86EF650DDC0}"/>
                </a:ext>
              </a:extLst>
            </p:cNvPr>
            <p:cNvSpPr txBox="1">
              <a:spLocks noChangeAspect="1"/>
            </p:cNvSpPr>
            <p:nvPr/>
          </p:nvSpPr>
          <p:spPr>
            <a:xfrm rot="771429">
              <a:off x="-1629191" y="3643148"/>
              <a:ext cx="990713" cy="2558571"/>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3A358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7" name="文本框 56">
              <a:extLst>
                <a:ext uri="{FF2B5EF4-FFF2-40B4-BE49-F238E27FC236}">
                  <a16:creationId xmlns:a16="http://schemas.microsoft.com/office/drawing/2014/main" xmlns="" id="{7ECAF0A9-B0AD-4A70-9063-378E797C3E27}"/>
                </a:ext>
              </a:extLst>
            </p:cNvPr>
            <p:cNvSpPr txBox="1">
              <a:spLocks noChangeAspect="1"/>
            </p:cNvSpPr>
            <p:nvPr/>
          </p:nvSpPr>
          <p:spPr>
            <a:xfrm rot="685714">
              <a:off x="-1637878" y="3611898"/>
              <a:ext cx="1015075" cy="2621489"/>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3F389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8" name="文本框 57">
              <a:extLst>
                <a:ext uri="{FF2B5EF4-FFF2-40B4-BE49-F238E27FC236}">
                  <a16:creationId xmlns:a16="http://schemas.microsoft.com/office/drawing/2014/main" xmlns="" id="{43931207-CC93-4E1B-BAA1-8117DDEAE9C5}"/>
                </a:ext>
              </a:extLst>
            </p:cNvPr>
            <p:cNvSpPr txBox="1">
              <a:spLocks noChangeAspect="1"/>
            </p:cNvSpPr>
            <p:nvPr/>
          </p:nvSpPr>
          <p:spPr>
            <a:xfrm rot="600000">
              <a:off x="-1644954" y="3580094"/>
              <a:ext cx="1039436" cy="2684400"/>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433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9" name="文本框 58">
              <a:extLst>
                <a:ext uri="{FF2B5EF4-FFF2-40B4-BE49-F238E27FC236}">
                  <a16:creationId xmlns:a16="http://schemas.microsoft.com/office/drawing/2014/main" xmlns="" id="{AECE5A71-42B3-4134-97A9-38396A010947}"/>
                </a:ext>
              </a:extLst>
            </p:cNvPr>
            <p:cNvSpPr txBox="1">
              <a:spLocks noChangeAspect="1"/>
            </p:cNvSpPr>
            <p:nvPr/>
          </p:nvSpPr>
          <p:spPr>
            <a:xfrm rot="514286">
              <a:off x="-1650436" y="3547677"/>
              <a:ext cx="1063797" cy="2747314"/>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483FA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0" name="文本框 59">
              <a:extLst>
                <a:ext uri="{FF2B5EF4-FFF2-40B4-BE49-F238E27FC236}">
                  <a16:creationId xmlns:a16="http://schemas.microsoft.com/office/drawing/2014/main" xmlns="" id="{AB3AD988-0443-4B5F-A267-02359E46E562}"/>
                </a:ext>
              </a:extLst>
            </p:cNvPr>
            <p:cNvSpPr txBox="1">
              <a:spLocks noChangeAspect="1"/>
            </p:cNvSpPr>
            <p:nvPr/>
          </p:nvSpPr>
          <p:spPr>
            <a:xfrm rot="428571">
              <a:off x="-1654346" y="3514586"/>
              <a:ext cx="1088159" cy="2810231"/>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4C42A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1" name="文本框 60">
              <a:extLst>
                <a:ext uri="{FF2B5EF4-FFF2-40B4-BE49-F238E27FC236}">
                  <a16:creationId xmlns:a16="http://schemas.microsoft.com/office/drawing/2014/main" xmlns="" id="{C096E754-3D29-4818-9D8C-AC0A404E61F5}"/>
                </a:ext>
              </a:extLst>
            </p:cNvPr>
            <p:cNvSpPr txBox="1">
              <a:spLocks noChangeAspect="1"/>
            </p:cNvSpPr>
            <p:nvPr/>
          </p:nvSpPr>
          <p:spPr>
            <a:xfrm rot="342857">
              <a:off x="-1656707" y="3480761"/>
              <a:ext cx="1112520" cy="2873146"/>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5145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2" name="文本框 61">
              <a:extLst>
                <a:ext uri="{FF2B5EF4-FFF2-40B4-BE49-F238E27FC236}">
                  <a16:creationId xmlns:a16="http://schemas.microsoft.com/office/drawing/2014/main" xmlns="" id="{326D5335-1495-4AEB-BED5-280B8394511C}"/>
                </a:ext>
              </a:extLst>
            </p:cNvPr>
            <p:cNvSpPr txBox="1">
              <a:spLocks noChangeAspect="1"/>
            </p:cNvSpPr>
            <p:nvPr/>
          </p:nvSpPr>
          <p:spPr>
            <a:xfrm rot="257143">
              <a:off x="-1657538" y="3446144"/>
              <a:ext cx="1136881" cy="2936060"/>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5649B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3" name="文本框 62">
              <a:extLst>
                <a:ext uri="{FF2B5EF4-FFF2-40B4-BE49-F238E27FC236}">
                  <a16:creationId xmlns:a16="http://schemas.microsoft.com/office/drawing/2014/main" xmlns="" id="{A183D4FF-F0AD-4E61-BF6D-E18E063CCA2D}"/>
                </a:ext>
              </a:extLst>
            </p:cNvPr>
            <p:cNvSpPr txBox="1">
              <a:spLocks noChangeAspect="1"/>
            </p:cNvSpPr>
            <p:nvPr/>
          </p:nvSpPr>
          <p:spPr>
            <a:xfrm rot="171429">
              <a:off x="-1656872" y="3410680"/>
              <a:ext cx="1161242" cy="2998971"/>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5A4CC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4" name="文本框 63">
              <a:extLst>
                <a:ext uri="{FF2B5EF4-FFF2-40B4-BE49-F238E27FC236}">
                  <a16:creationId xmlns:a16="http://schemas.microsoft.com/office/drawing/2014/main" xmlns="" id="{5AFB87F3-2B61-412D-80B0-F6CCAE73C7D7}"/>
                </a:ext>
              </a:extLst>
            </p:cNvPr>
            <p:cNvSpPr txBox="1">
              <a:spLocks noChangeAspect="1"/>
            </p:cNvSpPr>
            <p:nvPr/>
          </p:nvSpPr>
          <p:spPr>
            <a:xfrm rot="85714">
              <a:off x="-1654734" y="3374308"/>
              <a:ext cx="1185604" cy="3061889"/>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5F4FC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4" name="文本框 43">
              <a:extLst>
                <a:ext uri="{FF2B5EF4-FFF2-40B4-BE49-F238E27FC236}">
                  <a16:creationId xmlns:a16="http://schemas.microsoft.com/office/drawing/2014/main" xmlns="" id="{25854622-5F97-4D7C-A84F-F86446C38D58}"/>
                </a:ext>
              </a:extLst>
            </p:cNvPr>
            <p:cNvSpPr txBox="1">
              <a:spLocks noChangeAspect="1"/>
            </p:cNvSpPr>
            <p:nvPr/>
          </p:nvSpPr>
          <p:spPr>
            <a:xfrm>
              <a:off x="-1651153" y="3336973"/>
              <a:ext cx="1209965" cy="3124800"/>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47625">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grpSp>
      <p:sp>
        <p:nvSpPr>
          <p:cNvPr id="66" name="文本框 65">
            <a:extLst>
              <a:ext uri="{FF2B5EF4-FFF2-40B4-BE49-F238E27FC236}">
                <a16:creationId xmlns:a16="http://schemas.microsoft.com/office/drawing/2014/main" xmlns="" id="{82F37D1A-1533-46AB-A385-3229BCEA9FB3}"/>
              </a:ext>
            </a:extLst>
          </p:cNvPr>
          <p:cNvSpPr txBox="1"/>
          <p:nvPr/>
        </p:nvSpPr>
        <p:spPr>
          <a:xfrm>
            <a:off x="6508254" y="3337661"/>
            <a:ext cx="2862249"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40000"/>
                  </a:schemeClr>
                </a:solidFill>
                <a:latin typeface="+mj-ea"/>
                <a:ea typeface="+mj-ea"/>
                <a:cs typeface="+mn-ea"/>
                <a:sym typeface="微软雅黑" panose="020B0503020204020204" pitchFamily="34" charset="-122"/>
              </a:rPr>
              <a:t>Definition of </a:t>
            </a:r>
            <a:r>
              <a:rPr lang="en-US" altLang="zh-CN" sz="1600" dirty="0" err="1">
                <a:solidFill>
                  <a:schemeClr val="tx1">
                    <a:alpha val="40000"/>
                  </a:schemeClr>
                </a:solidFill>
                <a:latin typeface="+mj-ea"/>
                <a:ea typeface="+mj-ea"/>
                <a:cs typeface="+mn-ea"/>
                <a:sym typeface="微软雅黑" panose="020B0503020204020204" pitchFamily="34" charset="-122"/>
              </a:rPr>
              <a:t>metacosm</a:t>
            </a:r>
            <a:endParaRPr lang="en-US" altLang="zh-CN" sz="1600" dirty="0">
              <a:solidFill>
                <a:schemeClr val="tx1">
                  <a:alpha val="40000"/>
                </a:schemeClr>
              </a:solidFill>
              <a:latin typeface="+mj-ea"/>
              <a:ea typeface="+mj-ea"/>
              <a:cs typeface="+mn-ea"/>
              <a:sym typeface="微软雅黑" panose="020B0503020204020204" pitchFamily="34" charset="-122"/>
            </a:endParaRPr>
          </a:p>
        </p:txBody>
      </p:sp>
      <p:sp>
        <p:nvSpPr>
          <p:cNvPr id="67" name="任意多边形: 形状 66">
            <a:extLst>
              <a:ext uri="{FF2B5EF4-FFF2-40B4-BE49-F238E27FC236}">
                <a16:creationId xmlns:a16="http://schemas.microsoft.com/office/drawing/2014/main" xmlns="" id="{CFBE144D-D853-4B44-ABAD-624354B99077}"/>
              </a:ext>
            </a:extLst>
          </p:cNvPr>
          <p:cNvSpPr/>
          <p:nvPr/>
        </p:nvSpPr>
        <p:spPr>
          <a:xfrm>
            <a:off x="6501111" y="5435048"/>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Tree>
    <p:extLst>
      <p:ext uri="{BB962C8B-B14F-4D97-AF65-F5344CB8AC3E}">
        <p14:creationId xmlns:p14="http://schemas.microsoft.com/office/powerpoint/2010/main" val="424139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六边形 8">
            <a:extLst>
              <a:ext uri="{FF2B5EF4-FFF2-40B4-BE49-F238E27FC236}">
                <a16:creationId xmlns:a16="http://schemas.microsoft.com/office/drawing/2014/main" xmlns="" id="{AD72400D-6CFF-4AD0-A885-64AC5E184855}"/>
              </a:ext>
            </a:extLst>
          </p:cNvPr>
          <p:cNvSpPr/>
          <p:nvPr/>
        </p:nvSpPr>
        <p:spPr>
          <a:xfrm rot="5400000">
            <a:off x="1156279" y="4165406"/>
            <a:ext cx="2448287" cy="2131162"/>
          </a:xfrm>
          <a:prstGeom prst="hexagon">
            <a:avLst>
              <a:gd name="adj" fmla="val 28966"/>
              <a:gd name="vf" fmla="val 115470"/>
            </a:avLst>
          </a:prstGeom>
          <a:solidFill>
            <a:schemeClr val="accent1">
              <a:alpha val="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0" name="六边形 9">
            <a:extLst>
              <a:ext uri="{FF2B5EF4-FFF2-40B4-BE49-F238E27FC236}">
                <a16:creationId xmlns:a16="http://schemas.microsoft.com/office/drawing/2014/main" xmlns="" id="{35BE8533-3F81-4A57-8D09-17A9CDA91A0E}"/>
              </a:ext>
            </a:extLst>
          </p:cNvPr>
          <p:cNvSpPr/>
          <p:nvPr/>
        </p:nvSpPr>
        <p:spPr>
          <a:xfrm rot="5400000">
            <a:off x="3288207" y="2941263"/>
            <a:ext cx="2448287" cy="2131162"/>
          </a:xfrm>
          <a:prstGeom prst="hexagon">
            <a:avLst>
              <a:gd name="adj" fmla="val 28966"/>
              <a:gd name="vf" fmla="val 115470"/>
            </a:avLst>
          </a:prstGeom>
          <a:solidFill>
            <a:schemeClr val="bg1">
              <a:alpha val="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1" name="六边形 10">
            <a:extLst>
              <a:ext uri="{FF2B5EF4-FFF2-40B4-BE49-F238E27FC236}">
                <a16:creationId xmlns:a16="http://schemas.microsoft.com/office/drawing/2014/main" xmlns="" id="{23186227-C861-4F92-A2A6-7137EBEC93C6}"/>
              </a:ext>
            </a:extLst>
          </p:cNvPr>
          <p:cNvSpPr/>
          <p:nvPr/>
        </p:nvSpPr>
        <p:spPr>
          <a:xfrm rot="5400000">
            <a:off x="4346227" y="1097283"/>
            <a:ext cx="2448287" cy="2131162"/>
          </a:xfrm>
          <a:prstGeom prst="hexagon">
            <a:avLst>
              <a:gd name="adj" fmla="val 28966"/>
              <a:gd name="vf" fmla="val 115470"/>
            </a:avLst>
          </a:prstGeom>
          <a:solidFill>
            <a:schemeClr val="bg1">
              <a:alpha val="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useBgFill="1">
        <p:nvSpPr>
          <p:cNvPr id="12" name="六边形 11">
            <a:extLst>
              <a:ext uri="{FF2B5EF4-FFF2-40B4-BE49-F238E27FC236}">
                <a16:creationId xmlns:a16="http://schemas.microsoft.com/office/drawing/2014/main" xmlns="" id="{629DA586-767D-425F-9BFF-4616BDF84528}"/>
              </a:ext>
            </a:extLst>
          </p:cNvPr>
          <p:cNvSpPr/>
          <p:nvPr/>
        </p:nvSpPr>
        <p:spPr>
          <a:xfrm rot="5400000">
            <a:off x="6470185" y="2325373"/>
            <a:ext cx="2448287" cy="2131162"/>
          </a:xfrm>
          <a:prstGeom prst="hexagon">
            <a:avLst>
              <a:gd name="adj" fmla="val 28966"/>
              <a:gd name="vf" fmla="val 115470"/>
            </a:avLst>
          </a:prstGeom>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3" name="六边形 12">
            <a:extLst>
              <a:ext uri="{FF2B5EF4-FFF2-40B4-BE49-F238E27FC236}">
                <a16:creationId xmlns:a16="http://schemas.microsoft.com/office/drawing/2014/main" xmlns="" id="{34B40CCE-52C9-4BFB-B8B7-479819BBDB23}"/>
              </a:ext>
            </a:extLst>
          </p:cNvPr>
          <p:cNvSpPr/>
          <p:nvPr/>
        </p:nvSpPr>
        <p:spPr>
          <a:xfrm rot="5400000">
            <a:off x="7539117" y="4154457"/>
            <a:ext cx="2448287" cy="2131162"/>
          </a:xfrm>
          <a:prstGeom prst="hexagon">
            <a:avLst>
              <a:gd name="adj" fmla="val 28966"/>
              <a:gd name="vf" fmla="val 115470"/>
            </a:avLst>
          </a:prstGeom>
          <a:solidFill>
            <a:schemeClr val="accent1">
              <a:alpha val="2000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4" name="六边形 13">
            <a:extLst>
              <a:ext uri="{FF2B5EF4-FFF2-40B4-BE49-F238E27FC236}">
                <a16:creationId xmlns:a16="http://schemas.microsoft.com/office/drawing/2014/main" xmlns="" id="{16E4D75A-2D52-45BE-858B-1A60CC226D29}"/>
              </a:ext>
            </a:extLst>
          </p:cNvPr>
          <p:cNvSpPr/>
          <p:nvPr/>
        </p:nvSpPr>
        <p:spPr>
          <a:xfrm rot="5400000">
            <a:off x="9665261" y="2951954"/>
            <a:ext cx="2448287" cy="2131162"/>
          </a:xfrm>
          <a:prstGeom prst="hexagon">
            <a:avLst>
              <a:gd name="adj" fmla="val 28966"/>
              <a:gd name="vf" fmla="val 115470"/>
            </a:avLst>
          </a:prstGeom>
          <a:solidFill>
            <a:schemeClr val="bg1">
              <a:alpha val="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5" name="六边形 14">
            <a:extLst>
              <a:ext uri="{FF2B5EF4-FFF2-40B4-BE49-F238E27FC236}">
                <a16:creationId xmlns:a16="http://schemas.microsoft.com/office/drawing/2014/main" xmlns="" id="{E662D008-148E-4EC8-9982-D5BADCF269F9}"/>
              </a:ext>
            </a:extLst>
          </p:cNvPr>
          <p:cNvSpPr/>
          <p:nvPr/>
        </p:nvSpPr>
        <p:spPr>
          <a:xfrm rot="5400000">
            <a:off x="85879" y="2327495"/>
            <a:ext cx="2448287" cy="2131162"/>
          </a:xfrm>
          <a:prstGeom prst="hexagon">
            <a:avLst>
              <a:gd name="adj" fmla="val 28966"/>
              <a:gd name="vf" fmla="val 115470"/>
            </a:avLst>
          </a:prstGeom>
          <a:solidFill>
            <a:schemeClr val="bg1">
              <a:alpha val="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nvGrpSpPr>
          <p:cNvPr id="30" name="组合 29">
            <a:extLst>
              <a:ext uri="{FF2B5EF4-FFF2-40B4-BE49-F238E27FC236}">
                <a16:creationId xmlns:a16="http://schemas.microsoft.com/office/drawing/2014/main" xmlns="" id="{679F98CD-91E8-4C88-941A-BDD5AE435B84}"/>
              </a:ext>
            </a:extLst>
          </p:cNvPr>
          <p:cNvGrpSpPr/>
          <p:nvPr/>
        </p:nvGrpSpPr>
        <p:grpSpPr>
          <a:xfrm>
            <a:off x="180977" y="937801"/>
            <a:ext cx="11811876" cy="3691596"/>
            <a:chOff x="493869" y="947848"/>
            <a:chExt cx="11187135" cy="3496344"/>
          </a:xfrm>
        </p:grpSpPr>
        <p:sp>
          <p:nvSpPr>
            <p:cNvPr id="23" name="任意多边形: 形状 22">
              <a:extLst>
                <a:ext uri="{FF2B5EF4-FFF2-40B4-BE49-F238E27FC236}">
                  <a16:creationId xmlns:a16="http://schemas.microsoft.com/office/drawing/2014/main" xmlns="" id="{025438AC-170A-4B09-B86D-E90EAE5DBB4B}"/>
                </a:ext>
              </a:extLst>
            </p:cNvPr>
            <p:cNvSpPr/>
            <p:nvPr/>
          </p:nvSpPr>
          <p:spPr>
            <a:xfrm>
              <a:off x="541426" y="947848"/>
              <a:ext cx="11103712" cy="3496344"/>
            </a:xfrm>
            <a:custGeom>
              <a:avLst/>
              <a:gdLst>
                <a:gd name="connsiteX0" fmla="*/ 0 w 11125200"/>
                <a:gd name="connsiteY0" fmla="*/ 1905000 h 3810000"/>
                <a:gd name="connsiteX1" fmla="*/ 1092200 w 11125200"/>
                <a:gd name="connsiteY1" fmla="*/ 12573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708900 w 11125200"/>
                <a:gd name="connsiteY11" fmla="*/ 1270000 h 3810000"/>
                <a:gd name="connsiteX12" fmla="*/ 8801100 w 11125200"/>
                <a:gd name="connsiteY12" fmla="*/ 1892300 h 3810000"/>
                <a:gd name="connsiteX13" fmla="*/ 8813800 w 11125200"/>
                <a:gd name="connsiteY13" fmla="*/ 31877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125200"/>
                <a:gd name="connsiteY0" fmla="*/ 1905000 h 3810000"/>
                <a:gd name="connsiteX1" fmla="*/ 1092200 w 11125200"/>
                <a:gd name="connsiteY1" fmla="*/ 12573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708900 w 11125200"/>
                <a:gd name="connsiteY11" fmla="*/ 1270000 h 3810000"/>
                <a:gd name="connsiteX12" fmla="*/ 8801100 w 11125200"/>
                <a:gd name="connsiteY12" fmla="*/ 1892300 h 3810000"/>
                <a:gd name="connsiteX13" fmla="*/ 8775700 w 11125200"/>
                <a:gd name="connsiteY13" fmla="*/ 32004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125200"/>
                <a:gd name="connsiteY0" fmla="*/ 1905000 h 3810000"/>
                <a:gd name="connsiteX1" fmla="*/ 1092200 w 11125200"/>
                <a:gd name="connsiteY1" fmla="*/ 12573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708900 w 11125200"/>
                <a:gd name="connsiteY11" fmla="*/ 1270000 h 3810000"/>
                <a:gd name="connsiteX12" fmla="*/ 8763000 w 11125200"/>
                <a:gd name="connsiteY12" fmla="*/ 1917700 h 3810000"/>
                <a:gd name="connsiteX13" fmla="*/ 8775700 w 11125200"/>
                <a:gd name="connsiteY13" fmla="*/ 32004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125200"/>
                <a:gd name="connsiteY0" fmla="*/ 1905000 h 3810000"/>
                <a:gd name="connsiteX1" fmla="*/ 1092200 w 11125200"/>
                <a:gd name="connsiteY1" fmla="*/ 12573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708900 w 11125200"/>
                <a:gd name="connsiteY11" fmla="*/ 1270000 h 3810000"/>
                <a:gd name="connsiteX12" fmla="*/ 8763000 w 11125200"/>
                <a:gd name="connsiteY12" fmla="*/ 1879600 h 3810000"/>
                <a:gd name="connsiteX13" fmla="*/ 8775700 w 11125200"/>
                <a:gd name="connsiteY13" fmla="*/ 32004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125200"/>
                <a:gd name="connsiteY0" fmla="*/ 1905000 h 3810000"/>
                <a:gd name="connsiteX1" fmla="*/ 1092200 w 11125200"/>
                <a:gd name="connsiteY1" fmla="*/ 12573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670800 w 11125200"/>
                <a:gd name="connsiteY11" fmla="*/ 1282700 h 3810000"/>
                <a:gd name="connsiteX12" fmla="*/ 8763000 w 11125200"/>
                <a:gd name="connsiteY12" fmla="*/ 1879600 h 3810000"/>
                <a:gd name="connsiteX13" fmla="*/ 8775700 w 11125200"/>
                <a:gd name="connsiteY13" fmla="*/ 32004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125200"/>
                <a:gd name="connsiteY0" fmla="*/ 1905000 h 3810000"/>
                <a:gd name="connsiteX1" fmla="*/ 1117600 w 11125200"/>
                <a:gd name="connsiteY1" fmla="*/ 12700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670800 w 11125200"/>
                <a:gd name="connsiteY11" fmla="*/ 1282700 h 3810000"/>
                <a:gd name="connsiteX12" fmla="*/ 8763000 w 11125200"/>
                <a:gd name="connsiteY12" fmla="*/ 1879600 h 3810000"/>
                <a:gd name="connsiteX13" fmla="*/ 8775700 w 11125200"/>
                <a:gd name="connsiteY13" fmla="*/ 32004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099800"/>
                <a:gd name="connsiteY0" fmla="*/ 1905000 h 3810000"/>
                <a:gd name="connsiteX1" fmla="*/ 1092200 w 11099800"/>
                <a:gd name="connsiteY1" fmla="*/ 1270000 h 3810000"/>
                <a:gd name="connsiteX2" fmla="*/ 2184400 w 11099800"/>
                <a:gd name="connsiteY2" fmla="*/ 1892300 h 3810000"/>
                <a:gd name="connsiteX3" fmla="*/ 2197100 w 11099800"/>
                <a:gd name="connsiteY3" fmla="*/ 3187700 h 3810000"/>
                <a:gd name="connsiteX4" fmla="*/ 3302000 w 11099800"/>
                <a:gd name="connsiteY4" fmla="*/ 3810000 h 3810000"/>
                <a:gd name="connsiteX5" fmla="*/ 3289300 w 11099800"/>
                <a:gd name="connsiteY5" fmla="*/ 2540000 h 3810000"/>
                <a:gd name="connsiteX6" fmla="*/ 4394200 w 11099800"/>
                <a:gd name="connsiteY6" fmla="*/ 1917700 h 3810000"/>
                <a:gd name="connsiteX7" fmla="*/ 4394200 w 11099800"/>
                <a:gd name="connsiteY7" fmla="*/ 635000 h 3810000"/>
                <a:gd name="connsiteX8" fmla="*/ 5473700 w 11099800"/>
                <a:gd name="connsiteY8" fmla="*/ 0 h 3810000"/>
                <a:gd name="connsiteX9" fmla="*/ 6578600 w 11099800"/>
                <a:gd name="connsiteY9" fmla="*/ 609600 h 3810000"/>
                <a:gd name="connsiteX10" fmla="*/ 6591300 w 11099800"/>
                <a:gd name="connsiteY10" fmla="*/ 1892300 h 3810000"/>
                <a:gd name="connsiteX11" fmla="*/ 7645400 w 11099800"/>
                <a:gd name="connsiteY11" fmla="*/ 1282700 h 3810000"/>
                <a:gd name="connsiteX12" fmla="*/ 8737600 w 11099800"/>
                <a:gd name="connsiteY12" fmla="*/ 1879600 h 3810000"/>
                <a:gd name="connsiteX13" fmla="*/ 8750300 w 11099800"/>
                <a:gd name="connsiteY13" fmla="*/ 3200400 h 3810000"/>
                <a:gd name="connsiteX14" fmla="*/ 9906000 w 11099800"/>
                <a:gd name="connsiteY14" fmla="*/ 3784600 h 3810000"/>
                <a:gd name="connsiteX15" fmla="*/ 9880600 w 11099800"/>
                <a:gd name="connsiteY15" fmla="*/ 2540000 h 3810000"/>
                <a:gd name="connsiteX16" fmla="*/ 11099800 w 11099800"/>
                <a:gd name="connsiteY16" fmla="*/ 1841500 h 38100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78600 w 11099800"/>
                <a:gd name="connsiteY9" fmla="*/ 609600 h 3848100"/>
                <a:gd name="connsiteX10" fmla="*/ 6591300 w 11099800"/>
                <a:gd name="connsiteY10" fmla="*/ 1892300 h 3848100"/>
                <a:gd name="connsiteX11" fmla="*/ 7645400 w 11099800"/>
                <a:gd name="connsiteY11" fmla="*/ 1282700 h 3848100"/>
                <a:gd name="connsiteX12" fmla="*/ 8737600 w 11099800"/>
                <a:gd name="connsiteY12" fmla="*/ 1879600 h 3848100"/>
                <a:gd name="connsiteX13" fmla="*/ 8750300 w 11099800"/>
                <a:gd name="connsiteY13" fmla="*/ 3200400 h 3848100"/>
                <a:gd name="connsiteX14" fmla="*/ 9817100 w 11099800"/>
                <a:gd name="connsiteY14" fmla="*/ 3848100 h 3848100"/>
                <a:gd name="connsiteX15" fmla="*/ 9880600 w 11099800"/>
                <a:gd name="connsiteY15" fmla="*/ 25400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78600 w 11099800"/>
                <a:gd name="connsiteY9" fmla="*/ 609600 h 3848100"/>
                <a:gd name="connsiteX10" fmla="*/ 6591300 w 11099800"/>
                <a:gd name="connsiteY10" fmla="*/ 1892300 h 3848100"/>
                <a:gd name="connsiteX11" fmla="*/ 7645400 w 11099800"/>
                <a:gd name="connsiteY11" fmla="*/ 1282700 h 3848100"/>
                <a:gd name="connsiteX12" fmla="*/ 8737600 w 11099800"/>
                <a:gd name="connsiteY12" fmla="*/ 1879600 h 3848100"/>
                <a:gd name="connsiteX13" fmla="*/ 8750300 w 11099800"/>
                <a:gd name="connsiteY13" fmla="*/ 3200400 h 3848100"/>
                <a:gd name="connsiteX14" fmla="*/ 9817100 w 11099800"/>
                <a:gd name="connsiteY14" fmla="*/ 3848100 h 3848100"/>
                <a:gd name="connsiteX15" fmla="*/ 9829800 w 11099800"/>
                <a:gd name="connsiteY15" fmla="*/ 25273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78600 w 11099800"/>
                <a:gd name="connsiteY9" fmla="*/ 609600 h 3848100"/>
                <a:gd name="connsiteX10" fmla="*/ 6591300 w 11099800"/>
                <a:gd name="connsiteY10" fmla="*/ 18923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273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78600 w 11099800"/>
                <a:gd name="connsiteY9" fmla="*/ 609600 h 3848100"/>
                <a:gd name="connsiteX10" fmla="*/ 6591300 w 11099800"/>
                <a:gd name="connsiteY10" fmla="*/ 18923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400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78600 w 11099800"/>
                <a:gd name="connsiteY9" fmla="*/ 609600 h 3848100"/>
                <a:gd name="connsiteX10" fmla="*/ 6553200 w 11099800"/>
                <a:gd name="connsiteY10" fmla="*/ 19177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400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40500 w 11099800"/>
                <a:gd name="connsiteY9" fmla="*/ 609600 h 3848100"/>
                <a:gd name="connsiteX10" fmla="*/ 6553200 w 11099800"/>
                <a:gd name="connsiteY10" fmla="*/ 19177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400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40500 w 11099800"/>
                <a:gd name="connsiteY9" fmla="*/ 609600 h 3848100"/>
                <a:gd name="connsiteX10" fmla="*/ 6553200 w 11099800"/>
                <a:gd name="connsiteY10" fmla="*/ 19177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40000 h 3848100"/>
                <a:gd name="connsiteX16" fmla="*/ 10605600 w 11099800"/>
                <a:gd name="connsiteY16" fmla="*/ 2108765 h 3848100"/>
                <a:gd name="connsiteX17" fmla="*/ 11099800 w 11099800"/>
                <a:gd name="connsiteY17"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40500 w 11099800"/>
                <a:gd name="connsiteY9" fmla="*/ 609600 h 3848100"/>
                <a:gd name="connsiteX10" fmla="*/ 6553200 w 11099800"/>
                <a:gd name="connsiteY10" fmla="*/ 19177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40000 h 3848100"/>
                <a:gd name="connsiteX16" fmla="*/ 10914478 w 11099800"/>
                <a:gd name="connsiteY16" fmla="*/ 1930549 h 3848100"/>
                <a:gd name="connsiteX17" fmla="*/ 11099800 w 11099800"/>
                <a:gd name="connsiteY17" fmla="*/ 1841500 h 3848100"/>
                <a:gd name="connsiteX0" fmla="*/ 0 w 12002409"/>
                <a:gd name="connsiteY0" fmla="*/ 1905000 h 3848100"/>
                <a:gd name="connsiteX1" fmla="*/ 1092200 w 12002409"/>
                <a:gd name="connsiteY1" fmla="*/ 1270000 h 3848100"/>
                <a:gd name="connsiteX2" fmla="*/ 2184400 w 12002409"/>
                <a:gd name="connsiteY2" fmla="*/ 1892300 h 3848100"/>
                <a:gd name="connsiteX3" fmla="*/ 2197100 w 12002409"/>
                <a:gd name="connsiteY3" fmla="*/ 3187700 h 3848100"/>
                <a:gd name="connsiteX4" fmla="*/ 3302000 w 12002409"/>
                <a:gd name="connsiteY4" fmla="*/ 3810000 h 3848100"/>
                <a:gd name="connsiteX5" fmla="*/ 3289300 w 12002409"/>
                <a:gd name="connsiteY5" fmla="*/ 2540000 h 3848100"/>
                <a:gd name="connsiteX6" fmla="*/ 4394200 w 12002409"/>
                <a:gd name="connsiteY6" fmla="*/ 1917700 h 3848100"/>
                <a:gd name="connsiteX7" fmla="*/ 4394200 w 12002409"/>
                <a:gd name="connsiteY7" fmla="*/ 635000 h 3848100"/>
                <a:gd name="connsiteX8" fmla="*/ 5473700 w 12002409"/>
                <a:gd name="connsiteY8" fmla="*/ 0 h 3848100"/>
                <a:gd name="connsiteX9" fmla="*/ 6540500 w 12002409"/>
                <a:gd name="connsiteY9" fmla="*/ 609600 h 3848100"/>
                <a:gd name="connsiteX10" fmla="*/ 6553200 w 12002409"/>
                <a:gd name="connsiteY10" fmla="*/ 1917700 h 3848100"/>
                <a:gd name="connsiteX11" fmla="*/ 7645400 w 12002409"/>
                <a:gd name="connsiteY11" fmla="*/ 1282700 h 3848100"/>
                <a:gd name="connsiteX12" fmla="*/ 8750300 w 12002409"/>
                <a:gd name="connsiteY12" fmla="*/ 1917700 h 3848100"/>
                <a:gd name="connsiteX13" fmla="*/ 8750300 w 12002409"/>
                <a:gd name="connsiteY13" fmla="*/ 3200400 h 3848100"/>
                <a:gd name="connsiteX14" fmla="*/ 9817100 w 12002409"/>
                <a:gd name="connsiteY14" fmla="*/ 3848100 h 3848100"/>
                <a:gd name="connsiteX15" fmla="*/ 9829800 w 12002409"/>
                <a:gd name="connsiteY15" fmla="*/ 2540000 h 3848100"/>
                <a:gd name="connsiteX16" fmla="*/ 10914478 w 12002409"/>
                <a:gd name="connsiteY16" fmla="*/ 1930549 h 3848100"/>
                <a:gd name="connsiteX17" fmla="*/ 12002409 w 12002409"/>
                <a:gd name="connsiteY17" fmla="*/ 2578824 h 3848100"/>
                <a:gd name="connsiteX0" fmla="*/ 0 w 12002409"/>
                <a:gd name="connsiteY0" fmla="*/ 1905000 h 3848100"/>
                <a:gd name="connsiteX1" fmla="*/ 1092200 w 12002409"/>
                <a:gd name="connsiteY1" fmla="*/ 1270000 h 3848100"/>
                <a:gd name="connsiteX2" fmla="*/ 2184400 w 12002409"/>
                <a:gd name="connsiteY2" fmla="*/ 1892300 h 3848100"/>
                <a:gd name="connsiteX3" fmla="*/ 2197100 w 12002409"/>
                <a:gd name="connsiteY3" fmla="*/ 3187700 h 3848100"/>
                <a:gd name="connsiteX4" fmla="*/ 3302000 w 12002409"/>
                <a:gd name="connsiteY4" fmla="*/ 3810000 h 3848100"/>
                <a:gd name="connsiteX5" fmla="*/ 3289300 w 12002409"/>
                <a:gd name="connsiteY5" fmla="*/ 2540000 h 3848100"/>
                <a:gd name="connsiteX6" fmla="*/ 4394200 w 12002409"/>
                <a:gd name="connsiteY6" fmla="*/ 1917700 h 3848100"/>
                <a:gd name="connsiteX7" fmla="*/ 4394200 w 12002409"/>
                <a:gd name="connsiteY7" fmla="*/ 635000 h 3848100"/>
                <a:gd name="connsiteX8" fmla="*/ 5473700 w 12002409"/>
                <a:gd name="connsiteY8" fmla="*/ 0 h 3848100"/>
                <a:gd name="connsiteX9" fmla="*/ 6540500 w 12002409"/>
                <a:gd name="connsiteY9" fmla="*/ 609600 h 3848100"/>
                <a:gd name="connsiteX10" fmla="*/ 6553200 w 12002409"/>
                <a:gd name="connsiteY10" fmla="*/ 1917700 h 3848100"/>
                <a:gd name="connsiteX11" fmla="*/ 7645400 w 12002409"/>
                <a:gd name="connsiteY11" fmla="*/ 1282700 h 3848100"/>
                <a:gd name="connsiteX12" fmla="*/ 8750300 w 12002409"/>
                <a:gd name="connsiteY12" fmla="*/ 1917700 h 3848100"/>
                <a:gd name="connsiteX13" fmla="*/ 8750300 w 12002409"/>
                <a:gd name="connsiteY13" fmla="*/ 3200400 h 3848100"/>
                <a:gd name="connsiteX14" fmla="*/ 9817100 w 12002409"/>
                <a:gd name="connsiteY14" fmla="*/ 3848100 h 3848100"/>
                <a:gd name="connsiteX15" fmla="*/ 9829800 w 12002409"/>
                <a:gd name="connsiteY15" fmla="*/ 2569786 h 3848100"/>
                <a:gd name="connsiteX16" fmla="*/ 10914478 w 12002409"/>
                <a:gd name="connsiteY16" fmla="*/ 1930549 h 3848100"/>
                <a:gd name="connsiteX17" fmla="*/ 12002409 w 12002409"/>
                <a:gd name="connsiteY17" fmla="*/ 2578824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02409" h="3848100">
                  <a:moveTo>
                    <a:pt x="0" y="1905000"/>
                  </a:moveTo>
                  <a:lnTo>
                    <a:pt x="1092200" y="1270000"/>
                  </a:lnTo>
                  <a:lnTo>
                    <a:pt x="2184400" y="1892300"/>
                  </a:lnTo>
                  <a:lnTo>
                    <a:pt x="2197100" y="3187700"/>
                  </a:lnTo>
                  <a:lnTo>
                    <a:pt x="3302000" y="3810000"/>
                  </a:lnTo>
                  <a:lnTo>
                    <a:pt x="3289300" y="2540000"/>
                  </a:lnTo>
                  <a:lnTo>
                    <a:pt x="4394200" y="1917700"/>
                  </a:lnTo>
                  <a:lnTo>
                    <a:pt x="4394200" y="635000"/>
                  </a:lnTo>
                  <a:lnTo>
                    <a:pt x="5473700" y="0"/>
                  </a:lnTo>
                  <a:lnTo>
                    <a:pt x="6540500" y="609600"/>
                  </a:lnTo>
                  <a:lnTo>
                    <a:pt x="6553200" y="1917700"/>
                  </a:lnTo>
                  <a:lnTo>
                    <a:pt x="7645400" y="1282700"/>
                  </a:lnTo>
                  <a:lnTo>
                    <a:pt x="8750300" y="1917700"/>
                  </a:lnTo>
                  <a:lnTo>
                    <a:pt x="8750300" y="3200400"/>
                  </a:lnTo>
                  <a:lnTo>
                    <a:pt x="9817100" y="3848100"/>
                  </a:lnTo>
                  <a:lnTo>
                    <a:pt x="9829800" y="2569786"/>
                  </a:lnTo>
                  <a:lnTo>
                    <a:pt x="10914478" y="1930549"/>
                  </a:lnTo>
                  <a:lnTo>
                    <a:pt x="12002409" y="2578824"/>
                  </a:lnTo>
                </a:path>
              </a:pathLst>
            </a:custGeom>
            <a:noFill/>
            <a:ln w="19050">
              <a:gradFill flip="none" rotWithShape="1">
                <a:gsLst>
                  <a:gs pos="15000">
                    <a:schemeClr val="accent1"/>
                  </a:gs>
                  <a:gs pos="100000">
                    <a:schemeClr val="accent5"/>
                  </a:gs>
                </a:gsLst>
                <a:lin ang="54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cs typeface="+mn-ea"/>
                <a:sym typeface="微软雅黑" panose="020B0503020204020204" pitchFamily="34" charset="-122"/>
              </a:endParaRPr>
            </a:p>
          </p:txBody>
        </p:sp>
        <p:sp useBgFill="1">
          <p:nvSpPr>
            <p:cNvPr id="25" name="椭圆 24">
              <a:extLst>
                <a:ext uri="{FF2B5EF4-FFF2-40B4-BE49-F238E27FC236}">
                  <a16:creationId xmlns:a16="http://schemas.microsoft.com/office/drawing/2014/main" xmlns="" id="{99018C46-B3F9-44E6-A94F-04C62EA61C1C}"/>
                </a:ext>
              </a:extLst>
            </p:cNvPr>
            <p:cNvSpPr>
              <a:spLocks noChangeAspect="1"/>
            </p:cNvSpPr>
            <p:nvPr/>
          </p:nvSpPr>
          <p:spPr>
            <a:xfrm>
              <a:off x="8589637" y="3798288"/>
              <a:ext cx="101292" cy="102288"/>
            </a:xfrm>
            <a:prstGeom prst="ellipse">
              <a:avLst/>
            </a:prstGeom>
            <a:ln w="19050">
              <a:gradFill>
                <a:gsLst>
                  <a:gs pos="0">
                    <a:schemeClr val="accent1"/>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7" name="椭圆 16">
              <a:extLst>
                <a:ext uri="{FF2B5EF4-FFF2-40B4-BE49-F238E27FC236}">
                  <a16:creationId xmlns:a16="http://schemas.microsoft.com/office/drawing/2014/main" xmlns="" id="{C332E616-68E1-433C-8A4B-F3D14B1459AA}"/>
                </a:ext>
              </a:extLst>
            </p:cNvPr>
            <p:cNvSpPr>
              <a:spLocks noChangeAspect="1"/>
            </p:cNvSpPr>
            <p:nvPr/>
          </p:nvSpPr>
          <p:spPr>
            <a:xfrm>
              <a:off x="493869" y="2627519"/>
              <a:ext cx="102475" cy="102288"/>
            </a:xfrm>
            <a:prstGeom prst="ellipse">
              <a:avLst/>
            </a:pr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8" name="椭圆 17">
              <a:extLst>
                <a:ext uri="{FF2B5EF4-FFF2-40B4-BE49-F238E27FC236}">
                  <a16:creationId xmlns:a16="http://schemas.microsoft.com/office/drawing/2014/main" xmlns="" id="{198ECEDE-A1AE-47D6-AFF4-8BC3B65768D2}"/>
                </a:ext>
              </a:extLst>
            </p:cNvPr>
            <p:cNvSpPr>
              <a:spLocks noChangeAspect="1"/>
            </p:cNvSpPr>
            <p:nvPr/>
          </p:nvSpPr>
          <p:spPr>
            <a:xfrm>
              <a:off x="2532424" y="3784097"/>
              <a:ext cx="102475" cy="102288"/>
            </a:xfrm>
            <a:prstGeom prst="ellipse">
              <a:avLst/>
            </a:pr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9" name="椭圆 18">
              <a:extLst>
                <a:ext uri="{FF2B5EF4-FFF2-40B4-BE49-F238E27FC236}">
                  <a16:creationId xmlns:a16="http://schemas.microsoft.com/office/drawing/2014/main" xmlns="" id="{F9B3A5DE-47C5-4AE1-909E-AF049D954BB3}"/>
                </a:ext>
              </a:extLst>
            </p:cNvPr>
            <p:cNvSpPr>
              <a:spLocks noChangeAspect="1"/>
            </p:cNvSpPr>
            <p:nvPr/>
          </p:nvSpPr>
          <p:spPr>
            <a:xfrm>
              <a:off x="3540562" y="3217859"/>
              <a:ext cx="102475" cy="102288"/>
            </a:xfrm>
            <a:prstGeom prst="ellipse">
              <a:avLst/>
            </a:prstGeom>
            <a:gradFill flip="none" rotWithShape="1">
              <a:gsLst>
                <a:gs pos="10000">
                  <a:schemeClr val="accent1"/>
                </a:gs>
                <a:gs pos="10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0" name="椭圆 19">
              <a:extLst>
                <a:ext uri="{FF2B5EF4-FFF2-40B4-BE49-F238E27FC236}">
                  <a16:creationId xmlns:a16="http://schemas.microsoft.com/office/drawing/2014/main" xmlns="" id="{761C9844-F256-4A09-9392-9A755B52727B}"/>
                </a:ext>
              </a:extLst>
            </p:cNvPr>
            <p:cNvSpPr>
              <a:spLocks noChangeAspect="1"/>
            </p:cNvSpPr>
            <p:nvPr/>
          </p:nvSpPr>
          <p:spPr>
            <a:xfrm>
              <a:off x="4560287" y="1487159"/>
              <a:ext cx="102475" cy="102288"/>
            </a:xfrm>
            <a:prstGeom prst="ellipse">
              <a:avLst/>
            </a:prstGeom>
            <a:gradFill>
              <a:gsLst>
                <a:gs pos="35000">
                  <a:schemeClr val="accent1"/>
                </a:gs>
                <a:gs pos="10000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1" name="椭圆 20">
              <a:extLst>
                <a:ext uri="{FF2B5EF4-FFF2-40B4-BE49-F238E27FC236}">
                  <a16:creationId xmlns:a16="http://schemas.microsoft.com/office/drawing/2014/main" xmlns="" id="{1CBD2880-D0AC-497D-A243-D651DB2DA250}"/>
                </a:ext>
              </a:extLst>
            </p:cNvPr>
            <p:cNvSpPr>
              <a:spLocks noChangeAspect="1"/>
            </p:cNvSpPr>
            <p:nvPr/>
          </p:nvSpPr>
          <p:spPr>
            <a:xfrm>
              <a:off x="6556736" y="2636185"/>
              <a:ext cx="102475" cy="102288"/>
            </a:xfrm>
            <a:prstGeom prst="ellipse">
              <a:avLst/>
            </a:pr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2" name="椭圆 21">
              <a:extLst>
                <a:ext uri="{FF2B5EF4-FFF2-40B4-BE49-F238E27FC236}">
                  <a16:creationId xmlns:a16="http://schemas.microsoft.com/office/drawing/2014/main" xmlns="" id="{3B20675E-A0E2-4872-95BB-AFBA5D139D2D}"/>
                </a:ext>
              </a:extLst>
            </p:cNvPr>
            <p:cNvSpPr>
              <a:spLocks noChangeAspect="1"/>
            </p:cNvSpPr>
            <p:nvPr/>
          </p:nvSpPr>
          <p:spPr>
            <a:xfrm>
              <a:off x="9590838" y="3229659"/>
              <a:ext cx="102475" cy="102288"/>
            </a:xfrm>
            <a:prstGeom prst="ellipse">
              <a:avLst/>
            </a:prstGeom>
            <a:gradFill>
              <a:gsLst>
                <a:gs pos="1000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4" name="椭圆 23">
              <a:extLst>
                <a:ext uri="{FF2B5EF4-FFF2-40B4-BE49-F238E27FC236}">
                  <a16:creationId xmlns:a16="http://schemas.microsoft.com/office/drawing/2014/main" xmlns="" id="{C4265B02-3613-4379-A733-4F602EAE887D}"/>
                </a:ext>
              </a:extLst>
            </p:cNvPr>
            <p:cNvSpPr>
              <a:spLocks noChangeAspect="1"/>
            </p:cNvSpPr>
            <p:nvPr/>
          </p:nvSpPr>
          <p:spPr>
            <a:xfrm>
              <a:off x="11578529" y="3239701"/>
              <a:ext cx="102475" cy="102288"/>
            </a:xfrm>
            <a:prstGeom prst="ellipse">
              <a:avLst/>
            </a:prstGeom>
            <a:gradFill>
              <a:gsLst>
                <a:gs pos="1000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sp>
        <p:nvSpPr>
          <p:cNvPr id="33" name="文本框 32">
            <a:extLst>
              <a:ext uri="{FF2B5EF4-FFF2-40B4-BE49-F238E27FC236}">
                <a16:creationId xmlns:a16="http://schemas.microsoft.com/office/drawing/2014/main" xmlns="" id="{51FB1784-5B22-4D0E-A687-B1EB3B59B9CF}"/>
              </a:ext>
            </a:extLst>
          </p:cNvPr>
          <p:cNvSpPr txBox="1"/>
          <p:nvPr/>
        </p:nvSpPr>
        <p:spPr>
          <a:xfrm>
            <a:off x="340111" y="3020547"/>
            <a:ext cx="1939822" cy="860941"/>
          </a:xfrm>
          <a:prstGeom prst="rect">
            <a:avLst/>
          </a:prstGeom>
          <a:noFill/>
        </p:spPr>
        <p:txBody>
          <a:bodyPr wrap="square" lIns="0" tIns="0" rIns="0" bIns="0" rtlCol="0">
            <a:spAutoFit/>
          </a:bodyPr>
          <a:lstStyle/>
          <a:p>
            <a:pPr algn="just" hangingPunct="0">
              <a:lnSpc>
                <a:spcPct val="120000"/>
              </a:lnSpc>
            </a:pPr>
            <a:r>
              <a:rPr lang="en-US" altLang="zh-CN" sz="16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头号玩家</a:t>
            </a:r>
            <a:r>
              <a:rPr lang="en-US" altLang="zh-CN" sz="16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上映，人们对元宇宙有了具象化的认识</a:t>
            </a:r>
          </a:p>
        </p:txBody>
      </p:sp>
      <p:sp>
        <p:nvSpPr>
          <p:cNvPr id="34" name="文本框 33">
            <a:extLst>
              <a:ext uri="{FF2B5EF4-FFF2-40B4-BE49-F238E27FC236}">
                <a16:creationId xmlns:a16="http://schemas.microsoft.com/office/drawing/2014/main" xmlns="" id="{BDDAA648-75BB-48A4-9C23-7539EB34ABD6}"/>
              </a:ext>
            </a:extLst>
          </p:cNvPr>
          <p:cNvSpPr txBox="1"/>
          <p:nvPr/>
        </p:nvSpPr>
        <p:spPr>
          <a:xfrm>
            <a:off x="9919204" y="3387008"/>
            <a:ext cx="1940400" cy="27001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pPr algn="l"/>
            <a:r>
              <a:rPr lang="en-US" altLang="zh-CN" b="1" dirty="0">
                <a:latin typeface="+mn-ea"/>
                <a:cs typeface="+mn-ea"/>
                <a:sym typeface="微软雅黑" panose="020B0503020204020204" pitchFamily="34" charset="-122"/>
              </a:rPr>
              <a:t>2020-2021</a:t>
            </a:r>
            <a:r>
              <a:rPr lang="zh-CN" altLang="en-US" b="1" dirty="0">
                <a:latin typeface="+mn-ea"/>
                <a:cs typeface="+mn-ea"/>
                <a:sym typeface="微软雅黑" panose="020B0503020204020204" pitchFamily="34" charset="-122"/>
              </a:rPr>
              <a:t>年</a:t>
            </a:r>
            <a:endParaRPr lang="zh-CN" altLang="en-US" dirty="0">
              <a:latin typeface="+mn-ea"/>
              <a:cs typeface="+mn-ea"/>
              <a:sym typeface="微软雅黑" panose="020B0503020204020204" pitchFamily="34" charset="-122"/>
            </a:endParaRPr>
          </a:p>
        </p:txBody>
      </p:sp>
      <p:sp>
        <p:nvSpPr>
          <p:cNvPr id="35" name="文本框 34">
            <a:extLst>
              <a:ext uri="{FF2B5EF4-FFF2-40B4-BE49-F238E27FC236}">
                <a16:creationId xmlns:a16="http://schemas.microsoft.com/office/drawing/2014/main" xmlns="" id="{921A197E-B999-42AA-BBCA-2C0FBBCE02FB}"/>
              </a:ext>
            </a:extLst>
          </p:cNvPr>
          <p:cNvSpPr txBox="1"/>
          <p:nvPr/>
        </p:nvSpPr>
        <p:spPr>
          <a:xfrm>
            <a:off x="1404611" y="4885356"/>
            <a:ext cx="2036547" cy="86139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pPr algn="l"/>
            <a:r>
              <a:rPr lang="en-US" altLang="zh-CN" dirty="0" err="1">
                <a:latin typeface="+mn-ea"/>
                <a:cs typeface="+mn-ea"/>
                <a:sym typeface="微软雅黑" panose="020B0503020204020204" pitchFamily="34" charset="-122"/>
              </a:rPr>
              <a:t>Marshamello</a:t>
            </a:r>
            <a:r>
              <a:rPr lang="zh-CN" altLang="en-US" dirty="0">
                <a:latin typeface="+mn-ea"/>
                <a:cs typeface="+mn-ea"/>
                <a:sym typeface="微软雅黑" panose="020B0503020204020204" pitchFamily="34" charset="-122"/>
              </a:rPr>
              <a:t>和</a:t>
            </a:r>
            <a:r>
              <a:rPr lang="en-US" altLang="zh-CN" dirty="0">
                <a:latin typeface="+mn-ea"/>
                <a:cs typeface="+mn-ea"/>
                <a:sym typeface="微软雅黑" panose="020B0503020204020204" pitchFamily="34" charset="-122"/>
              </a:rPr>
              <a:t>Travis Scott</a:t>
            </a:r>
            <a:r>
              <a:rPr lang="zh-CN" altLang="en-US" dirty="0">
                <a:latin typeface="+mn-ea"/>
                <a:cs typeface="+mn-ea"/>
                <a:sym typeface="微软雅黑" panose="020B0503020204020204" pitchFamily="34" charset="-122"/>
              </a:rPr>
              <a:t>先后在</a:t>
            </a:r>
            <a:r>
              <a:rPr lang="en-US" altLang="zh-CN" dirty="0">
                <a:latin typeface="+mn-ea"/>
                <a:cs typeface="+mn-ea"/>
                <a:sym typeface="微软雅黑" panose="020B0503020204020204" pitchFamily="34" charset="-122"/>
              </a:rPr>
              <a:t>《</a:t>
            </a:r>
            <a:r>
              <a:rPr lang="zh-CN" altLang="en-US" dirty="0">
                <a:latin typeface="+mn-ea"/>
                <a:cs typeface="+mn-ea"/>
                <a:sym typeface="微软雅黑" panose="020B0503020204020204" pitchFamily="34" charset="-122"/>
              </a:rPr>
              <a:t>堡垒之夜</a:t>
            </a:r>
            <a:r>
              <a:rPr lang="en-US" altLang="zh-CN" dirty="0">
                <a:latin typeface="+mn-ea"/>
                <a:cs typeface="+mn-ea"/>
                <a:sym typeface="微软雅黑" panose="020B0503020204020204" pitchFamily="34" charset="-122"/>
              </a:rPr>
              <a:t>》</a:t>
            </a:r>
            <a:r>
              <a:rPr lang="zh-CN" altLang="en-US" dirty="0">
                <a:latin typeface="+mn-ea"/>
                <a:cs typeface="+mn-ea"/>
                <a:sym typeface="微软雅黑" panose="020B0503020204020204" pitchFamily="34" charset="-122"/>
              </a:rPr>
              <a:t>举办虚拟演唱会</a:t>
            </a:r>
          </a:p>
        </p:txBody>
      </p:sp>
      <p:sp>
        <p:nvSpPr>
          <p:cNvPr id="36" name="文本框 35">
            <a:extLst>
              <a:ext uri="{FF2B5EF4-FFF2-40B4-BE49-F238E27FC236}">
                <a16:creationId xmlns:a16="http://schemas.microsoft.com/office/drawing/2014/main" xmlns="" id="{45F86BA3-3E1B-45D0-B576-C7657A4D6E10}"/>
              </a:ext>
            </a:extLst>
          </p:cNvPr>
          <p:cNvSpPr txBox="1"/>
          <p:nvPr/>
        </p:nvSpPr>
        <p:spPr>
          <a:xfrm>
            <a:off x="3542150" y="3695143"/>
            <a:ext cx="1940400" cy="860941"/>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en-US" altLang="zh-CN" dirty="0">
                <a:latin typeface="+mn-ea"/>
                <a:cs typeface="+mn-ea"/>
                <a:sym typeface="微软雅黑" panose="020B0503020204020204" pitchFamily="34" charset="-122"/>
              </a:rPr>
              <a:t>Roblox</a:t>
            </a:r>
            <a:r>
              <a:rPr lang="zh-CN" altLang="en-US" dirty="0">
                <a:latin typeface="+mn-ea"/>
                <a:cs typeface="+mn-ea"/>
                <a:sym typeface="微软雅黑" panose="020B0503020204020204" pitchFamily="34" charset="-122"/>
              </a:rPr>
              <a:t>上市，把元宇宙概念写入招股书，元宇宙概念爆火出圈</a:t>
            </a:r>
          </a:p>
        </p:txBody>
      </p:sp>
      <p:sp>
        <p:nvSpPr>
          <p:cNvPr id="37" name="文本框 36">
            <a:extLst>
              <a:ext uri="{FF2B5EF4-FFF2-40B4-BE49-F238E27FC236}">
                <a16:creationId xmlns:a16="http://schemas.microsoft.com/office/drawing/2014/main" xmlns="" id="{2EB0BF16-C7BA-420F-9B38-53B4693D6DB5}"/>
              </a:ext>
            </a:extLst>
          </p:cNvPr>
          <p:cNvSpPr txBox="1"/>
          <p:nvPr/>
        </p:nvSpPr>
        <p:spPr>
          <a:xfrm>
            <a:off x="4600170" y="1556344"/>
            <a:ext cx="1940400" cy="27001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en-US" altLang="zh-CN" b="1" dirty="0">
                <a:latin typeface="+mn-ea"/>
                <a:cs typeface="+mn-ea"/>
                <a:sym typeface="微软雅黑" panose="020B0503020204020204" pitchFamily="34" charset="-122"/>
              </a:rPr>
              <a:t>2020</a:t>
            </a:r>
            <a:r>
              <a:rPr lang="zh-CN" altLang="en-US" b="1" dirty="0">
                <a:latin typeface="+mn-ea"/>
                <a:cs typeface="+mn-ea"/>
                <a:sym typeface="微软雅黑" panose="020B0503020204020204" pitchFamily="34" charset="-122"/>
              </a:rPr>
              <a:t>年</a:t>
            </a:r>
            <a:r>
              <a:rPr lang="en-US" altLang="zh-CN" b="1" dirty="0">
                <a:latin typeface="+mn-ea"/>
                <a:cs typeface="+mn-ea"/>
                <a:sym typeface="微软雅黑" panose="020B0503020204020204" pitchFamily="34" charset="-122"/>
              </a:rPr>
              <a:t>7</a:t>
            </a:r>
            <a:r>
              <a:rPr lang="zh-CN" altLang="en-US" b="1" dirty="0">
                <a:latin typeface="+mn-ea"/>
                <a:cs typeface="+mn-ea"/>
                <a:sym typeface="微软雅黑" panose="020B0503020204020204" pitchFamily="34" charset="-122"/>
              </a:rPr>
              <a:t>月</a:t>
            </a:r>
            <a:endParaRPr lang="zh-CN" altLang="en-US" dirty="0">
              <a:latin typeface="+mn-ea"/>
              <a:cs typeface="+mn-ea"/>
              <a:sym typeface="微软雅黑" panose="020B0503020204020204" pitchFamily="34" charset="-122"/>
            </a:endParaRPr>
          </a:p>
        </p:txBody>
      </p:sp>
      <p:sp>
        <p:nvSpPr>
          <p:cNvPr id="38" name="文本框 37">
            <a:extLst>
              <a:ext uri="{FF2B5EF4-FFF2-40B4-BE49-F238E27FC236}">
                <a16:creationId xmlns:a16="http://schemas.microsoft.com/office/drawing/2014/main" xmlns="" id="{9A08621C-790F-4B3B-AB7B-D1CD34747AE0}"/>
              </a:ext>
            </a:extLst>
          </p:cNvPr>
          <p:cNvSpPr txBox="1"/>
          <p:nvPr/>
        </p:nvSpPr>
        <p:spPr>
          <a:xfrm>
            <a:off x="6724128" y="2767427"/>
            <a:ext cx="1940400" cy="27001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en-US" altLang="zh-CN" b="1" dirty="0">
                <a:latin typeface="+mn-ea"/>
                <a:cs typeface="+mn-ea"/>
                <a:sym typeface="微软雅黑" panose="020B0503020204020204" pitchFamily="34" charset="-122"/>
              </a:rPr>
              <a:t>2020</a:t>
            </a:r>
            <a:r>
              <a:rPr lang="zh-CN" altLang="en-US" b="1" dirty="0">
                <a:latin typeface="+mn-ea"/>
                <a:cs typeface="+mn-ea"/>
                <a:sym typeface="微软雅黑" panose="020B0503020204020204" pitchFamily="34" charset="-122"/>
              </a:rPr>
              <a:t>年</a:t>
            </a:r>
            <a:r>
              <a:rPr lang="en-US" altLang="zh-CN" b="1" dirty="0">
                <a:latin typeface="+mn-ea"/>
                <a:cs typeface="+mn-ea"/>
                <a:sym typeface="微软雅黑" panose="020B0503020204020204" pitchFamily="34" charset="-122"/>
              </a:rPr>
              <a:t>12</a:t>
            </a:r>
            <a:r>
              <a:rPr lang="zh-CN" altLang="en-US" b="1" dirty="0">
                <a:latin typeface="+mn-ea"/>
                <a:cs typeface="+mn-ea"/>
                <a:sym typeface="微软雅黑" panose="020B0503020204020204" pitchFamily="34" charset="-122"/>
              </a:rPr>
              <a:t>月</a:t>
            </a:r>
            <a:endParaRPr lang="zh-CN" altLang="en-US" dirty="0">
              <a:latin typeface="+mn-ea"/>
              <a:cs typeface="+mn-ea"/>
              <a:sym typeface="微软雅黑" panose="020B0503020204020204" pitchFamily="34" charset="-122"/>
            </a:endParaRPr>
          </a:p>
        </p:txBody>
      </p:sp>
      <p:sp>
        <p:nvSpPr>
          <p:cNvPr id="39" name="文本框 38">
            <a:extLst>
              <a:ext uri="{FF2B5EF4-FFF2-40B4-BE49-F238E27FC236}">
                <a16:creationId xmlns:a16="http://schemas.microsoft.com/office/drawing/2014/main" xmlns="" id="{740A7035-80D7-4125-80AF-8B476B63B5B6}"/>
              </a:ext>
            </a:extLst>
          </p:cNvPr>
          <p:cNvSpPr txBox="1"/>
          <p:nvPr/>
        </p:nvSpPr>
        <p:spPr>
          <a:xfrm>
            <a:off x="7793059" y="4559826"/>
            <a:ext cx="1940400" cy="27001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en-US" altLang="zh-CN" b="1" dirty="0">
                <a:latin typeface="+mn-ea"/>
                <a:cs typeface="+mn-ea"/>
                <a:sym typeface="微软雅黑" panose="020B0503020204020204" pitchFamily="34" charset="-122"/>
              </a:rPr>
              <a:t>2021</a:t>
            </a:r>
            <a:r>
              <a:rPr lang="zh-CN" altLang="en-US" b="1" dirty="0">
                <a:latin typeface="+mn-ea"/>
                <a:cs typeface="+mn-ea"/>
                <a:sym typeface="微软雅黑" panose="020B0503020204020204" pitchFamily="34" charset="-122"/>
              </a:rPr>
              <a:t>年</a:t>
            </a:r>
            <a:r>
              <a:rPr lang="en-US" altLang="zh-CN" b="1" dirty="0">
                <a:latin typeface="+mn-ea"/>
                <a:cs typeface="+mn-ea"/>
                <a:sym typeface="微软雅黑" panose="020B0503020204020204" pitchFamily="34" charset="-122"/>
              </a:rPr>
              <a:t>3</a:t>
            </a:r>
            <a:r>
              <a:rPr lang="zh-CN" altLang="en-US" b="1" dirty="0">
                <a:latin typeface="+mn-ea"/>
                <a:cs typeface="+mn-ea"/>
                <a:sym typeface="微软雅黑" panose="020B0503020204020204" pitchFamily="34" charset="-122"/>
              </a:rPr>
              <a:t>月</a:t>
            </a:r>
            <a:endParaRPr lang="zh-CN" altLang="en-US" dirty="0">
              <a:latin typeface="+mn-ea"/>
              <a:cs typeface="+mn-ea"/>
              <a:sym typeface="微软雅黑" panose="020B0503020204020204" pitchFamily="34" charset="-122"/>
            </a:endParaRPr>
          </a:p>
        </p:txBody>
      </p:sp>
      <p:sp>
        <p:nvSpPr>
          <p:cNvPr id="41" name="文本框 40">
            <a:extLst>
              <a:ext uri="{FF2B5EF4-FFF2-40B4-BE49-F238E27FC236}">
                <a16:creationId xmlns:a16="http://schemas.microsoft.com/office/drawing/2014/main" xmlns="" id="{49C1CD9D-708D-4950-B2EB-19B199C50061}"/>
              </a:ext>
            </a:extLst>
          </p:cNvPr>
          <p:cNvSpPr txBox="1"/>
          <p:nvPr/>
        </p:nvSpPr>
        <p:spPr>
          <a:xfrm>
            <a:off x="1404612" y="4566278"/>
            <a:ext cx="1523478" cy="268087"/>
          </a:xfrm>
          <a:prstGeom prst="rect">
            <a:avLst/>
          </a:prstGeom>
          <a:noFill/>
        </p:spPr>
        <p:txBody>
          <a:bodyPr wrap="square" lIns="0" tIns="0" rIns="0" bIns="0" rtlCol="0">
            <a:spAutoFit/>
          </a:bodyPr>
          <a:lstStyle/>
          <a:p>
            <a:pPr algn="l">
              <a:lnSpc>
                <a:spcPct val="120000"/>
              </a:lnSpc>
            </a:pPr>
            <a:r>
              <a:rPr lang="en-US" altLang="zh-CN" sz="1600" b="1" dirty="0">
                <a:latin typeface="+mn-ea"/>
                <a:cs typeface="+mn-ea"/>
                <a:sym typeface="微软雅黑" panose="020B0503020204020204" pitchFamily="34" charset="-122"/>
              </a:rPr>
              <a:t>2019-2020</a:t>
            </a:r>
            <a:r>
              <a:rPr lang="zh-CN" altLang="en-US" sz="1600" b="1" dirty="0">
                <a:latin typeface="+mn-ea"/>
                <a:cs typeface="+mn-ea"/>
                <a:sym typeface="微软雅黑" panose="020B0503020204020204" pitchFamily="34" charset="-122"/>
              </a:rPr>
              <a:t>年</a:t>
            </a:r>
            <a:endParaRPr lang="zh-CN" altLang="en-US" sz="1600" dirty="0">
              <a:latin typeface="+mn-ea"/>
              <a:cs typeface="+mn-ea"/>
              <a:sym typeface="微软雅黑" panose="020B0503020204020204" pitchFamily="34" charset="-122"/>
            </a:endParaRPr>
          </a:p>
        </p:txBody>
      </p:sp>
      <p:sp>
        <p:nvSpPr>
          <p:cNvPr id="42" name="文本框 41">
            <a:extLst>
              <a:ext uri="{FF2B5EF4-FFF2-40B4-BE49-F238E27FC236}">
                <a16:creationId xmlns:a16="http://schemas.microsoft.com/office/drawing/2014/main" xmlns="" id="{1D112DCD-0EDC-430A-97D6-0A8FC80A6A5B}"/>
              </a:ext>
            </a:extLst>
          </p:cNvPr>
          <p:cNvSpPr txBox="1"/>
          <p:nvPr/>
        </p:nvSpPr>
        <p:spPr>
          <a:xfrm>
            <a:off x="340111" y="2712420"/>
            <a:ext cx="1329323" cy="268087"/>
          </a:xfrm>
          <a:prstGeom prst="rect">
            <a:avLst/>
          </a:prstGeom>
          <a:noFill/>
        </p:spPr>
        <p:txBody>
          <a:bodyPr wrap="square" lIns="0" tIns="0" rIns="0" bIns="0" rtlCol="0">
            <a:spAutoFit/>
          </a:bodyPr>
          <a:lstStyle/>
          <a:p>
            <a:pPr algn="l">
              <a:lnSpc>
                <a:spcPct val="120000"/>
              </a:lnSpc>
            </a:pPr>
            <a:r>
              <a:rPr lang="en-US" altLang="zh-CN" sz="1600" b="1" dirty="0">
                <a:latin typeface="+mn-ea"/>
                <a:cs typeface="+mn-ea"/>
                <a:sym typeface="微软雅黑" panose="020B0503020204020204" pitchFamily="34" charset="-122"/>
              </a:rPr>
              <a:t>2018</a:t>
            </a:r>
            <a:r>
              <a:rPr lang="zh-CN" altLang="en-US" sz="1600" b="1" dirty="0">
                <a:latin typeface="+mn-ea"/>
                <a:cs typeface="+mn-ea"/>
                <a:sym typeface="微软雅黑" panose="020B0503020204020204" pitchFamily="34" charset="-122"/>
              </a:rPr>
              <a:t>年</a:t>
            </a:r>
            <a:r>
              <a:rPr lang="en-US" altLang="zh-CN" sz="1600" b="1" dirty="0">
                <a:latin typeface="+mn-ea"/>
                <a:cs typeface="+mn-ea"/>
                <a:sym typeface="微软雅黑" panose="020B0503020204020204" pitchFamily="34" charset="-122"/>
              </a:rPr>
              <a:t>3</a:t>
            </a:r>
            <a:r>
              <a:rPr lang="zh-CN" altLang="en-US" sz="1600" b="1" dirty="0">
                <a:latin typeface="+mn-ea"/>
                <a:cs typeface="+mn-ea"/>
                <a:sym typeface="微软雅黑" panose="020B0503020204020204" pitchFamily="34" charset="-122"/>
              </a:rPr>
              <a:t>月</a:t>
            </a:r>
            <a:endParaRPr lang="zh-CN" altLang="en-US" sz="1600" dirty="0">
              <a:latin typeface="+mn-ea"/>
              <a:cs typeface="+mn-ea"/>
              <a:sym typeface="微软雅黑" panose="020B0503020204020204" pitchFamily="34" charset="-122"/>
            </a:endParaRPr>
          </a:p>
        </p:txBody>
      </p:sp>
      <p:sp>
        <p:nvSpPr>
          <p:cNvPr id="43" name="文本框 42">
            <a:extLst>
              <a:ext uri="{FF2B5EF4-FFF2-40B4-BE49-F238E27FC236}">
                <a16:creationId xmlns:a16="http://schemas.microsoft.com/office/drawing/2014/main" xmlns="" id="{3B0B65C4-BD05-45E6-9806-BC4996AA6885}"/>
              </a:ext>
            </a:extLst>
          </p:cNvPr>
          <p:cNvSpPr txBox="1"/>
          <p:nvPr/>
        </p:nvSpPr>
        <p:spPr>
          <a:xfrm>
            <a:off x="3542150" y="3374123"/>
            <a:ext cx="1476767" cy="268087"/>
          </a:xfrm>
          <a:prstGeom prst="rect">
            <a:avLst/>
          </a:prstGeom>
          <a:noFill/>
        </p:spPr>
        <p:txBody>
          <a:bodyPr wrap="square" lIns="0" tIns="0" rIns="0" bIns="0" rtlCol="0">
            <a:spAutoFit/>
          </a:bodyPr>
          <a:lstStyle/>
          <a:p>
            <a:pPr algn="l">
              <a:lnSpc>
                <a:spcPct val="120000"/>
              </a:lnSpc>
            </a:pPr>
            <a:r>
              <a:rPr lang="en-US" altLang="zh-CN" sz="1600" b="1" dirty="0">
                <a:latin typeface="+mn-ea"/>
                <a:cs typeface="+mn-ea"/>
                <a:sym typeface="微软雅黑" panose="020B0503020204020204" pitchFamily="34" charset="-122"/>
              </a:rPr>
              <a:t>2020</a:t>
            </a:r>
            <a:r>
              <a:rPr lang="zh-CN" altLang="en-US" sz="1600" b="1" dirty="0">
                <a:latin typeface="+mn-ea"/>
                <a:cs typeface="+mn-ea"/>
                <a:sym typeface="微软雅黑" panose="020B0503020204020204" pitchFamily="34" charset="-122"/>
              </a:rPr>
              <a:t>年</a:t>
            </a:r>
            <a:r>
              <a:rPr lang="en-US" altLang="zh-CN" sz="1600" b="1" dirty="0">
                <a:latin typeface="+mn-ea"/>
                <a:cs typeface="+mn-ea"/>
                <a:sym typeface="微软雅黑" panose="020B0503020204020204" pitchFamily="34" charset="-122"/>
              </a:rPr>
              <a:t>3</a:t>
            </a:r>
            <a:r>
              <a:rPr lang="zh-CN" altLang="en-US" sz="1600" b="1" dirty="0">
                <a:latin typeface="+mn-ea"/>
                <a:cs typeface="+mn-ea"/>
                <a:sym typeface="微软雅黑" panose="020B0503020204020204" pitchFamily="34" charset="-122"/>
              </a:rPr>
              <a:t>月</a:t>
            </a:r>
            <a:endParaRPr lang="zh-CN" altLang="en-US" sz="1600" dirty="0">
              <a:latin typeface="+mn-ea"/>
              <a:cs typeface="+mn-ea"/>
              <a:sym typeface="微软雅黑" panose="020B0503020204020204" pitchFamily="34" charset="-122"/>
            </a:endParaRPr>
          </a:p>
        </p:txBody>
      </p:sp>
      <p:sp>
        <p:nvSpPr>
          <p:cNvPr id="44" name="文本框 43">
            <a:extLst>
              <a:ext uri="{FF2B5EF4-FFF2-40B4-BE49-F238E27FC236}">
                <a16:creationId xmlns:a16="http://schemas.microsoft.com/office/drawing/2014/main" xmlns="" id="{716FC042-B03D-4352-90EE-8426FEEFCA1C}"/>
              </a:ext>
            </a:extLst>
          </p:cNvPr>
          <p:cNvSpPr txBox="1"/>
          <p:nvPr/>
        </p:nvSpPr>
        <p:spPr>
          <a:xfrm>
            <a:off x="4596088" y="1902047"/>
            <a:ext cx="1942116" cy="27001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zh-CN" altLang="en-US" dirty="0">
                <a:latin typeface="+mn-ea"/>
                <a:cs typeface="+mn-ea"/>
                <a:sym typeface="微软雅黑" panose="020B0503020204020204" pitchFamily="34" charset="-122"/>
              </a:rPr>
              <a:t>基于以太坊</a:t>
            </a:r>
            <a:r>
              <a:rPr lang="en-US" altLang="zh-CN" dirty="0">
                <a:latin typeface="+mn-ea"/>
                <a:cs typeface="+mn-ea"/>
                <a:sym typeface="微软雅黑" panose="020B0503020204020204" pitchFamily="34" charset="-122"/>
              </a:rPr>
              <a:t>2.0</a:t>
            </a:r>
            <a:r>
              <a:rPr lang="zh-CN" altLang="en-US" dirty="0">
                <a:latin typeface="+mn-ea"/>
                <a:cs typeface="+mn-ea"/>
                <a:sym typeface="微软雅黑" panose="020B0503020204020204" pitchFamily="34" charset="-122"/>
              </a:rPr>
              <a:t>启动</a:t>
            </a:r>
          </a:p>
        </p:txBody>
      </p:sp>
      <p:sp>
        <p:nvSpPr>
          <p:cNvPr id="45" name="文本框 44">
            <a:extLst>
              <a:ext uri="{FF2B5EF4-FFF2-40B4-BE49-F238E27FC236}">
                <a16:creationId xmlns:a16="http://schemas.microsoft.com/office/drawing/2014/main" xmlns="" id="{E2CE5F6C-C238-49D0-B9F4-482296CD166E}"/>
              </a:ext>
            </a:extLst>
          </p:cNvPr>
          <p:cNvSpPr txBox="1"/>
          <p:nvPr/>
        </p:nvSpPr>
        <p:spPr>
          <a:xfrm>
            <a:off x="6724128" y="3117170"/>
            <a:ext cx="1940400" cy="89068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pPr algn="l"/>
            <a:r>
              <a:rPr lang="zh-CN" altLang="en-US" dirty="0">
                <a:latin typeface="+mn-ea"/>
                <a:cs typeface="+mn-ea"/>
                <a:sym typeface="微软雅黑" panose="020B0503020204020204" pitchFamily="34" charset="-122"/>
              </a:rPr>
              <a:t>面向企业的实时仿真和协作平台</a:t>
            </a:r>
            <a:r>
              <a:rPr lang="en-US" altLang="zh-CN" dirty="0">
                <a:latin typeface="+mn-ea"/>
                <a:cs typeface="+mn-ea"/>
                <a:sym typeface="微软雅黑" panose="020B0503020204020204" pitchFamily="34" charset="-122"/>
              </a:rPr>
              <a:t>Omniverse</a:t>
            </a:r>
            <a:r>
              <a:rPr lang="zh-CN" altLang="en-US" dirty="0">
                <a:latin typeface="+mn-ea"/>
                <a:cs typeface="+mn-ea"/>
                <a:sym typeface="微软雅黑" panose="020B0503020204020204" pitchFamily="34" charset="-122"/>
              </a:rPr>
              <a:t>上线</a:t>
            </a:r>
          </a:p>
        </p:txBody>
      </p:sp>
      <p:sp>
        <p:nvSpPr>
          <p:cNvPr id="46" name="文本框 45">
            <a:extLst>
              <a:ext uri="{FF2B5EF4-FFF2-40B4-BE49-F238E27FC236}">
                <a16:creationId xmlns:a16="http://schemas.microsoft.com/office/drawing/2014/main" xmlns="" id="{EF6C0F3F-79B6-47A4-89D4-EBF46E6B77D4}"/>
              </a:ext>
            </a:extLst>
          </p:cNvPr>
          <p:cNvSpPr txBox="1"/>
          <p:nvPr/>
        </p:nvSpPr>
        <p:spPr>
          <a:xfrm>
            <a:off x="7793059" y="4890317"/>
            <a:ext cx="1940401" cy="860941"/>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zh-CN" altLang="en-US" dirty="0">
                <a:latin typeface="+mn-ea"/>
                <a:cs typeface="+mn-ea"/>
                <a:sym typeface="微软雅黑" panose="020B0503020204020204" pitchFamily="34" charset="-122"/>
              </a:rPr>
              <a:t>中国元宇宙赛道移动沙盒平台</a:t>
            </a:r>
            <a:r>
              <a:rPr lang="en-US" altLang="zh-CN" dirty="0" err="1">
                <a:latin typeface="+mn-ea"/>
                <a:cs typeface="+mn-ea"/>
                <a:sym typeface="微软雅黑" panose="020B0503020204020204" pitchFamily="34" charset="-122"/>
              </a:rPr>
              <a:t>MetaAPP</a:t>
            </a:r>
            <a:r>
              <a:rPr lang="zh-CN" altLang="en-US" dirty="0">
                <a:latin typeface="+mn-ea"/>
                <a:cs typeface="+mn-ea"/>
                <a:sym typeface="微软雅黑" panose="020B0503020204020204" pitchFamily="34" charset="-122"/>
              </a:rPr>
              <a:t>完成</a:t>
            </a:r>
            <a:r>
              <a:rPr lang="en-US" altLang="zh-CN" dirty="0">
                <a:latin typeface="+mn-ea"/>
                <a:cs typeface="+mn-ea"/>
                <a:sym typeface="微软雅黑" panose="020B0503020204020204" pitchFamily="34" charset="-122"/>
              </a:rPr>
              <a:t>C</a:t>
            </a:r>
            <a:r>
              <a:rPr lang="zh-CN" altLang="en-US" dirty="0">
                <a:latin typeface="+mn-ea"/>
                <a:cs typeface="+mn-ea"/>
                <a:sym typeface="微软雅黑" panose="020B0503020204020204" pitchFamily="34" charset="-122"/>
              </a:rPr>
              <a:t>轮</a:t>
            </a:r>
            <a:r>
              <a:rPr lang="en-US" altLang="zh-CN" dirty="0">
                <a:latin typeface="+mn-ea"/>
                <a:cs typeface="+mn-ea"/>
                <a:sym typeface="微软雅黑" panose="020B0503020204020204" pitchFamily="34" charset="-122"/>
              </a:rPr>
              <a:t>1</a:t>
            </a:r>
            <a:r>
              <a:rPr lang="zh-CN" altLang="en-US" dirty="0">
                <a:latin typeface="+mn-ea"/>
                <a:cs typeface="+mn-ea"/>
                <a:sym typeface="微软雅黑" panose="020B0503020204020204" pitchFamily="34" charset="-122"/>
              </a:rPr>
              <a:t>亿美元融资</a:t>
            </a:r>
          </a:p>
        </p:txBody>
      </p:sp>
      <p:sp>
        <p:nvSpPr>
          <p:cNvPr id="47" name="文本框 46">
            <a:extLst>
              <a:ext uri="{FF2B5EF4-FFF2-40B4-BE49-F238E27FC236}">
                <a16:creationId xmlns:a16="http://schemas.microsoft.com/office/drawing/2014/main" xmlns="" id="{F8A81CB5-6523-4C5F-B779-5B85F788CB43}"/>
              </a:ext>
            </a:extLst>
          </p:cNvPr>
          <p:cNvSpPr txBox="1"/>
          <p:nvPr/>
        </p:nvSpPr>
        <p:spPr>
          <a:xfrm>
            <a:off x="9914366" y="3716196"/>
            <a:ext cx="1939111" cy="565476"/>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pPr algn="l"/>
            <a:r>
              <a:rPr lang="zh-CN" altLang="en-US" dirty="0">
                <a:latin typeface="+mn-ea"/>
                <a:cs typeface="+mn-ea"/>
                <a:sym typeface="微软雅黑" panose="020B0503020204020204" pitchFamily="34" charset="-122"/>
              </a:rPr>
              <a:t>国内外巨头纷纷布局元宇宙概念相关产业</a:t>
            </a:r>
          </a:p>
        </p:txBody>
      </p:sp>
      <p:sp>
        <p:nvSpPr>
          <p:cNvPr id="2" name="文本占位符 1">
            <a:extLst>
              <a:ext uri="{FF2B5EF4-FFF2-40B4-BE49-F238E27FC236}">
                <a16:creationId xmlns:a16="http://schemas.microsoft.com/office/drawing/2014/main" xmlns="" id="{EC2EB8FA-AD79-48C7-9DB8-B4993BE1C96A}"/>
              </a:ext>
            </a:extLst>
          </p:cNvPr>
          <p:cNvSpPr>
            <a:spLocks noGrp="1"/>
          </p:cNvSpPr>
          <p:nvPr>
            <p:ph type="body" sz="quarter" idx="14"/>
          </p:nvPr>
        </p:nvSpPr>
        <p:spPr>
          <a:xfrm>
            <a:off x="1212975" y="320065"/>
            <a:ext cx="7086600" cy="540854"/>
          </a:xfrm>
        </p:spPr>
        <p:txBody>
          <a:bodyPr/>
          <a:lstStyle/>
          <a:p>
            <a:r>
              <a:rPr lang="zh-CN" altLang="en-US" sz="3200" b="1" dirty="0">
                <a:gradFill flip="none" rotWithShape="1">
                  <a:gsLst>
                    <a:gs pos="50000">
                      <a:schemeClr val="accent1"/>
                    </a:gs>
                    <a:gs pos="0">
                      <a:schemeClr val="accent3"/>
                    </a:gs>
                    <a:gs pos="100000">
                      <a:schemeClr val="accent5"/>
                    </a:gs>
                  </a:gsLst>
                  <a:path path="circle">
                    <a:fillToRect r="100000" b="100000"/>
                  </a:path>
                  <a:tileRect l="-100000" t="-100000"/>
                </a:gradFill>
                <a:latin typeface="+mj-ea"/>
                <a:ea typeface="+mj-ea"/>
                <a:cs typeface="+mn-ea"/>
                <a:sym typeface="微软雅黑" panose="020B0503020204020204" pitchFamily="34" charset="-122"/>
              </a:rPr>
              <a:t>元宇宙的发展历程</a:t>
            </a:r>
          </a:p>
        </p:txBody>
      </p:sp>
      <p:pic>
        <p:nvPicPr>
          <p:cNvPr id="40" name="图片 39">
            <a:extLst>
              <a:ext uri="{FF2B5EF4-FFF2-40B4-BE49-F238E27FC236}">
                <a16:creationId xmlns:a16="http://schemas.microsoft.com/office/drawing/2014/main" xmlns="" id="{BE43DFC9-1217-432C-BC57-D5B6313C36A6}"/>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grpSp>
        <p:nvGrpSpPr>
          <p:cNvPr id="4" name="组合 3">
            <a:extLst>
              <a:ext uri="{FF2B5EF4-FFF2-40B4-BE49-F238E27FC236}">
                <a16:creationId xmlns:a16="http://schemas.microsoft.com/office/drawing/2014/main" xmlns="" id="{4784497C-ABD6-4462-AC19-E0F29C45F34E}"/>
              </a:ext>
            </a:extLst>
          </p:cNvPr>
          <p:cNvGrpSpPr/>
          <p:nvPr/>
        </p:nvGrpSpPr>
        <p:grpSpPr>
          <a:xfrm>
            <a:off x="5016794" y="6134100"/>
            <a:ext cx="2160000" cy="0"/>
            <a:chOff x="4097679" y="5988050"/>
            <a:chExt cx="2160000" cy="0"/>
          </a:xfrm>
        </p:grpSpPr>
        <p:cxnSp>
          <p:nvCxnSpPr>
            <p:cNvPr id="49" name="直接连接符 48">
              <a:extLst>
                <a:ext uri="{FF2B5EF4-FFF2-40B4-BE49-F238E27FC236}">
                  <a16:creationId xmlns:a16="http://schemas.microsoft.com/office/drawing/2014/main" xmlns="" id="{3B172BCF-BD8F-4D24-A9A2-04021923DE3D}"/>
                </a:ext>
              </a:extLst>
            </p:cNvPr>
            <p:cNvCxnSpPr>
              <a:cxnSpLocks/>
            </p:cNvCxnSpPr>
            <p:nvPr/>
          </p:nvCxnSpPr>
          <p:spPr>
            <a:xfrm>
              <a:off x="4097679" y="5988050"/>
              <a:ext cx="2160000" cy="0"/>
            </a:xfrm>
            <a:prstGeom prst="line">
              <a:avLst/>
            </a:prstGeom>
            <a:ln w="63500" cap="rnd">
              <a:solidFill>
                <a:schemeClr val="accent1">
                  <a:alpha val="40000"/>
                </a:schemeClr>
              </a:solidFill>
              <a:round/>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17A1FDBC-6FF7-46EE-82B3-353ED8B24C88}"/>
                </a:ext>
              </a:extLst>
            </p:cNvPr>
            <p:cNvCxnSpPr>
              <a:cxnSpLocks/>
            </p:cNvCxnSpPr>
            <p:nvPr/>
          </p:nvCxnSpPr>
          <p:spPr>
            <a:xfrm>
              <a:off x="4452257" y="5988050"/>
              <a:ext cx="360000" cy="0"/>
            </a:xfrm>
            <a:prstGeom prst="line">
              <a:avLst/>
            </a:prstGeom>
            <a:ln w="63500" cap="rnd">
              <a:solidFill>
                <a:schemeClr val="accent3">
                  <a:alpha val="70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783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xmlns="" id="{17C786CD-5699-4542-901A-B30F8CD31A48}"/>
              </a:ext>
            </a:extLst>
          </p:cNvPr>
          <p:cNvSpPr>
            <a:spLocks noGrp="1"/>
          </p:cNvSpPr>
          <p:nvPr>
            <p:ph type="body" sz="quarter" idx="16"/>
          </p:nvPr>
        </p:nvSpPr>
        <p:spPr>
          <a:xfrm flipH="1">
            <a:off x="1973444" y="4853234"/>
            <a:ext cx="2603707" cy="1090366"/>
          </a:xfrm>
        </p:spPr>
        <p:txBody>
          <a:bodyPr/>
          <a:lstStyle/>
          <a:p>
            <a:r>
              <a:rPr lang="zh-CN" altLang="en-US" b="1" dirty="0">
                <a:solidFill>
                  <a:schemeClr val="accent2"/>
                </a:solidFill>
                <a:latin typeface="+mn-ea"/>
                <a:cs typeface="+mn-ea"/>
                <a:sym typeface="微软雅黑" panose="020B0503020204020204" pitchFamily="34" charset="-122"/>
              </a:rPr>
              <a:t>可连接性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都可以贯穿于各个虚拟世界之间</a:t>
            </a:r>
          </a:p>
        </p:txBody>
      </p:sp>
      <p:sp>
        <p:nvSpPr>
          <p:cNvPr id="5" name="文本占位符 4">
            <a:extLst>
              <a:ext uri="{FF2B5EF4-FFF2-40B4-BE49-F238E27FC236}">
                <a16:creationId xmlns:a16="http://schemas.microsoft.com/office/drawing/2014/main" xmlns="" id="{BDD2332A-DB65-4EEB-AA65-3C934A4B4584}"/>
              </a:ext>
            </a:extLst>
          </p:cNvPr>
          <p:cNvSpPr>
            <a:spLocks noGrp="1"/>
          </p:cNvSpPr>
          <p:nvPr>
            <p:ph type="body" sz="quarter" idx="18"/>
          </p:nvPr>
        </p:nvSpPr>
        <p:spPr>
          <a:xfrm>
            <a:off x="7720544" y="4853234"/>
            <a:ext cx="2322078" cy="1008662"/>
          </a:xfrm>
        </p:spPr>
        <p:txBody>
          <a:bodyPr/>
          <a:lstStyle/>
          <a:p>
            <a:r>
              <a:rPr lang="zh-CN" altLang="en-US" b="1" dirty="0">
                <a:solidFill>
                  <a:schemeClr val="accent2"/>
                </a:solidFill>
                <a:latin typeface="+mn-ea"/>
                <a:cs typeface="+mn-ea"/>
                <a:sym typeface="微软雅黑" panose="020B0503020204020204" pitchFamily="34" charset="-122"/>
              </a:rPr>
              <a:t>经济属性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存在可以完整运行的经济系统</a:t>
            </a:r>
          </a:p>
        </p:txBody>
      </p:sp>
      <p:sp>
        <p:nvSpPr>
          <p:cNvPr id="6" name="文本占位符 5">
            <a:extLst>
              <a:ext uri="{FF2B5EF4-FFF2-40B4-BE49-F238E27FC236}">
                <a16:creationId xmlns:a16="http://schemas.microsoft.com/office/drawing/2014/main" xmlns="" id="{50DD468A-93E7-4B2A-AA90-EE11529C8B64}"/>
              </a:ext>
            </a:extLst>
          </p:cNvPr>
          <p:cNvSpPr>
            <a:spLocks noGrp="1"/>
          </p:cNvSpPr>
          <p:nvPr>
            <p:ph type="body" sz="quarter" idx="19"/>
          </p:nvPr>
        </p:nvSpPr>
        <p:spPr>
          <a:xfrm flipH="1">
            <a:off x="1383752" y="1611792"/>
            <a:ext cx="2481237" cy="1012990"/>
          </a:xfrm>
        </p:spPr>
        <p:txBody>
          <a:bodyPr/>
          <a:lstStyle/>
          <a:p>
            <a:r>
              <a:rPr lang="zh-CN" altLang="en-US" b="1" dirty="0">
                <a:solidFill>
                  <a:schemeClr val="accent2"/>
                </a:solidFill>
                <a:latin typeface="+mn-ea"/>
                <a:cs typeface="+mn-ea"/>
                <a:sym typeface="微软雅黑" panose="020B0503020204020204" pitchFamily="34" charset="-122"/>
              </a:rPr>
              <a:t>持续性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这个世界能够永久存在，不会停止</a:t>
            </a:r>
          </a:p>
        </p:txBody>
      </p:sp>
      <p:sp>
        <p:nvSpPr>
          <p:cNvPr id="7" name="文本占位符 6">
            <a:extLst>
              <a:ext uri="{FF2B5EF4-FFF2-40B4-BE49-F238E27FC236}">
                <a16:creationId xmlns:a16="http://schemas.microsoft.com/office/drawing/2014/main" xmlns="" id="{100E9F81-F5B4-4210-8037-688265DB2630}"/>
              </a:ext>
            </a:extLst>
          </p:cNvPr>
          <p:cNvSpPr>
            <a:spLocks noGrp="1"/>
          </p:cNvSpPr>
          <p:nvPr>
            <p:ph type="body" sz="quarter" idx="20"/>
          </p:nvPr>
        </p:nvSpPr>
        <p:spPr>
          <a:xfrm>
            <a:off x="8241035" y="1611792"/>
            <a:ext cx="2322078" cy="1012990"/>
          </a:xfrm>
        </p:spPr>
        <p:txBody>
          <a:bodyPr/>
          <a:lstStyle/>
          <a:p>
            <a:r>
              <a:rPr lang="zh-CN" altLang="en-US" b="1" dirty="0">
                <a:solidFill>
                  <a:schemeClr val="accent2"/>
                </a:solidFill>
                <a:latin typeface="+mn-ea"/>
                <a:cs typeface="+mn-ea"/>
                <a:sym typeface="微软雅黑" panose="020B0503020204020204" pitchFamily="34" charset="-122"/>
              </a:rPr>
              <a:t>实时性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能够与现实世界保持实时和同步</a:t>
            </a:r>
            <a:endParaRPr lang="zh-CN" altLang="en-US" sz="1600" b="1" dirty="0">
              <a:latin typeface="+mn-ea"/>
              <a:cs typeface="+mn-ea"/>
              <a:sym typeface="微软雅黑" panose="020B0503020204020204" pitchFamily="34" charset="-122"/>
            </a:endParaRPr>
          </a:p>
        </p:txBody>
      </p:sp>
      <p:sp>
        <p:nvSpPr>
          <p:cNvPr id="8" name="文本占位符 7">
            <a:extLst>
              <a:ext uri="{FF2B5EF4-FFF2-40B4-BE49-F238E27FC236}">
                <a16:creationId xmlns:a16="http://schemas.microsoft.com/office/drawing/2014/main" xmlns="" id="{4824A15D-18E4-49B0-91B4-1FC0897823F8}"/>
              </a:ext>
            </a:extLst>
          </p:cNvPr>
          <p:cNvSpPr>
            <a:spLocks noGrp="1"/>
          </p:cNvSpPr>
          <p:nvPr>
            <p:ph type="body" sz="quarter" idx="21"/>
          </p:nvPr>
        </p:nvSpPr>
        <p:spPr>
          <a:xfrm flipH="1">
            <a:off x="1692102" y="3224555"/>
            <a:ext cx="2481237" cy="1090365"/>
          </a:xfrm>
        </p:spPr>
        <p:txBody>
          <a:bodyPr/>
          <a:lstStyle/>
          <a:p>
            <a:r>
              <a:rPr lang="zh-CN" altLang="en-US" b="1" dirty="0">
                <a:solidFill>
                  <a:schemeClr val="accent2"/>
                </a:solidFill>
                <a:latin typeface="+mn-ea"/>
                <a:cs typeface="+mn-ea"/>
                <a:sym typeface="微软雅黑" panose="020B0503020204020204" pitchFamily="34" charset="-122"/>
              </a:rPr>
              <a:t>可创造性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虚拟世界里的内容可以被创造</a:t>
            </a:r>
          </a:p>
        </p:txBody>
      </p:sp>
      <p:sp>
        <p:nvSpPr>
          <p:cNvPr id="9" name="文本占位符 8">
            <a:extLst>
              <a:ext uri="{FF2B5EF4-FFF2-40B4-BE49-F238E27FC236}">
                <a16:creationId xmlns:a16="http://schemas.microsoft.com/office/drawing/2014/main" xmlns="" id="{65F9AEDE-6193-4F4D-9991-5E26EB8A95BF}"/>
              </a:ext>
            </a:extLst>
          </p:cNvPr>
          <p:cNvSpPr>
            <a:spLocks noGrp="1"/>
          </p:cNvSpPr>
          <p:nvPr>
            <p:ph type="body" sz="quarter" idx="22"/>
          </p:nvPr>
        </p:nvSpPr>
        <p:spPr>
          <a:xfrm>
            <a:off x="7982463" y="3224555"/>
            <a:ext cx="2322078" cy="1008663"/>
          </a:xfrm>
        </p:spPr>
        <p:txBody>
          <a:bodyPr/>
          <a:lstStyle/>
          <a:p>
            <a:r>
              <a:rPr lang="zh-CN" altLang="en-US" b="1" dirty="0">
                <a:solidFill>
                  <a:schemeClr val="accent2"/>
                </a:solidFill>
                <a:latin typeface="+mn-ea"/>
                <a:cs typeface="+mn-ea"/>
                <a:sym typeface="微软雅黑" panose="020B0503020204020204" pitchFamily="34" charset="-122"/>
              </a:rPr>
              <a:t>兼容性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可以容纳任何规模的人群以及事物</a:t>
            </a:r>
          </a:p>
        </p:txBody>
      </p:sp>
      <p:sp>
        <p:nvSpPr>
          <p:cNvPr id="3" name="文本占位符 2">
            <a:extLst>
              <a:ext uri="{FF2B5EF4-FFF2-40B4-BE49-F238E27FC236}">
                <a16:creationId xmlns:a16="http://schemas.microsoft.com/office/drawing/2014/main" xmlns="" id="{C186ED3A-70E0-4A5B-A11D-A3121994E95A}"/>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元宇宙的特征</a:t>
            </a:r>
          </a:p>
        </p:txBody>
      </p:sp>
      <p:sp>
        <p:nvSpPr>
          <p:cNvPr id="10" name="文本框 9">
            <a:extLst>
              <a:ext uri="{FF2B5EF4-FFF2-40B4-BE49-F238E27FC236}">
                <a16:creationId xmlns:a16="http://schemas.microsoft.com/office/drawing/2014/main" xmlns="" id="{8ED79A1F-653D-4849-B433-44FD082D118D}"/>
              </a:ext>
            </a:extLst>
          </p:cNvPr>
          <p:cNvSpPr txBox="1"/>
          <p:nvPr/>
        </p:nvSpPr>
        <p:spPr>
          <a:xfrm>
            <a:off x="5436394" y="3068453"/>
            <a:ext cx="1320800" cy="924294"/>
          </a:xfrm>
          <a:prstGeom prst="rect">
            <a:avLst/>
          </a:prstGeom>
        </p:spPr>
        <p:txBody>
          <a:bodyPr lIns="0" tIns="0" rIns="0" bIns="0" anchor="ctr"/>
          <a:lstStyle>
            <a:lvl1pPr indent="0" algn="ctr" defTabSz="914400">
              <a:lnSpc>
                <a:spcPct val="90000"/>
              </a:lnSpc>
              <a:spcBef>
                <a:spcPts val="0"/>
              </a:spcBef>
              <a:buFont typeface="Arial" panose="020B0604020202020204" pitchFamily="34" charset="0"/>
              <a:buNone/>
              <a:defRPr lang="zh-CN" altLang="en-US" sz="5400" b="1" spc="0" baseline="0" dirty="0">
                <a:gradFill flip="none" rotWithShape="1">
                  <a:gsLst>
                    <a:gs pos="17000">
                      <a:schemeClr val="accent1"/>
                    </a:gs>
                    <a:gs pos="93000">
                      <a:srgbClr val="DB397F"/>
                    </a:gs>
                    <a:gs pos="100000">
                      <a:schemeClr val="accent5"/>
                    </a:gs>
                  </a:gsLst>
                  <a:lin ang="2700000" scaled="1"/>
                  <a:tileRect/>
                </a:gra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sz="4000" dirty="0">
                <a:latin typeface="+mn-ea"/>
                <a:cs typeface="+mn-ea"/>
                <a:sym typeface="微软雅黑" panose="020B0503020204020204" pitchFamily="34" charset="-122"/>
              </a:rPr>
              <a:t>特 征</a:t>
            </a:r>
          </a:p>
        </p:txBody>
      </p:sp>
      <p:pic>
        <p:nvPicPr>
          <p:cNvPr id="132" name="图片 131">
            <a:extLst>
              <a:ext uri="{FF2B5EF4-FFF2-40B4-BE49-F238E27FC236}">
                <a16:creationId xmlns:a16="http://schemas.microsoft.com/office/drawing/2014/main" xmlns="" id="{66132D80-9C84-4475-A8D0-A2786A387AE2}"/>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248" name="图片 247">
            <a:extLst>
              <a:ext uri="{FF2B5EF4-FFF2-40B4-BE49-F238E27FC236}">
                <a16:creationId xmlns:a16="http://schemas.microsoft.com/office/drawing/2014/main" xmlns="" id="{54AD528A-DEA6-44EF-BC59-AB8F47F8EA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62" y="6327576"/>
            <a:ext cx="12180864" cy="530424"/>
          </a:xfrm>
          <a:custGeom>
            <a:avLst/>
            <a:gdLst>
              <a:gd name="connsiteX0" fmla="*/ 0 w 12180864"/>
              <a:gd name="connsiteY0" fmla="*/ 0 h 530424"/>
              <a:gd name="connsiteX1" fmla="*/ 12180864 w 12180864"/>
              <a:gd name="connsiteY1" fmla="*/ 0 h 530424"/>
              <a:gd name="connsiteX2" fmla="*/ 12180864 w 12180864"/>
              <a:gd name="connsiteY2" fmla="*/ 530424 h 530424"/>
              <a:gd name="connsiteX3" fmla="*/ 0 w 12180864"/>
              <a:gd name="connsiteY3" fmla="*/ 530424 h 530424"/>
            </a:gdLst>
            <a:ahLst/>
            <a:cxnLst>
              <a:cxn ang="0">
                <a:pos x="connsiteX0" y="connsiteY0"/>
              </a:cxn>
              <a:cxn ang="0">
                <a:pos x="connsiteX1" y="connsiteY1"/>
              </a:cxn>
              <a:cxn ang="0">
                <a:pos x="connsiteX2" y="connsiteY2"/>
              </a:cxn>
              <a:cxn ang="0">
                <a:pos x="connsiteX3" y="connsiteY3"/>
              </a:cxn>
            </a:cxnLst>
            <a:rect l="l" t="t" r="r" b="b"/>
            <a:pathLst>
              <a:path w="12180864" h="530424">
                <a:moveTo>
                  <a:pt x="0" y="0"/>
                </a:moveTo>
                <a:lnTo>
                  <a:pt x="12180864" y="0"/>
                </a:lnTo>
                <a:lnTo>
                  <a:pt x="12180864" y="530424"/>
                </a:lnTo>
                <a:lnTo>
                  <a:pt x="0" y="530424"/>
                </a:lnTo>
                <a:close/>
              </a:path>
            </a:pathLst>
          </a:custGeom>
        </p:spPr>
      </p:pic>
    </p:spTree>
    <p:extLst>
      <p:ext uri="{BB962C8B-B14F-4D97-AF65-F5344CB8AC3E}">
        <p14:creationId xmlns:p14="http://schemas.microsoft.com/office/powerpoint/2010/main" val="47703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任意多边形: 形状 165">
            <a:extLst>
              <a:ext uri="{FF2B5EF4-FFF2-40B4-BE49-F238E27FC236}">
                <a16:creationId xmlns:a16="http://schemas.microsoft.com/office/drawing/2014/main" xmlns="" id="{5DC82BD5-BCCA-4FE9-A0DF-533A82AF4D50}"/>
              </a:ext>
            </a:extLst>
          </p:cNvPr>
          <p:cNvSpPr/>
          <p:nvPr/>
        </p:nvSpPr>
        <p:spPr>
          <a:xfrm>
            <a:off x="4130691" y="5057882"/>
            <a:ext cx="2088295" cy="1057366"/>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4" name="任意多边形: 形状 163">
            <a:extLst>
              <a:ext uri="{FF2B5EF4-FFF2-40B4-BE49-F238E27FC236}">
                <a16:creationId xmlns:a16="http://schemas.microsoft.com/office/drawing/2014/main" xmlns="" id="{EC55E233-18A8-4ABA-8266-25E8D8B036F7}"/>
              </a:ext>
            </a:extLst>
          </p:cNvPr>
          <p:cNvSpPr/>
          <p:nvPr/>
        </p:nvSpPr>
        <p:spPr>
          <a:xfrm>
            <a:off x="8678321" y="3651752"/>
            <a:ext cx="2800800" cy="1255378"/>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5" name="任意多边形: 形状 164">
            <a:extLst>
              <a:ext uri="{FF2B5EF4-FFF2-40B4-BE49-F238E27FC236}">
                <a16:creationId xmlns:a16="http://schemas.microsoft.com/office/drawing/2014/main" xmlns="" id="{5EA54123-A0A6-4C14-BC2F-3165D1FA0A96}"/>
              </a:ext>
            </a:extLst>
          </p:cNvPr>
          <p:cNvSpPr/>
          <p:nvPr/>
        </p:nvSpPr>
        <p:spPr>
          <a:xfrm>
            <a:off x="8075438" y="1326798"/>
            <a:ext cx="3403683" cy="1493924"/>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62" name="任意多边形: 形状 161">
            <a:extLst>
              <a:ext uri="{FF2B5EF4-FFF2-40B4-BE49-F238E27FC236}">
                <a16:creationId xmlns:a16="http://schemas.microsoft.com/office/drawing/2014/main" xmlns="" id="{BC3D2DE2-E0FE-4905-BF27-A502BB43E592}"/>
              </a:ext>
            </a:extLst>
          </p:cNvPr>
          <p:cNvSpPr/>
          <p:nvPr/>
        </p:nvSpPr>
        <p:spPr>
          <a:xfrm>
            <a:off x="701281" y="3651752"/>
            <a:ext cx="2801165" cy="1254460"/>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3" name="任意多边形: 形状 162">
            <a:extLst>
              <a:ext uri="{FF2B5EF4-FFF2-40B4-BE49-F238E27FC236}">
                <a16:creationId xmlns:a16="http://schemas.microsoft.com/office/drawing/2014/main" xmlns="" id="{5F0FE93A-2158-43D8-AA1D-3F6CAB1A8169}"/>
              </a:ext>
            </a:extLst>
          </p:cNvPr>
          <p:cNvSpPr/>
          <p:nvPr/>
        </p:nvSpPr>
        <p:spPr>
          <a:xfrm>
            <a:off x="701281" y="1326798"/>
            <a:ext cx="3405600" cy="1493924"/>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9" name="组合 8">
            <a:extLst>
              <a:ext uri="{FF2B5EF4-FFF2-40B4-BE49-F238E27FC236}">
                <a16:creationId xmlns:a16="http://schemas.microsoft.com/office/drawing/2014/main" xmlns="" id="{C01759DA-FFB5-44EC-8A52-8EB6930F90B5}"/>
              </a:ext>
            </a:extLst>
          </p:cNvPr>
          <p:cNvGrpSpPr/>
          <p:nvPr/>
        </p:nvGrpSpPr>
        <p:grpSpPr>
          <a:xfrm>
            <a:off x="4600906" y="1648745"/>
            <a:ext cx="2991776" cy="2849310"/>
            <a:chOff x="9366335" y="2378466"/>
            <a:chExt cx="2991776" cy="2849310"/>
          </a:xfrm>
        </p:grpSpPr>
        <p:sp>
          <p:nvSpPr>
            <p:cNvPr id="10" name="五边形 9">
              <a:extLst>
                <a:ext uri="{FF2B5EF4-FFF2-40B4-BE49-F238E27FC236}">
                  <a16:creationId xmlns:a16="http://schemas.microsoft.com/office/drawing/2014/main" xmlns="" id="{2CA33458-90F9-4193-A82E-FFC7DB570BB2}"/>
                </a:ext>
              </a:extLst>
            </p:cNvPr>
            <p:cNvSpPr/>
            <p:nvPr/>
          </p:nvSpPr>
          <p:spPr>
            <a:xfrm rot="1816339">
              <a:off x="9366335" y="2378466"/>
              <a:ext cx="2991776" cy="2849310"/>
            </a:xfrm>
            <a:prstGeom prst="pentagon">
              <a:avLst/>
            </a:prstGeom>
            <a:noFill/>
            <a:ln w="12700" cap="flat">
              <a:gradFill flip="none" rotWithShape="1">
                <a:gsLst>
                  <a:gs pos="93000">
                    <a:schemeClr val="accent4">
                      <a:alpha val="50000"/>
                    </a:schemeClr>
                  </a:gs>
                  <a:gs pos="1000">
                    <a:schemeClr val="accent3">
                      <a:alpha val="5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1" name="五边形 10">
              <a:extLst>
                <a:ext uri="{FF2B5EF4-FFF2-40B4-BE49-F238E27FC236}">
                  <a16:creationId xmlns:a16="http://schemas.microsoft.com/office/drawing/2014/main" xmlns="" id="{D2146C81-E364-4FF7-AE2D-06D2680DF11C}"/>
                </a:ext>
              </a:extLst>
            </p:cNvPr>
            <p:cNvSpPr/>
            <p:nvPr/>
          </p:nvSpPr>
          <p:spPr>
            <a:xfrm rot="2007201">
              <a:off x="9366335" y="2378466"/>
              <a:ext cx="2991776" cy="2849310"/>
            </a:xfrm>
            <a:prstGeom prst="pentagon">
              <a:avLst/>
            </a:prstGeom>
            <a:noFill/>
            <a:ln w="12700" cap="flat" cmpd="sng" algn="ctr">
              <a:gradFill flip="none" rotWithShape="1">
                <a:gsLst>
                  <a:gs pos="0">
                    <a:schemeClr val="accent1"/>
                  </a:gs>
                  <a:gs pos="100000">
                    <a:schemeClr val="accent3">
                      <a:alpha val="20000"/>
                    </a:schemeClr>
                  </a:gs>
                </a:gsLst>
                <a:path path="circle">
                  <a:fillToRect t="100000" r="100000"/>
                </a:path>
                <a:tileRect l="-100000" b="-100000"/>
              </a:gra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2" name="五边形 11">
              <a:extLst>
                <a:ext uri="{FF2B5EF4-FFF2-40B4-BE49-F238E27FC236}">
                  <a16:creationId xmlns:a16="http://schemas.microsoft.com/office/drawing/2014/main" xmlns="" id="{9F03667B-1A7C-4184-B844-719619EEDCBD}"/>
                </a:ext>
              </a:extLst>
            </p:cNvPr>
            <p:cNvSpPr/>
            <p:nvPr/>
          </p:nvSpPr>
          <p:spPr>
            <a:xfrm rot="2210678">
              <a:off x="9366335" y="2378466"/>
              <a:ext cx="2991776" cy="2849310"/>
            </a:xfrm>
            <a:prstGeom prst="pentagon">
              <a:avLst/>
            </a:prstGeom>
            <a:noFill/>
            <a:ln w="12700" cap="flat">
              <a:gradFill flip="none" rotWithShape="1">
                <a:gsLst>
                  <a:gs pos="0">
                    <a:schemeClr val="accent3">
                      <a:alpha val="30000"/>
                    </a:schemeClr>
                  </a:gs>
                  <a:gs pos="100000">
                    <a:schemeClr val="accent1">
                      <a:alpha val="5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cs typeface="+mn-ea"/>
                <a:sym typeface="微软雅黑" panose="020B0503020204020204" pitchFamily="34" charset="-122"/>
              </a:endParaRPr>
            </a:p>
          </p:txBody>
        </p:sp>
        <p:sp>
          <p:nvSpPr>
            <p:cNvPr id="13" name="五边形 12">
              <a:extLst>
                <a:ext uri="{FF2B5EF4-FFF2-40B4-BE49-F238E27FC236}">
                  <a16:creationId xmlns:a16="http://schemas.microsoft.com/office/drawing/2014/main" xmlns="" id="{4BA6C3E6-BB41-455B-BE28-C0187BE620B5}"/>
                </a:ext>
              </a:extLst>
            </p:cNvPr>
            <p:cNvSpPr/>
            <p:nvPr/>
          </p:nvSpPr>
          <p:spPr>
            <a:xfrm rot="2418326">
              <a:off x="9366335" y="2378466"/>
              <a:ext cx="2991776" cy="2849310"/>
            </a:xfrm>
            <a:prstGeom prst="pentagon">
              <a:avLst/>
            </a:prstGeom>
            <a:noFill/>
            <a:ln w="12700" cap="flat">
              <a:gradFill flip="none" rotWithShape="1">
                <a:gsLst>
                  <a:gs pos="0">
                    <a:schemeClr val="accent1">
                      <a:alpha val="50000"/>
                    </a:schemeClr>
                  </a:gs>
                  <a:gs pos="100000">
                    <a:schemeClr val="accent3">
                      <a:alpha val="5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4" name="五边形 13">
              <a:extLst>
                <a:ext uri="{FF2B5EF4-FFF2-40B4-BE49-F238E27FC236}">
                  <a16:creationId xmlns:a16="http://schemas.microsoft.com/office/drawing/2014/main" xmlns="" id="{2CBAE8F1-2B41-465C-8CC3-E3411A9EAFF6}"/>
                </a:ext>
              </a:extLst>
            </p:cNvPr>
            <p:cNvSpPr/>
            <p:nvPr/>
          </p:nvSpPr>
          <p:spPr>
            <a:xfrm rot="2616666">
              <a:off x="9366335" y="2378466"/>
              <a:ext cx="2991776" cy="2849310"/>
            </a:xfrm>
            <a:prstGeom prst="pentagon">
              <a:avLst/>
            </a:prstGeom>
            <a:noFill/>
            <a:ln w="12700" cap="flat">
              <a:gradFill flip="none" rotWithShape="1">
                <a:gsLst>
                  <a:gs pos="100000">
                    <a:schemeClr val="accent3">
                      <a:alpha val="50000"/>
                    </a:schemeClr>
                  </a:gs>
                  <a:gs pos="0">
                    <a:schemeClr val="accent1">
                      <a:alpha val="5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sp>
        <p:nvSpPr>
          <p:cNvPr id="15" name="五边形 14">
            <a:extLst>
              <a:ext uri="{FF2B5EF4-FFF2-40B4-BE49-F238E27FC236}">
                <a16:creationId xmlns:a16="http://schemas.microsoft.com/office/drawing/2014/main" xmlns="" id="{6D61130C-7081-47EA-BB95-30EA88D9F092}"/>
              </a:ext>
            </a:extLst>
          </p:cNvPr>
          <p:cNvSpPr/>
          <p:nvPr/>
        </p:nvSpPr>
        <p:spPr>
          <a:xfrm rot="2199985">
            <a:off x="4673283" y="1693859"/>
            <a:ext cx="2871272" cy="2734545"/>
          </a:xfrm>
          <a:prstGeom prst="pentagon">
            <a:avLst/>
          </a:prstGeom>
          <a:noFill/>
          <a:ln w="101600" cap="flat">
            <a:gradFill flip="none" rotWithShape="1">
              <a:gsLst>
                <a:gs pos="20000">
                  <a:schemeClr val="accent1"/>
                </a:gs>
                <a:gs pos="100000">
                  <a:schemeClr val="accent5"/>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6" name="五边形 36">
            <a:extLst>
              <a:ext uri="{FF2B5EF4-FFF2-40B4-BE49-F238E27FC236}">
                <a16:creationId xmlns:a16="http://schemas.microsoft.com/office/drawing/2014/main" xmlns="" id="{CE687FFD-4D32-4277-AEC7-4566464F60B7}"/>
              </a:ext>
            </a:extLst>
          </p:cNvPr>
          <p:cNvSpPr>
            <a:spLocks noChangeAspect="1"/>
          </p:cNvSpPr>
          <p:nvPr/>
        </p:nvSpPr>
        <p:spPr>
          <a:xfrm rot="2199985">
            <a:off x="7472737" y="3557537"/>
            <a:ext cx="152340" cy="290170"/>
          </a:xfrm>
          <a:custGeom>
            <a:avLst/>
            <a:gdLst>
              <a:gd name="connsiteX0" fmla="*/ 0 w 304680"/>
              <a:gd name="connsiteY0" fmla="*/ 110835 h 290171"/>
              <a:gd name="connsiteX1" fmla="*/ 152340 w 304680"/>
              <a:gd name="connsiteY1" fmla="*/ 0 h 290171"/>
              <a:gd name="connsiteX2" fmla="*/ 304680 w 304680"/>
              <a:gd name="connsiteY2" fmla="*/ 110835 h 290171"/>
              <a:gd name="connsiteX3" fmla="*/ 246491 w 304680"/>
              <a:gd name="connsiteY3" fmla="*/ 290170 h 290171"/>
              <a:gd name="connsiteX4" fmla="*/ 58189 w 304680"/>
              <a:gd name="connsiteY4" fmla="*/ 290170 h 290171"/>
              <a:gd name="connsiteX5" fmla="*/ 0 w 304680"/>
              <a:gd name="connsiteY5" fmla="*/ 110835 h 290171"/>
              <a:gd name="connsiteX0" fmla="*/ 0 w 304680"/>
              <a:gd name="connsiteY0" fmla="*/ 110835 h 290170"/>
              <a:gd name="connsiteX1" fmla="*/ 152340 w 304680"/>
              <a:gd name="connsiteY1" fmla="*/ 0 h 290170"/>
              <a:gd name="connsiteX2" fmla="*/ 304680 w 304680"/>
              <a:gd name="connsiteY2" fmla="*/ 110835 h 290170"/>
              <a:gd name="connsiteX3" fmla="*/ 246491 w 304680"/>
              <a:gd name="connsiteY3" fmla="*/ 290170 h 290170"/>
              <a:gd name="connsiteX4" fmla="*/ 58189 w 304680"/>
              <a:gd name="connsiteY4" fmla="*/ 290170 h 290170"/>
              <a:gd name="connsiteX5" fmla="*/ 91440 w 304680"/>
              <a:gd name="connsiteY5" fmla="*/ 202275 h 290170"/>
              <a:gd name="connsiteX0" fmla="*/ 98443 w 250783"/>
              <a:gd name="connsiteY0" fmla="*/ 0 h 290170"/>
              <a:gd name="connsiteX1" fmla="*/ 250783 w 250783"/>
              <a:gd name="connsiteY1" fmla="*/ 110835 h 290170"/>
              <a:gd name="connsiteX2" fmla="*/ 192594 w 250783"/>
              <a:gd name="connsiteY2" fmla="*/ 290170 h 290170"/>
              <a:gd name="connsiteX3" fmla="*/ 4292 w 250783"/>
              <a:gd name="connsiteY3" fmla="*/ 290170 h 290170"/>
              <a:gd name="connsiteX4" fmla="*/ 37543 w 250783"/>
              <a:gd name="connsiteY4" fmla="*/ 202275 h 290170"/>
              <a:gd name="connsiteX0" fmla="*/ 94151 w 246491"/>
              <a:gd name="connsiteY0" fmla="*/ 0 h 290170"/>
              <a:gd name="connsiteX1" fmla="*/ 246491 w 246491"/>
              <a:gd name="connsiteY1" fmla="*/ 110835 h 290170"/>
              <a:gd name="connsiteX2" fmla="*/ 188302 w 246491"/>
              <a:gd name="connsiteY2" fmla="*/ 290170 h 290170"/>
              <a:gd name="connsiteX3" fmla="*/ 0 w 246491"/>
              <a:gd name="connsiteY3" fmla="*/ 290170 h 290170"/>
              <a:gd name="connsiteX0" fmla="*/ 0 w 152340"/>
              <a:gd name="connsiteY0" fmla="*/ 0 h 290170"/>
              <a:gd name="connsiteX1" fmla="*/ 152340 w 152340"/>
              <a:gd name="connsiteY1" fmla="*/ 110835 h 290170"/>
              <a:gd name="connsiteX2" fmla="*/ 94151 w 152340"/>
              <a:gd name="connsiteY2" fmla="*/ 290170 h 290170"/>
            </a:gdLst>
            <a:ahLst/>
            <a:cxnLst>
              <a:cxn ang="0">
                <a:pos x="connsiteX0" y="connsiteY0"/>
              </a:cxn>
              <a:cxn ang="0">
                <a:pos x="connsiteX1" y="connsiteY1"/>
              </a:cxn>
              <a:cxn ang="0">
                <a:pos x="connsiteX2" y="connsiteY2"/>
              </a:cxn>
            </a:cxnLst>
            <a:rect l="l" t="t" r="r" b="b"/>
            <a:pathLst>
              <a:path w="152340" h="290170">
                <a:moveTo>
                  <a:pt x="0" y="0"/>
                </a:moveTo>
                <a:lnTo>
                  <a:pt x="152340" y="110835"/>
                </a:lnTo>
                <a:lnTo>
                  <a:pt x="94151" y="290170"/>
                </a:lnTo>
              </a:path>
            </a:pathLst>
          </a:custGeom>
          <a:noFill/>
          <a:ln w="31750" cap="flat">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7" name="五边形 37">
            <a:extLst>
              <a:ext uri="{FF2B5EF4-FFF2-40B4-BE49-F238E27FC236}">
                <a16:creationId xmlns:a16="http://schemas.microsoft.com/office/drawing/2014/main" xmlns="" id="{399C0C68-E546-45A6-936A-9B03AD2F3E5B}"/>
              </a:ext>
            </a:extLst>
          </p:cNvPr>
          <p:cNvSpPr>
            <a:spLocks noChangeAspect="1"/>
          </p:cNvSpPr>
          <p:nvPr/>
        </p:nvSpPr>
        <p:spPr>
          <a:xfrm rot="2199985">
            <a:off x="4388878" y="3567933"/>
            <a:ext cx="246491" cy="179335"/>
          </a:xfrm>
          <a:custGeom>
            <a:avLst/>
            <a:gdLst>
              <a:gd name="connsiteX0" fmla="*/ 0 w 304680"/>
              <a:gd name="connsiteY0" fmla="*/ 110835 h 290171"/>
              <a:gd name="connsiteX1" fmla="*/ 152340 w 304680"/>
              <a:gd name="connsiteY1" fmla="*/ 0 h 290171"/>
              <a:gd name="connsiteX2" fmla="*/ 304680 w 304680"/>
              <a:gd name="connsiteY2" fmla="*/ 110835 h 290171"/>
              <a:gd name="connsiteX3" fmla="*/ 246491 w 304680"/>
              <a:gd name="connsiteY3" fmla="*/ 290170 h 290171"/>
              <a:gd name="connsiteX4" fmla="*/ 58189 w 304680"/>
              <a:gd name="connsiteY4" fmla="*/ 290170 h 290171"/>
              <a:gd name="connsiteX5" fmla="*/ 0 w 304680"/>
              <a:gd name="connsiteY5" fmla="*/ 110835 h 290171"/>
              <a:gd name="connsiteX0" fmla="*/ 152340 w 304680"/>
              <a:gd name="connsiteY0" fmla="*/ 0 h 290170"/>
              <a:gd name="connsiteX1" fmla="*/ 304680 w 304680"/>
              <a:gd name="connsiteY1" fmla="*/ 110835 h 290170"/>
              <a:gd name="connsiteX2" fmla="*/ 246491 w 304680"/>
              <a:gd name="connsiteY2" fmla="*/ 290170 h 290170"/>
              <a:gd name="connsiteX3" fmla="*/ 58189 w 304680"/>
              <a:gd name="connsiteY3" fmla="*/ 290170 h 290170"/>
              <a:gd name="connsiteX4" fmla="*/ 0 w 304680"/>
              <a:gd name="connsiteY4" fmla="*/ 110835 h 290170"/>
              <a:gd name="connsiteX5" fmla="*/ 243780 w 304680"/>
              <a:gd name="connsiteY5" fmla="*/ 91440 h 290170"/>
              <a:gd name="connsiteX0" fmla="*/ 152340 w 304680"/>
              <a:gd name="connsiteY0" fmla="*/ 0 h 290170"/>
              <a:gd name="connsiteX1" fmla="*/ 304680 w 304680"/>
              <a:gd name="connsiteY1" fmla="*/ 110835 h 290170"/>
              <a:gd name="connsiteX2" fmla="*/ 246491 w 304680"/>
              <a:gd name="connsiteY2" fmla="*/ 290170 h 290170"/>
              <a:gd name="connsiteX3" fmla="*/ 58189 w 304680"/>
              <a:gd name="connsiteY3" fmla="*/ 290170 h 290170"/>
              <a:gd name="connsiteX4" fmla="*/ 0 w 304680"/>
              <a:gd name="connsiteY4" fmla="*/ 110835 h 290170"/>
              <a:gd name="connsiteX0" fmla="*/ 304680 w 304680"/>
              <a:gd name="connsiteY0" fmla="*/ 0 h 179335"/>
              <a:gd name="connsiteX1" fmla="*/ 246491 w 304680"/>
              <a:gd name="connsiteY1" fmla="*/ 179335 h 179335"/>
              <a:gd name="connsiteX2" fmla="*/ 58189 w 304680"/>
              <a:gd name="connsiteY2" fmla="*/ 179335 h 179335"/>
              <a:gd name="connsiteX3" fmla="*/ 0 w 304680"/>
              <a:gd name="connsiteY3" fmla="*/ 0 h 179335"/>
              <a:gd name="connsiteX0" fmla="*/ 246491 w 246491"/>
              <a:gd name="connsiteY0" fmla="*/ 179335 h 179335"/>
              <a:gd name="connsiteX1" fmla="*/ 58189 w 246491"/>
              <a:gd name="connsiteY1" fmla="*/ 179335 h 179335"/>
              <a:gd name="connsiteX2" fmla="*/ 0 w 246491"/>
              <a:gd name="connsiteY2" fmla="*/ 0 h 179335"/>
            </a:gdLst>
            <a:ahLst/>
            <a:cxnLst>
              <a:cxn ang="0">
                <a:pos x="connsiteX0" y="connsiteY0"/>
              </a:cxn>
              <a:cxn ang="0">
                <a:pos x="connsiteX1" y="connsiteY1"/>
              </a:cxn>
              <a:cxn ang="0">
                <a:pos x="connsiteX2" y="connsiteY2"/>
              </a:cxn>
            </a:cxnLst>
            <a:rect l="l" t="t" r="r" b="b"/>
            <a:pathLst>
              <a:path w="246491" h="179335">
                <a:moveTo>
                  <a:pt x="246491" y="179335"/>
                </a:moveTo>
                <a:lnTo>
                  <a:pt x="58189" y="179335"/>
                </a:lnTo>
                <a:lnTo>
                  <a:pt x="0" y="0"/>
                </a:lnTo>
              </a:path>
            </a:pathLst>
          </a:custGeom>
          <a:noFill/>
          <a:ln w="31750" cap="flat">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8" name="五边形 38">
            <a:extLst>
              <a:ext uri="{FF2B5EF4-FFF2-40B4-BE49-F238E27FC236}">
                <a16:creationId xmlns:a16="http://schemas.microsoft.com/office/drawing/2014/main" xmlns="" id="{55BA5ACA-60C9-4AB7-9132-FD47ED4A7A29}"/>
              </a:ext>
            </a:extLst>
          </p:cNvPr>
          <p:cNvSpPr>
            <a:spLocks noChangeAspect="1"/>
          </p:cNvSpPr>
          <p:nvPr/>
        </p:nvSpPr>
        <p:spPr>
          <a:xfrm rot="2199985">
            <a:off x="6851657" y="1807375"/>
            <a:ext cx="304680" cy="110835"/>
          </a:xfrm>
          <a:custGeom>
            <a:avLst/>
            <a:gdLst>
              <a:gd name="connsiteX0" fmla="*/ 0 w 304680"/>
              <a:gd name="connsiteY0" fmla="*/ 110835 h 290171"/>
              <a:gd name="connsiteX1" fmla="*/ 152340 w 304680"/>
              <a:gd name="connsiteY1" fmla="*/ 0 h 290171"/>
              <a:gd name="connsiteX2" fmla="*/ 304680 w 304680"/>
              <a:gd name="connsiteY2" fmla="*/ 110835 h 290171"/>
              <a:gd name="connsiteX3" fmla="*/ 246491 w 304680"/>
              <a:gd name="connsiteY3" fmla="*/ 290170 h 290171"/>
              <a:gd name="connsiteX4" fmla="*/ 58189 w 304680"/>
              <a:gd name="connsiteY4" fmla="*/ 290170 h 290171"/>
              <a:gd name="connsiteX5" fmla="*/ 0 w 304680"/>
              <a:gd name="connsiteY5" fmla="*/ 110835 h 290171"/>
              <a:gd name="connsiteX0" fmla="*/ 246491 w 337931"/>
              <a:gd name="connsiteY0" fmla="*/ 290170 h 381610"/>
              <a:gd name="connsiteX1" fmla="*/ 58189 w 337931"/>
              <a:gd name="connsiteY1" fmla="*/ 290170 h 381610"/>
              <a:gd name="connsiteX2" fmla="*/ 0 w 337931"/>
              <a:gd name="connsiteY2" fmla="*/ 110835 h 381610"/>
              <a:gd name="connsiteX3" fmla="*/ 152340 w 337931"/>
              <a:gd name="connsiteY3" fmla="*/ 0 h 381610"/>
              <a:gd name="connsiteX4" fmla="*/ 304680 w 337931"/>
              <a:gd name="connsiteY4" fmla="*/ 110835 h 381610"/>
              <a:gd name="connsiteX5" fmla="*/ 337931 w 337931"/>
              <a:gd name="connsiteY5" fmla="*/ 381610 h 381610"/>
              <a:gd name="connsiteX0" fmla="*/ 246491 w 304680"/>
              <a:gd name="connsiteY0" fmla="*/ 290170 h 290170"/>
              <a:gd name="connsiteX1" fmla="*/ 58189 w 304680"/>
              <a:gd name="connsiteY1" fmla="*/ 290170 h 290170"/>
              <a:gd name="connsiteX2" fmla="*/ 0 w 304680"/>
              <a:gd name="connsiteY2" fmla="*/ 110835 h 290170"/>
              <a:gd name="connsiteX3" fmla="*/ 152340 w 304680"/>
              <a:gd name="connsiteY3" fmla="*/ 0 h 290170"/>
              <a:gd name="connsiteX4" fmla="*/ 304680 w 304680"/>
              <a:gd name="connsiteY4" fmla="*/ 110835 h 290170"/>
              <a:gd name="connsiteX0" fmla="*/ 58189 w 304680"/>
              <a:gd name="connsiteY0" fmla="*/ 290170 h 290170"/>
              <a:gd name="connsiteX1" fmla="*/ 0 w 304680"/>
              <a:gd name="connsiteY1" fmla="*/ 110835 h 290170"/>
              <a:gd name="connsiteX2" fmla="*/ 152340 w 304680"/>
              <a:gd name="connsiteY2" fmla="*/ 0 h 290170"/>
              <a:gd name="connsiteX3" fmla="*/ 304680 w 304680"/>
              <a:gd name="connsiteY3" fmla="*/ 110835 h 290170"/>
              <a:gd name="connsiteX0" fmla="*/ 0 w 304680"/>
              <a:gd name="connsiteY0" fmla="*/ 110835 h 110835"/>
              <a:gd name="connsiteX1" fmla="*/ 152340 w 304680"/>
              <a:gd name="connsiteY1" fmla="*/ 0 h 110835"/>
              <a:gd name="connsiteX2" fmla="*/ 304680 w 304680"/>
              <a:gd name="connsiteY2" fmla="*/ 110835 h 110835"/>
            </a:gdLst>
            <a:ahLst/>
            <a:cxnLst>
              <a:cxn ang="0">
                <a:pos x="connsiteX0" y="connsiteY0"/>
              </a:cxn>
              <a:cxn ang="0">
                <a:pos x="connsiteX1" y="connsiteY1"/>
              </a:cxn>
              <a:cxn ang="0">
                <a:pos x="connsiteX2" y="connsiteY2"/>
              </a:cxn>
            </a:cxnLst>
            <a:rect l="l" t="t" r="r" b="b"/>
            <a:pathLst>
              <a:path w="304680" h="110835">
                <a:moveTo>
                  <a:pt x="0" y="110835"/>
                </a:moveTo>
                <a:lnTo>
                  <a:pt x="152340" y="0"/>
                </a:lnTo>
                <a:lnTo>
                  <a:pt x="304680" y="110835"/>
                </a:lnTo>
              </a:path>
            </a:pathLst>
          </a:custGeom>
          <a:noFill/>
          <a:ln w="31750" cap="flat">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9" name="五边形 39">
            <a:extLst>
              <a:ext uri="{FF2B5EF4-FFF2-40B4-BE49-F238E27FC236}">
                <a16:creationId xmlns:a16="http://schemas.microsoft.com/office/drawing/2014/main" xmlns="" id="{AC35873C-B04F-4320-B4BF-13BB2BEFE97A}"/>
              </a:ext>
            </a:extLst>
          </p:cNvPr>
          <p:cNvSpPr>
            <a:spLocks noChangeAspect="1"/>
          </p:cNvSpPr>
          <p:nvPr/>
        </p:nvSpPr>
        <p:spPr>
          <a:xfrm rot="2199985">
            <a:off x="5015578" y="1736526"/>
            <a:ext cx="152340" cy="290170"/>
          </a:xfrm>
          <a:custGeom>
            <a:avLst/>
            <a:gdLst>
              <a:gd name="connsiteX0" fmla="*/ 0 w 304680"/>
              <a:gd name="connsiteY0" fmla="*/ 110835 h 290171"/>
              <a:gd name="connsiteX1" fmla="*/ 152340 w 304680"/>
              <a:gd name="connsiteY1" fmla="*/ 0 h 290171"/>
              <a:gd name="connsiteX2" fmla="*/ 304680 w 304680"/>
              <a:gd name="connsiteY2" fmla="*/ 110835 h 290171"/>
              <a:gd name="connsiteX3" fmla="*/ 246491 w 304680"/>
              <a:gd name="connsiteY3" fmla="*/ 290170 h 290171"/>
              <a:gd name="connsiteX4" fmla="*/ 58189 w 304680"/>
              <a:gd name="connsiteY4" fmla="*/ 290170 h 290171"/>
              <a:gd name="connsiteX5" fmla="*/ 0 w 304680"/>
              <a:gd name="connsiteY5" fmla="*/ 110835 h 290171"/>
              <a:gd name="connsiteX0" fmla="*/ 246491 w 337931"/>
              <a:gd name="connsiteY0" fmla="*/ 290170 h 381610"/>
              <a:gd name="connsiteX1" fmla="*/ 58189 w 337931"/>
              <a:gd name="connsiteY1" fmla="*/ 290170 h 381610"/>
              <a:gd name="connsiteX2" fmla="*/ 0 w 337931"/>
              <a:gd name="connsiteY2" fmla="*/ 110835 h 381610"/>
              <a:gd name="connsiteX3" fmla="*/ 152340 w 337931"/>
              <a:gd name="connsiteY3" fmla="*/ 0 h 381610"/>
              <a:gd name="connsiteX4" fmla="*/ 304680 w 337931"/>
              <a:gd name="connsiteY4" fmla="*/ 110835 h 381610"/>
              <a:gd name="connsiteX5" fmla="*/ 337931 w 337931"/>
              <a:gd name="connsiteY5" fmla="*/ 381610 h 381610"/>
              <a:gd name="connsiteX0" fmla="*/ 246491 w 304680"/>
              <a:gd name="connsiteY0" fmla="*/ 290170 h 290170"/>
              <a:gd name="connsiteX1" fmla="*/ 58189 w 304680"/>
              <a:gd name="connsiteY1" fmla="*/ 290170 h 290170"/>
              <a:gd name="connsiteX2" fmla="*/ 0 w 304680"/>
              <a:gd name="connsiteY2" fmla="*/ 110835 h 290170"/>
              <a:gd name="connsiteX3" fmla="*/ 152340 w 304680"/>
              <a:gd name="connsiteY3" fmla="*/ 0 h 290170"/>
              <a:gd name="connsiteX4" fmla="*/ 304680 w 304680"/>
              <a:gd name="connsiteY4" fmla="*/ 110835 h 290170"/>
              <a:gd name="connsiteX0" fmla="*/ 246491 w 246491"/>
              <a:gd name="connsiteY0" fmla="*/ 290170 h 290170"/>
              <a:gd name="connsiteX1" fmla="*/ 58189 w 246491"/>
              <a:gd name="connsiteY1" fmla="*/ 290170 h 290170"/>
              <a:gd name="connsiteX2" fmla="*/ 0 w 246491"/>
              <a:gd name="connsiteY2" fmla="*/ 110835 h 290170"/>
              <a:gd name="connsiteX3" fmla="*/ 152340 w 246491"/>
              <a:gd name="connsiteY3" fmla="*/ 0 h 290170"/>
              <a:gd name="connsiteX0" fmla="*/ 58189 w 152340"/>
              <a:gd name="connsiteY0" fmla="*/ 290170 h 290170"/>
              <a:gd name="connsiteX1" fmla="*/ 0 w 152340"/>
              <a:gd name="connsiteY1" fmla="*/ 110835 h 290170"/>
              <a:gd name="connsiteX2" fmla="*/ 152340 w 152340"/>
              <a:gd name="connsiteY2" fmla="*/ 0 h 290170"/>
            </a:gdLst>
            <a:ahLst/>
            <a:cxnLst>
              <a:cxn ang="0">
                <a:pos x="connsiteX0" y="connsiteY0"/>
              </a:cxn>
              <a:cxn ang="0">
                <a:pos x="connsiteX1" y="connsiteY1"/>
              </a:cxn>
              <a:cxn ang="0">
                <a:pos x="connsiteX2" y="connsiteY2"/>
              </a:cxn>
            </a:cxnLst>
            <a:rect l="l" t="t" r="r" b="b"/>
            <a:pathLst>
              <a:path w="152340" h="290170">
                <a:moveTo>
                  <a:pt x="58189" y="290170"/>
                </a:moveTo>
                <a:lnTo>
                  <a:pt x="0" y="110835"/>
                </a:lnTo>
                <a:lnTo>
                  <a:pt x="152340" y="0"/>
                </a:lnTo>
              </a:path>
            </a:pathLst>
          </a:custGeom>
          <a:noFill/>
          <a:ln w="31750" cap="flat">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0" name="五边形 40">
            <a:extLst>
              <a:ext uri="{FF2B5EF4-FFF2-40B4-BE49-F238E27FC236}">
                <a16:creationId xmlns:a16="http://schemas.microsoft.com/office/drawing/2014/main" xmlns="" id="{CFE3B6F3-8228-4276-A9CF-3E0ACCD68DA0}"/>
              </a:ext>
            </a:extLst>
          </p:cNvPr>
          <p:cNvSpPr>
            <a:spLocks noChangeAspect="1"/>
          </p:cNvSpPr>
          <p:nvPr/>
        </p:nvSpPr>
        <p:spPr>
          <a:xfrm rot="2199985">
            <a:off x="5883854" y="4664430"/>
            <a:ext cx="246491" cy="179335"/>
          </a:xfrm>
          <a:custGeom>
            <a:avLst/>
            <a:gdLst>
              <a:gd name="connsiteX0" fmla="*/ 0 w 304680"/>
              <a:gd name="connsiteY0" fmla="*/ 110835 h 290171"/>
              <a:gd name="connsiteX1" fmla="*/ 152340 w 304680"/>
              <a:gd name="connsiteY1" fmla="*/ 0 h 290171"/>
              <a:gd name="connsiteX2" fmla="*/ 304680 w 304680"/>
              <a:gd name="connsiteY2" fmla="*/ 110835 h 290171"/>
              <a:gd name="connsiteX3" fmla="*/ 246491 w 304680"/>
              <a:gd name="connsiteY3" fmla="*/ 290170 h 290171"/>
              <a:gd name="connsiteX4" fmla="*/ 58189 w 304680"/>
              <a:gd name="connsiteY4" fmla="*/ 290170 h 290171"/>
              <a:gd name="connsiteX5" fmla="*/ 0 w 304680"/>
              <a:gd name="connsiteY5" fmla="*/ 110835 h 290171"/>
              <a:gd name="connsiteX0" fmla="*/ 152340 w 304680"/>
              <a:gd name="connsiteY0" fmla="*/ 0 h 290170"/>
              <a:gd name="connsiteX1" fmla="*/ 304680 w 304680"/>
              <a:gd name="connsiteY1" fmla="*/ 110835 h 290170"/>
              <a:gd name="connsiteX2" fmla="*/ 246491 w 304680"/>
              <a:gd name="connsiteY2" fmla="*/ 290170 h 290170"/>
              <a:gd name="connsiteX3" fmla="*/ 58189 w 304680"/>
              <a:gd name="connsiteY3" fmla="*/ 290170 h 290170"/>
              <a:gd name="connsiteX4" fmla="*/ 0 w 304680"/>
              <a:gd name="connsiteY4" fmla="*/ 110835 h 290170"/>
              <a:gd name="connsiteX5" fmla="*/ 243780 w 304680"/>
              <a:gd name="connsiteY5" fmla="*/ 91440 h 290170"/>
              <a:gd name="connsiteX0" fmla="*/ 304680 w 304680"/>
              <a:gd name="connsiteY0" fmla="*/ 23561 h 202896"/>
              <a:gd name="connsiteX1" fmla="*/ 246491 w 304680"/>
              <a:gd name="connsiteY1" fmla="*/ 202896 h 202896"/>
              <a:gd name="connsiteX2" fmla="*/ 58189 w 304680"/>
              <a:gd name="connsiteY2" fmla="*/ 202896 h 202896"/>
              <a:gd name="connsiteX3" fmla="*/ 0 w 304680"/>
              <a:gd name="connsiteY3" fmla="*/ 23561 h 202896"/>
              <a:gd name="connsiteX4" fmla="*/ 243780 w 304680"/>
              <a:gd name="connsiteY4" fmla="*/ 4166 h 202896"/>
              <a:gd name="connsiteX0" fmla="*/ 304680 w 304680"/>
              <a:gd name="connsiteY0" fmla="*/ 0 h 179335"/>
              <a:gd name="connsiteX1" fmla="*/ 246491 w 304680"/>
              <a:gd name="connsiteY1" fmla="*/ 179335 h 179335"/>
              <a:gd name="connsiteX2" fmla="*/ 58189 w 304680"/>
              <a:gd name="connsiteY2" fmla="*/ 179335 h 179335"/>
              <a:gd name="connsiteX3" fmla="*/ 0 w 304680"/>
              <a:gd name="connsiteY3" fmla="*/ 0 h 179335"/>
              <a:gd name="connsiteX0" fmla="*/ 246491 w 246491"/>
              <a:gd name="connsiteY0" fmla="*/ 0 h 179335"/>
              <a:gd name="connsiteX1" fmla="*/ 188302 w 246491"/>
              <a:gd name="connsiteY1" fmla="*/ 179335 h 179335"/>
              <a:gd name="connsiteX2" fmla="*/ 0 w 246491"/>
              <a:gd name="connsiteY2" fmla="*/ 179335 h 179335"/>
            </a:gdLst>
            <a:ahLst/>
            <a:cxnLst>
              <a:cxn ang="0">
                <a:pos x="connsiteX0" y="connsiteY0"/>
              </a:cxn>
              <a:cxn ang="0">
                <a:pos x="connsiteX1" y="connsiteY1"/>
              </a:cxn>
              <a:cxn ang="0">
                <a:pos x="connsiteX2" y="connsiteY2"/>
              </a:cxn>
            </a:cxnLst>
            <a:rect l="l" t="t" r="r" b="b"/>
            <a:pathLst>
              <a:path w="246491" h="179335">
                <a:moveTo>
                  <a:pt x="246491" y="0"/>
                </a:moveTo>
                <a:lnTo>
                  <a:pt x="188302" y="179335"/>
                </a:lnTo>
                <a:lnTo>
                  <a:pt x="0" y="179335"/>
                </a:lnTo>
              </a:path>
            </a:pathLst>
          </a:custGeom>
          <a:noFill/>
          <a:ln w="31750" cap="flat">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1" name="任意多边形: 形状 20">
            <a:extLst>
              <a:ext uri="{FF2B5EF4-FFF2-40B4-BE49-F238E27FC236}">
                <a16:creationId xmlns:a16="http://schemas.microsoft.com/office/drawing/2014/main" xmlns="" id="{A9A2DD57-629F-4800-AE9C-95296D1F8DEF}"/>
              </a:ext>
            </a:extLst>
          </p:cNvPr>
          <p:cNvSpPr/>
          <p:nvPr/>
        </p:nvSpPr>
        <p:spPr>
          <a:xfrm>
            <a:off x="4106881" y="1584028"/>
            <a:ext cx="889691" cy="192882"/>
          </a:xfrm>
          <a:custGeom>
            <a:avLst/>
            <a:gdLst>
              <a:gd name="connsiteX0" fmla="*/ 0 w 2667000"/>
              <a:gd name="connsiteY0" fmla="*/ 495 h 190995"/>
              <a:gd name="connsiteX1" fmla="*/ 0 w 2667000"/>
              <a:gd name="connsiteY1" fmla="*/ 495 h 190995"/>
              <a:gd name="connsiteX2" fmla="*/ 1930400 w 2667000"/>
              <a:gd name="connsiteY2" fmla="*/ 13195 h 190995"/>
              <a:gd name="connsiteX3" fmla="*/ 2286000 w 2667000"/>
              <a:gd name="connsiteY3" fmla="*/ 495 h 190995"/>
              <a:gd name="connsiteX4" fmla="*/ 2413000 w 2667000"/>
              <a:gd name="connsiteY4" fmla="*/ 495 h 190995"/>
              <a:gd name="connsiteX5" fmla="*/ 2667000 w 2667000"/>
              <a:gd name="connsiteY5" fmla="*/ 190995 h 190995"/>
              <a:gd name="connsiteX0" fmla="*/ 0 w 2667000"/>
              <a:gd name="connsiteY0" fmla="*/ 495 h 190995"/>
              <a:gd name="connsiteX1" fmla="*/ 0 w 2667000"/>
              <a:gd name="connsiteY1" fmla="*/ 495 h 190995"/>
              <a:gd name="connsiteX2" fmla="*/ 2286000 w 2667000"/>
              <a:gd name="connsiteY2" fmla="*/ 495 h 190995"/>
              <a:gd name="connsiteX3" fmla="*/ 2413000 w 2667000"/>
              <a:gd name="connsiteY3" fmla="*/ 495 h 190995"/>
              <a:gd name="connsiteX4" fmla="*/ 2667000 w 2667000"/>
              <a:gd name="connsiteY4" fmla="*/ 190995 h 190995"/>
              <a:gd name="connsiteX0" fmla="*/ 0 w 2667000"/>
              <a:gd name="connsiteY0" fmla="*/ 0 h 190500"/>
              <a:gd name="connsiteX1" fmla="*/ 0 w 2667000"/>
              <a:gd name="connsiteY1" fmla="*/ 0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1421606"/>
              <a:gd name="connsiteY0" fmla="*/ 2381 h 190500"/>
              <a:gd name="connsiteX1" fmla="*/ 1167606 w 1421606"/>
              <a:gd name="connsiteY1" fmla="*/ 0 h 190500"/>
              <a:gd name="connsiteX2" fmla="*/ 1421606 w 1421606"/>
              <a:gd name="connsiteY2" fmla="*/ 190500 h 190500"/>
              <a:gd name="connsiteX0" fmla="*/ 0 w 1193006"/>
              <a:gd name="connsiteY0" fmla="*/ 0 h 192882"/>
              <a:gd name="connsiteX1" fmla="*/ 939006 w 1193006"/>
              <a:gd name="connsiteY1" fmla="*/ 2382 h 192882"/>
              <a:gd name="connsiteX2" fmla="*/ 1193006 w 1193006"/>
              <a:gd name="connsiteY2" fmla="*/ 192882 h 192882"/>
            </a:gdLst>
            <a:ahLst/>
            <a:cxnLst>
              <a:cxn ang="0">
                <a:pos x="connsiteX0" y="connsiteY0"/>
              </a:cxn>
              <a:cxn ang="0">
                <a:pos x="connsiteX1" y="connsiteY1"/>
              </a:cxn>
              <a:cxn ang="0">
                <a:pos x="connsiteX2" y="connsiteY2"/>
              </a:cxn>
            </a:cxnLst>
            <a:rect l="l" t="t" r="r" b="b"/>
            <a:pathLst>
              <a:path w="1193006" h="192882">
                <a:moveTo>
                  <a:pt x="0" y="0"/>
                </a:moveTo>
                <a:lnTo>
                  <a:pt x="939006" y="2382"/>
                </a:lnTo>
                <a:lnTo>
                  <a:pt x="1193006" y="192882"/>
                </a:lnTo>
              </a:path>
            </a:pathLst>
          </a:custGeom>
          <a:noFill/>
          <a:ln w="952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mn-ea"/>
              <a:cs typeface="+mn-ea"/>
              <a:sym typeface="微软雅黑" panose="020B0503020204020204" pitchFamily="34" charset="-122"/>
            </a:endParaRPr>
          </a:p>
        </p:txBody>
      </p:sp>
      <p:sp>
        <p:nvSpPr>
          <p:cNvPr id="22" name="任意多边形: 形状 21">
            <a:extLst>
              <a:ext uri="{FF2B5EF4-FFF2-40B4-BE49-F238E27FC236}">
                <a16:creationId xmlns:a16="http://schemas.microsoft.com/office/drawing/2014/main" xmlns="" id="{F660A7CC-FC02-48FF-9386-10D65FC10A61}"/>
              </a:ext>
            </a:extLst>
          </p:cNvPr>
          <p:cNvSpPr/>
          <p:nvPr/>
        </p:nvSpPr>
        <p:spPr>
          <a:xfrm flipH="1">
            <a:off x="7070944" y="1586410"/>
            <a:ext cx="1001074" cy="190500"/>
          </a:xfrm>
          <a:custGeom>
            <a:avLst/>
            <a:gdLst>
              <a:gd name="connsiteX0" fmla="*/ 0 w 2667000"/>
              <a:gd name="connsiteY0" fmla="*/ 495 h 190995"/>
              <a:gd name="connsiteX1" fmla="*/ 0 w 2667000"/>
              <a:gd name="connsiteY1" fmla="*/ 495 h 190995"/>
              <a:gd name="connsiteX2" fmla="*/ 1930400 w 2667000"/>
              <a:gd name="connsiteY2" fmla="*/ 13195 h 190995"/>
              <a:gd name="connsiteX3" fmla="*/ 2286000 w 2667000"/>
              <a:gd name="connsiteY3" fmla="*/ 495 h 190995"/>
              <a:gd name="connsiteX4" fmla="*/ 2413000 w 2667000"/>
              <a:gd name="connsiteY4" fmla="*/ 495 h 190995"/>
              <a:gd name="connsiteX5" fmla="*/ 2667000 w 2667000"/>
              <a:gd name="connsiteY5" fmla="*/ 190995 h 190995"/>
              <a:gd name="connsiteX0" fmla="*/ 0 w 2667000"/>
              <a:gd name="connsiteY0" fmla="*/ 495 h 190995"/>
              <a:gd name="connsiteX1" fmla="*/ 0 w 2667000"/>
              <a:gd name="connsiteY1" fmla="*/ 495 h 190995"/>
              <a:gd name="connsiteX2" fmla="*/ 2286000 w 2667000"/>
              <a:gd name="connsiteY2" fmla="*/ 495 h 190995"/>
              <a:gd name="connsiteX3" fmla="*/ 2413000 w 2667000"/>
              <a:gd name="connsiteY3" fmla="*/ 495 h 190995"/>
              <a:gd name="connsiteX4" fmla="*/ 2667000 w 2667000"/>
              <a:gd name="connsiteY4" fmla="*/ 190995 h 190995"/>
              <a:gd name="connsiteX0" fmla="*/ 0 w 2667000"/>
              <a:gd name="connsiteY0" fmla="*/ 0 h 190500"/>
              <a:gd name="connsiteX1" fmla="*/ 0 w 2667000"/>
              <a:gd name="connsiteY1" fmla="*/ 0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1421606"/>
              <a:gd name="connsiteY0" fmla="*/ 2381 h 190500"/>
              <a:gd name="connsiteX1" fmla="*/ 1167606 w 1421606"/>
              <a:gd name="connsiteY1" fmla="*/ 0 h 190500"/>
              <a:gd name="connsiteX2" fmla="*/ 1421606 w 1421606"/>
              <a:gd name="connsiteY2" fmla="*/ 190500 h 190500"/>
              <a:gd name="connsiteX0" fmla="*/ 0 w 1240631"/>
              <a:gd name="connsiteY0" fmla="*/ 7143 h 190500"/>
              <a:gd name="connsiteX1" fmla="*/ 986631 w 1240631"/>
              <a:gd name="connsiteY1" fmla="*/ 0 h 190500"/>
              <a:gd name="connsiteX2" fmla="*/ 1240631 w 1240631"/>
              <a:gd name="connsiteY2" fmla="*/ 190500 h 190500"/>
            </a:gdLst>
            <a:ahLst/>
            <a:cxnLst>
              <a:cxn ang="0">
                <a:pos x="connsiteX0" y="connsiteY0"/>
              </a:cxn>
              <a:cxn ang="0">
                <a:pos x="connsiteX1" y="connsiteY1"/>
              </a:cxn>
              <a:cxn ang="0">
                <a:pos x="connsiteX2" y="connsiteY2"/>
              </a:cxn>
            </a:cxnLst>
            <a:rect l="l" t="t" r="r" b="b"/>
            <a:pathLst>
              <a:path w="1240631" h="190500">
                <a:moveTo>
                  <a:pt x="0" y="7143"/>
                </a:moveTo>
                <a:lnTo>
                  <a:pt x="986631" y="0"/>
                </a:lnTo>
                <a:lnTo>
                  <a:pt x="1240631" y="190500"/>
                </a:lnTo>
              </a:path>
            </a:pathLst>
          </a:custGeom>
          <a:noFill/>
          <a:ln w="952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mn-ea"/>
              <a:cs typeface="+mn-ea"/>
              <a:sym typeface="微软雅黑" panose="020B0503020204020204" pitchFamily="34" charset="-122"/>
            </a:endParaRPr>
          </a:p>
        </p:txBody>
      </p:sp>
      <p:sp>
        <p:nvSpPr>
          <p:cNvPr id="23" name="任意多边形: 形状 22">
            <a:extLst>
              <a:ext uri="{FF2B5EF4-FFF2-40B4-BE49-F238E27FC236}">
                <a16:creationId xmlns:a16="http://schemas.microsoft.com/office/drawing/2014/main" xmlns="" id="{C91870A2-20CA-4A40-91D7-FCF0B20C81D7}"/>
              </a:ext>
            </a:extLst>
          </p:cNvPr>
          <p:cNvSpPr/>
          <p:nvPr/>
        </p:nvSpPr>
        <p:spPr>
          <a:xfrm flipH="1" flipV="1">
            <a:off x="7677813" y="3738817"/>
            <a:ext cx="997087" cy="190500"/>
          </a:xfrm>
          <a:custGeom>
            <a:avLst/>
            <a:gdLst>
              <a:gd name="connsiteX0" fmla="*/ 0 w 2667000"/>
              <a:gd name="connsiteY0" fmla="*/ 495 h 190995"/>
              <a:gd name="connsiteX1" fmla="*/ 0 w 2667000"/>
              <a:gd name="connsiteY1" fmla="*/ 495 h 190995"/>
              <a:gd name="connsiteX2" fmla="*/ 1930400 w 2667000"/>
              <a:gd name="connsiteY2" fmla="*/ 13195 h 190995"/>
              <a:gd name="connsiteX3" fmla="*/ 2286000 w 2667000"/>
              <a:gd name="connsiteY3" fmla="*/ 495 h 190995"/>
              <a:gd name="connsiteX4" fmla="*/ 2413000 w 2667000"/>
              <a:gd name="connsiteY4" fmla="*/ 495 h 190995"/>
              <a:gd name="connsiteX5" fmla="*/ 2667000 w 2667000"/>
              <a:gd name="connsiteY5" fmla="*/ 190995 h 190995"/>
              <a:gd name="connsiteX0" fmla="*/ 0 w 2667000"/>
              <a:gd name="connsiteY0" fmla="*/ 495 h 190995"/>
              <a:gd name="connsiteX1" fmla="*/ 0 w 2667000"/>
              <a:gd name="connsiteY1" fmla="*/ 495 h 190995"/>
              <a:gd name="connsiteX2" fmla="*/ 2286000 w 2667000"/>
              <a:gd name="connsiteY2" fmla="*/ 495 h 190995"/>
              <a:gd name="connsiteX3" fmla="*/ 2413000 w 2667000"/>
              <a:gd name="connsiteY3" fmla="*/ 495 h 190995"/>
              <a:gd name="connsiteX4" fmla="*/ 2667000 w 2667000"/>
              <a:gd name="connsiteY4" fmla="*/ 190995 h 190995"/>
              <a:gd name="connsiteX0" fmla="*/ 0 w 2667000"/>
              <a:gd name="connsiteY0" fmla="*/ 0 h 190500"/>
              <a:gd name="connsiteX1" fmla="*/ 0 w 2667000"/>
              <a:gd name="connsiteY1" fmla="*/ 0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1421606"/>
              <a:gd name="connsiteY0" fmla="*/ 2381 h 190500"/>
              <a:gd name="connsiteX1" fmla="*/ 1167606 w 1421606"/>
              <a:gd name="connsiteY1" fmla="*/ 0 h 190500"/>
              <a:gd name="connsiteX2" fmla="*/ 1421606 w 1421606"/>
              <a:gd name="connsiteY2" fmla="*/ 190500 h 190500"/>
              <a:gd name="connsiteX0" fmla="*/ 0 w 1159668"/>
              <a:gd name="connsiteY0" fmla="*/ 4762 h 190500"/>
              <a:gd name="connsiteX1" fmla="*/ 905668 w 1159668"/>
              <a:gd name="connsiteY1" fmla="*/ 0 h 190500"/>
              <a:gd name="connsiteX2" fmla="*/ 1159668 w 1159668"/>
              <a:gd name="connsiteY2" fmla="*/ 190500 h 190500"/>
            </a:gdLst>
            <a:ahLst/>
            <a:cxnLst>
              <a:cxn ang="0">
                <a:pos x="connsiteX0" y="connsiteY0"/>
              </a:cxn>
              <a:cxn ang="0">
                <a:pos x="connsiteX1" y="connsiteY1"/>
              </a:cxn>
              <a:cxn ang="0">
                <a:pos x="connsiteX2" y="connsiteY2"/>
              </a:cxn>
            </a:cxnLst>
            <a:rect l="l" t="t" r="r" b="b"/>
            <a:pathLst>
              <a:path w="1159668" h="190500">
                <a:moveTo>
                  <a:pt x="0" y="4762"/>
                </a:moveTo>
                <a:lnTo>
                  <a:pt x="905668" y="0"/>
                </a:lnTo>
                <a:lnTo>
                  <a:pt x="1159668" y="190500"/>
                </a:lnTo>
              </a:path>
            </a:pathLst>
          </a:custGeom>
          <a:noFill/>
          <a:ln w="952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mn-ea"/>
              <a:cs typeface="+mn-ea"/>
              <a:sym typeface="微软雅黑" panose="020B0503020204020204" pitchFamily="34" charset="-122"/>
            </a:endParaRPr>
          </a:p>
        </p:txBody>
      </p:sp>
      <p:sp>
        <p:nvSpPr>
          <p:cNvPr id="24" name="任意多边形: 形状 23">
            <a:extLst>
              <a:ext uri="{FF2B5EF4-FFF2-40B4-BE49-F238E27FC236}">
                <a16:creationId xmlns:a16="http://schemas.microsoft.com/office/drawing/2014/main" xmlns="" id="{93845B55-79FD-4750-82D9-648E43025B4B}"/>
              </a:ext>
            </a:extLst>
          </p:cNvPr>
          <p:cNvSpPr/>
          <p:nvPr/>
        </p:nvSpPr>
        <p:spPr>
          <a:xfrm flipV="1">
            <a:off x="3515632" y="3726345"/>
            <a:ext cx="835994" cy="190500"/>
          </a:xfrm>
          <a:custGeom>
            <a:avLst/>
            <a:gdLst>
              <a:gd name="connsiteX0" fmla="*/ 0 w 2667000"/>
              <a:gd name="connsiteY0" fmla="*/ 495 h 190995"/>
              <a:gd name="connsiteX1" fmla="*/ 0 w 2667000"/>
              <a:gd name="connsiteY1" fmla="*/ 495 h 190995"/>
              <a:gd name="connsiteX2" fmla="*/ 1930400 w 2667000"/>
              <a:gd name="connsiteY2" fmla="*/ 13195 h 190995"/>
              <a:gd name="connsiteX3" fmla="*/ 2286000 w 2667000"/>
              <a:gd name="connsiteY3" fmla="*/ 495 h 190995"/>
              <a:gd name="connsiteX4" fmla="*/ 2413000 w 2667000"/>
              <a:gd name="connsiteY4" fmla="*/ 495 h 190995"/>
              <a:gd name="connsiteX5" fmla="*/ 2667000 w 2667000"/>
              <a:gd name="connsiteY5" fmla="*/ 190995 h 190995"/>
              <a:gd name="connsiteX0" fmla="*/ 0 w 2667000"/>
              <a:gd name="connsiteY0" fmla="*/ 495 h 190995"/>
              <a:gd name="connsiteX1" fmla="*/ 0 w 2667000"/>
              <a:gd name="connsiteY1" fmla="*/ 495 h 190995"/>
              <a:gd name="connsiteX2" fmla="*/ 2286000 w 2667000"/>
              <a:gd name="connsiteY2" fmla="*/ 495 h 190995"/>
              <a:gd name="connsiteX3" fmla="*/ 2413000 w 2667000"/>
              <a:gd name="connsiteY3" fmla="*/ 495 h 190995"/>
              <a:gd name="connsiteX4" fmla="*/ 2667000 w 2667000"/>
              <a:gd name="connsiteY4" fmla="*/ 190995 h 190995"/>
              <a:gd name="connsiteX0" fmla="*/ 0 w 2667000"/>
              <a:gd name="connsiteY0" fmla="*/ 0 h 190500"/>
              <a:gd name="connsiteX1" fmla="*/ 0 w 2667000"/>
              <a:gd name="connsiteY1" fmla="*/ 0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1421606"/>
              <a:gd name="connsiteY0" fmla="*/ 2381 h 190500"/>
              <a:gd name="connsiteX1" fmla="*/ 1167606 w 1421606"/>
              <a:gd name="connsiteY1" fmla="*/ 0 h 190500"/>
              <a:gd name="connsiteX2" fmla="*/ 1421606 w 1421606"/>
              <a:gd name="connsiteY2" fmla="*/ 190500 h 190500"/>
              <a:gd name="connsiteX0" fmla="*/ 0 w 1052512"/>
              <a:gd name="connsiteY0" fmla="*/ 7143 h 190500"/>
              <a:gd name="connsiteX1" fmla="*/ 798512 w 1052512"/>
              <a:gd name="connsiteY1" fmla="*/ 0 h 190500"/>
              <a:gd name="connsiteX2" fmla="*/ 1052512 w 1052512"/>
              <a:gd name="connsiteY2" fmla="*/ 190500 h 190500"/>
              <a:gd name="connsiteX0" fmla="*/ 0 w 938212"/>
              <a:gd name="connsiteY0" fmla="*/ 2381 h 190500"/>
              <a:gd name="connsiteX1" fmla="*/ 684212 w 938212"/>
              <a:gd name="connsiteY1" fmla="*/ 0 h 190500"/>
              <a:gd name="connsiteX2" fmla="*/ 938212 w 938212"/>
              <a:gd name="connsiteY2" fmla="*/ 190500 h 190500"/>
            </a:gdLst>
            <a:ahLst/>
            <a:cxnLst>
              <a:cxn ang="0">
                <a:pos x="connsiteX0" y="connsiteY0"/>
              </a:cxn>
              <a:cxn ang="0">
                <a:pos x="connsiteX1" y="connsiteY1"/>
              </a:cxn>
              <a:cxn ang="0">
                <a:pos x="connsiteX2" y="connsiteY2"/>
              </a:cxn>
            </a:cxnLst>
            <a:rect l="l" t="t" r="r" b="b"/>
            <a:pathLst>
              <a:path w="938212" h="190500">
                <a:moveTo>
                  <a:pt x="0" y="2381"/>
                </a:moveTo>
                <a:lnTo>
                  <a:pt x="684212" y="0"/>
                </a:lnTo>
                <a:lnTo>
                  <a:pt x="938212" y="190500"/>
                </a:lnTo>
              </a:path>
            </a:pathLst>
          </a:custGeom>
          <a:noFill/>
          <a:ln w="952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mn-ea"/>
              <a:cs typeface="+mn-ea"/>
              <a:sym typeface="微软雅黑" panose="020B0503020204020204" pitchFamily="34" charset="-122"/>
            </a:endParaRPr>
          </a:p>
        </p:txBody>
      </p:sp>
      <p:cxnSp>
        <p:nvCxnSpPr>
          <p:cNvPr id="25" name="直接连接符 24">
            <a:extLst>
              <a:ext uri="{FF2B5EF4-FFF2-40B4-BE49-F238E27FC236}">
                <a16:creationId xmlns:a16="http://schemas.microsoft.com/office/drawing/2014/main" xmlns="" id="{336D7E57-4D14-4F38-BBF7-5C5A56F9DBB9}"/>
              </a:ext>
            </a:extLst>
          </p:cNvPr>
          <p:cNvCxnSpPr>
            <a:cxnSpLocks/>
          </p:cNvCxnSpPr>
          <p:nvPr/>
        </p:nvCxnSpPr>
        <p:spPr>
          <a:xfrm>
            <a:off x="6007099" y="4906212"/>
            <a:ext cx="0" cy="15166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xmlns="" id="{65F6BB9B-7373-4ABF-9894-59AD1CDBC2E1}"/>
              </a:ext>
            </a:extLst>
          </p:cNvPr>
          <p:cNvSpPr txBox="1"/>
          <p:nvPr/>
        </p:nvSpPr>
        <p:spPr>
          <a:xfrm>
            <a:off x="4906563" y="5164301"/>
            <a:ext cx="1076990" cy="304250"/>
          </a:xfrm>
          <a:prstGeom prst="rect">
            <a:avLst/>
          </a:prstGeom>
          <a:noFill/>
        </p:spPr>
        <p:txBody>
          <a:bodyPr wrap="square" lIns="0" tIns="0" rIns="0" bIns="0" rtlCol="0">
            <a:spAutoFit/>
          </a:bodyPr>
          <a:lstStyle/>
          <a:p>
            <a:pPr algn="r">
              <a:lnSpc>
                <a:spcPct val="120000"/>
              </a:lnSpc>
            </a:pPr>
            <a:r>
              <a:rPr lang="zh-CN" altLang="en-US" b="1" dirty="0">
                <a:solidFill>
                  <a:schemeClr val="accent3"/>
                </a:solidFill>
                <a:latin typeface="+mn-ea"/>
                <a:cs typeface="+mn-ea"/>
                <a:sym typeface="微软雅黑" panose="020B0503020204020204" pitchFamily="34" charset="-122"/>
              </a:rPr>
              <a:t>具身互动</a:t>
            </a:r>
          </a:p>
        </p:txBody>
      </p:sp>
      <p:sp>
        <p:nvSpPr>
          <p:cNvPr id="32" name="文本框 31">
            <a:extLst>
              <a:ext uri="{FF2B5EF4-FFF2-40B4-BE49-F238E27FC236}">
                <a16:creationId xmlns:a16="http://schemas.microsoft.com/office/drawing/2014/main" xmlns="" id="{0B4EC46B-7273-4524-B046-4A8F9F564537}"/>
              </a:ext>
            </a:extLst>
          </p:cNvPr>
          <p:cNvSpPr txBox="1"/>
          <p:nvPr/>
        </p:nvSpPr>
        <p:spPr>
          <a:xfrm>
            <a:off x="2760903" y="1408074"/>
            <a:ext cx="1128026" cy="304250"/>
          </a:xfrm>
          <a:prstGeom prst="rect">
            <a:avLst/>
          </a:prstGeom>
          <a:noFill/>
        </p:spPr>
        <p:txBody>
          <a:bodyPr wrap="square" lIns="0" tIns="0" rIns="0" bIns="0" rtlCol="0">
            <a:spAutoFit/>
          </a:bodyPr>
          <a:lstStyle>
            <a:defPPr>
              <a:defRPr lang="en-US"/>
            </a:defPPr>
            <a:lvl1pPr algn="r">
              <a:lnSpc>
                <a:spcPct val="120000"/>
              </a:lnSpc>
              <a:defRPr b="1">
                <a:solidFill>
                  <a:schemeClr val="accent3"/>
                </a:solidFill>
              </a:defRPr>
            </a:lvl1pPr>
          </a:lstStyle>
          <a:p>
            <a:r>
              <a:rPr lang="zh-CN" altLang="en-US" dirty="0">
                <a:latin typeface="+mn-ea"/>
                <a:cs typeface="+mn-ea"/>
                <a:sym typeface="微软雅黑" panose="020B0503020204020204" pitchFamily="34" charset="-122"/>
              </a:rPr>
              <a:t>虚实融合</a:t>
            </a:r>
          </a:p>
        </p:txBody>
      </p:sp>
      <p:sp>
        <p:nvSpPr>
          <p:cNvPr id="33" name="文本框 32">
            <a:extLst>
              <a:ext uri="{FF2B5EF4-FFF2-40B4-BE49-F238E27FC236}">
                <a16:creationId xmlns:a16="http://schemas.microsoft.com/office/drawing/2014/main" xmlns="" id="{6B4A62AC-1CE8-4102-AD75-CEC59644A65A}"/>
              </a:ext>
            </a:extLst>
          </p:cNvPr>
          <p:cNvSpPr txBox="1"/>
          <p:nvPr/>
        </p:nvSpPr>
        <p:spPr>
          <a:xfrm>
            <a:off x="2191876" y="3748547"/>
            <a:ext cx="1105357" cy="304250"/>
          </a:xfrm>
          <a:prstGeom prst="rect">
            <a:avLst/>
          </a:prstGeom>
          <a:noFill/>
        </p:spPr>
        <p:txBody>
          <a:bodyPr wrap="square" lIns="0" tIns="0" rIns="0" bIns="0" rtlCol="0">
            <a:spAutoFit/>
          </a:bodyPr>
          <a:lstStyle>
            <a:defPPr>
              <a:defRPr lang="en-US"/>
            </a:defPPr>
            <a:lvl1pPr algn="r">
              <a:lnSpc>
                <a:spcPct val="120000"/>
              </a:lnSpc>
              <a:defRPr b="1">
                <a:solidFill>
                  <a:schemeClr val="accent3"/>
                </a:solidFill>
              </a:defRPr>
            </a:lvl1pPr>
          </a:lstStyle>
          <a:p>
            <a:r>
              <a:rPr lang="zh-CN" altLang="en-US" dirty="0">
                <a:latin typeface="+mn-ea"/>
                <a:cs typeface="+mn-ea"/>
                <a:sym typeface="微软雅黑" panose="020B0503020204020204" pitchFamily="34" charset="-122"/>
              </a:rPr>
              <a:t>统一身份</a:t>
            </a:r>
          </a:p>
        </p:txBody>
      </p:sp>
      <p:sp>
        <p:nvSpPr>
          <p:cNvPr id="36" name="文本框 35">
            <a:extLst>
              <a:ext uri="{FF2B5EF4-FFF2-40B4-BE49-F238E27FC236}">
                <a16:creationId xmlns:a16="http://schemas.microsoft.com/office/drawing/2014/main" xmlns="" id="{2B59B74A-99B7-40E6-A34B-8D564C7A388C}"/>
              </a:ext>
            </a:extLst>
          </p:cNvPr>
          <p:cNvSpPr txBox="1"/>
          <p:nvPr/>
        </p:nvSpPr>
        <p:spPr>
          <a:xfrm>
            <a:off x="8899141" y="3765301"/>
            <a:ext cx="1209196" cy="304250"/>
          </a:xfrm>
          <a:prstGeom prst="rect">
            <a:avLst/>
          </a:prstGeom>
          <a:noFill/>
        </p:spPr>
        <p:txBody>
          <a:bodyPr wrap="square" lIns="0" tIns="0" rIns="0" bIns="0" rtlCol="0">
            <a:spAutoFit/>
          </a:bodyPr>
          <a:lstStyle>
            <a:defPPr>
              <a:defRPr lang="en-US"/>
            </a:defPPr>
            <a:lvl1pPr algn="r">
              <a:lnSpc>
                <a:spcPct val="120000"/>
              </a:lnSpc>
              <a:defRPr b="1">
                <a:solidFill>
                  <a:schemeClr val="accent3"/>
                </a:solidFill>
              </a:defRPr>
            </a:lvl1pPr>
          </a:lstStyle>
          <a:p>
            <a:pPr algn="l"/>
            <a:r>
              <a:rPr lang="zh-CN" altLang="en-US" dirty="0">
                <a:latin typeface="+mn-ea"/>
                <a:cs typeface="+mn-ea"/>
                <a:sym typeface="微软雅黑" panose="020B0503020204020204" pitchFamily="34" charset="-122"/>
              </a:rPr>
              <a:t>经济系统</a:t>
            </a:r>
          </a:p>
        </p:txBody>
      </p:sp>
      <p:sp>
        <p:nvSpPr>
          <p:cNvPr id="37" name="文本框 36">
            <a:extLst>
              <a:ext uri="{FF2B5EF4-FFF2-40B4-BE49-F238E27FC236}">
                <a16:creationId xmlns:a16="http://schemas.microsoft.com/office/drawing/2014/main" xmlns="" id="{F810D3D0-B067-4C4C-8350-8674CF81070B}"/>
              </a:ext>
            </a:extLst>
          </p:cNvPr>
          <p:cNvSpPr txBox="1"/>
          <p:nvPr/>
        </p:nvSpPr>
        <p:spPr>
          <a:xfrm>
            <a:off x="8255222" y="1438188"/>
            <a:ext cx="735523" cy="304250"/>
          </a:xfrm>
          <a:prstGeom prst="rect">
            <a:avLst/>
          </a:prstGeom>
          <a:noFill/>
        </p:spPr>
        <p:txBody>
          <a:bodyPr wrap="square" lIns="0" tIns="0" rIns="0" bIns="0" rtlCol="0">
            <a:spAutoFit/>
          </a:bodyPr>
          <a:lstStyle/>
          <a:p>
            <a:pPr algn="l">
              <a:lnSpc>
                <a:spcPct val="120000"/>
              </a:lnSpc>
            </a:pPr>
            <a:r>
              <a:rPr lang="en-US" altLang="zh-CN" b="1" dirty="0">
                <a:solidFill>
                  <a:schemeClr val="accent3"/>
                </a:solidFill>
                <a:latin typeface="+mn-ea"/>
                <a:cs typeface="+mn-ea"/>
                <a:sym typeface="微软雅黑" panose="020B0503020204020204" pitchFamily="34" charset="-122"/>
              </a:rPr>
              <a:t>UGC</a:t>
            </a:r>
            <a:endParaRPr lang="zh-CN" altLang="en-US" b="1" dirty="0">
              <a:solidFill>
                <a:schemeClr val="accent3"/>
              </a:solidFill>
              <a:latin typeface="+mn-ea"/>
              <a:cs typeface="+mn-ea"/>
              <a:sym typeface="微软雅黑" panose="020B0503020204020204" pitchFamily="34" charset="-122"/>
            </a:endParaRPr>
          </a:p>
        </p:txBody>
      </p:sp>
      <p:sp>
        <p:nvSpPr>
          <p:cNvPr id="2" name="文本占位符 1">
            <a:extLst>
              <a:ext uri="{FF2B5EF4-FFF2-40B4-BE49-F238E27FC236}">
                <a16:creationId xmlns:a16="http://schemas.microsoft.com/office/drawing/2014/main" xmlns="" id="{8936F8B1-5CA8-4AE4-8127-64875B7EE6AB}"/>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元宇宙是什么</a:t>
            </a:r>
          </a:p>
        </p:txBody>
      </p:sp>
      <p:sp>
        <p:nvSpPr>
          <p:cNvPr id="30" name="文本框 29">
            <a:extLst>
              <a:ext uri="{FF2B5EF4-FFF2-40B4-BE49-F238E27FC236}">
                <a16:creationId xmlns:a16="http://schemas.microsoft.com/office/drawing/2014/main" xmlns="" id="{F0CE8DA0-E984-44A1-95DE-B7BEED5A91DC}"/>
              </a:ext>
            </a:extLst>
          </p:cNvPr>
          <p:cNvSpPr txBox="1"/>
          <p:nvPr/>
        </p:nvSpPr>
        <p:spPr>
          <a:xfrm>
            <a:off x="4122924" y="5537114"/>
            <a:ext cx="1860629" cy="268087"/>
          </a:xfrm>
          <a:prstGeom prst="rect">
            <a:avLst/>
          </a:prstGeom>
          <a:noFill/>
        </p:spPr>
        <p:txBody>
          <a:bodyPr wrap="square" lIns="0" tIns="0" rIns="0" bIns="0" rtlCol="0">
            <a:spAutoFit/>
          </a:bodyPr>
          <a:lstStyle/>
          <a:p>
            <a:pPr algn="r">
              <a:lnSpc>
                <a:spcPct val="120000"/>
              </a:lnSpc>
            </a:pPr>
            <a:r>
              <a:rPr lang="zh-CN" altLang="en-US" sz="1600" dirty="0">
                <a:latin typeface="+mn-ea"/>
                <a:cs typeface="+mn-ea"/>
                <a:sym typeface="微软雅黑" panose="020B0503020204020204" pitchFamily="34" charset="-122"/>
              </a:rPr>
              <a:t>手机</a:t>
            </a:r>
            <a:r>
              <a:rPr lang="en-US" altLang="zh-CN" sz="1600" dirty="0">
                <a:latin typeface="+mn-ea"/>
                <a:cs typeface="+mn-ea"/>
                <a:sym typeface="微软雅黑" panose="020B0503020204020204" pitchFamily="34" charset="-122"/>
              </a:rPr>
              <a:t>-XR-</a:t>
            </a:r>
            <a:r>
              <a:rPr lang="zh-CN" altLang="en-US" sz="1600" dirty="0">
                <a:latin typeface="+mn-ea"/>
                <a:cs typeface="+mn-ea"/>
                <a:sym typeface="微软雅黑" panose="020B0503020204020204" pitchFamily="34" charset="-122"/>
              </a:rPr>
              <a:t>脑机接口</a:t>
            </a:r>
          </a:p>
        </p:txBody>
      </p:sp>
      <p:sp>
        <p:nvSpPr>
          <p:cNvPr id="31" name="文本框 30">
            <a:extLst>
              <a:ext uri="{FF2B5EF4-FFF2-40B4-BE49-F238E27FC236}">
                <a16:creationId xmlns:a16="http://schemas.microsoft.com/office/drawing/2014/main" xmlns="" id="{1F31FA0C-17C9-4634-8425-62826F5DE503}"/>
              </a:ext>
            </a:extLst>
          </p:cNvPr>
          <p:cNvSpPr txBox="1"/>
          <p:nvPr/>
        </p:nvSpPr>
        <p:spPr>
          <a:xfrm>
            <a:off x="888566" y="1787002"/>
            <a:ext cx="2997106" cy="860941"/>
          </a:xfrm>
          <a:prstGeom prst="rect">
            <a:avLst/>
          </a:prstGeom>
          <a:noFill/>
        </p:spPr>
        <p:txBody>
          <a:bodyPr wrap="square" lIns="0" tIns="0" rIns="0" bIns="0" rtlCol="0">
            <a:spAutoFit/>
          </a:bodyPr>
          <a:lstStyle/>
          <a:p>
            <a:pPr algn="r">
              <a:lnSpc>
                <a:spcPct val="120000"/>
              </a:lnSpc>
            </a:pPr>
            <a:r>
              <a:rPr lang="zh-CN" altLang="en-US" sz="1600" dirty="0">
                <a:latin typeface="+mn-ea"/>
                <a:cs typeface="+mn-ea"/>
                <a:sym typeface="微软雅黑" panose="020B0503020204020204" pitchFamily="34" charset="-122"/>
              </a:rPr>
              <a:t>元宇宙是融宇宙，融合现实与虚拟</a:t>
            </a:r>
            <a:r>
              <a:rPr lang="en-US" altLang="zh-CN" sz="16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元宇宙是超宇宙，超越于现实宇宙</a:t>
            </a:r>
          </a:p>
        </p:txBody>
      </p:sp>
      <p:sp>
        <p:nvSpPr>
          <p:cNvPr id="34" name="文本框 33">
            <a:extLst>
              <a:ext uri="{FF2B5EF4-FFF2-40B4-BE49-F238E27FC236}">
                <a16:creationId xmlns:a16="http://schemas.microsoft.com/office/drawing/2014/main" xmlns="" id="{866EADFE-1595-4585-AE19-BCD1AA01E7D8}"/>
              </a:ext>
            </a:extLst>
          </p:cNvPr>
          <p:cNvSpPr txBox="1"/>
          <p:nvPr/>
        </p:nvSpPr>
        <p:spPr>
          <a:xfrm>
            <a:off x="821438" y="4143781"/>
            <a:ext cx="2475795" cy="565924"/>
          </a:xfrm>
          <a:prstGeom prst="rect">
            <a:avLst/>
          </a:prstGeom>
          <a:noFill/>
        </p:spPr>
        <p:txBody>
          <a:bodyPr wrap="square" lIns="0" tIns="0" rIns="0" bIns="0" rtlCol="0">
            <a:spAutoFit/>
          </a:bodyPr>
          <a:lstStyle/>
          <a:p>
            <a:pPr algn="r">
              <a:lnSpc>
                <a:spcPct val="120000"/>
              </a:lnSpc>
            </a:pPr>
            <a:r>
              <a:rPr lang="zh-CN" altLang="en-US" sz="1600" dirty="0">
                <a:latin typeface="+mn-ea"/>
                <a:cs typeface="+mn-ea"/>
                <a:sym typeface="微软雅黑" panose="020B0503020204020204" pitchFamily="34" charset="-122"/>
              </a:rPr>
              <a:t>一元宇宙 → 多元宇宙 → 跨元宇宙 → 超元宇宙</a:t>
            </a:r>
          </a:p>
        </p:txBody>
      </p:sp>
      <p:sp>
        <p:nvSpPr>
          <p:cNvPr id="38" name="文本框 37">
            <a:extLst>
              <a:ext uri="{FF2B5EF4-FFF2-40B4-BE49-F238E27FC236}">
                <a16:creationId xmlns:a16="http://schemas.microsoft.com/office/drawing/2014/main" xmlns="" id="{20343601-26CA-4443-ABB6-BC25DCB8C4E8}"/>
              </a:ext>
            </a:extLst>
          </p:cNvPr>
          <p:cNvSpPr txBox="1"/>
          <p:nvPr/>
        </p:nvSpPr>
        <p:spPr>
          <a:xfrm>
            <a:off x="8257648" y="1809078"/>
            <a:ext cx="3221476" cy="861390"/>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UGC</a:t>
            </a:r>
            <a:r>
              <a:rPr lang="zh-CN" altLang="en-US" sz="1600" dirty="0">
                <a:latin typeface="+mn-ea"/>
                <a:cs typeface="+mn-ea"/>
                <a:sym typeface="微软雅黑" panose="020B0503020204020204" pitchFamily="34" charset="-122"/>
              </a:rPr>
              <a:t>（</a:t>
            </a:r>
            <a:r>
              <a:rPr lang="en-US" altLang="zh-CN" sz="1600" dirty="0">
                <a:latin typeface="+mn-ea"/>
                <a:cs typeface="+mn-ea"/>
                <a:sym typeface="微软雅黑" panose="020B0503020204020204" pitchFamily="34" charset="-122"/>
              </a:rPr>
              <a:t>User Generated Content</a:t>
            </a:r>
            <a:r>
              <a:rPr lang="zh-CN" altLang="en-US" sz="1600" dirty="0">
                <a:latin typeface="+mn-ea"/>
                <a:cs typeface="+mn-ea"/>
                <a:sym typeface="微软雅黑" panose="020B0503020204020204" pitchFamily="34" charset="-122"/>
              </a:rPr>
              <a:t>）</a:t>
            </a:r>
            <a:endParaRPr lang="en-US" altLang="zh-CN" sz="1600" dirty="0">
              <a:latin typeface="+mn-ea"/>
              <a:cs typeface="+mn-ea"/>
              <a:sym typeface="微软雅黑" panose="020B0503020204020204" pitchFamily="34" charset="-122"/>
            </a:endParaRPr>
          </a:p>
          <a:p>
            <a:pPr>
              <a:lnSpc>
                <a:spcPct val="120000"/>
              </a:lnSpc>
            </a:pPr>
            <a:r>
              <a:rPr lang="en-US" altLang="zh-CN" sz="1600" dirty="0">
                <a:latin typeface="+mn-ea"/>
                <a:cs typeface="+mn-ea"/>
                <a:sym typeface="微软雅黑" panose="020B0503020204020204" pitchFamily="34" charset="-122"/>
              </a:rPr>
              <a:t>PGC</a:t>
            </a:r>
            <a:r>
              <a:rPr lang="zh-CN" altLang="en-US" sz="1600" dirty="0">
                <a:latin typeface="+mn-ea"/>
                <a:cs typeface="+mn-ea"/>
                <a:sym typeface="微软雅黑" panose="020B0503020204020204" pitchFamily="34" charset="-122"/>
              </a:rPr>
              <a:t>（</a:t>
            </a:r>
            <a:r>
              <a:rPr lang="en-US" altLang="zh-CN" sz="1600" dirty="0">
                <a:latin typeface="+mn-ea"/>
                <a:cs typeface="+mn-ea"/>
                <a:sym typeface="微软雅黑" panose="020B0503020204020204" pitchFamily="34" charset="-122"/>
              </a:rPr>
              <a:t>Platform Generated </a:t>
            </a:r>
            <a:r>
              <a:rPr lang="zh-CN" altLang="en-US" sz="1600" dirty="0">
                <a:latin typeface="+mn-ea"/>
                <a:cs typeface="+mn-ea"/>
                <a:sym typeface="微软雅黑" panose="020B0503020204020204" pitchFamily="34" charset="-122"/>
              </a:rPr>
              <a:t>）</a:t>
            </a:r>
            <a:endParaRPr lang="en-US" altLang="zh-CN" sz="1600" dirty="0">
              <a:latin typeface="+mn-ea"/>
              <a:cs typeface="+mn-ea"/>
              <a:sym typeface="微软雅黑" panose="020B0503020204020204" pitchFamily="34" charset="-122"/>
            </a:endParaRPr>
          </a:p>
          <a:p>
            <a:pPr>
              <a:lnSpc>
                <a:spcPct val="120000"/>
              </a:lnSpc>
            </a:pPr>
            <a:r>
              <a:rPr lang="zh-CN" altLang="en-US" sz="1600" dirty="0">
                <a:latin typeface="+mn-ea"/>
                <a:cs typeface="+mn-ea"/>
                <a:sym typeface="微软雅黑" panose="020B0503020204020204" pitchFamily="34" charset="-122"/>
              </a:rPr>
              <a:t>平台规则、协议、标准</a:t>
            </a:r>
          </a:p>
        </p:txBody>
      </p:sp>
      <p:sp>
        <p:nvSpPr>
          <p:cNvPr id="35" name="文本框 34">
            <a:extLst>
              <a:ext uri="{FF2B5EF4-FFF2-40B4-BE49-F238E27FC236}">
                <a16:creationId xmlns:a16="http://schemas.microsoft.com/office/drawing/2014/main" xmlns="" id="{906F7A93-3D78-4C6B-AE34-28FB5DBA7DD1}"/>
              </a:ext>
            </a:extLst>
          </p:cNvPr>
          <p:cNvSpPr txBox="1"/>
          <p:nvPr/>
        </p:nvSpPr>
        <p:spPr>
          <a:xfrm>
            <a:off x="8899141" y="4144229"/>
            <a:ext cx="2451680" cy="565476"/>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底层框架去中心化</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分配结果再中心</a:t>
            </a:r>
          </a:p>
        </p:txBody>
      </p:sp>
      <p:pic>
        <p:nvPicPr>
          <p:cNvPr id="167" name="图片 166">
            <a:extLst>
              <a:ext uri="{FF2B5EF4-FFF2-40B4-BE49-F238E27FC236}">
                <a16:creationId xmlns:a16="http://schemas.microsoft.com/office/drawing/2014/main" xmlns="" id="{5FF32845-1E80-485D-A167-3847EEBDEC23}"/>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168" name="Freeform 5">
            <a:extLst>
              <a:ext uri="{FF2B5EF4-FFF2-40B4-BE49-F238E27FC236}">
                <a16:creationId xmlns:a16="http://schemas.microsoft.com/office/drawing/2014/main" xmlns="" id="{5C2117C4-9A8B-4ACB-8F0B-29BA429722FF}"/>
              </a:ext>
            </a:extLst>
          </p:cNvPr>
          <p:cNvSpPr/>
          <p:nvPr/>
        </p:nvSpPr>
        <p:spPr bwMode="auto">
          <a:xfrm>
            <a:off x="5453867" y="2294723"/>
            <a:ext cx="1209654" cy="1807987"/>
          </a:xfrm>
          <a:custGeom>
            <a:avLst/>
            <a:gdLst>
              <a:gd name="T0" fmla="*/ 11 w 93"/>
              <a:gd name="T1" fmla="*/ 111 h 139"/>
              <a:gd name="T2" fmla="*/ 46 w 93"/>
              <a:gd name="T3" fmla="*/ 111 h 139"/>
              <a:gd name="T4" fmla="*/ 43 w 93"/>
              <a:gd name="T5" fmla="*/ 139 h 139"/>
              <a:gd name="T6" fmla="*/ 7 w 93"/>
              <a:gd name="T7" fmla="*/ 139 h 139"/>
              <a:gd name="T8" fmla="*/ 11 w 93"/>
              <a:gd name="T9" fmla="*/ 111 h 139"/>
              <a:gd name="T10" fmla="*/ 4 w 93"/>
              <a:gd name="T11" fmla="*/ 0 h 139"/>
              <a:gd name="T12" fmla="*/ 93 w 93"/>
              <a:gd name="T13" fmla="*/ 0 h 139"/>
              <a:gd name="T14" fmla="*/ 85 w 93"/>
              <a:gd name="T15" fmla="*/ 56 h 139"/>
              <a:gd name="T16" fmla="*/ 50 w 93"/>
              <a:gd name="T17" fmla="*/ 82 h 139"/>
              <a:gd name="T18" fmla="*/ 47 w 93"/>
              <a:gd name="T19" fmla="*/ 101 h 139"/>
              <a:gd name="T20" fmla="*/ 12 w 93"/>
              <a:gd name="T21" fmla="*/ 101 h 139"/>
              <a:gd name="T22" fmla="*/ 17 w 93"/>
              <a:gd name="T23" fmla="*/ 69 h 139"/>
              <a:gd name="T24" fmla="*/ 52 w 93"/>
              <a:gd name="T25" fmla="*/ 45 h 139"/>
              <a:gd name="T26" fmla="*/ 54 w 93"/>
              <a:gd name="T27" fmla="*/ 31 h 139"/>
              <a:gd name="T28" fmla="*/ 0 w 93"/>
              <a:gd name="T29" fmla="*/ 31 h 139"/>
              <a:gd name="T30" fmla="*/ 4 w 9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39">
                <a:moveTo>
                  <a:pt x="11" y="111"/>
                </a:moveTo>
                <a:lnTo>
                  <a:pt x="46" y="111"/>
                </a:lnTo>
                <a:lnTo>
                  <a:pt x="43" y="139"/>
                </a:lnTo>
                <a:lnTo>
                  <a:pt x="7" y="139"/>
                </a:lnTo>
                <a:lnTo>
                  <a:pt x="11" y="111"/>
                </a:lnTo>
                <a:close/>
                <a:moveTo>
                  <a:pt x="4" y="0"/>
                </a:moveTo>
                <a:lnTo>
                  <a:pt x="93" y="0"/>
                </a:lnTo>
                <a:lnTo>
                  <a:pt x="85" y="56"/>
                </a:lnTo>
                <a:lnTo>
                  <a:pt x="50" y="82"/>
                </a:lnTo>
                <a:lnTo>
                  <a:pt x="47" y="101"/>
                </a:lnTo>
                <a:lnTo>
                  <a:pt x="12" y="101"/>
                </a:lnTo>
                <a:lnTo>
                  <a:pt x="17" y="69"/>
                </a:lnTo>
                <a:lnTo>
                  <a:pt x="52" y="45"/>
                </a:lnTo>
                <a:lnTo>
                  <a:pt x="54" y="31"/>
                </a:lnTo>
                <a:lnTo>
                  <a:pt x="0" y="31"/>
                </a:lnTo>
                <a:lnTo>
                  <a:pt x="4" y="0"/>
                </a:lnTo>
                <a:close/>
              </a:path>
            </a:pathLst>
          </a:custGeom>
          <a:gradFill>
            <a:gsLst>
              <a:gs pos="0">
                <a:schemeClr val="accent1">
                  <a:lumMod val="85000"/>
                  <a:lumOff val="15000"/>
                  <a:alpha val="80000"/>
                </a:schemeClr>
              </a:gs>
              <a:gs pos="100000">
                <a:schemeClr val="accent1">
                  <a:alpha val="0"/>
                </a:schemeClr>
              </a:gs>
              <a:gs pos="68000">
                <a:schemeClr val="accent1">
                  <a:alpha val="25000"/>
                </a:schemeClr>
              </a:gs>
            </a:gsLst>
            <a:lin ang="0" scaled="0"/>
          </a:gra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cs typeface="+mn-ea"/>
              <a:sym typeface="微软雅黑" panose="020B0503020204020204" pitchFamily="34" charset="-122"/>
            </a:endParaRPr>
          </a:p>
        </p:txBody>
      </p:sp>
      <p:pic>
        <p:nvPicPr>
          <p:cNvPr id="161" name="图片 160">
            <a:extLst>
              <a:ext uri="{FF2B5EF4-FFF2-40B4-BE49-F238E27FC236}">
                <a16:creationId xmlns:a16="http://schemas.microsoft.com/office/drawing/2014/main" xmlns="" id="{7A2CEB32-1624-4A59-80C8-B9FB350BECB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62" y="6339070"/>
            <a:ext cx="12180864" cy="518930"/>
          </a:xfrm>
          <a:custGeom>
            <a:avLst/>
            <a:gdLst>
              <a:gd name="connsiteX0" fmla="*/ 0 w 12180864"/>
              <a:gd name="connsiteY0" fmla="*/ 0 h 518930"/>
              <a:gd name="connsiteX1" fmla="*/ 12180864 w 12180864"/>
              <a:gd name="connsiteY1" fmla="*/ 0 h 518930"/>
              <a:gd name="connsiteX2" fmla="*/ 12180864 w 12180864"/>
              <a:gd name="connsiteY2" fmla="*/ 518930 h 518930"/>
              <a:gd name="connsiteX3" fmla="*/ 0 w 12180864"/>
              <a:gd name="connsiteY3" fmla="*/ 518930 h 518930"/>
            </a:gdLst>
            <a:ahLst/>
            <a:cxnLst>
              <a:cxn ang="0">
                <a:pos x="connsiteX0" y="connsiteY0"/>
              </a:cxn>
              <a:cxn ang="0">
                <a:pos x="connsiteX1" y="connsiteY1"/>
              </a:cxn>
              <a:cxn ang="0">
                <a:pos x="connsiteX2" y="connsiteY2"/>
              </a:cxn>
              <a:cxn ang="0">
                <a:pos x="connsiteX3" y="connsiteY3"/>
              </a:cxn>
            </a:cxnLst>
            <a:rect l="l" t="t" r="r" b="b"/>
            <a:pathLst>
              <a:path w="12180864" h="518930">
                <a:moveTo>
                  <a:pt x="0" y="0"/>
                </a:moveTo>
                <a:lnTo>
                  <a:pt x="12180864" y="0"/>
                </a:lnTo>
                <a:lnTo>
                  <a:pt x="12180864" y="518930"/>
                </a:lnTo>
                <a:lnTo>
                  <a:pt x="0" y="518930"/>
                </a:lnTo>
                <a:close/>
              </a:path>
            </a:pathLst>
          </a:custGeom>
        </p:spPr>
      </p:pic>
    </p:spTree>
    <p:extLst>
      <p:ext uri="{BB962C8B-B14F-4D97-AF65-F5344CB8AC3E}">
        <p14:creationId xmlns:p14="http://schemas.microsoft.com/office/powerpoint/2010/main" val="250338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45255794-EAAB-4793-8F11-E51888772F2B}"/>
              </a:ext>
            </a:extLst>
          </p:cNvPr>
          <p:cNvSpPr>
            <a:spLocks noGrp="1"/>
          </p:cNvSpPr>
          <p:nvPr>
            <p:ph type="body" sz="quarter" idx="14"/>
          </p:nvPr>
        </p:nvSpPr>
        <p:spPr>
          <a:prstGeom prst="rect">
            <a:avLst/>
          </a:prstGeom>
        </p:spPr>
        <p:txBody>
          <a:bodyPr/>
          <a:lstStyle/>
          <a:p>
            <a:r>
              <a:rPr lang="en-US" altLang="zh-CN" dirty="0">
                <a:latin typeface="+mj-ea"/>
                <a:ea typeface="+mj-ea"/>
                <a:cs typeface="+mn-ea"/>
                <a:sym typeface="微软雅黑" panose="020B0503020204020204" pitchFamily="34" charset="-122"/>
              </a:rPr>
              <a:t>2020</a:t>
            </a:r>
            <a:r>
              <a:rPr lang="zh-CN" altLang="en-US" dirty="0">
                <a:latin typeface="+mj-ea"/>
                <a:ea typeface="+mj-ea"/>
                <a:cs typeface="+mn-ea"/>
                <a:sym typeface="微软雅黑" panose="020B0503020204020204" pitchFamily="34" charset="-122"/>
              </a:rPr>
              <a:t>：人类社会虚拟化的临界点</a:t>
            </a:r>
          </a:p>
        </p:txBody>
      </p:sp>
      <p:grpSp>
        <p:nvGrpSpPr>
          <p:cNvPr id="238" name="组合 237">
            <a:extLst>
              <a:ext uri="{FF2B5EF4-FFF2-40B4-BE49-F238E27FC236}">
                <a16:creationId xmlns:a16="http://schemas.microsoft.com/office/drawing/2014/main" xmlns="" id="{99B0282B-2DE1-434B-A95F-84BAF7F3E603}"/>
              </a:ext>
            </a:extLst>
          </p:cNvPr>
          <p:cNvGrpSpPr/>
          <p:nvPr/>
        </p:nvGrpSpPr>
        <p:grpSpPr>
          <a:xfrm>
            <a:off x="723272" y="1534210"/>
            <a:ext cx="5051149" cy="1887570"/>
            <a:chOff x="838458" y="1738496"/>
            <a:chExt cx="4854265" cy="1532237"/>
          </a:xfrm>
        </p:grpSpPr>
        <p:sp>
          <p:nvSpPr>
            <p:cNvPr id="137" name="任意多边形: 形状 136">
              <a:extLst>
                <a:ext uri="{FF2B5EF4-FFF2-40B4-BE49-F238E27FC236}">
                  <a16:creationId xmlns:a16="http://schemas.microsoft.com/office/drawing/2014/main" xmlns="" id="{63393D60-5FAF-4E01-9458-4E0714ED4C65}"/>
                </a:ext>
              </a:extLst>
            </p:cNvPr>
            <p:cNvSpPr/>
            <p:nvPr/>
          </p:nvSpPr>
          <p:spPr>
            <a:xfrm>
              <a:off x="933000" y="1973354"/>
              <a:ext cx="4674754" cy="1202497"/>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138" name="组合 137">
              <a:extLst>
                <a:ext uri="{FF2B5EF4-FFF2-40B4-BE49-F238E27FC236}">
                  <a16:creationId xmlns:a16="http://schemas.microsoft.com/office/drawing/2014/main" xmlns="" id="{34A4BD87-809C-49EE-A511-664F4BB3243E}"/>
                </a:ext>
              </a:extLst>
            </p:cNvPr>
            <p:cNvGrpSpPr/>
            <p:nvPr/>
          </p:nvGrpSpPr>
          <p:grpSpPr>
            <a:xfrm flipV="1">
              <a:off x="859975" y="3032776"/>
              <a:ext cx="337932" cy="218932"/>
              <a:chOff x="6478016" y="2446274"/>
              <a:chExt cx="310628" cy="201243"/>
            </a:xfrm>
          </p:grpSpPr>
          <p:cxnSp>
            <p:nvCxnSpPr>
              <p:cNvPr id="139" name="直接连接符 138">
                <a:extLst>
                  <a:ext uri="{FF2B5EF4-FFF2-40B4-BE49-F238E27FC236}">
                    <a16:creationId xmlns:a16="http://schemas.microsoft.com/office/drawing/2014/main" xmlns="" id="{9716E16E-1100-4B8C-8A7F-1BDE6C75BFA4}"/>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0" name="直接连接符 139">
                <a:extLst>
                  <a:ext uri="{FF2B5EF4-FFF2-40B4-BE49-F238E27FC236}">
                    <a16:creationId xmlns:a16="http://schemas.microsoft.com/office/drawing/2014/main" xmlns="" id="{7A4DE3E5-0EF5-4481-B442-A2C17332FA30}"/>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41" name="组合 140">
              <a:extLst>
                <a:ext uri="{FF2B5EF4-FFF2-40B4-BE49-F238E27FC236}">
                  <a16:creationId xmlns:a16="http://schemas.microsoft.com/office/drawing/2014/main" xmlns="" id="{445DA52B-33B9-4879-B316-F23B6D7CA708}"/>
                </a:ext>
              </a:extLst>
            </p:cNvPr>
            <p:cNvGrpSpPr/>
            <p:nvPr/>
          </p:nvGrpSpPr>
          <p:grpSpPr>
            <a:xfrm flipH="1" flipV="1">
              <a:off x="4421167" y="3042765"/>
              <a:ext cx="987988" cy="66927"/>
              <a:chOff x="6449441" y="3851910"/>
              <a:chExt cx="908162" cy="61520"/>
            </a:xfrm>
            <a:gradFill flip="none" rotWithShape="1">
              <a:gsLst>
                <a:gs pos="0">
                  <a:schemeClr val="accent1"/>
                </a:gs>
                <a:gs pos="100000">
                  <a:schemeClr val="accent1">
                    <a:alpha val="0"/>
                  </a:schemeClr>
                </a:gs>
              </a:gsLst>
              <a:lin ang="0" scaled="0"/>
              <a:tileRect/>
            </a:gradFill>
          </p:grpSpPr>
          <p:sp>
            <p:nvSpPr>
              <p:cNvPr id="142" name="平行四边形 141">
                <a:extLst>
                  <a:ext uri="{FF2B5EF4-FFF2-40B4-BE49-F238E27FC236}">
                    <a16:creationId xmlns:a16="http://schemas.microsoft.com/office/drawing/2014/main" xmlns="" id="{8B666DD2-E93B-4E32-BEF2-AE70599C534F}"/>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3" name="平行四边形 142">
                <a:extLst>
                  <a:ext uri="{FF2B5EF4-FFF2-40B4-BE49-F238E27FC236}">
                    <a16:creationId xmlns:a16="http://schemas.microsoft.com/office/drawing/2014/main" xmlns="" id="{F120C932-A0A2-4E8F-9491-55533B041DBB}"/>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4" name="平行四边形 143">
                <a:extLst>
                  <a:ext uri="{FF2B5EF4-FFF2-40B4-BE49-F238E27FC236}">
                    <a16:creationId xmlns:a16="http://schemas.microsoft.com/office/drawing/2014/main" xmlns="" id="{4AF09D63-AE3C-4DDF-A641-0FFDF97D36D7}"/>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5" name="平行四边形 144">
                <a:extLst>
                  <a:ext uri="{FF2B5EF4-FFF2-40B4-BE49-F238E27FC236}">
                    <a16:creationId xmlns:a16="http://schemas.microsoft.com/office/drawing/2014/main" xmlns="" id="{BF99CB66-5594-4E82-8983-126A2107AC49}"/>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6" name="平行四边形 145">
                <a:extLst>
                  <a:ext uri="{FF2B5EF4-FFF2-40B4-BE49-F238E27FC236}">
                    <a16:creationId xmlns:a16="http://schemas.microsoft.com/office/drawing/2014/main" xmlns="" id="{69D1E9E1-5DA1-4EA8-8A52-D9C0173B62EA}"/>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7" name="平行四边形 146">
                <a:extLst>
                  <a:ext uri="{FF2B5EF4-FFF2-40B4-BE49-F238E27FC236}">
                    <a16:creationId xmlns:a16="http://schemas.microsoft.com/office/drawing/2014/main" xmlns="" id="{10B5ADB6-18DD-4BAF-AD2D-BF37B431E91D}"/>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8" name="平行四边形 147">
                <a:extLst>
                  <a:ext uri="{FF2B5EF4-FFF2-40B4-BE49-F238E27FC236}">
                    <a16:creationId xmlns:a16="http://schemas.microsoft.com/office/drawing/2014/main" xmlns="" id="{DD740549-78E6-4500-AA79-8E36CD214951}"/>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9" name="平行四边形 148">
                <a:extLst>
                  <a:ext uri="{FF2B5EF4-FFF2-40B4-BE49-F238E27FC236}">
                    <a16:creationId xmlns:a16="http://schemas.microsoft.com/office/drawing/2014/main" xmlns="" id="{96931849-0D2E-4804-9CDE-778043CCF80D}"/>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0" name="平行四边形 149">
                <a:extLst>
                  <a:ext uri="{FF2B5EF4-FFF2-40B4-BE49-F238E27FC236}">
                    <a16:creationId xmlns:a16="http://schemas.microsoft.com/office/drawing/2014/main" xmlns="" id="{6388EBEF-82D4-4C7A-9029-5D75853F642F}"/>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1" name="平行四边形 150">
                <a:extLst>
                  <a:ext uri="{FF2B5EF4-FFF2-40B4-BE49-F238E27FC236}">
                    <a16:creationId xmlns:a16="http://schemas.microsoft.com/office/drawing/2014/main" xmlns="" id="{49E9AC2A-CBDB-4257-87AF-B2DF394216BD}"/>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2" name="平行四边形 151">
                <a:extLst>
                  <a:ext uri="{FF2B5EF4-FFF2-40B4-BE49-F238E27FC236}">
                    <a16:creationId xmlns:a16="http://schemas.microsoft.com/office/drawing/2014/main" xmlns="" id="{B5B1EBDB-BC5F-4C8A-8E07-72B56BA5FBAD}"/>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153" name="组合 152">
              <a:extLst>
                <a:ext uri="{FF2B5EF4-FFF2-40B4-BE49-F238E27FC236}">
                  <a16:creationId xmlns:a16="http://schemas.microsoft.com/office/drawing/2014/main" xmlns="" id="{3F3CDEA2-8059-4320-A576-126BBC6C4E31}"/>
                </a:ext>
              </a:extLst>
            </p:cNvPr>
            <p:cNvGrpSpPr/>
            <p:nvPr/>
          </p:nvGrpSpPr>
          <p:grpSpPr>
            <a:xfrm>
              <a:off x="838458" y="1738496"/>
              <a:ext cx="987988" cy="66927"/>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154" name="平行四边形 153">
                <a:extLst>
                  <a:ext uri="{FF2B5EF4-FFF2-40B4-BE49-F238E27FC236}">
                    <a16:creationId xmlns:a16="http://schemas.microsoft.com/office/drawing/2014/main" xmlns="" id="{1BA0B303-40FA-44FA-86A3-E425452433B7}"/>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5" name="平行四边形 154">
                <a:extLst>
                  <a:ext uri="{FF2B5EF4-FFF2-40B4-BE49-F238E27FC236}">
                    <a16:creationId xmlns:a16="http://schemas.microsoft.com/office/drawing/2014/main" xmlns="" id="{408F81B6-A5F0-4838-BEAB-BCF278344379}"/>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6" name="平行四边形 155">
                <a:extLst>
                  <a:ext uri="{FF2B5EF4-FFF2-40B4-BE49-F238E27FC236}">
                    <a16:creationId xmlns:a16="http://schemas.microsoft.com/office/drawing/2014/main" xmlns="" id="{2761B89D-4ECC-46AB-9FAB-98A23E5BC04D}"/>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7" name="平行四边形 156">
                <a:extLst>
                  <a:ext uri="{FF2B5EF4-FFF2-40B4-BE49-F238E27FC236}">
                    <a16:creationId xmlns:a16="http://schemas.microsoft.com/office/drawing/2014/main" xmlns="" id="{BA8A9A93-5DEC-4953-92C9-2C9B11B928F5}"/>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8" name="平行四边形 157">
                <a:extLst>
                  <a:ext uri="{FF2B5EF4-FFF2-40B4-BE49-F238E27FC236}">
                    <a16:creationId xmlns:a16="http://schemas.microsoft.com/office/drawing/2014/main" xmlns="" id="{43C9A63A-1D91-4E28-8B66-6EABF768E511}"/>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9" name="平行四边形 158">
                <a:extLst>
                  <a:ext uri="{FF2B5EF4-FFF2-40B4-BE49-F238E27FC236}">
                    <a16:creationId xmlns:a16="http://schemas.microsoft.com/office/drawing/2014/main" xmlns="" id="{C68C5D64-98A5-412A-AB97-479E44D27D64}"/>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0" name="平行四边形 159">
                <a:extLst>
                  <a:ext uri="{FF2B5EF4-FFF2-40B4-BE49-F238E27FC236}">
                    <a16:creationId xmlns:a16="http://schemas.microsoft.com/office/drawing/2014/main" xmlns="" id="{F25409CA-F814-43B0-B9EC-29DF1426525B}"/>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1" name="平行四边形 160">
                <a:extLst>
                  <a:ext uri="{FF2B5EF4-FFF2-40B4-BE49-F238E27FC236}">
                    <a16:creationId xmlns:a16="http://schemas.microsoft.com/office/drawing/2014/main" xmlns="" id="{1BBDE672-7C9C-489F-8DC6-1E85CFA9B7A3}"/>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2" name="平行四边形 161">
                <a:extLst>
                  <a:ext uri="{FF2B5EF4-FFF2-40B4-BE49-F238E27FC236}">
                    <a16:creationId xmlns:a16="http://schemas.microsoft.com/office/drawing/2014/main" xmlns="" id="{182DA6F4-843B-4DF0-BA7A-B83F8924958E}"/>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3" name="平行四边形 162">
                <a:extLst>
                  <a:ext uri="{FF2B5EF4-FFF2-40B4-BE49-F238E27FC236}">
                    <a16:creationId xmlns:a16="http://schemas.microsoft.com/office/drawing/2014/main" xmlns="" id="{20DA9463-A95D-4230-8BC7-DFA98DAA25E8}"/>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4" name="平行四边形 163">
                <a:extLst>
                  <a:ext uri="{FF2B5EF4-FFF2-40B4-BE49-F238E27FC236}">
                    <a16:creationId xmlns:a16="http://schemas.microsoft.com/office/drawing/2014/main" xmlns="" id="{FBD3D13A-C991-4F05-B343-16F13299C2B2}"/>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165" name="组合 164">
              <a:extLst>
                <a:ext uri="{FF2B5EF4-FFF2-40B4-BE49-F238E27FC236}">
                  <a16:creationId xmlns:a16="http://schemas.microsoft.com/office/drawing/2014/main" xmlns="" id="{83293DA5-8A8E-4F03-BA61-17B5B4601287}"/>
                </a:ext>
              </a:extLst>
            </p:cNvPr>
            <p:cNvGrpSpPr/>
            <p:nvPr/>
          </p:nvGrpSpPr>
          <p:grpSpPr>
            <a:xfrm>
              <a:off x="4308330" y="3057391"/>
              <a:ext cx="1384393" cy="213342"/>
              <a:chOff x="9443085" y="3865355"/>
              <a:chExt cx="1272540" cy="196105"/>
            </a:xfrm>
          </p:grpSpPr>
          <p:cxnSp>
            <p:nvCxnSpPr>
              <p:cNvPr id="166" name="直接连接符 165">
                <a:extLst>
                  <a:ext uri="{FF2B5EF4-FFF2-40B4-BE49-F238E27FC236}">
                    <a16:creationId xmlns:a16="http://schemas.microsoft.com/office/drawing/2014/main" xmlns="" id="{A8C292C4-4006-46E1-A770-220985071287}"/>
                  </a:ext>
                </a:extLst>
              </p:cNvPr>
              <p:cNvCxnSpPr>
                <a:cxnSpLocks/>
              </p:cNvCxnSpPr>
              <p:nvPr/>
            </p:nvCxnSpPr>
            <p:spPr>
              <a:xfrm>
                <a:off x="9443085" y="4061460"/>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67" name="直接连接符 166">
                <a:extLst>
                  <a:ext uri="{FF2B5EF4-FFF2-40B4-BE49-F238E27FC236}">
                    <a16:creationId xmlns:a16="http://schemas.microsoft.com/office/drawing/2014/main" xmlns="" id="{CD83E018-847F-4E72-A3E2-B145B986DD26}"/>
                  </a:ext>
                </a:extLst>
              </p:cNvPr>
              <p:cNvCxnSpPr>
                <a:cxnSpLocks/>
              </p:cNvCxnSpPr>
              <p:nvPr/>
            </p:nvCxnSpPr>
            <p:spPr>
              <a:xfrm flipV="1">
                <a:off x="10520155" y="3865355"/>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69" name="组合 168">
              <a:extLst>
                <a:ext uri="{FF2B5EF4-FFF2-40B4-BE49-F238E27FC236}">
                  <a16:creationId xmlns:a16="http://schemas.microsoft.com/office/drawing/2014/main" xmlns="" id="{6C1D825C-3067-4C26-8329-7CA94451CC9A}"/>
                </a:ext>
              </a:extLst>
            </p:cNvPr>
            <p:cNvGrpSpPr/>
            <p:nvPr/>
          </p:nvGrpSpPr>
          <p:grpSpPr>
            <a:xfrm rot="10800000" flipV="1">
              <a:off x="5354313" y="1883979"/>
              <a:ext cx="337932" cy="218932"/>
              <a:chOff x="6478016" y="2446274"/>
              <a:chExt cx="310628" cy="201243"/>
            </a:xfrm>
          </p:grpSpPr>
          <p:cxnSp>
            <p:nvCxnSpPr>
              <p:cNvPr id="170" name="直接连接符 169">
                <a:extLst>
                  <a:ext uri="{FF2B5EF4-FFF2-40B4-BE49-F238E27FC236}">
                    <a16:creationId xmlns:a16="http://schemas.microsoft.com/office/drawing/2014/main" xmlns="" id="{068C8470-79A5-4783-92FB-F15EC54DB6A5}"/>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71" name="直接连接符 170">
                <a:extLst>
                  <a:ext uri="{FF2B5EF4-FFF2-40B4-BE49-F238E27FC236}">
                    <a16:creationId xmlns:a16="http://schemas.microsoft.com/office/drawing/2014/main" xmlns="" id="{9B5DDD3B-8930-40D2-8FED-594D7CEF0300}"/>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grpSp>
        <p:nvGrpSpPr>
          <p:cNvPr id="279" name="组合 278">
            <a:extLst>
              <a:ext uri="{FF2B5EF4-FFF2-40B4-BE49-F238E27FC236}">
                <a16:creationId xmlns:a16="http://schemas.microsoft.com/office/drawing/2014/main" xmlns="" id="{BBDE74B9-7B95-4BBC-B079-1EBC629D73B7}"/>
              </a:ext>
            </a:extLst>
          </p:cNvPr>
          <p:cNvGrpSpPr/>
          <p:nvPr/>
        </p:nvGrpSpPr>
        <p:grpSpPr>
          <a:xfrm>
            <a:off x="6441556" y="1534210"/>
            <a:ext cx="5028760" cy="1887570"/>
            <a:chOff x="6556742" y="1738496"/>
            <a:chExt cx="4832748" cy="1532237"/>
          </a:xfrm>
        </p:grpSpPr>
        <p:sp>
          <p:nvSpPr>
            <p:cNvPr id="172" name="任意多边形: 形状 171">
              <a:extLst>
                <a:ext uri="{FF2B5EF4-FFF2-40B4-BE49-F238E27FC236}">
                  <a16:creationId xmlns:a16="http://schemas.microsoft.com/office/drawing/2014/main" xmlns="" id="{661D0716-E374-4B8F-B40A-E4EFBCE75427}"/>
                </a:ext>
              </a:extLst>
            </p:cNvPr>
            <p:cNvSpPr/>
            <p:nvPr/>
          </p:nvSpPr>
          <p:spPr>
            <a:xfrm>
              <a:off x="6629766" y="1973354"/>
              <a:ext cx="4674754" cy="1202497"/>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173" name="组合 172">
              <a:extLst>
                <a:ext uri="{FF2B5EF4-FFF2-40B4-BE49-F238E27FC236}">
                  <a16:creationId xmlns:a16="http://schemas.microsoft.com/office/drawing/2014/main" xmlns="" id="{BEC8D66E-C00B-41A2-8EED-77E9E2178648}"/>
                </a:ext>
              </a:extLst>
            </p:cNvPr>
            <p:cNvGrpSpPr/>
            <p:nvPr/>
          </p:nvGrpSpPr>
          <p:grpSpPr>
            <a:xfrm flipV="1">
              <a:off x="6556742" y="3032776"/>
              <a:ext cx="337932" cy="218932"/>
              <a:chOff x="6478016" y="2446274"/>
              <a:chExt cx="310628" cy="201243"/>
            </a:xfrm>
          </p:grpSpPr>
          <p:cxnSp>
            <p:nvCxnSpPr>
              <p:cNvPr id="174" name="直接连接符 173">
                <a:extLst>
                  <a:ext uri="{FF2B5EF4-FFF2-40B4-BE49-F238E27FC236}">
                    <a16:creationId xmlns:a16="http://schemas.microsoft.com/office/drawing/2014/main" xmlns="" id="{54F061C1-70F0-4B15-819F-7F416F398D61}"/>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75" name="直接连接符 174">
                <a:extLst>
                  <a:ext uri="{FF2B5EF4-FFF2-40B4-BE49-F238E27FC236}">
                    <a16:creationId xmlns:a16="http://schemas.microsoft.com/office/drawing/2014/main" xmlns="" id="{A6ACA075-C062-4E6F-90FB-AF7560569B86}"/>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76" name="组合 175">
              <a:extLst>
                <a:ext uri="{FF2B5EF4-FFF2-40B4-BE49-F238E27FC236}">
                  <a16:creationId xmlns:a16="http://schemas.microsoft.com/office/drawing/2014/main" xmlns="" id="{EF4A7F7E-CEF6-480E-BA50-EC583795F0A9}"/>
                </a:ext>
              </a:extLst>
            </p:cNvPr>
            <p:cNvGrpSpPr/>
            <p:nvPr/>
          </p:nvGrpSpPr>
          <p:grpSpPr>
            <a:xfrm flipH="1" flipV="1">
              <a:off x="10117934" y="3042765"/>
              <a:ext cx="987988" cy="66927"/>
              <a:chOff x="6449441" y="3851910"/>
              <a:chExt cx="908162" cy="61520"/>
            </a:xfrm>
            <a:gradFill flip="none" rotWithShape="1">
              <a:gsLst>
                <a:gs pos="0">
                  <a:schemeClr val="accent1"/>
                </a:gs>
                <a:gs pos="100000">
                  <a:schemeClr val="accent1">
                    <a:alpha val="0"/>
                  </a:schemeClr>
                </a:gs>
              </a:gsLst>
              <a:lin ang="0" scaled="0"/>
              <a:tileRect/>
            </a:gradFill>
          </p:grpSpPr>
          <p:sp>
            <p:nvSpPr>
              <p:cNvPr id="177" name="平行四边形 176">
                <a:extLst>
                  <a:ext uri="{FF2B5EF4-FFF2-40B4-BE49-F238E27FC236}">
                    <a16:creationId xmlns:a16="http://schemas.microsoft.com/office/drawing/2014/main" xmlns="" id="{4DEEE131-6B33-49F4-842F-7D4660C72345}"/>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78" name="平行四边形 177">
                <a:extLst>
                  <a:ext uri="{FF2B5EF4-FFF2-40B4-BE49-F238E27FC236}">
                    <a16:creationId xmlns:a16="http://schemas.microsoft.com/office/drawing/2014/main" xmlns="" id="{07055713-3BD6-4AFA-8DDF-3B2669FBCCD0}"/>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79" name="平行四边形 178">
                <a:extLst>
                  <a:ext uri="{FF2B5EF4-FFF2-40B4-BE49-F238E27FC236}">
                    <a16:creationId xmlns:a16="http://schemas.microsoft.com/office/drawing/2014/main" xmlns="" id="{D4C12586-28E6-4CBD-9FE9-F482E951A79B}"/>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0" name="平行四边形 179">
                <a:extLst>
                  <a:ext uri="{FF2B5EF4-FFF2-40B4-BE49-F238E27FC236}">
                    <a16:creationId xmlns:a16="http://schemas.microsoft.com/office/drawing/2014/main" xmlns="" id="{A650428C-B19F-4B3A-A189-D3DE01E27D5B}"/>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1" name="平行四边形 180">
                <a:extLst>
                  <a:ext uri="{FF2B5EF4-FFF2-40B4-BE49-F238E27FC236}">
                    <a16:creationId xmlns:a16="http://schemas.microsoft.com/office/drawing/2014/main" xmlns="" id="{F0E33895-28A0-4D16-AB10-F539F46775E4}"/>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2" name="平行四边形 181">
                <a:extLst>
                  <a:ext uri="{FF2B5EF4-FFF2-40B4-BE49-F238E27FC236}">
                    <a16:creationId xmlns:a16="http://schemas.microsoft.com/office/drawing/2014/main" xmlns="" id="{C3EB8A43-30E9-4BE2-B37F-75840469C996}"/>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3" name="平行四边形 182">
                <a:extLst>
                  <a:ext uri="{FF2B5EF4-FFF2-40B4-BE49-F238E27FC236}">
                    <a16:creationId xmlns:a16="http://schemas.microsoft.com/office/drawing/2014/main" xmlns="" id="{EE1BF995-5CDB-4E07-9E42-4DB32525EF50}"/>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4" name="平行四边形 183">
                <a:extLst>
                  <a:ext uri="{FF2B5EF4-FFF2-40B4-BE49-F238E27FC236}">
                    <a16:creationId xmlns:a16="http://schemas.microsoft.com/office/drawing/2014/main" xmlns="" id="{094B0BD4-7A35-488E-8A23-B35D66081159}"/>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5" name="平行四边形 184">
                <a:extLst>
                  <a:ext uri="{FF2B5EF4-FFF2-40B4-BE49-F238E27FC236}">
                    <a16:creationId xmlns:a16="http://schemas.microsoft.com/office/drawing/2014/main" xmlns="" id="{DCFE741D-3BD7-4175-B19E-14C95B903541}"/>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6" name="平行四边形 185">
                <a:extLst>
                  <a:ext uri="{FF2B5EF4-FFF2-40B4-BE49-F238E27FC236}">
                    <a16:creationId xmlns:a16="http://schemas.microsoft.com/office/drawing/2014/main" xmlns="" id="{C0C99773-5A14-4277-9059-4B243F7BB99E}"/>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7" name="平行四边形 186">
                <a:extLst>
                  <a:ext uri="{FF2B5EF4-FFF2-40B4-BE49-F238E27FC236}">
                    <a16:creationId xmlns:a16="http://schemas.microsoft.com/office/drawing/2014/main" xmlns="" id="{C04921F9-2E2D-4655-B765-8F44C8A96140}"/>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188" name="组合 187">
              <a:extLst>
                <a:ext uri="{FF2B5EF4-FFF2-40B4-BE49-F238E27FC236}">
                  <a16:creationId xmlns:a16="http://schemas.microsoft.com/office/drawing/2014/main" xmlns="" id="{C1F491CC-29AD-41F8-A093-EF854A01A4C8}"/>
                </a:ext>
              </a:extLst>
            </p:cNvPr>
            <p:cNvGrpSpPr/>
            <p:nvPr/>
          </p:nvGrpSpPr>
          <p:grpSpPr>
            <a:xfrm>
              <a:off x="6649021" y="1738496"/>
              <a:ext cx="987988" cy="66927"/>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189" name="平行四边形 188">
                <a:extLst>
                  <a:ext uri="{FF2B5EF4-FFF2-40B4-BE49-F238E27FC236}">
                    <a16:creationId xmlns:a16="http://schemas.microsoft.com/office/drawing/2014/main" xmlns="" id="{CD5C1797-16C3-4A45-B2BD-D85BA6D892CE}"/>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0" name="平行四边形 189">
                <a:extLst>
                  <a:ext uri="{FF2B5EF4-FFF2-40B4-BE49-F238E27FC236}">
                    <a16:creationId xmlns:a16="http://schemas.microsoft.com/office/drawing/2014/main" xmlns="" id="{EE79906A-00CD-42E7-A35B-E66565C36BE7}"/>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1" name="平行四边形 190">
                <a:extLst>
                  <a:ext uri="{FF2B5EF4-FFF2-40B4-BE49-F238E27FC236}">
                    <a16:creationId xmlns:a16="http://schemas.microsoft.com/office/drawing/2014/main" xmlns="" id="{D265A9BA-2E6D-4367-B337-17A1C06B8951}"/>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2" name="平行四边形 191">
                <a:extLst>
                  <a:ext uri="{FF2B5EF4-FFF2-40B4-BE49-F238E27FC236}">
                    <a16:creationId xmlns:a16="http://schemas.microsoft.com/office/drawing/2014/main" xmlns="" id="{258BC410-B70D-43E4-9BEC-8C8BC4456832}"/>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3" name="平行四边形 192">
                <a:extLst>
                  <a:ext uri="{FF2B5EF4-FFF2-40B4-BE49-F238E27FC236}">
                    <a16:creationId xmlns:a16="http://schemas.microsoft.com/office/drawing/2014/main" xmlns="" id="{B57AE220-D746-431E-B314-1021C6E231AB}"/>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4" name="平行四边形 193">
                <a:extLst>
                  <a:ext uri="{FF2B5EF4-FFF2-40B4-BE49-F238E27FC236}">
                    <a16:creationId xmlns:a16="http://schemas.microsoft.com/office/drawing/2014/main" xmlns="" id="{D7DBDBBC-6415-4798-ACF0-3A679DF9A26C}"/>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5" name="平行四边形 194">
                <a:extLst>
                  <a:ext uri="{FF2B5EF4-FFF2-40B4-BE49-F238E27FC236}">
                    <a16:creationId xmlns:a16="http://schemas.microsoft.com/office/drawing/2014/main" xmlns="" id="{66F00F59-74BC-469E-993B-8B54EE70BFE1}"/>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6" name="平行四边形 195">
                <a:extLst>
                  <a:ext uri="{FF2B5EF4-FFF2-40B4-BE49-F238E27FC236}">
                    <a16:creationId xmlns:a16="http://schemas.microsoft.com/office/drawing/2014/main" xmlns="" id="{94E8FEF3-4481-40EB-B114-1F0A46B763C6}"/>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7" name="平行四边形 196">
                <a:extLst>
                  <a:ext uri="{FF2B5EF4-FFF2-40B4-BE49-F238E27FC236}">
                    <a16:creationId xmlns:a16="http://schemas.microsoft.com/office/drawing/2014/main" xmlns="" id="{1A6CDF54-E429-432A-B801-E268ED31B770}"/>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8" name="平行四边形 197">
                <a:extLst>
                  <a:ext uri="{FF2B5EF4-FFF2-40B4-BE49-F238E27FC236}">
                    <a16:creationId xmlns:a16="http://schemas.microsoft.com/office/drawing/2014/main" xmlns="" id="{AE8472C2-5585-4B9A-BB4A-3F7CBFAE8240}"/>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9" name="平行四边形 198">
                <a:extLst>
                  <a:ext uri="{FF2B5EF4-FFF2-40B4-BE49-F238E27FC236}">
                    <a16:creationId xmlns:a16="http://schemas.microsoft.com/office/drawing/2014/main" xmlns="" id="{ECBBD3F4-8834-4479-80DF-5D9605A624DF}"/>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200" name="组合 199">
              <a:extLst>
                <a:ext uri="{FF2B5EF4-FFF2-40B4-BE49-F238E27FC236}">
                  <a16:creationId xmlns:a16="http://schemas.microsoft.com/office/drawing/2014/main" xmlns="" id="{82BAC605-C23E-45ED-95E7-D55F87EEFA6F}"/>
                </a:ext>
              </a:extLst>
            </p:cNvPr>
            <p:cNvGrpSpPr/>
            <p:nvPr/>
          </p:nvGrpSpPr>
          <p:grpSpPr>
            <a:xfrm>
              <a:off x="10005097" y="3057391"/>
              <a:ext cx="1384393" cy="213342"/>
              <a:chOff x="9443085" y="3865355"/>
              <a:chExt cx="1272540" cy="196105"/>
            </a:xfrm>
          </p:grpSpPr>
          <p:cxnSp>
            <p:nvCxnSpPr>
              <p:cNvPr id="201" name="直接连接符 200">
                <a:extLst>
                  <a:ext uri="{FF2B5EF4-FFF2-40B4-BE49-F238E27FC236}">
                    <a16:creationId xmlns:a16="http://schemas.microsoft.com/office/drawing/2014/main" xmlns="" id="{4558E7EF-7A27-407A-839D-3A1A3DE78D1F}"/>
                  </a:ext>
                </a:extLst>
              </p:cNvPr>
              <p:cNvCxnSpPr>
                <a:cxnSpLocks/>
              </p:cNvCxnSpPr>
              <p:nvPr/>
            </p:nvCxnSpPr>
            <p:spPr>
              <a:xfrm>
                <a:off x="9443085" y="4061460"/>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02" name="直接连接符 201">
                <a:extLst>
                  <a:ext uri="{FF2B5EF4-FFF2-40B4-BE49-F238E27FC236}">
                    <a16:creationId xmlns:a16="http://schemas.microsoft.com/office/drawing/2014/main" xmlns="" id="{4569768A-E236-4696-B628-CB6F9062B490}"/>
                  </a:ext>
                </a:extLst>
              </p:cNvPr>
              <p:cNvCxnSpPr>
                <a:cxnSpLocks/>
              </p:cNvCxnSpPr>
              <p:nvPr/>
            </p:nvCxnSpPr>
            <p:spPr>
              <a:xfrm flipV="1">
                <a:off x="10520155" y="3865355"/>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04" name="组合 203">
              <a:extLst>
                <a:ext uri="{FF2B5EF4-FFF2-40B4-BE49-F238E27FC236}">
                  <a16:creationId xmlns:a16="http://schemas.microsoft.com/office/drawing/2014/main" xmlns="" id="{2279F492-A9EE-4EC2-9F16-D752F659159A}"/>
                </a:ext>
              </a:extLst>
            </p:cNvPr>
            <p:cNvGrpSpPr/>
            <p:nvPr/>
          </p:nvGrpSpPr>
          <p:grpSpPr>
            <a:xfrm rot="10800000" flipV="1">
              <a:off x="11051080" y="1883979"/>
              <a:ext cx="337932" cy="218932"/>
              <a:chOff x="6478016" y="2446274"/>
              <a:chExt cx="310628" cy="201243"/>
            </a:xfrm>
          </p:grpSpPr>
          <p:cxnSp>
            <p:nvCxnSpPr>
              <p:cNvPr id="205" name="直接连接符 204">
                <a:extLst>
                  <a:ext uri="{FF2B5EF4-FFF2-40B4-BE49-F238E27FC236}">
                    <a16:creationId xmlns:a16="http://schemas.microsoft.com/office/drawing/2014/main" xmlns="" id="{1DBDECEA-A68F-46D3-A96C-1559B500BBD4}"/>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06" name="直接连接符 205">
                <a:extLst>
                  <a:ext uri="{FF2B5EF4-FFF2-40B4-BE49-F238E27FC236}">
                    <a16:creationId xmlns:a16="http://schemas.microsoft.com/office/drawing/2014/main" xmlns="" id="{E793EEAB-27E8-413E-ACAC-5A1042D7AA00}"/>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grpSp>
        <p:nvGrpSpPr>
          <p:cNvPr id="300" name="组合 299">
            <a:extLst>
              <a:ext uri="{FF2B5EF4-FFF2-40B4-BE49-F238E27FC236}">
                <a16:creationId xmlns:a16="http://schemas.microsoft.com/office/drawing/2014/main" xmlns="" id="{DD848B84-688D-41ED-9C07-2F2F9447195D}"/>
              </a:ext>
            </a:extLst>
          </p:cNvPr>
          <p:cNvGrpSpPr/>
          <p:nvPr/>
        </p:nvGrpSpPr>
        <p:grpSpPr>
          <a:xfrm>
            <a:off x="723272" y="3937001"/>
            <a:ext cx="5051149" cy="1887570"/>
            <a:chOff x="723272" y="3937001"/>
            <a:chExt cx="5051149" cy="1887570"/>
          </a:xfrm>
        </p:grpSpPr>
        <p:sp>
          <p:nvSpPr>
            <p:cNvPr id="207" name="任意多边形: 形状 206">
              <a:extLst>
                <a:ext uri="{FF2B5EF4-FFF2-40B4-BE49-F238E27FC236}">
                  <a16:creationId xmlns:a16="http://schemas.microsoft.com/office/drawing/2014/main" xmlns="" id="{E16ACCAB-3345-4CC7-8742-5E29060EC712}"/>
                </a:ext>
              </a:extLst>
            </p:cNvPr>
            <p:cNvSpPr/>
            <p:nvPr/>
          </p:nvSpPr>
          <p:spPr>
            <a:xfrm>
              <a:off x="821648" y="4226323"/>
              <a:ext cx="4864357" cy="1481362"/>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208" name="组合 207">
              <a:extLst>
                <a:ext uri="{FF2B5EF4-FFF2-40B4-BE49-F238E27FC236}">
                  <a16:creationId xmlns:a16="http://schemas.microsoft.com/office/drawing/2014/main" xmlns="" id="{053FAAE2-79D9-4FD3-B9F3-357D13324C42}"/>
                </a:ext>
              </a:extLst>
            </p:cNvPr>
            <p:cNvGrpSpPr/>
            <p:nvPr/>
          </p:nvGrpSpPr>
          <p:grpSpPr>
            <a:xfrm flipV="1">
              <a:off x="745662" y="5531431"/>
              <a:ext cx="351638" cy="269703"/>
              <a:chOff x="6478016" y="2446274"/>
              <a:chExt cx="310628" cy="201243"/>
            </a:xfrm>
          </p:grpSpPr>
          <p:cxnSp>
            <p:nvCxnSpPr>
              <p:cNvPr id="209" name="直接连接符 208">
                <a:extLst>
                  <a:ext uri="{FF2B5EF4-FFF2-40B4-BE49-F238E27FC236}">
                    <a16:creationId xmlns:a16="http://schemas.microsoft.com/office/drawing/2014/main" xmlns="" id="{F60DE333-71A4-4AA2-B4EE-BB05A82F057B}"/>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0" name="直接连接符 209">
                <a:extLst>
                  <a:ext uri="{FF2B5EF4-FFF2-40B4-BE49-F238E27FC236}">
                    <a16:creationId xmlns:a16="http://schemas.microsoft.com/office/drawing/2014/main" xmlns="" id="{C0475327-84AB-4241-A68F-7F0752EDAA5F}"/>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11" name="组合 210">
              <a:extLst>
                <a:ext uri="{FF2B5EF4-FFF2-40B4-BE49-F238E27FC236}">
                  <a16:creationId xmlns:a16="http://schemas.microsoft.com/office/drawing/2014/main" xmlns="" id="{F895D1AF-275F-42DB-9193-8D8FCE9199E2}"/>
                </a:ext>
              </a:extLst>
            </p:cNvPr>
            <p:cNvGrpSpPr/>
            <p:nvPr/>
          </p:nvGrpSpPr>
          <p:grpSpPr>
            <a:xfrm flipH="1" flipV="1">
              <a:off x="4451291" y="5543735"/>
              <a:ext cx="1028060" cy="82448"/>
              <a:chOff x="6449441" y="3851910"/>
              <a:chExt cx="908162" cy="61520"/>
            </a:xfrm>
            <a:gradFill flip="none" rotWithShape="1">
              <a:gsLst>
                <a:gs pos="0">
                  <a:schemeClr val="accent1"/>
                </a:gs>
                <a:gs pos="100000">
                  <a:schemeClr val="accent1">
                    <a:alpha val="0"/>
                  </a:schemeClr>
                </a:gs>
              </a:gsLst>
              <a:lin ang="0" scaled="0"/>
              <a:tileRect/>
            </a:gradFill>
          </p:grpSpPr>
          <p:sp>
            <p:nvSpPr>
              <p:cNvPr id="212" name="平行四边形 211">
                <a:extLst>
                  <a:ext uri="{FF2B5EF4-FFF2-40B4-BE49-F238E27FC236}">
                    <a16:creationId xmlns:a16="http://schemas.microsoft.com/office/drawing/2014/main" xmlns="" id="{4AEC98D0-1ADC-4EA3-A6A1-EBE2361298DF}"/>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3" name="平行四边形 212">
                <a:extLst>
                  <a:ext uri="{FF2B5EF4-FFF2-40B4-BE49-F238E27FC236}">
                    <a16:creationId xmlns:a16="http://schemas.microsoft.com/office/drawing/2014/main" xmlns="" id="{031FB778-30CF-4C92-8D70-429FAC0EF081}"/>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4" name="平行四边形 213">
                <a:extLst>
                  <a:ext uri="{FF2B5EF4-FFF2-40B4-BE49-F238E27FC236}">
                    <a16:creationId xmlns:a16="http://schemas.microsoft.com/office/drawing/2014/main" xmlns="" id="{37B8D1DA-217D-43A7-9C45-DAAC40536389}"/>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5" name="平行四边形 214">
                <a:extLst>
                  <a:ext uri="{FF2B5EF4-FFF2-40B4-BE49-F238E27FC236}">
                    <a16:creationId xmlns:a16="http://schemas.microsoft.com/office/drawing/2014/main" xmlns="" id="{CC284A4E-CFDF-42B7-A574-34C36BFDD5C4}"/>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6" name="平行四边形 215">
                <a:extLst>
                  <a:ext uri="{FF2B5EF4-FFF2-40B4-BE49-F238E27FC236}">
                    <a16:creationId xmlns:a16="http://schemas.microsoft.com/office/drawing/2014/main" xmlns="" id="{B888E2E5-93D8-475F-AC3F-4BD766A33E9B}"/>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7" name="平行四边形 216">
                <a:extLst>
                  <a:ext uri="{FF2B5EF4-FFF2-40B4-BE49-F238E27FC236}">
                    <a16:creationId xmlns:a16="http://schemas.microsoft.com/office/drawing/2014/main" xmlns="" id="{CA55C45B-18F0-466E-BEB3-34C0E322F885}"/>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8" name="平行四边形 217">
                <a:extLst>
                  <a:ext uri="{FF2B5EF4-FFF2-40B4-BE49-F238E27FC236}">
                    <a16:creationId xmlns:a16="http://schemas.microsoft.com/office/drawing/2014/main" xmlns="" id="{37BF0B3A-B29C-4B76-B8AC-46891C5340C7}"/>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9" name="平行四边形 218">
                <a:extLst>
                  <a:ext uri="{FF2B5EF4-FFF2-40B4-BE49-F238E27FC236}">
                    <a16:creationId xmlns:a16="http://schemas.microsoft.com/office/drawing/2014/main" xmlns="" id="{63573AE5-B617-4E50-B81F-E26E84619714}"/>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0" name="平行四边形 219">
                <a:extLst>
                  <a:ext uri="{FF2B5EF4-FFF2-40B4-BE49-F238E27FC236}">
                    <a16:creationId xmlns:a16="http://schemas.microsoft.com/office/drawing/2014/main" xmlns="" id="{84F09119-D7C2-4BEF-B7FA-11E420A69BED}"/>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1" name="平行四边形 220">
                <a:extLst>
                  <a:ext uri="{FF2B5EF4-FFF2-40B4-BE49-F238E27FC236}">
                    <a16:creationId xmlns:a16="http://schemas.microsoft.com/office/drawing/2014/main" xmlns="" id="{886AC62D-AF5B-4BF0-A3BB-AB88BFCAAD3C}"/>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2" name="平行四边形 221">
                <a:extLst>
                  <a:ext uri="{FF2B5EF4-FFF2-40B4-BE49-F238E27FC236}">
                    <a16:creationId xmlns:a16="http://schemas.microsoft.com/office/drawing/2014/main" xmlns="" id="{57D2E822-FE42-4BB8-BDDB-0D9C45D37B57}"/>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223" name="组合 222">
              <a:extLst>
                <a:ext uri="{FF2B5EF4-FFF2-40B4-BE49-F238E27FC236}">
                  <a16:creationId xmlns:a16="http://schemas.microsoft.com/office/drawing/2014/main" xmlns="" id="{69271194-2040-4B84-A9A4-4A4408C02F70}"/>
                </a:ext>
              </a:extLst>
            </p:cNvPr>
            <p:cNvGrpSpPr/>
            <p:nvPr/>
          </p:nvGrpSpPr>
          <p:grpSpPr>
            <a:xfrm>
              <a:off x="723272" y="3937001"/>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224" name="平行四边形 223">
                <a:extLst>
                  <a:ext uri="{FF2B5EF4-FFF2-40B4-BE49-F238E27FC236}">
                    <a16:creationId xmlns:a16="http://schemas.microsoft.com/office/drawing/2014/main" xmlns="" id="{AD931F54-85FC-4D1E-B9EA-FED865AB28B3}"/>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5" name="平行四边形 224">
                <a:extLst>
                  <a:ext uri="{FF2B5EF4-FFF2-40B4-BE49-F238E27FC236}">
                    <a16:creationId xmlns:a16="http://schemas.microsoft.com/office/drawing/2014/main" xmlns="" id="{0AE116F0-7FFA-430B-A372-AC0EF48F07F8}"/>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6" name="平行四边形 225">
                <a:extLst>
                  <a:ext uri="{FF2B5EF4-FFF2-40B4-BE49-F238E27FC236}">
                    <a16:creationId xmlns:a16="http://schemas.microsoft.com/office/drawing/2014/main" xmlns="" id="{EF9C1B4C-C7C0-4C8F-A000-361727957A68}"/>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7" name="平行四边形 226">
                <a:extLst>
                  <a:ext uri="{FF2B5EF4-FFF2-40B4-BE49-F238E27FC236}">
                    <a16:creationId xmlns:a16="http://schemas.microsoft.com/office/drawing/2014/main" xmlns="" id="{B4369873-3C3D-47B8-9190-25C61611F10A}"/>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8" name="平行四边形 227">
                <a:extLst>
                  <a:ext uri="{FF2B5EF4-FFF2-40B4-BE49-F238E27FC236}">
                    <a16:creationId xmlns:a16="http://schemas.microsoft.com/office/drawing/2014/main" xmlns="" id="{798CCB20-6B28-4A94-812C-AC9894F021FD}"/>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9" name="平行四边形 228">
                <a:extLst>
                  <a:ext uri="{FF2B5EF4-FFF2-40B4-BE49-F238E27FC236}">
                    <a16:creationId xmlns:a16="http://schemas.microsoft.com/office/drawing/2014/main" xmlns="" id="{9E67CA6D-5DC1-49D6-A671-286E4CAE65CA}"/>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30" name="平行四边形 229">
                <a:extLst>
                  <a:ext uri="{FF2B5EF4-FFF2-40B4-BE49-F238E27FC236}">
                    <a16:creationId xmlns:a16="http://schemas.microsoft.com/office/drawing/2014/main" xmlns="" id="{E74B44FD-3773-44CE-84D5-E27448423302}"/>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31" name="平行四边形 230">
                <a:extLst>
                  <a:ext uri="{FF2B5EF4-FFF2-40B4-BE49-F238E27FC236}">
                    <a16:creationId xmlns:a16="http://schemas.microsoft.com/office/drawing/2014/main" xmlns="" id="{9C28FBBE-F20C-4315-9C48-FE1310D0ABEB}"/>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32" name="平行四边形 231">
                <a:extLst>
                  <a:ext uri="{FF2B5EF4-FFF2-40B4-BE49-F238E27FC236}">
                    <a16:creationId xmlns:a16="http://schemas.microsoft.com/office/drawing/2014/main" xmlns="" id="{D345E437-984A-45E5-BE18-9825215FF209}"/>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33" name="平行四边形 232">
                <a:extLst>
                  <a:ext uri="{FF2B5EF4-FFF2-40B4-BE49-F238E27FC236}">
                    <a16:creationId xmlns:a16="http://schemas.microsoft.com/office/drawing/2014/main" xmlns="" id="{FAF84870-B49B-467F-ACC2-D8D5BD04ACA6}"/>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34" name="平行四边形 233">
                <a:extLst>
                  <a:ext uri="{FF2B5EF4-FFF2-40B4-BE49-F238E27FC236}">
                    <a16:creationId xmlns:a16="http://schemas.microsoft.com/office/drawing/2014/main" xmlns="" id="{57D599DF-46B8-46BB-B502-2B552A6BFB6B}"/>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235" name="组合 234">
              <a:extLst>
                <a:ext uri="{FF2B5EF4-FFF2-40B4-BE49-F238E27FC236}">
                  <a16:creationId xmlns:a16="http://schemas.microsoft.com/office/drawing/2014/main" xmlns="" id="{5A021BF6-F832-450A-BAD4-D0BC9AC6D428}"/>
                </a:ext>
              </a:extLst>
            </p:cNvPr>
            <p:cNvGrpSpPr/>
            <p:nvPr/>
          </p:nvGrpSpPr>
          <p:grpSpPr>
            <a:xfrm>
              <a:off x="4333878" y="5561754"/>
              <a:ext cx="1440543" cy="262817"/>
              <a:chOff x="9443085" y="3865355"/>
              <a:chExt cx="1272540" cy="196105"/>
            </a:xfrm>
          </p:grpSpPr>
          <p:cxnSp>
            <p:nvCxnSpPr>
              <p:cNvPr id="236" name="直接连接符 235">
                <a:extLst>
                  <a:ext uri="{FF2B5EF4-FFF2-40B4-BE49-F238E27FC236}">
                    <a16:creationId xmlns:a16="http://schemas.microsoft.com/office/drawing/2014/main" xmlns="" id="{0FEE38FC-6AF9-4576-A01D-3344330994E2}"/>
                  </a:ext>
                </a:extLst>
              </p:cNvPr>
              <p:cNvCxnSpPr>
                <a:cxnSpLocks/>
              </p:cNvCxnSpPr>
              <p:nvPr/>
            </p:nvCxnSpPr>
            <p:spPr>
              <a:xfrm>
                <a:off x="9443085" y="4061460"/>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7" name="直接连接符 236">
                <a:extLst>
                  <a:ext uri="{FF2B5EF4-FFF2-40B4-BE49-F238E27FC236}">
                    <a16:creationId xmlns:a16="http://schemas.microsoft.com/office/drawing/2014/main" xmlns="" id="{F6E955AB-AFB9-4EC1-B9B2-D3D4D1E3AD18}"/>
                  </a:ext>
                </a:extLst>
              </p:cNvPr>
              <p:cNvCxnSpPr>
                <a:cxnSpLocks/>
              </p:cNvCxnSpPr>
              <p:nvPr/>
            </p:nvCxnSpPr>
            <p:spPr>
              <a:xfrm flipV="1">
                <a:off x="10520155" y="3865355"/>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39" name="组合 238">
              <a:extLst>
                <a:ext uri="{FF2B5EF4-FFF2-40B4-BE49-F238E27FC236}">
                  <a16:creationId xmlns:a16="http://schemas.microsoft.com/office/drawing/2014/main" xmlns="" id="{4E915E64-657E-48CA-A888-F45FD16334C5}"/>
                </a:ext>
              </a:extLst>
            </p:cNvPr>
            <p:cNvGrpSpPr/>
            <p:nvPr/>
          </p:nvGrpSpPr>
          <p:grpSpPr>
            <a:xfrm rot="10800000" flipV="1">
              <a:off x="5422284" y="4116216"/>
              <a:ext cx="351638" cy="269703"/>
              <a:chOff x="6478016" y="2446274"/>
              <a:chExt cx="310628" cy="201243"/>
            </a:xfrm>
          </p:grpSpPr>
          <p:cxnSp>
            <p:nvCxnSpPr>
              <p:cNvPr id="240" name="直接连接符 239">
                <a:extLst>
                  <a:ext uri="{FF2B5EF4-FFF2-40B4-BE49-F238E27FC236}">
                    <a16:creationId xmlns:a16="http://schemas.microsoft.com/office/drawing/2014/main" xmlns="" id="{4CFC8024-2D4E-46A5-85AF-C7645DEADE33}"/>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41" name="直接连接符 240">
                <a:extLst>
                  <a:ext uri="{FF2B5EF4-FFF2-40B4-BE49-F238E27FC236}">
                    <a16:creationId xmlns:a16="http://schemas.microsoft.com/office/drawing/2014/main" xmlns="" id="{97F9D4AF-14A3-4B7D-8D31-BAAF0864E46F}"/>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grpSp>
        <p:nvGrpSpPr>
          <p:cNvPr id="203" name="组合 202">
            <a:extLst>
              <a:ext uri="{FF2B5EF4-FFF2-40B4-BE49-F238E27FC236}">
                <a16:creationId xmlns:a16="http://schemas.microsoft.com/office/drawing/2014/main" xmlns="" id="{2DC4E8A1-2C83-4D34-A774-D1F69121B985}"/>
              </a:ext>
            </a:extLst>
          </p:cNvPr>
          <p:cNvGrpSpPr/>
          <p:nvPr/>
        </p:nvGrpSpPr>
        <p:grpSpPr>
          <a:xfrm>
            <a:off x="6441555" y="3937000"/>
            <a:ext cx="5028759" cy="1887571"/>
            <a:chOff x="6556742" y="3799460"/>
            <a:chExt cx="4832748" cy="1532238"/>
          </a:xfrm>
        </p:grpSpPr>
        <p:sp>
          <p:nvSpPr>
            <p:cNvPr id="242" name="任意多边形: 形状 241">
              <a:extLst>
                <a:ext uri="{FF2B5EF4-FFF2-40B4-BE49-F238E27FC236}">
                  <a16:creationId xmlns:a16="http://schemas.microsoft.com/office/drawing/2014/main" xmlns="" id="{9E31C6FD-15B3-4978-A9FD-1C2CD5F702F8}"/>
                </a:ext>
              </a:extLst>
            </p:cNvPr>
            <p:cNvSpPr/>
            <p:nvPr/>
          </p:nvSpPr>
          <p:spPr>
            <a:xfrm>
              <a:off x="6629766" y="4034318"/>
              <a:ext cx="4674754" cy="1202497"/>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243" name="组合 242">
              <a:extLst>
                <a:ext uri="{FF2B5EF4-FFF2-40B4-BE49-F238E27FC236}">
                  <a16:creationId xmlns:a16="http://schemas.microsoft.com/office/drawing/2014/main" xmlns="" id="{78D8A6D9-DB20-4871-B9C2-92863DC1861A}"/>
                </a:ext>
              </a:extLst>
            </p:cNvPr>
            <p:cNvGrpSpPr/>
            <p:nvPr/>
          </p:nvGrpSpPr>
          <p:grpSpPr>
            <a:xfrm flipV="1">
              <a:off x="6556742" y="5093741"/>
              <a:ext cx="337932" cy="218932"/>
              <a:chOff x="6478016" y="2446274"/>
              <a:chExt cx="310628" cy="201243"/>
            </a:xfrm>
          </p:grpSpPr>
          <p:cxnSp>
            <p:nvCxnSpPr>
              <p:cNvPr id="244" name="直接连接符 243">
                <a:extLst>
                  <a:ext uri="{FF2B5EF4-FFF2-40B4-BE49-F238E27FC236}">
                    <a16:creationId xmlns:a16="http://schemas.microsoft.com/office/drawing/2014/main" xmlns="" id="{81DF35C5-C01B-4138-B057-203941B769A2}"/>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45" name="直接连接符 244">
                <a:extLst>
                  <a:ext uri="{FF2B5EF4-FFF2-40B4-BE49-F238E27FC236}">
                    <a16:creationId xmlns:a16="http://schemas.microsoft.com/office/drawing/2014/main" xmlns="" id="{E580C382-0A0B-444B-B4AC-0C5F58EB159C}"/>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46" name="组合 245">
              <a:extLst>
                <a:ext uri="{FF2B5EF4-FFF2-40B4-BE49-F238E27FC236}">
                  <a16:creationId xmlns:a16="http://schemas.microsoft.com/office/drawing/2014/main" xmlns="" id="{B2B9F9D2-0386-4F48-B3C2-66F11FBFDACB}"/>
                </a:ext>
              </a:extLst>
            </p:cNvPr>
            <p:cNvGrpSpPr/>
            <p:nvPr/>
          </p:nvGrpSpPr>
          <p:grpSpPr>
            <a:xfrm flipH="1" flipV="1">
              <a:off x="10117934" y="5103729"/>
              <a:ext cx="987988" cy="66927"/>
              <a:chOff x="6449441" y="3851910"/>
              <a:chExt cx="908162" cy="61520"/>
            </a:xfrm>
            <a:gradFill flip="none" rotWithShape="1">
              <a:gsLst>
                <a:gs pos="0">
                  <a:schemeClr val="accent1"/>
                </a:gs>
                <a:gs pos="100000">
                  <a:schemeClr val="accent1">
                    <a:alpha val="0"/>
                  </a:schemeClr>
                </a:gs>
              </a:gsLst>
              <a:lin ang="0" scaled="0"/>
              <a:tileRect/>
            </a:gradFill>
          </p:grpSpPr>
          <p:sp>
            <p:nvSpPr>
              <p:cNvPr id="247" name="平行四边形 246">
                <a:extLst>
                  <a:ext uri="{FF2B5EF4-FFF2-40B4-BE49-F238E27FC236}">
                    <a16:creationId xmlns:a16="http://schemas.microsoft.com/office/drawing/2014/main" xmlns="" id="{FC5813BC-8133-4E80-AB8C-9EFE8700DA04}"/>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48" name="平行四边形 247">
                <a:extLst>
                  <a:ext uri="{FF2B5EF4-FFF2-40B4-BE49-F238E27FC236}">
                    <a16:creationId xmlns:a16="http://schemas.microsoft.com/office/drawing/2014/main" xmlns="" id="{83CDD13C-0BC5-4789-B280-D13B6E85588F}"/>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49" name="平行四边形 248">
                <a:extLst>
                  <a:ext uri="{FF2B5EF4-FFF2-40B4-BE49-F238E27FC236}">
                    <a16:creationId xmlns:a16="http://schemas.microsoft.com/office/drawing/2014/main" xmlns="" id="{D4AB2884-0EC3-47FB-956F-62095C55E6B8}"/>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0" name="平行四边形 249">
                <a:extLst>
                  <a:ext uri="{FF2B5EF4-FFF2-40B4-BE49-F238E27FC236}">
                    <a16:creationId xmlns:a16="http://schemas.microsoft.com/office/drawing/2014/main" xmlns="" id="{32B5085A-79A7-4A59-A1DB-0724B33C0EA9}"/>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1" name="平行四边形 250">
                <a:extLst>
                  <a:ext uri="{FF2B5EF4-FFF2-40B4-BE49-F238E27FC236}">
                    <a16:creationId xmlns:a16="http://schemas.microsoft.com/office/drawing/2014/main" xmlns="" id="{F62BB816-938E-48A3-B196-BA96FD76E698}"/>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2" name="平行四边形 251">
                <a:extLst>
                  <a:ext uri="{FF2B5EF4-FFF2-40B4-BE49-F238E27FC236}">
                    <a16:creationId xmlns:a16="http://schemas.microsoft.com/office/drawing/2014/main" xmlns="" id="{3495B10F-62C4-49F7-B31D-E6472802DD85}"/>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3" name="平行四边形 252">
                <a:extLst>
                  <a:ext uri="{FF2B5EF4-FFF2-40B4-BE49-F238E27FC236}">
                    <a16:creationId xmlns:a16="http://schemas.microsoft.com/office/drawing/2014/main" xmlns="" id="{CA926A02-66B9-4E41-BF84-B858B290F544}"/>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4" name="平行四边形 253">
                <a:extLst>
                  <a:ext uri="{FF2B5EF4-FFF2-40B4-BE49-F238E27FC236}">
                    <a16:creationId xmlns:a16="http://schemas.microsoft.com/office/drawing/2014/main" xmlns="" id="{A7B78B51-E6C1-4938-B372-E1C16BAE9563}"/>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5" name="平行四边形 254">
                <a:extLst>
                  <a:ext uri="{FF2B5EF4-FFF2-40B4-BE49-F238E27FC236}">
                    <a16:creationId xmlns:a16="http://schemas.microsoft.com/office/drawing/2014/main" xmlns="" id="{F2017548-F8FC-43F1-960D-D946F2EEF9EC}"/>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6" name="平行四边形 255">
                <a:extLst>
                  <a:ext uri="{FF2B5EF4-FFF2-40B4-BE49-F238E27FC236}">
                    <a16:creationId xmlns:a16="http://schemas.microsoft.com/office/drawing/2014/main" xmlns="" id="{1128F599-9691-4FE1-BE6E-58C0171F6404}"/>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7" name="平行四边形 256">
                <a:extLst>
                  <a:ext uri="{FF2B5EF4-FFF2-40B4-BE49-F238E27FC236}">
                    <a16:creationId xmlns:a16="http://schemas.microsoft.com/office/drawing/2014/main" xmlns="" id="{42B0D36F-5272-4B07-94ED-710B86C68F6C}"/>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258" name="组合 257">
              <a:extLst>
                <a:ext uri="{FF2B5EF4-FFF2-40B4-BE49-F238E27FC236}">
                  <a16:creationId xmlns:a16="http://schemas.microsoft.com/office/drawing/2014/main" xmlns="" id="{3C05DAA6-17D8-4FFC-8883-131250B03B3B}"/>
                </a:ext>
              </a:extLst>
            </p:cNvPr>
            <p:cNvGrpSpPr/>
            <p:nvPr/>
          </p:nvGrpSpPr>
          <p:grpSpPr>
            <a:xfrm>
              <a:off x="6649021" y="3799460"/>
              <a:ext cx="987988" cy="66927"/>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259" name="平行四边形 258">
                <a:extLst>
                  <a:ext uri="{FF2B5EF4-FFF2-40B4-BE49-F238E27FC236}">
                    <a16:creationId xmlns:a16="http://schemas.microsoft.com/office/drawing/2014/main" xmlns="" id="{A3E9E6EA-0D7A-4BA0-A635-9C759070E5F0}"/>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0" name="平行四边形 259">
                <a:extLst>
                  <a:ext uri="{FF2B5EF4-FFF2-40B4-BE49-F238E27FC236}">
                    <a16:creationId xmlns:a16="http://schemas.microsoft.com/office/drawing/2014/main" xmlns="" id="{8170DC8B-BCC7-4349-92B2-D13A34F6EB8C}"/>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1" name="平行四边形 260">
                <a:extLst>
                  <a:ext uri="{FF2B5EF4-FFF2-40B4-BE49-F238E27FC236}">
                    <a16:creationId xmlns:a16="http://schemas.microsoft.com/office/drawing/2014/main" xmlns="" id="{E6CFC81E-810E-4449-A171-C87056177FCC}"/>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2" name="平行四边形 261">
                <a:extLst>
                  <a:ext uri="{FF2B5EF4-FFF2-40B4-BE49-F238E27FC236}">
                    <a16:creationId xmlns:a16="http://schemas.microsoft.com/office/drawing/2014/main" xmlns="" id="{7E1BF5E1-094C-43DF-B1A4-38E6249D6E98}"/>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3" name="平行四边形 262">
                <a:extLst>
                  <a:ext uri="{FF2B5EF4-FFF2-40B4-BE49-F238E27FC236}">
                    <a16:creationId xmlns:a16="http://schemas.microsoft.com/office/drawing/2014/main" xmlns="" id="{172740D6-11DC-43B9-817F-F934C1BECF37}"/>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4" name="平行四边形 263">
                <a:extLst>
                  <a:ext uri="{FF2B5EF4-FFF2-40B4-BE49-F238E27FC236}">
                    <a16:creationId xmlns:a16="http://schemas.microsoft.com/office/drawing/2014/main" xmlns="" id="{16C8DD3B-0E7A-4139-8D8A-E2C96B218A22}"/>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5" name="平行四边形 264">
                <a:extLst>
                  <a:ext uri="{FF2B5EF4-FFF2-40B4-BE49-F238E27FC236}">
                    <a16:creationId xmlns:a16="http://schemas.microsoft.com/office/drawing/2014/main" xmlns="" id="{4E19B531-29B6-413B-BCBF-963700626774}"/>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6" name="平行四边形 265">
                <a:extLst>
                  <a:ext uri="{FF2B5EF4-FFF2-40B4-BE49-F238E27FC236}">
                    <a16:creationId xmlns:a16="http://schemas.microsoft.com/office/drawing/2014/main" xmlns="" id="{D1CF0AB4-32F0-42D0-BB19-2D190FC8DDFF}"/>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7" name="平行四边形 266">
                <a:extLst>
                  <a:ext uri="{FF2B5EF4-FFF2-40B4-BE49-F238E27FC236}">
                    <a16:creationId xmlns:a16="http://schemas.microsoft.com/office/drawing/2014/main" xmlns="" id="{94AA1A7B-42D4-4A51-98B7-0456CFC38C48}"/>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8" name="平行四边形 267">
                <a:extLst>
                  <a:ext uri="{FF2B5EF4-FFF2-40B4-BE49-F238E27FC236}">
                    <a16:creationId xmlns:a16="http://schemas.microsoft.com/office/drawing/2014/main" xmlns="" id="{3081855C-7620-4E1C-A945-DFED10394A5D}"/>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9" name="平行四边形 268">
                <a:extLst>
                  <a:ext uri="{FF2B5EF4-FFF2-40B4-BE49-F238E27FC236}">
                    <a16:creationId xmlns:a16="http://schemas.microsoft.com/office/drawing/2014/main" xmlns="" id="{0C09E5EF-79F4-467A-9A1A-4EE37716BA53}"/>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270" name="组合 269">
              <a:extLst>
                <a:ext uri="{FF2B5EF4-FFF2-40B4-BE49-F238E27FC236}">
                  <a16:creationId xmlns:a16="http://schemas.microsoft.com/office/drawing/2014/main" xmlns="" id="{FCE9FBF9-BE7F-4070-948E-4FEF0EF59A18}"/>
                </a:ext>
              </a:extLst>
            </p:cNvPr>
            <p:cNvGrpSpPr/>
            <p:nvPr/>
          </p:nvGrpSpPr>
          <p:grpSpPr>
            <a:xfrm>
              <a:off x="10005097" y="5118356"/>
              <a:ext cx="1384393" cy="213342"/>
              <a:chOff x="9443085" y="3865355"/>
              <a:chExt cx="1272540" cy="196105"/>
            </a:xfrm>
          </p:grpSpPr>
          <p:cxnSp>
            <p:nvCxnSpPr>
              <p:cNvPr id="271" name="直接连接符 270">
                <a:extLst>
                  <a:ext uri="{FF2B5EF4-FFF2-40B4-BE49-F238E27FC236}">
                    <a16:creationId xmlns:a16="http://schemas.microsoft.com/office/drawing/2014/main" xmlns="" id="{72C20C65-A94A-4A2A-8127-ED6961BC46E2}"/>
                  </a:ext>
                </a:extLst>
              </p:cNvPr>
              <p:cNvCxnSpPr>
                <a:cxnSpLocks/>
              </p:cNvCxnSpPr>
              <p:nvPr/>
            </p:nvCxnSpPr>
            <p:spPr>
              <a:xfrm>
                <a:off x="9443085" y="4061460"/>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72" name="直接连接符 271">
                <a:extLst>
                  <a:ext uri="{FF2B5EF4-FFF2-40B4-BE49-F238E27FC236}">
                    <a16:creationId xmlns:a16="http://schemas.microsoft.com/office/drawing/2014/main" xmlns="" id="{A8F58D67-4313-4188-9B4C-DD1AC7DC28AE}"/>
                  </a:ext>
                </a:extLst>
              </p:cNvPr>
              <p:cNvCxnSpPr>
                <a:cxnSpLocks/>
              </p:cNvCxnSpPr>
              <p:nvPr/>
            </p:nvCxnSpPr>
            <p:spPr>
              <a:xfrm flipV="1">
                <a:off x="10520155" y="3865355"/>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74" name="组合 273">
              <a:extLst>
                <a:ext uri="{FF2B5EF4-FFF2-40B4-BE49-F238E27FC236}">
                  <a16:creationId xmlns:a16="http://schemas.microsoft.com/office/drawing/2014/main" xmlns="" id="{3D2814A5-9D0E-4C3E-B60E-F749CE10A556}"/>
                </a:ext>
              </a:extLst>
            </p:cNvPr>
            <p:cNvGrpSpPr/>
            <p:nvPr/>
          </p:nvGrpSpPr>
          <p:grpSpPr>
            <a:xfrm rot="10800000" flipV="1">
              <a:off x="11051080" y="3944943"/>
              <a:ext cx="337932" cy="218932"/>
              <a:chOff x="6478016" y="2446274"/>
              <a:chExt cx="310628" cy="201243"/>
            </a:xfrm>
          </p:grpSpPr>
          <p:cxnSp>
            <p:nvCxnSpPr>
              <p:cNvPr id="275" name="直接连接符 274">
                <a:extLst>
                  <a:ext uri="{FF2B5EF4-FFF2-40B4-BE49-F238E27FC236}">
                    <a16:creationId xmlns:a16="http://schemas.microsoft.com/office/drawing/2014/main" xmlns="" id="{A1FBFBD8-3821-4B4F-98A1-59F3C2C54FDD}"/>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76" name="直接连接符 275">
                <a:extLst>
                  <a:ext uri="{FF2B5EF4-FFF2-40B4-BE49-F238E27FC236}">
                    <a16:creationId xmlns:a16="http://schemas.microsoft.com/office/drawing/2014/main" xmlns="" id="{9B00DEC3-853E-4290-B371-3CF276284717}"/>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sp>
        <p:nvSpPr>
          <p:cNvPr id="3" name="文本框 2">
            <a:extLst>
              <a:ext uri="{FF2B5EF4-FFF2-40B4-BE49-F238E27FC236}">
                <a16:creationId xmlns:a16="http://schemas.microsoft.com/office/drawing/2014/main" xmlns="" id="{1AC7C444-A645-49C4-98B6-FDB2156F5BD7}"/>
              </a:ext>
            </a:extLst>
          </p:cNvPr>
          <p:cNvSpPr txBox="1"/>
          <p:nvPr/>
        </p:nvSpPr>
        <p:spPr>
          <a:xfrm>
            <a:off x="1058157" y="2037008"/>
            <a:ext cx="4266858"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疫情加速社会虚拟化</a:t>
            </a:r>
          </a:p>
        </p:txBody>
      </p:sp>
      <p:sp>
        <p:nvSpPr>
          <p:cNvPr id="278" name="文本框 277">
            <a:extLst>
              <a:ext uri="{FF2B5EF4-FFF2-40B4-BE49-F238E27FC236}">
                <a16:creationId xmlns:a16="http://schemas.microsoft.com/office/drawing/2014/main" xmlns="" id="{F6E7CD7A-A4DB-463F-8B2C-B37E2A2FA780}"/>
              </a:ext>
            </a:extLst>
          </p:cNvPr>
          <p:cNvSpPr txBox="1"/>
          <p:nvPr/>
        </p:nvSpPr>
        <p:spPr>
          <a:xfrm>
            <a:off x="6728662" y="2037008"/>
            <a:ext cx="4266858"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从例外状态到常态</a:t>
            </a:r>
          </a:p>
        </p:txBody>
      </p:sp>
      <p:sp>
        <p:nvSpPr>
          <p:cNvPr id="280" name="文本框 279">
            <a:extLst>
              <a:ext uri="{FF2B5EF4-FFF2-40B4-BE49-F238E27FC236}">
                <a16:creationId xmlns:a16="http://schemas.microsoft.com/office/drawing/2014/main" xmlns="" id="{AA6DE926-450E-40C8-88C6-9E639B496AF3}"/>
              </a:ext>
            </a:extLst>
          </p:cNvPr>
          <p:cNvSpPr txBox="1"/>
          <p:nvPr/>
        </p:nvSpPr>
        <p:spPr>
          <a:xfrm>
            <a:off x="1057642" y="4417417"/>
            <a:ext cx="4266858"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认知改变</a:t>
            </a:r>
          </a:p>
        </p:txBody>
      </p:sp>
      <p:sp>
        <p:nvSpPr>
          <p:cNvPr id="281" name="文本框 280">
            <a:extLst>
              <a:ext uri="{FF2B5EF4-FFF2-40B4-BE49-F238E27FC236}">
                <a16:creationId xmlns:a16="http://schemas.microsoft.com/office/drawing/2014/main" xmlns="" id="{1EA5213B-B6A4-4F96-ABCE-F17A6F8DAACD}"/>
              </a:ext>
            </a:extLst>
          </p:cNvPr>
          <p:cNvSpPr txBox="1"/>
          <p:nvPr/>
        </p:nvSpPr>
        <p:spPr>
          <a:xfrm>
            <a:off x="6728833" y="4417417"/>
            <a:ext cx="4266858"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生活迁移</a:t>
            </a:r>
          </a:p>
        </p:txBody>
      </p:sp>
      <p:sp>
        <p:nvSpPr>
          <p:cNvPr id="282" name="文本框 281">
            <a:extLst>
              <a:ext uri="{FF2B5EF4-FFF2-40B4-BE49-F238E27FC236}">
                <a16:creationId xmlns:a16="http://schemas.microsoft.com/office/drawing/2014/main" xmlns="" id="{A8A75E27-F30B-4A77-A4FF-6488F25A7A20}"/>
              </a:ext>
            </a:extLst>
          </p:cNvPr>
          <p:cNvSpPr txBox="1"/>
          <p:nvPr/>
        </p:nvSpPr>
        <p:spPr>
          <a:xfrm>
            <a:off x="1048581" y="2464481"/>
            <a:ext cx="4455388"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新冠疫情隔离政策下，全社会上网时长大幅增长，“宅经济”快速发展。</a:t>
            </a:r>
          </a:p>
        </p:txBody>
      </p:sp>
      <p:sp>
        <p:nvSpPr>
          <p:cNvPr id="283" name="文本框 282">
            <a:extLst>
              <a:ext uri="{FF2B5EF4-FFF2-40B4-BE49-F238E27FC236}">
                <a16:creationId xmlns:a16="http://schemas.microsoft.com/office/drawing/2014/main" xmlns="" id="{B0F8BC5B-C2F9-45DD-8CA8-5D946638868B}"/>
              </a:ext>
            </a:extLst>
          </p:cNvPr>
          <p:cNvSpPr txBox="1"/>
          <p:nvPr/>
        </p:nvSpPr>
        <p:spPr>
          <a:xfrm>
            <a:off x="6733072" y="2464481"/>
            <a:ext cx="4457222"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线上生活由原先短时期的例外状态成为了常态，由现实世界的补充变成了与现实世界的平行世界。</a:t>
            </a:r>
          </a:p>
        </p:txBody>
      </p:sp>
      <p:sp>
        <p:nvSpPr>
          <p:cNvPr id="284" name="文本框 283">
            <a:extLst>
              <a:ext uri="{FF2B5EF4-FFF2-40B4-BE49-F238E27FC236}">
                <a16:creationId xmlns:a16="http://schemas.microsoft.com/office/drawing/2014/main" xmlns="" id="{4F55CD0B-ECA2-49B5-9126-CF8161C99648}"/>
              </a:ext>
            </a:extLst>
          </p:cNvPr>
          <p:cNvSpPr txBox="1"/>
          <p:nvPr/>
        </p:nvSpPr>
        <p:spPr>
          <a:xfrm>
            <a:off x="1048580" y="4850718"/>
            <a:ext cx="4230558" cy="270459"/>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虚拟的并不是虚假的，更不是无关紧要的。</a:t>
            </a:r>
          </a:p>
        </p:txBody>
      </p:sp>
      <p:sp>
        <p:nvSpPr>
          <p:cNvPr id="285" name="文本框 284">
            <a:extLst>
              <a:ext uri="{FF2B5EF4-FFF2-40B4-BE49-F238E27FC236}">
                <a16:creationId xmlns:a16="http://schemas.microsoft.com/office/drawing/2014/main" xmlns="" id="{A80E006B-49AC-47F1-8433-D7D3F9A09A86}"/>
              </a:ext>
            </a:extLst>
          </p:cNvPr>
          <p:cNvSpPr txBox="1"/>
          <p:nvPr/>
        </p:nvSpPr>
        <p:spPr>
          <a:xfrm>
            <a:off x="6730538" y="4850718"/>
            <a:ext cx="4456800"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线上与线下打通，人类的现实生活开始大规模向虚拟世界迁移，人类成为现实与数字的两栖物种。 </a:t>
            </a:r>
          </a:p>
        </p:txBody>
      </p:sp>
      <p:pic>
        <p:nvPicPr>
          <p:cNvPr id="287" name="图片 286">
            <a:extLst>
              <a:ext uri="{FF2B5EF4-FFF2-40B4-BE49-F238E27FC236}">
                <a16:creationId xmlns:a16="http://schemas.microsoft.com/office/drawing/2014/main" xmlns="" id="{B1CA7742-47E2-4A2C-9656-C6B70FC8790C}"/>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404" name="图片 403">
            <a:extLst>
              <a:ext uri="{FF2B5EF4-FFF2-40B4-BE49-F238E27FC236}">
                <a16:creationId xmlns:a16="http://schemas.microsoft.com/office/drawing/2014/main" xmlns="" id="{55D5D348-AD65-4AFD-89A2-EF124CD9436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62" y="6327576"/>
            <a:ext cx="12180864" cy="530424"/>
          </a:xfrm>
          <a:custGeom>
            <a:avLst/>
            <a:gdLst>
              <a:gd name="connsiteX0" fmla="*/ 0 w 12180864"/>
              <a:gd name="connsiteY0" fmla="*/ 0 h 530424"/>
              <a:gd name="connsiteX1" fmla="*/ 12180864 w 12180864"/>
              <a:gd name="connsiteY1" fmla="*/ 0 h 530424"/>
              <a:gd name="connsiteX2" fmla="*/ 12180864 w 12180864"/>
              <a:gd name="connsiteY2" fmla="*/ 530424 h 530424"/>
              <a:gd name="connsiteX3" fmla="*/ 0 w 12180864"/>
              <a:gd name="connsiteY3" fmla="*/ 530424 h 530424"/>
            </a:gdLst>
            <a:ahLst/>
            <a:cxnLst>
              <a:cxn ang="0">
                <a:pos x="connsiteX0" y="connsiteY0"/>
              </a:cxn>
              <a:cxn ang="0">
                <a:pos x="connsiteX1" y="connsiteY1"/>
              </a:cxn>
              <a:cxn ang="0">
                <a:pos x="connsiteX2" y="connsiteY2"/>
              </a:cxn>
              <a:cxn ang="0">
                <a:pos x="connsiteX3" y="connsiteY3"/>
              </a:cxn>
            </a:cxnLst>
            <a:rect l="l" t="t" r="r" b="b"/>
            <a:pathLst>
              <a:path w="12180864" h="530424">
                <a:moveTo>
                  <a:pt x="0" y="0"/>
                </a:moveTo>
                <a:lnTo>
                  <a:pt x="12180864" y="0"/>
                </a:lnTo>
                <a:lnTo>
                  <a:pt x="12180864" y="530424"/>
                </a:lnTo>
                <a:lnTo>
                  <a:pt x="0" y="530424"/>
                </a:lnTo>
                <a:close/>
              </a:path>
            </a:pathLst>
          </a:custGeom>
        </p:spPr>
      </p:pic>
    </p:spTree>
    <p:extLst>
      <p:ext uri="{BB962C8B-B14F-4D97-AF65-F5344CB8AC3E}">
        <p14:creationId xmlns:p14="http://schemas.microsoft.com/office/powerpoint/2010/main" val="176631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63E70BE8-1AA9-4107-BAAB-56AF4761A34F}"/>
              </a:ext>
            </a:extLst>
          </p:cNvPr>
          <p:cNvSpPr>
            <a:spLocks noGrp="1"/>
          </p:cNvSpPr>
          <p:nvPr>
            <p:ph type="body" sz="quarter" idx="11"/>
          </p:nvPr>
        </p:nvSpPr>
        <p:spPr>
          <a:xfrm>
            <a:off x="948256" y="2106692"/>
            <a:ext cx="4476601" cy="1082788"/>
          </a:xfrm>
        </p:spPr>
        <p:txBody>
          <a:bodyPr/>
          <a:lstStyle/>
          <a:p>
            <a:r>
              <a:rPr lang="zh-CN" altLang="en-US" dirty="0">
                <a:latin typeface="+mj-ea"/>
                <a:ea typeface="+mj-ea"/>
                <a:cs typeface="+mn-ea"/>
                <a:sym typeface="微软雅黑" panose="020B0503020204020204" pitchFamily="34" charset="-122"/>
              </a:rPr>
              <a:t>元宇宙的核心要素</a:t>
            </a:r>
          </a:p>
        </p:txBody>
      </p:sp>
      <p:sp>
        <p:nvSpPr>
          <p:cNvPr id="4" name="文本占位符 3">
            <a:extLst>
              <a:ext uri="{FF2B5EF4-FFF2-40B4-BE49-F238E27FC236}">
                <a16:creationId xmlns:a16="http://schemas.microsoft.com/office/drawing/2014/main" xmlns="" id="{DA3508E7-64DE-4D45-8128-1473515C08AD}"/>
              </a:ext>
            </a:extLst>
          </p:cNvPr>
          <p:cNvSpPr>
            <a:spLocks noGrp="1"/>
          </p:cNvSpPr>
          <p:nvPr>
            <p:ph type="body" sz="quarter" idx="13"/>
          </p:nvPr>
        </p:nvSpPr>
        <p:spPr>
          <a:xfrm>
            <a:off x="948256" y="3367198"/>
            <a:ext cx="2282304"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实现的关键路径</a:t>
            </a:r>
          </a:p>
        </p:txBody>
      </p:sp>
      <p:sp>
        <p:nvSpPr>
          <p:cNvPr id="5" name="文本占位符 4">
            <a:extLst>
              <a:ext uri="{FF2B5EF4-FFF2-40B4-BE49-F238E27FC236}">
                <a16:creationId xmlns:a16="http://schemas.microsoft.com/office/drawing/2014/main" xmlns="" id="{C0970BCC-EF27-4A02-973C-917847E209E0}"/>
              </a:ext>
            </a:extLst>
          </p:cNvPr>
          <p:cNvSpPr>
            <a:spLocks noGrp="1"/>
          </p:cNvSpPr>
          <p:nvPr>
            <p:ph type="body" sz="quarter" idx="14"/>
          </p:nvPr>
        </p:nvSpPr>
        <p:spPr>
          <a:xfrm>
            <a:off x="3398986" y="3367198"/>
            <a:ext cx="2303441"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元宇宙的实现路径</a:t>
            </a:r>
          </a:p>
        </p:txBody>
      </p:sp>
      <p:sp>
        <p:nvSpPr>
          <p:cNvPr id="6" name="文本占位符 5">
            <a:extLst>
              <a:ext uri="{FF2B5EF4-FFF2-40B4-BE49-F238E27FC236}">
                <a16:creationId xmlns:a16="http://schemas.microsoft.com/office/drawing/2014/main" xmlns="" id="{AF792482-C20C-42F2-B651-9209E8692DDE}"/>
              </a:ext>
            </a:extLst>
          </p:cNvPr>
          <p:cNvSpPr>
            <a:spLocks noGrp="1"/>
          </p:cNvSpPr>
          <p:nvPr>
            <p:ph type="body" sz="quarter" idx="15"/>
          </p:nvPr>
        </p:nvSpPr>
        <p:spPr>
          <a:xfrm>
            <a:off x="948255" y="3925389"/>
            <a:ext cx="2658545"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虚拟与现实的关系</a:t>
            </a:r>
          </a:p>
        </p:txBody>
      </p:sp>
      <p:sp>
        <p:nvSpPr>
          <p:cNvPr id="8" name="文本占位符 7">
            <a:extLst>
              <a:ext uri="{FF2B5EF4-FFF2-40B4-BE49-F238E27FC236}">
                <a16:creationId xmlns:a16="http://schemas.microsoft.com/office/drawing/2014/main" xmlns="" id="{9F3EA834-1D35-4C5A-AF00-90283D9A9887}"/>
              </a:ext>
            </a:extLst>
          </p:cNvPr>
          <p:cNvSpPr>
            <a:spLocks noGrp="1"/>
          </p:cNvSpPr>
          <p:nvPr>
            <p:ph type="body" sz="quarter" idx="16"/>
          </p:nvPr>
        </p:nvSpPr>
        <p:spPr>
          <a:xfrm>
            <a:off x="3398986" y="3925389"/>
            <a:ext cx="2861085" cy="516635"/>
          </a:xfrm>
        </p:spPr>
        <p:txBody>
          <a:bodyPr/>
          <a:lstStyle/>
          <a:p>
            <a:pPr marL="285750" indent="-28575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元宇宙的价值</a:t>
            </a:r>
          </a:p>
        </p:txBody>
      </p:sp>
      <p:sp>
        <p:nvSpPr>
          <p:cNvPr id="7" name="文本占位符 6">
            <a:extLst>
              <a:ext uri="{FF2B5EF4-FFF2-40B4-BE49-F238E27FC236}">
                <a16:creationId xmlns:a16="http://schemas.microsoft.com/office/drawing/2014/main" xmlns="" id="{6E1C9635-4E93-49C6-B3D2-A3436A0786FA}"/>
              </a:ext>
            </a:extLst>
          </p:cNvPr>
          <p:cNvSpPr>
            <a:spLocks noGrp="1"/>
          </p:cNvSpPr>
          <p:nvPr>
            <p:ph type="body" sz="quarter" idx="17"/>
          </p:nvPr>
        </p:nvSpPr>
        <p:spPr>
          <a:xfrm>
            <a:off x="948256" y="4483579"/>
            <a:ext cx="2818806"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元宇宙产业链的七层</a:t>
            </a:r>
          </a:p>
        </p:txBody>
      </p:sp>
      <p:pic>
        <p:nvPicPr>
          <p:cNvPr id="198" name="图片 197">
            <a:extLst>
              <a:ext uri="{FF2B5EF4-FFF2-40B4-BE49-F238E27FC236}">
                <a16:creationId xmlns:a16="http://schemas.microsoft.com/office/drawing/2014/main" xmlns="" id="{2F8E8989-2B70-408D-9504-050C851EBA82}"/>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34858" y="622067"/>
            <a:ext cx="1997869" cy="897171"/>
          </a:xfrm>
          <a:prstGeom prst="rect">
            <a:avLst/>
          </a:prstGeom>
        </p:spPr>
      </p:pic>
      <p:sp>
        <p:nvSpPr>
          <p:cNvPr id="60" name="任意多边形: 形状 59">
            <a:extLst>
              <a:ext uri="{FF2B5EF4-FFF2-40B4-BE49-F238E27FC236}">
                <a16:creationId xmlns:a16="http://schemas.microsoft.com/office/drawing/2014/main" xmlns="" id="{03B505D9-249A-4B76-9CD7-6AD4F7BF965A}"/>
              </a:ext>
            </a:extLst>
          </p:cNvPr>
          <p:cNvSpPr/>
          <p:nvPr/>
        </p:nvSpPr>
        <p:spPr>
          <a:xfrm>
            <a:off x="0" y="5943600"/>
            <a:ext cx="1916719" cy="914400"/>
          </a:xfrm>
          <a:custGeom>
            <a:avLst/>
            <a:gdLst>
              <a:gd name="connsiteX0" fmla="*/ 1009182 w 1916719"/>
              <a:gd name="connsiteY0" fmla="*/ 0 h 914400"/>
              <a:gd name="connsiteX1" fmla="*/ 1396178 w 1916719"/>
              <a:gd name="connsiteY1" fmla="*/ 0 h 914400"/>
              <a:gd name="connsiteX2" fmla="*/ 1916719 w 1916719"/>
              <a:gd name="connsiteY2" fmla="*/ 588731 h 914400"/>
              <a:gd name="connsiteX3" fmla="*/ 1628766 w 1916719"/>
              <a:gd name="connsiteY3" fmla="*/ 914400 h 914400"/>
              <a:gd name="connsiteX4" fmla="*/ 1241770 w 1916719"/>
              <a:gd name="connsiteY4" fmla="*/ 914400 h 914400"/>
              <a:gd name="connsiteX5" fmla="*/ 1529723 w 1916719"/>
              <a:gd name="connsiteY5" fmla="*/ 588731 h 914400"/>
              <a:gd name="connsiteX6" fmla="*/ 345841 w 1916719"/>
              <a:gd name="connsiteY6" fmla="*/ 0 h 914400"/>
              <a:gd name="connsiteX7" fmla="*/ 732837 w 1916719"/>
              <a:gd name="connsiteY7" fmla="*/ 0 h 914400"/>
              <a:gd name="connsiteX8" fmla="*/ 1253379 w 1916719"/>
              <a:gd name="connsiteY8" fmla="*/ 588731 h 914400"/>
              <a:gd name="connsiteX9" fmla="*/ 965425 w 1916719"/>
              <a:gd name="connsiteY9" fmla="*/ 914400 h 914400"/>
              <a:gd name="connsiteX10" fmla="*/ 578429 w 1916719"/>
              <a:gd name="connsiteY10" fmla="*/ 914400 h 914400"/>
              <a:gd name="connsiteX11" fmla="*/ 866383 w 1916719"/>
              <a:gd name="connsiteY11" fmla="*/ 588731 h 914400"/>
              <a:gd name="connsiteX12" fmla="*/ 0 w 1916719"/>
              <a:gd name="connsiteY12" fmla="*/ 0 h 914400"/>
              <a:gd name="connsiteX13" fmla="*/ 69496 w 1916719"/>
              <a:gd name="connsiteY13" fmla="*/ 0 h 914400"/>
              <a:gd name="connsiteX14" fmla="*/ 590038 w 1916719"/>
              <a:gd name="connsiteY14" fmla="*/ 588731 h 914400"/>
              <a:gd name="connsiteX15" fmla="*/ 302084 w 1916719"/>
              <a:gd name="connsiteY15" fmla="*/ 914400 h 914400"/>
              <a:gd name="connsiteX16" fmla="*/ 0 w 1916719"/>
              <a:gd name="connsiteY16" fmla="*/ 914400 h 914400"/>
              <a:gd name="connsiteX17" fmla="*/ 0 w 1916719"/>
              <a:gd name="connsiteY17" fmla="*/ 818367 h 914400"/>
              <a:gd name="connsiteX18" fmla="*/ 203042 w 1916719"/>
              <a:gd name="connsiteY18" fmla="*/ 588731 h 914400"/>
              <a:gd name="connsiteX19" fmla="*/ 0 w 1916719"/>
              <a:gd name="connsiteY19" fmla="*/ 35909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6719" h="914400">
                <a:moveTo>
                  <a:pt x="1009182" y="0"/>
                </a:moveTo>
                <a:lnTo>
                  <a:pt x="1396178" y="0"/>
                </a:lnTo>
                <a:lnTo>
                  <a:pt x="1916719" y="588731"/>
                </a:lnTo>
                <a:lnTo>
                  <a:pt x="1628766" y="914400"/>
                </a:lnTo>
                <a:lnTo>
                  <a:pt x="1241770" y="914400"/>
                </a:lnTo>
                <a:lnTo>
                  <a:pt x="1529723" y="588731"/>
                </a:lnTo>
                <a:close/>
                <a:moveTo>
                  <a:pt x="345841" y="0"/>
                </a:moveTo>
                <a:lnTo>
                  <a:pt x="732837" y="0"/>
                </a:lnTo>
                <a:lnTo>
                  <a:pt x="1253379" y="588731"/>
                </a:lnTo>
                <a:lnTo>
                  <a:pt x="965425" y="914400"/>
                </a:lnTo>
                <a:lnTo>
                  <a:pt x="578429" y="914400"/>
                </a:lnTo>
                <a:lnTo>
                  <a:pt x="866383" y="588731"/>
                </a:lnTo>
                <a:close/>
                <a:moveTo>
                  <a:pt x="0" y="0"/>
                </a:moveTo>
                <a:lnTo>
                  <a:pt x="69496" y="0"/>
                </a:lnTo>
                <a:lnTo>
                  <a:pt x="590038" y="588731"/>
                </a:lnTo>
                <a:lnTo>
                  <a:pt x="302084" y="914400"/>
                </a:lnTo>
                <a:lnTo>
                  <a:pt x="0" y="914400"/>
                </a:lnTo>
                <a:lnTo>
                  <a:pt x="0" y="818367"/>
                </a:lnTo>
                <a:lnTo>
                  <a:pt x="203042" y="588731"/>
                </a:lnTo>
                <a:lnTo>
                  <a:pt x="0" y="359091"/>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200" name="任意多边形: 形状 199">
            <a:extLst>
              <a:ext uri="{FF2B5EF4-FFF2-40B4-BE49-F238E27FC236}">
                <a16:creationId xmlns:a16="http://schemas.microsoft.com/office/drawing/2014/main" xmlns="" id="{6C7F851F-2D9E-413A-9239-CF3FD0FB54FA}"/>
              </a:ext>
            </a:extLst>
          </p:cNvPr>
          <p:cNvSpPr/>
          <p:nvPr/>
        </p:nvSpPr>
        <p:spPr>
          <a:xfrm>
            <a:off x="3767062" y="2034566"/>
            <a:ext cx="1622772" cy="85521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201" name="任意多边形: 形状 200">
            <a:extLst>
              <a:ext uri="{FF2B5EF4-FFF2-40B4-BE49-F238E27FC236}">
                <a16:creationId xmlns:a16="http://schemas.microsoft.com/office/drawing/2014/main" xmlns="" id="{08DA7318-A257-48F5-A6A9-E37F016CF174}"/>
              </a:ext>
            </a:extLst>
          </p:cNvPr>
          <p:cNvSpPr/>
          <p:nvPr/>
        </p:nvSpPr>
        <p:spPr>
          <a:xfrm>
            <a:off x="626223" y="914400"/>
            <a:ext cx="1069475" cy="563623"/>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2" name="任意多边形: 形状 201">
            <a:extLst>
              <a:ext uri="{FF2B5EF4-FFF2-40B4-BE49-F238E27FC236}">
                <a16:creationId xmlns:a16="http://schemas.microsoft.com/office/drawing/2014/main" xmlns="" id="{038A1B3D-6035-4DF9-9F66-1B25DCB47527}"/>
              </a:ext>
            </a:extLst>
          </p:cNvPr>
          <p:cNvSpPr/>
          <p:nvPr/>
        </p:nvSpPr>
        <p:spPr>
          <a:xfrm>
            <a:off x="5665915" y="4974109"/>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3" name="组合 2">
            <a:extLst>
              <a:ext uri="{FF2B5EF4-FFF2-40B4-BE49-F238E27FC236}">
                <a16:creationId xmlns:a16="http://schemas.microsoft.com/office/drawing/2014/main" xmlns="" id="{A75F9E44-9315-4452-968D-ECAA798E487D}"/>
              </a:ext>
            </a:extLst>
          </p:cNvPr>
          <p:cNvGrpSpPr/>
          <p:nvPr/>
        </p:nvGrpSpPr>
        <p:grpSpPr>
          <a:xfrm>
            <a:off x="8243663" y="2083308"/>
            <a:ext cx="2078252" cy="3124800"/>
            <a:chOff x="11909878" y="1843631"/>
            <a:chExt cx="2078252" cy="3124800"/>
          </a:xfrm>
        </p:grpSpPr>
        <p:sp>
          <p:nvSpPr>
            <p:cNvPr id="38" name="文本框 37">
              <a:extLst>
                <a:ext uri="{FF2B5EF4-FFF2-40B4-BE49-F238E27FC236}">
                  <a16:creationId xmlns:a16="http://schemas.microsoft.com/office/drawing/2014/main" xmlns="" id="{5BE017BB-F44A-45A3-8278-22CF73023A14}"/>
                </a:ext>
              </a:extLst>
            </p:cNvPr>
            <p:cNvSpPr txBox="1">
              <a:spLocks noChangeAspect="1"/>
            </p:cNvSpPr>
            <p:nvPr/>
          </p:nvSpPr>
          <p:spPr>
            <a:xfrm rot="1800000">
              <a:off x="12349232" y="2504231"/>
              <a:ext cx="1199544" cy="1803600"/>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39" name="文本框 38">
              <a:extLst>
                <a:ext uri="{FF2B5EF4-FFF2-40B4-BE49-F238E27FC236}">
                  <a16:creationId xmlns:a16="http://schemas.microsoft.com/office/drawing/2014/main" xmlns="" id="{F87829EB-69BC-4AF3-9F57-EFC580592B6D}"/>
                </a:ext>
              </a:extLst>
            </p:cNvPr>
            <p:cNvSpPr txBox="1">
              <a:spLocks noChangeAspect="1"/>
            </p:cNvSpPr>
            <p:nvPr/>
          </p:nvSpPr>
          <p:spPr>
            <a:xfrm rot="1714286">
              <a:off x="12310718" y="2478949"/>
              <a:ext cx="1241387" cy="1866514"/>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0711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0" name="文本框 39">
              <a:extLst>
                <a:ext uri="{FF2B5EF4-FFF2-40B4-BE49-F238E27FC236}">
                  <a16:creationId xmlns:a16="http://schemas.microsoft.com/office/drawing/2014/main" xmlns="" id="{1AB794EC-DA5C-4ACA-B5F6-E5AA4292BD13}"/>
                </a:ext>
              </a:extLst>
            </p:cNvPr>
            <p:cNvSpPr txBox="1">
              <a:spLocks noChangeAspect="1"/>
            </p:cNvSpPr>
            <p:nvPr/>
          </p:nvSpPr>
          <p:spPr>
            <a:xfrm rot="1628571">
              <a:off x="12274079" y="2453478"/>
              <a:ext cx="1283230" cy="1929427"/>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0C143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1" name="文本框 40">
              <a:extLst>
                <a:ext uri="{FF2B5EF4-FFF2-40B4-BE49-F238E27FC236}">
                  <a16:creationId xmlns:a16="http://schemas.microsoft.com/office/drawing/2014/main" xmlns="" id="{538D9D9F-81B1-41DA-B7C9-46002CD5C9E1}"/>
                </a:ext>
              </a:extLst>
            </p:cNvPr>
            <p:cNvSpPr txBox="1">
              <a:spLocks noChangeAspect="1"/>
            </p:cNvSpPr>
            <p:nvPr/>
          </p:nvSpPr>
          <p:spPr>
            <a:xfrm rot="1542857">
              <a:off x="12239305" y="2427747"/>
              <a:ext cx="1325074" cy="1992343"/>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10173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2" name="文本框 41">
              <a:extLst>
                <a:ext uri="{FF2B5EF4-FFF2-40B4-BE49-F238E27FC236}">
                  <a16:creationId xmlns:a16="http://schemas.microsoft.com/office/drawing/2014/main" xmlns="" id="{2D1419B7-B45A-4E3E-9F91-92086DD24A9B}"/>
                </a:ext>
              </a:extLst>
            </p:cNvPr>
            <p:cNvSpPr txBox="1">
              <a:spLocks noChangeAspect="1"/>
            </p:cNvSpPr>
            <p:nvPr/>
          </p:nvSpPr>
          <p:spPr>
            <a:xfrm rot="1457143">
              <a:off x="12206389" y="2401686"/>
              <a:ext cx="1366917" cy="2055257"/>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151B4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3" name="文本框 42">
              <a:extLst>
                <a:ext uri="{FF2B5EF4-FFF2-40B4-BE49-F238E27FC236}">
                  <a16:creationId xmlns:a16="http://schemas.microsoft.com/office/drawing/2014/main" xmlns="" id="{9D988173-6AE0-4305-AFE4-F5576B8EF069}"/>
                </a:ext>
              </a:extLst>
            </p:cNvPr>
            <p:cNvSpPr txBox="1">
              <a:spLocks noChangeAspect="1"/>
            </p:cNvSpPr>
            <p:nvPr/>
          </p:nvSpPr>
          <p:spPr>
            <a:xfrm rot="1371429">
              <a:off x="12175315" y="2375228"/>
              <a:ext cx="1408760" cy="2118171"/>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1A1E4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4" name="文本框 43">
              <a:extLst>
                <a:ext uri="{FF2B5EF4-FFF2-40B4-BE49-F238E27FC236}">
                  <a16:creationId xmlns:a16="http://schemas.microsoft.com/office/drawing/2014/main" xmlns="" id="{82D1D346-C96F-461B-A959-74D0F141F5C4}"/>
                </a:ext>
              </a:extLst>
            </p:cNvPr>
            <p:cNvSpPr txBox="1">
              <a:spLocks noChangeAspect="1"/>
            </p:cNvSpPr>
            <p:nvPr/>
          </p:nvSpPr>
          <p:spPr>
            <a:xfrm rot="1285714">
              <a:off x="12146070" y="2348302"/>
              <a:ext cx="1450603" cy="2181084"/>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1E21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5" name="文本框 44">
              <a:extLst>
                <a:ext uri="{FF2B5EF4-FFF2-40B4-BE49-F238E27FC236}">
                  <a16:creationId xmlns:a16="http://schemas.microsoft.com/office/drawing/2014/main" xmlns="" id="{8D0F7BDB-3F56-4D35-91E3-CDD3955721C3}"/>
                </a:ext>
              </a:extLst>
            </p:cNvPr>
            <p:cNvSpPr txBox="1">
              <a:spLocks noChangeAspect="1"/>
            </p:cNvSpPr>
            <p:nvPr/>
          </p:nvSpPr>
          <p:spPr>
            <a:xfrm rot="1200000">
              <a:off x="12118635" y="2320841"/>
              <a:ext cx="1492447" cy="2244000"/>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23255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6" name="文本框 45">
              <a:extLst>
                <a:ext uri="{FF2B5EF4-FFF2-40B4-BE49-F238E27FC236}">
                  <a16:creationId xmlns:a16="http://schemas.microsoft.com/office/drawing/2014/main" xmlns="" id="{DF364E68-1DCC-4FFF-B586-4C163EC0A9B9}"/>
                </a:ext>
              </a:extLst>
            </p:cNvPr>
            <p:cNvSpPr txBox="1">
              <a:spLocks noChangeAspect="1"/>
            </p:cNvSpPr>
            <p:nvPr/>
          </p:nvSpPr>
          <p:spPr>
            <a:xfrm rot="1114286">
              <a:off x="12092994" y="2292776"/>
              <a:ext cx="1534290" cy="2306914"/>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27286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7" name="文本框 46">
              <a:extLst>
                <a:ext uri="{FF2B5EF4-FFF2-40B4-BE49-F238E27FC236}">
                  <a16:creationId xmlns:a16="http://schemas.microsoft.com/office/drawing/2014/main" xmlns="" id="{879AAEC2-6A62-4E13-B449-AA417D2D3180}"/>
                </a:ext>
              </a:extLst>
            </p:cNvPr>
            <p:cNvSpPr txBox="1">
              <a:spLocks noChangeAspect="1"/>
            </p:cNvSpPr>
            <p:nvPr/>
          </p:nvSpPr>
          <p:spPr>
            <a:xfrm rot="1028571">
              <a:off x="12069122" y="2264040"/>
              <a:ext cx="1576133" cy="2369829"/>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2C2B6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8" name="文本框 47">
              <a:extLst>
                <a:ext uri="{FF2B5EF4-FFF2-40B4-BE49-F238E27FC236}">
                  <a16:creationId xmlns:a16="http://schemas.microsoft.com/office/drawing/2014/main" xmlns="" id="{1986AB6B-3B6E-4D4E-AF1D-7664B40D8F47}"/>
                </a:ext>
              </a:extLst>
            </p:cNvPr>
            <p:cNvSpPr txBox="1">
              <a:spLocks noChangeAspect="1"/>
            </p:cNvSpPr>
            <p:nvPr/>
          </p:nvSpPr>
          <p:spPr>
            <a:xfrm rot="942857">
              <a:off x="12046998" y="2234567"/>
              <a:ext cx="1617976" cy="2432743"/>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312E7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9" name="文本框 48">
              <a:extLst>
                <a:ext uri="{FF2B5EF4-FFF2-40B4-BE49-F238E27FC236}">
                  <a16:creationId xmlns:a16="http://schemas.microsoft.com/office/drawing/2014/main" xmlns="" id="{6C27F917-EFC8-4B53-825B-E3FFEE89D021}"/>
                </a:ext>
              </a:extLst>
            </p:cNvPr>
            <p:cNvSpPr txBox="1">
              <a:spLocks noChangeAspect="1"/>
            </p:cNvSpPr>
            <p:nvPr/>
          </p:nvSpPr>
          <p:spPr>
            <a:xfrm rot="857143">
              <a:off x="12026592" y="2204290"/>
              <a:ext cx="1659820" cy="2495659"/>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35327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0" name="文本框 49">
              <a:extLst>
                <a:ext uri="{FF2B5EF4-FFF2-40B4-BE49-F238E27FC236}">
                  <a16:creationId xmlns:a16="http://schemas.microsoft.com/office/drawing/2014/main" xmlns="" id="{0AD84A34-7A3E-4B6B-AA20-767A7194F16C}"/>
                </a:ext>
              </a:extLst>
            </p:cNvPr>
            <p:cNvSpPr txBox="1">
              <a:spLocks noChangeAspect="1"/>
            </p:cNvSpPr>
            <p:nvPr/>
          </p:nvSpPr>
          <p:spPr>
            <a:xfrm rot="771429">
              <a:off x="12007880" y="2173147"/>
              <a:ext cx="1701663" cy="2558571"/>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3A358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1" name="文本框 50">
              <a:extLst>
                <a:ext uri="{FF2B5EF4-FFF2-40B4-BE49-F238E27FC236}">
                  <a16:creationId xmlns:a16="http://schemas.microsoft.com/office/drawing/2014/main" xmlns="" id="{89709070-770F-47DE-BF26-5C4B30822F48}"/>
                </a:ext>
              </a:extLst>
            </p:cNvPr>
            <p:cNvSpPr txBox="1">
              <a:spLocks noChangeAspect="1"/>
            </p:cNvSpPr>
            <p:nvPr/>
          </p:nvSpPr>
          <p:spPr>
            <a:xfrm rot="685714">
              <a:off x="11990828" y="2141072"/>
              <a:ext cx="1743506" cy="2621486"/>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3F389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2" name="文本框 51">
              <a:extLst>
                <a:ext uri="{FF2B5EF4-FFF2-40B4-BE49-F238E27FC236}">
                  <a16:creationId xmlns:a16="http://schemas.microsoft.com/office/drawing/2014/main" xmlns="" id="{2016CB89-623A-4740-B1A4-9A3B47ED0911}"/>
                </a:ext>
              </a:extLst>
            </p:cNvPr>
            <p:cNvSpPr txBox="1">
              <a:spLocks noChangeAspect="1"/>
            </p:cNvSpPr>
            <p:nvPr/>
          </p:nvSpPr>
          <p:spPr>
            <a:xfrm rot="600000">
              <a:off x="11975406" y="2108002"/>
              <a:ext cx="1785349" cy="2684400"/>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433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3" name="文本框 52">
              <a:extLst>
                <a:ext uri="{FF2B5EF4-FFF2-40B4-BE49-F238E27FC236}">
                  <a16:creationId xmlns:a16="http://schemas.microsoft.com/office/drawing/2014/main" xmlns="" id="{25147664-E494-4B2C-9649-1CEB5CFE7008}"/>
                </a:ext>
              </a:extLst>
            </p:cNvPr>
            <p:cNvSpPr txBox="1">
              <a:spLocks noChangeAspect="1"/>
            </p:cNvSpPr>
            <p:nvPr/>
          </p:nvSpPr>
          <p:spPr>
            <a:xfrm rot="514286">
              <a:off x="11961576" y="2073877"/>
              <a:ext cx="1827193" cy="2747316"/>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483FA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4" name="文本框 53">
              <a:extLst>
                <a:ext uri="{FF2B5EF4-FFF2-40B4-BE49-F238E27FC236}">
                  <a16:creationId xmlns:a16="http://schemas.microsoft.com/office/drawing/2014/main" xmlns="" id="{FDA8CD26-EBCB-4E18-9DDF-6B15F57EA235}"/>
                </a:ext>
              </a:extLst>
            </p:cNvPr>
            <p:cNvSpPr txBox="1">
              <a:spLocks noChangeAspect="1"/>
            </p:cNvSpPr>
            <p:nvPr/>
          </p:nvSpPr>
          <p:spPr>
            <a:xfrm rot="428571">
              <a:off x="11949303" y="2038634"/>
              <a:ext cx="1869036" cy="2810230"/>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4C42A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5" name="文本框 54">
              <a:extLst>
                <a:ext uri="{FF2B5EF4-FFF2-40B4-BE49-F238E27FC236}">
                  <a16:creationId xmlns:a16="http://schemas.microsoft.com/office/drawing/2014/main" xmlns="" id="{241199D6-1E09-4E5A-AF62-5D8A7AFDADFA}"/>
                </a:ext>
              </a:extLst>
            </p:cNvPr>
            <p:cNvSpPr txBox="1">
              <a:spLocks noChangeAspect="1"/>
            </p:cNvSpPr>
            <p:nvPr/>
          </p:nvSpPr>
          <p:spPr>
            <a:xfrm rot="342857">
              <a:off x="11938551" y="2002216"/>
              <a:ext cx="1910879" cy="2873143"/>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5145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6" name="文本框 55">
              <a:extLst>
                <a:ext uri="{FF2B5EF4-FFF2-40B4-BE49-F238E27FC236}">
                  <a16:creationId xmlns:a16="http://schemas.microsoft.com/office/drawing/2014/main" xmlns="" id="{F38AA4AC-C64E-448F-857F-F0BC22B8A597}"/>
                </a:ext>
              </a:extLst>
            </p:cNvPr>
            <p:cNvSpPr txBox="1">
              <a:spLocks noChangeAspect="1"/>
            </p:cNvSpPr>
            <p:nvPr/>
          </p:nvSpPr>
          <p:spPr>
            <a:xfrm rot="257143">
              <a:off x="11929276" y="1964561"/>
              <a:ext cx="1952722" cy="2936057"/>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5649B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7" name="文本框 56">
              <a:extLst>
                <a:ext uri="{FF2B5EF4-FFF2-40B4-BE49-F238E27FC236}">
                  <a16:creationId xmlns:a16="http://schemas.microsoft.com/office/drawing/2014/main" xmlns="" id="{FE2B3062-9707-4FB1-9B54-1BE9A634B996}"/>
                </a:ext>
              </a:extLst>
            </p:cNvPr>
            <p:cNvSpPr txBox="1">
              <a:spLocks noChangeAspect="1"/>
            </p:cNvSpPr>
            <p:nvPr/>
          </p:nvSpPr>
          <p:spPr>
            <a:xfrm rot="171429">
              <a:off x="11921435" y="1925616"/>
              <a:ext cx="1994565" cy="2998971"/>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5A4CC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8" name="文本框 57">
              <a:extLst>
                <a:ext uri="{FF2B5EF4-FFF2-40B4-BE49-F238E27FC236}">
                  <a16:creationId xmlns:a16="http://schemas.microsoft.com/office/drawing/2014/main" xmlns="" id="{BF1F67F6-F4A6-4BF7-B5FB-6D29F495AD13}"/>
                </a:ext>
              </a:extLst>
            </p:cNvPr>
            <p:cNvSpPr txBox="1">
              <a:spLocks noChangeAspect="1"/>
            </p:cNvSpPr>
            <p:nvPr/>
          </p:nvSpPr>
          <p:spPr>
            <a:xfrm rot="85714">
              <a:off x="11914985" y="1885324"/>
              <a:ext cx="2036409" cy="3061886"/>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5F4FC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9" name="文本框 58">
              <a:extLst>
                <a:ext uri="{FF2B5EF4-FFF2-40B4-BE49-F238E27FC236}">
                  <a16:creationId xmlns:a16="http://schemas.microsoft.com/office/drawing/2014/main" xmlns="" id="{1231C9B1-E52F-4A9F-8AEB-8A0AB5D8FBD0}"/>
                </a:ext>
              </a:extLst>
            </p:cNvPr>
            <p:cNvSpPr txBox="1">
              <a:spLocks noChangeAspect="1"/>
            </p:cNvSpPr>
            <p:nvPr/>
          </p:nvSpPr>
          <p:spPr>
            <a:xfrm>
              <a:off x="11909878" y="1843631"/>
              <a:ext cx="2078252" cy="3124800"/>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47625">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grpSp>
      <p:sp>
        <p:nvSpPr>
          <p:cNvPr id="61" name="文本框 60">
            <a:extLst>
              <a:ext uri="{FF2B5EF4-FFF2-40B4-BE49-F238E27FC236}">
                <a16:creationId xmlns:a16="http://schemas.microsoft.com/office/drawing/2014/main" xmlns="" id="{03769628-7297-4339-B517-DE1CE19386D5}"/>
              </a:ext>
            </a:extLst>
          </p:cNvPr>
          <p:cNvSpPr txBox="1"/>
          <p:nvPr/>
        </p:nvSpPr>
        <p:spPr>
          <a:xfrm>
            <a:off x="1027610" y="3023648"/>
            <a:ext cx="2862249"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40000"/>
                  </a:schemeClr>
                </a:solidFill>
                <a:latin typeface="+mj-ea"/>
                <a:ea typeface="+mj-ea"/>
                <a:cs typeface="+mn-ea"/>
                <a:sym typeface="微软雅黑" panose="020B0503020204020204" pitchFamily="34" charset="-122"/>
              </a:rPr>
              <a:t>features and properties</a:t>
            </a:r>
          </a:p>
        </p:txBody>
      </p:sp>
    </p:spTree>
    <p:extLst>
      <p:ext uri="{BB962C8B-B14F-4D97-AF65-F5344CB8AC3E}">
        <p14:creationId xmlns:p14="http://schemas.microsoft.com/office/powerpoint/2010/main" val="3993902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3e36fff5-0d22-4e12-a2d4-d756cf970583&quot;,&quot;Name&quot;:&quot;我的参考线&quot;,&quot;Kind&quot;:&quot;Custom&quot;,&quot;OldGuidesSetting&quot;:{&quot;HeaderHeight&quot;:12.0,&quot;FooterHeight&quot;:9.0,&quot;SideMargin&quot;:5.5,&quot;TopMargin&quot;:0.0,&quot;BottomMargin&quot;:0.0,&quot;IntervalMargin&quot;:1.5}}"/>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00.xml><?xml version="1.0" encoding="utf-8"?>
<p:tagLst xmlns:a="http://schemas.openxmlformats.org/drawingml/2006/main" xmlns:r="http://schemas.openxmlformats.org/officeDocument/2006/relationships" xmlns:p="http://schemas.openxmlformats.org/presentationml/2006/main">
  <p:tag name="PA" val="v5.2.4"/>
</p:tagLst>
</file>

<file path=ppt/tags/tag101.xml><?xml version="1.0" encoding="utf-8"?>
<p:tagLst xmlns:a="http://schemas.openxmlformats.org/drawingml/2006/main" xmlns:r="http://schemas.openxmlformats.org/officeDocument/2006/relationships" xmlns:p="http://schemas.openxmlformats.org/presentationml/2006/main">
  <p:tag name="PA" val="v5.2.4"/>
</p:tagLst>
</file>

<file path=ppt/tags/tag102.xml><?xml version="1.0" encoding="utf-8"?>
<p:tagLst xmlns:a="http://schemas.openxmlformats.org/drawingml/2006/main" xmlns:r="http://schemas.openxmlformats.org/officeDocument/2006/relationships" xmlns:p="http://schemas.openxmlformats.org/presentationml/2006/main">
  <p:tag name="PA" val="v5.2.4"/>
</p:tagLst>
</file>

<file path=ppt/tags/tag103.xml><?xml version="1.0" encoding="utf-8"?>
<p:tagLst xmlns:a="http://schemas.openxmlformats.org/drawingml/2006/main" xmlns:r="http://schemas.openxmlformats.org/officeDocument/2006/relationships" xmlns:p="http://schemas.openxmlformats.org/presentationml/2006/main">
  <p:tag name="PA" val="v5.2.4"/>
</p:tagLst>
</file>

<file path=ppt/tags/tag104.xml><?xml version="1.0" encoding="utf-8"?>
<p:tagLst xmlns:a="http://schemas.openxmlformats.org/drawingml/2006/main" xmlns:r="http://schemas.openxmlformats.org/officeDocument/2006/relationships" xmlns:p="http://schemas.openxmlformats.org/presentationml/2006/main">
  <p:tag name="PA" val="v5.2.4"/>
</p:tagLst>
</file>

<file path=ppt/tags/tag105.xml><?xml version="1.0" encoding="utf-8"?>
<p:tagLst xmlns:a="http://schemas.openxmlformats.org/drawingml/2006/main" xmlns:r="http://schemas.openxmlformats.org/officeDocument/2006/relationships" xmlns:p="http://schemas.openxmlformats.org/presentationml/2006/main">
  <p:tag name="PA" val="v5.2.4"/>
</p:tagLst>
</file>

<file path=ppt/tags/tag106.xml><?xml version="1.0" encoding="utf-8"?>
<p:tagLst xmlns:a="http://schemas.openxmlformats.org/drawingml/2006/main" xmlns:r="http://schemas.openxmlformats.org/officeDocument/2006/relationships" xmlns:p="http://schemas.openxmlformats.org/presentationml/2006/main">
  <p:tag name="PA" val="v5.2.4"/>
</p:tagLst>
</file>

<file path=ppt/tags/tag107.xml><?xml version="1.0" encoding="utf-8"?>
<p:tagLst xmlns:a="http://schemas.openxmlformats.org/drawingml/2006/main" xmlns:r="http://schemas.openxmlformats.org/officeDocument/2006/relationships" xmlns:p="http://schemas.openxmlformats.org/presentationml/2006/main">
  <p:tag name="PA" val="v5.2.4"/>
</p:tagLst>
</file>

<file path=ppt/tags/tag108.xml><?xml version="1.0" encoding="utf-8"?>
<p:tagLst xmlns:a="http://schemas.openxmlformats.org/drawingml/2006/main" xmlns:r="http://schemas.openxmlformats.org/officeDocument/2006/relationships" xmlns:p="http://schemas.openxmlformats.org/presentationml/2006/main">
  <p:tag name="PA" val="v5.2.4"/>
</p:tagLst>
</file>

<file path=ppt/tags/tag109.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10.xml><?xml version="1.0" encoding="utf-8"?>
<p:tagLst xmlns:a="http://schemas.openxmlformats.org/drawingml/2006/main" xmlns:r="http://schemas.openxmlformats.org/officeDocument/2006/relationships" xmlns:p="http://schemas.openxmlformats.org/presentationml/2006/main">
  <p:tag name="PA" val="v5.2.4"/>
</p:tagLst>
</file>

<file path=ppt/tags/tag111.xml><?xml version="1.0" encoding="utf-8"?>
<p:tagLst xmlns:a="http://schemas.openxmlformats.org/drawingml/2006/main" xmlns:r="http://schemas.openxmlformats.org/officeDocument/2006/relationships" xmlns:p="http://schemas.openxmlformats.org/presentationml/2006/main">
  <p:tag name="PA" val="v5.2.4"/>
</p:tagLst>
</file>

<file path=ppt/tags/tag112.xml><?xml version="1.0" encoding="utf-8"?>
<p:tagLst xmlns:a="http://schemas.openxmlformats.org/drawingml/2006/main" xmlns:r="http://schemas.openxmlformats.org/officeDocument/2006/relationships" xmlns:p="http://schemas.openxmlformats.org/presentationml/2006/main">
  <p:tag name="PA" val="v5.2.4"/>
</p:tagLst>
</file>

<file path=ppt/tags/tag113.xml><?xml version="1.0" encoding="utf-8"?>
<p:tagLst xmlns:a="http://schemas.openxmlformats.org/drawingml/2006/main" xmlns:r="http://schemas.openxmlformats.org/officeDocument/2006/relationships" xmlns:p="http://schemas.openxmlformats.org/presentationml/2006/main">
  <p:tag name="PA" val="v5.2.4"/>
</p:tagLst>
</file>

<file path=ppt/tags/tag114.xml><?xml version="1.0" encoding="utf-8"?>
<p:tagLst xmlns:a="http://schemas.openxmlformats.org/drawingml/2006/main" xmlns:r="http://schemas.openxmlformats.org/officeDocument/2006/relationships" xmlns:p="http://schemas.openxmlformats.org/presentationml/2006/main">
  <p:tag name="PA" val="v5.2.4"/>
</p:tagLst>
</file>

<file path=ppt/tags/tag115.xml><?xml version="1.0" encoding="utf-8"?>
<p:tagLst xmlns:a="http://schemas.openxmlformats.org/drawingml/2006/main" xmlns:r="http://schemas.openxmlformats.org/officeDocument/2006/relationships" xmlns:p="http://schemas.openxmlformats.org/presentationml/2006/main">
  <p:tag name="PA" val="v5.2.4"/>
</p:tagLst>
</file>

<file path=ppt/tags/tag116.xml><?xml version="1.0" encoding="utf-8"?>
<p:tagLst xmlns:a="http://schemas.openxmlformats.org/drawingml/2006/main" xmlns:r="http://schemas.openxmlformats.org/officeDocument/2006/relationships" xmlns:p="http://schemas.openxmlformats.org/presentationml/2006/main">
  <p:tag name="PA" val="v5.2.4"/>
</p:tagLst>
</file>

<file path=ppt/tags/tag117.xml><?xml version="1.0" encoding="utf-8"?>
<p:tagLst xmlns:a="http://schemas.openxmlformats.org/drawingml/2006/main" xmlns:r="http://schemas.openxmlformats.org/officeDocument/2006/relationships" xmlns:p="http://schemas.openxmlformats.org/presentationml/2006/main">
  <p:tag name="PA" val="v5.2.4"/>
</p:tagLst>
</file>

<file path=ppt/tags/tag118.xml><?xml version="1.0" encoding="utf-8"?>
<p:tagLst xmlns:a="http://schemas.openxmlformats.org/drawingml/2006/main" xmlns:r="http://schemas.openxmlformats.org/officeDocument/2006/relationships" xmlns:p="http://schemas.openxmlformats.org/presentationml/2006/main">
  <p:tag name="PA" val="v5.2.4"/>
</p:tagLst>
</file>

<file path=ppt/tags/tag119.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20.xml><?xml version="1.0" encoding="utf-8"?>
<p:tagLst xmlns:a="http://schemas.openxmlformats.org/drawingml/2006/main" xmlns:r="http://schemas.openxmlformats.org/officeDocument/2006/relationships" xmlns:p="http://schemas.openxmlformats.org/presentationml/2006/main">
  <p:tag name="PA" val="v5.2.4"/>
</p:tagLst>
</file>

<file path=ppt/tags/tag121.xml><?xml version="1.0" encoding="utf-8"?>
<p:tagLst xmlns:a="http://schemas.openxmlformats.org/drawingml/2006/main" xmlns:r="http://schemas.openxmlformats.org/officeDocument/2006/relationships" xmlns:p="http://schemas.openxmlformats.org/presentationml/2006/main">
  <p:tag name="PA" val="v5.2.4"/>
</p:tagLst>
</file>

<file path=ppt/tags/tag122.xml><?xml version="1.0" encoding="utf-8"?>
<p:tagLst xmlns:a="http://schemas.openxmlformats.org/drawingml/2006/main" xmlns:r="http://schemas.openxmlformats.org/officeDocument/2006/relationships" xmlns:p="http://schemas.openxmlformats.org/presentationml/2006/main">
  <p:tag name="PA" val="v5.2.4"/>
</p:tagLst>
</file>

<file path=ppt/tags/tag123.xml><?xml version="1.0" encoding="utf-8"?>
<p:tagLst xmlns:a="http://schemas.openxmlformats.org/drawingml/2006/main" xmlns:r="http://schemas.openxmlformats.org/officeDocument/2006/relationships" xmlns:p="http://schemas.openxmlformats.org/presentationml/2006/main">
  <p:tag name="PA" val="v5.2.4"/>
</p:tagLst>
</file>

<file path=ppt/tags/tag124.xml><?xml version="1.0" encoding="utf-8"?>
<p:tagLst xmlns:a="http://schemas.openxmlformats.org/drawingml/2006/main" xmlns:r="http://schemas.openxmlformats.org/officeDocument/2006/relationships" xmlns:p="http://schemas.openxmlformats.org/presentationml/2006/main">
  <p:tag name="PA" val="v5.2.4"/>
</p:tagLst>
</file>

<file path=ppt/tags/tag125.xml><?xml version="1.0" encoding="utf-8"?>
<p:tagLst xmlns:a="http://schemas.openxmlformats.org/drawingml/2006/main" xmlns:r="http://schemas.openxmlformats.org/officeDocument/2006/relationships" xmlns:p="http://schemas.openxmlformats.org/presentationml/2006/main">
  <p:tag name="PA" val="v5.2.4"/>
</p:tagLst>
</file>

<file path=ppt/tags/tag126.xml><?xml version="1.0" encoding="utf-8"?>
<p:tagLst xmlns:a="http://schemas.openxmlformats.org/drawingml/2006/main" xmlns:r="http://schemas.openxmlformats.org/officeDocument/2006/relationships" xmlns:p="http://schemas.openxmlformats.org/presentationml/2006/main">
  <p:tag name="PA" val="v5.2.4"/>
</p:tagLst>
</file>

<file path=ppt/tags/tag127.xml><?xml version="1.0" encoding="utf-8"?>
<p:tagLst xmlns:a="http://schemas.openxmlformats.org/drawingml/2006/main" xmlns:r="http://schemas.openxmlformats.org/officeDocument/2006/relationships" xmlns:p="http://schemas.openxmlformats.org/presentationml/2006/main">
  <p:tag name="PA" val="v5.2.4"/>
</p:tagLst>
</file>

<file path=ppt/tags/tag128.xml><?xml version="1.0" encoding="utf-8"?>
<p:tagLst xmlns:a="http://schemas.openxmlformats.org/drawingml/2006/main" xmlns:r="http://schemas.openxmlformats.org/officeDocument/2006/relationships" xmlns:p="http://schemas.openxmlformats.org/presentationml/2006/main">
  <p:tag name="PA" val="v5.2.4"/>
</p:tagLst>
</file>

<file path=ppt/tags/tag129.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47.xml><?xml version="1.0" encoding="utf-8"?>
<p:tagLst xmlns:a="http://schemas.openxmlformats.org/drawingml/2006/main" xmlns:r="http://schemas.openxmlformats.org/officeDocument/2006/relationships" xmlns:p="http://schemas.openxmlformats.org/presentationml/2006/main">
  <p:tag name="PA" val="v5.2.4"/>
</p:tagLst>
</file>

<file path=ppt/tags/tag48.xml><?xml version="1.0" encoding="utf-8"?>
<p:tagLst xmlns:a="http://schemas.openxmlformats.org/drawingml/2006/main" xmlns:r="http://schemas.openxmlformats.org/officeDocument/2006/relationships" xmlns:p="http://schemas.openxmlformats.org/presentationml/2006/main">
  <p:tag name="PA" val="v5.2.4"/>
</p:tagLst>
</file>

<file path=ppt/tags/tag49.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50.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4"/>
</p:tagLst>
</file>

<file path=ppt/tags/tag52.xml><?xml version="1.0" encoding="utf-8"?>
<p:tagLst xmlns:a="http://schemas.openxmlformats.org/drawingml/2006/main" xmlns:r="http://schemas.openxmlformats.org/officeDocument/2006/relationships" xmlns:p="http://schemas.openxmlformats.org/presentationml/2006/main">
  <p:tag name="PA" val="v5.2.4"/>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55.xml><?xml version="1.0" encoding="utf-8"?>
<p:tagLst xmlns:a="http://schemas.openxmlformats.org/drawingml/2006/main" xmlns:r="http://schemas.openxmlformats.org/officeDocument/2006/relationships" xmlns:p="http://schemas.openxmlformats.org/presentationml/2006/main">
  <p:tag name="PA" val="v5.2.4"/>
</p:tagLst>
</file>

<file path=ppt/tags/tag56.xml><?xml version="1.0" encoding="utf-8"?>
<p:tagLst xmlns:a="http://schemas.openxmlformats.org/drawingml/2006/main" xmlns:r="http://schemas.openxmlformats.org/officeDocument/2006/relationships" xmlns:p="http://schemas.openxmlformats.org/presentationml/2006/main">
  <p:tag name="PA" val="v5.2.4"/>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4"/>
</p:tagLst>
</file>

<file path=ppt/tags/tag59.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61.xml><?xml version="1.0" encoding="utf-8"?>
<p:tagLst xmlns:a="http://schemas.openxmlformats.org/drawingml/2006/main" xmlns:r="http://schemas.openxmlformats.org/officeDocument/2006/relationships" xmlns:p="http://schemas.openxmlformats.org/presentationml/2006/main">
  <p:tag name="PA" val="v5.2.4"/>
</p:tagLst>
</file>

<file path=ppt/tags/tag62.xml><?xml version="1.0" encoding="utf-8"?>
<p:tagLst xmlns:a="http://schemas.openxmlformats.org/drawingml/2006/main" xmlns:r="http://schemas.openxmlformats.org/officeDocument/2006/relationships" xmlns:p="http://schemas.openxmlformats.org/presentationml/2006/main">
  <p:tag name="PA" val="v5.2.4"/>
</p:tagLst>
</file>

<file path=ppt/tags/tag63.xml><?xml version="1.0" encoding="utf-8"?>
<p:tagLst xmlns:a="http://schemas.openxmlformats.org/drawingml/2006/main" xmlns:r="http://schemas.openxmlformats.org/officeDocument/2006/relationships" xmlns:p="http://schemas.openxmlformats.org/presentationml/2006/main">
  <p:tag name="PA" val="v5.2.4"/>
</p:tagLst>
</file>

<file path=ppt/tags/tag64.xml><?xml version="1.0" encoding="utf-8"?>
<p:tagLst xmlns:a="http://schemas.openxmlformats.org/drawingml/2006/main" xmlns:r="http://schemas.openxmlformats.org/officeDocument/2006/relationships" xmlns:p="http://schemas.openxmlformats.org/presentationml/2006/main">
  <p:tag name="PA" val="v5.2.4"/>
</p:tagLst>
</file>

<file path=ppt/tags/tag65.xml><?xml version="1.0" encoding="utf-8"?>
<p:tagLst xmlns:a="http://schemas.openxmlformats.org/drawingml/2006/main" xmlns:r="http://schemas.openxmlformats.org/officeDocument/2006/relationships" xmlns:p="http://schemas.openxmlformats.org/presentationml/2006/main">
  <p:tag name="PA" val="v5.2.4"/>
</p:tagLst>
</file>

<file path=ppt/tags/tag66.xml><?xml version="1.0" encoding="utf-8"?>
<p:tagLst xmlns:a="http://schemas.openxmlformats.org/drawingml/2006/main" xmlns:r="http://schemas.openxmlformats.org/officeDocument/2006/relationships" xmlns:p="http://schemas.openxmlformats.org/presentationml/2006/main">
  <p:tag name="PA" val="v5.2.4"/>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PA" val="v5.2.4"/>
</p:tagLst>
</file>

<file path=ppt/tags/tag69.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70.xml><?xml version="1.0" encoding="utf-8"?>
<p:tagLst xmlns:a="http://schemas.openxmlformats.org/drawingml/2006/main" xmlns:r="http://schemas.openxmlformats.org/officeDocument/2006/relationships" xmlns:p="http://schemas.openxmlformats.org/presentationml/2006/main">
  <p:tag name="PA" val="v5.2.4"/>
</p:tagLst>
</file>

<file path=ppt/tags/tag71.xml><?xml version="1.0" encoding="utf-8"?>
<p:tagLst xmlns:a="http://schemas.openxmlformats.org/drawingml/2006/main" xmlns:r="http://schemas.openxmlformats.org/officeDocument/2006/relationships" xmlns:p="http://schemas.openxmlformats.org/presentationml/2006/main">
  <p:tag name="PA" val="v5.2.4"/>
</p:tagLst>
</file>

<file path=ppt/tags/tag72.xml><?xml version="1.0" encoding="utf-8"?>
<p:tagLst xmlns:a="http://schemas.openxmlformats.org/drawingml/2006/main" xmlns:r="http://schemas.openxmlformats.org/officeDocument/2006/relationships" xmlns:p="http://schemas.openxmlformats.org/presentationml/2006/main">
  <p:tag name="PA" val="v5.2.4"/>
</p:tagLst>
</file>

<file path=ppt/tags/tag73.xml><?xml version="1.0" encoding="utf-8"?>
<p:tagLst xmlns:a="http://schemas.openxmlformats.org/drawingml/2006/main" xmlns:r="http://schemas.openxmlformats.org/officeDocument/2006/relationships" xmlns:p="http://schemas.openxmlformats.org/presentationml/2006/main">
  <p:tag name="PA" val="v5.2.4"/>
</p:tagLst>
</file>

<file path=ppt/tags/tag74.xml><?xml version="1.0" encoding="utf-8"?>
<p:tagLst xmlns:a="http://schemas.openxmlformats.org/drawingml/2006/main" xmlns:r="http://schemas.openxmlformats.org/officeDocument/2006/relationships" xmlns:p="http://schemas.openxmlformats.org/presentationml/2006/main">
  <p:tag name="PA" val="v5.2.4"/>
</p:tagLst>
</file>

<file path=ppt/tags/tag75.xml><?xml version="1.0" encoding="utf-8"?>
<p:tagLst xmlns:a="http://schemas.openxmlformats.org/drawingml/2006/main" xmlns:r="http://schemas.openxmlformats.org/officeDocument/2006/relationships" xmlns:p="http://schemas.openxmlformats.org/presentationml/2006/main">
  <p:tag name="PA" val="v5.2.4"/>
</p:tagLst>
</file>

<file path=ppt/tags/tag76.xml><?xml version="1.0" encoding="utf-8"?>
<p:tagLst xmlns:a="http://schemas.openxmlformats.org/drawingml/2006/main" xmlns:r="http://schemas.openxmlformats.org/officeDocument/2006/relationships" xmlns:p="http://schemas.openxmlformats.org/presentationml/2006/main">
  <p:tag name="PA" val="v5.2.4"/>
</p:tagLst>
</file>

<file path=ppt/tags/tag77.xml><?xml version="1.0" encoding="utf-8"?>
<p:tagLst xmlns:a="http://schemas.openxmlformats.org/drawingml/2006/main" xmlns:r="http://schemas.openxmlformats.org/officeDocument/2006/relationships" xmlns:p="http://schemas.openxmlformats.org/presentationml/2006/main">
  <p:tag name="PA" val="v5.2.4"/>
</p:tagLst>
</file>

<file path=ppt/tags/tag78.xml><?xml version="1.0" encoding="utf-8"?>
<p:tagLst xmlns:a="http://schemas.openxmlformats.org/drawingml/2006/main" xmlns:r="http://schemas.openxmlformats.org/officeDocument/2006/relationships" xmlns:p="http://schemas.openxmlformats.org/presentationml/2006/main">
  <p:tag name="PA" val="v5.2.4"/>
</p:tagLst>
</file>

<file path=ppt/tags/tag79.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80.xml><?xml version="1.0" encoding="utf-8"?>
<p:tagLst xmlns:a="http://schemas.openxmlformats.org/drawingml/2006/main" xmlns:r="http://schemas.openxmlformats.org/officeDocument/2006/relationships" xmlns:p="http://schemas.openxmlformats.org/presentationml/2006/main">
  <p:tag name="PA" val="v5.2.4"/>
</p:tagLst>
</file>

<file path=ppt/tags/tag81.xml><?xml version="1.0" encoding="utf-8"?>
<p:tagLst xmlns:a="http://schemas.openxmlformats.org/drawingml/2006/main" xmlns:r="http://schemas.openxmlformats.org/officeDocument/2006/relationships" xmlns:p="http://schemas.openxmlformats.org/presentationml/2006/main">
  <p:tag name="PA" val="v5.2.4"/>
</p:tagLst>
</file>

<file path=ppt/tags/tag82.xml><?xml version="1.0" encoding="utf-8"?>
<p:tagLst xmlns:a="http://schemas.openxmlformats.org/drawingml/2006/main" xmlns:r="http://schemas.openxmlformats.org/officeDocument/2006/relationships" xmlns:p="http://schemas.openxmlformats.org/presentationml/2006/main">
  <p:tag name="PA" val="v5.2.4"/>
</p:tagLst>
</file>

<file path=ppt/tags/tag83.xml><?xml version="1.0" encoding="utf-8"?>
<p:tagLst xmlns:a="http://schemas.openxmlformats.org/drawingml/2006/main" xmlns:r="http://schemas.openxmlformats.org/officeDocument/2006/relationships" xmlns:p="http://schemas.openxmlformats.org/presentationml/2006/main">
  <p:tag name="PA" val="v5.2.4"/>
</p:tagLst>
</file>

<file path=ppt/tags/tag84.xml><?xml version="1.0" encoding="utf-8"?>
<p:tagLst xmlns:a="http://schemas.openxmlformats.org/drawingml/2006/main" xmlns:r="http://schemas.openxmlformats.org/officeDocument/2006/relationships" xmlns:p="http://schemas.openxmlformats.org/presentationml/2006/main">
  <p:tag name="PA" val="v5.2.4"/>
</p:tagLst>
</file>

<file path=ppt/tags/tag85.xml><?xml version="1.0" encoding="utf-8"?>
<p:tagLst xmlns:a="http://schemas.openxmlformats.org/drawingml/2006/main" xmlns:r="http://schemas.openxmlformats.org/officeDocument/2006/relationships" xmlns:p="http://schemas.openxmlformats.org/presentationml/2006/main">
  <p:tag name="PA" val="v5.2.4"/>
</p:tagLst>
</file>

<file path=ppt/tags/tag86.xml><?xml version="1.0" encoding="utf-8"?>
<p:tagLst xmlns:a="http://schemas.openxmlformats.org/drawingml/2006/main" xmlns:r="http://schemas.openxmlformats.org/officeDocument/2006/relationships" xmlns:p="http://schemas.openxmlformats.org/presentationml/2006/main">
  <p:tag name="PA" val="v5.2.4"/>
</p:tagLst>
</file>

<file path=ppt/tags/tag87.xml><?xml version="1.0" encoding="utf-8"?>
<p:tagLst xmlns:a="http://schemas.openxmlformats.org/drawingml/2006/main" xmlns:r="http://schemas.openxmlformats.org/officeDocument/2006/relationships" xmlns:p="http://schemas.openxmlformats.org/presentationml/2006/main">
  <p:tag name="PA" val="v5.2.4"/>
</p:tagLst>
</file>

<file path=ppt/tags/tag88.xml><?xml version="1.0" encoding="utf-8"?>
<p:tagLst xmlns:a="http://schemas.openxmlformats.org/drawingml/2006/main" xmlns:r="http://schemas.openxmlformats.org/officeDocument/2006/relationships" xmlns:p="http://schemas.openxmlformats.org/presentationml/2006/main">
  <p:tag name="PA" val="v5.2.4"/>
</p:tagLst>
</file>

<file path=ppt/tags/tag89.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ags/tag90.xml><?xml version="1.0" encoding="utf-8"?>
<p:tagLst xmlns:a="http://schemas.openxmlformats.org/drawingml/2006/main" xmlns:r="http://schemas.openxmlformats.org/officeDocument/2006/relationships" xmlns:p="http://schemas.openxmlformats.org/presentationml/2006/main">
  <p:tag name="PA" val="v5.2.4"/>
</p:tagLst>
</file>

<file path=ppt/tags/tag91.xml><?xml version="1.0" encoding="utf-8"?>
<p:tagLst xmlns:a="http://schemas.openxmlformats.org/drawingml/2006/main" xmlns:r="http://schemas.openxmlformats.org/officeDocument/2006/relationships" xmlns:p="http://schemas.openxmlformats.org/presentationml/2006/main">
  <p:tag name="PA" val="v5.2.4"/>
</p:tagLst>
</file>

<file path=ppt/tags/tag92.xml><?xml version="1.0" encoding="utf-8"?>
<p:tagLst xmlns:a="http://schemas.openxmlformats.org/drawingml/2006/main" xmlns:r="http://schemas.openxmlformats.org/officeDocument/2006/relationships" xmlns:p="http://schemas.openxmlformats.org/presentationml/2006/main">
  <p:tag name="PA" val="v5.2.4"/>
</p:tagLst>
</file>

<file path=ppt/tags/tag93.xml><?xml version="1.0" encoding="utf-8"?>
<p:tagLst xmlns:a="http://schemas.openxmlformats.org/drawingml/2006/main" xmlns:r="http://schemas.openxmlformats.org/officeDocument/2006/relationships" xmlns:p="http://schemas.openxmlformats.org/presentationml/2006/main">
  <p:tag name="PA" val="v5.2.4"/>
</p:tagLst>
</file>

<file path=ppt/tags/tag94.xml><?xml version="1.0" encoding="utf-8"?>
<p:tagLst xmlns:a="http://schemas.openxmlformats.org/drawingml/2006/main" xmlns:r="http://schemas.openxmlformats.org/officeDocument/2006/relationships" xmlns:p="http://schemas.openxmlformats.org/presentationml/2006/main">
  <p:tag name="PA" val="v5.2.4"/>
</p:tagLst>
</file>

<file path=ppt/tags/tag95.xml><?xml version="1.0" encoding="utf-8"?>
<p:tagLst xmlns:a="http://schemas.openxmlformats.org/drawingml/2006/main" xmlns:r="http://schemas.openxmlformats.org/officeDocument/2006/relationships" xmlns:p="http://schemas.openxmlformats.org/presentationml/2006/main">
  <p:tag name="PA" val="v5.2.4"/>
</p:tagLst>
</file>

<file path=ppt/tags/tag96.xml><?xml version="1.0" encoding="utf-8"?>
<p:tagLst xmlns:a="http://schemas.openxmlformats.org/drawingml/2006/main" xmlns:r="http://schemas.openxmlformats.org/officeDocument/2006/relationships" xmlns:p="http://schemas.openxmlformats.org/presentationml/2006/main">
  <p:tag name="PA" val="v5.2.4"/>
</p:tagLst>
</file>

<file path=ppt/tags/tag97.xml><?xml version="1.0" encoding="utf-8"?>
<p:tagLst xmlns:a="http://schemas.openxmlformats.org/drawingml/2006/main" xmlns:r="http://schemas.openxmlformats.org/officeDocument/2006/relationships" xmlns:p="http://schemas.openxmlformats.org/presentationml/2006/main">
  <p:tag name="PA" val="v5.2.4"/>
</p:tagLst>
</file>

<file path=ppt/tags/tag98.xml><?xml version="1.0" encoding="utf-8"?>
<p:tagLst xmlns:a="http://schemas.openxmlformats.org/drawingml/2006/main" xmlns:r="http://schemas.openxmlformats.org/officeDocument/2006/relationships" xmlns:p="http://schemas.openxmlformats.org/presentationml/2006/main">
  <p:tag name="PA" val="v5.2.4"/>
</p:tagLst>
</file>

<file path=ppt/tags/tag9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Office 主题​​">
  <a:themeElements>
    <a:clrScheme name="微软">
      <a:dk1>
        <a:srgbClr val="030E22"/>
      </a:dk1>
      <a:lt1>
        <a:sysClr val="window" lastClr="FFFFFF"/>
      </a:lt1>
      <a:dk2>
        <a:srgbClr val="44546A"/>
      </a:dk2>
      <a:lt2>
        <a:srgbClr val="E7E6E6"/>
      </a:lt2>
      <a:accent1>
        <a:srgbClr val="6453D5"/>
      </a:accent1>
      <a:accent2>
        <a:srgbClr val="3F81F6"/>
      </a:accent2>
      <a:accent3>
        <a:srgbClr val="5AF3FD"/>
      </a:accent3>
      <a:accent4>
        <a:srgbClr val="36FFAF"/>
      </a:accent4>
      <a:accent5>
        <a:srgbClr val="FB3268"/>
      </a:accent5>
      <a:accent6>
        <a:srgbClr val="FFE40D"/>
      </a:accent6>
      <a:hlink>
        <a:srgbClr val="0563C1"/>
      </a:hlink>
      <a:folHlink>
        <a:srgbClr val="954F72"/>
      </a:folHlink>
    </a:clrScheme>
    <a:fontScheme name="yssnjbnk">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20000"/>
          </a:lnSpc>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2373</TotalTime>
  <Words>2756</Words>
  <Application>Microsoft Office PowerPoint</Application>
  <PresentationFormat>自定义</PresentationFormat>
  <Paragraphs>325</Paragraphs>
  <Slides>35</Slides>
  <Notes>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35</vt:i4>
      </vt:variant>
    </vt:vector>
  </HeadingPairs>
  <TitlesOfParts>
    <vt:vector size="49" baseType="lpstr">
      <vt:lpstr>Meiryo</vt:lpstr>
      <vt:lpstr>阿里巴巴普惠体 R</vt:lpstr>
      <vt:lpstr>等线</vt:lpstr>
      <vt:lpstr>思源黑体 CN Light</vt:lpstr>
      <vt:lpstr>宋体</vt:lpstr>
      <vt:lpstr>腾讯体 W3</vt:lpstr>
      <vt:lpstr>微软雅黑</vt:lpstr>
      <vt:lpstr>微软雅黑 Light</vt:lpstr>
      <vt:lpstr>Arial</vt:lpstr>
      <vt:lpstr>Calibri</vt:lpstr>
      <vt:lpstr>Calibri Light</vt:lpstr>
      <vt:lpstr>Wingdings</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213</cp:revision>
  <dcterms:created xsi:type="dcterms:W3CDTF">2021-11-26T10:51:24Z</dcterms:created>
  <dcterms:modified xsi:type="dcterms:W3CDTF">2023-02-27T02:08:11Z</dcterms:modified>
</cp:coreProperties>
</file>