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5.xml" ContentType="application/vnd.openxmlformats-officedocument.presentationml.notesSlide+xml"/>
  <Override PartName="/ppt/tags/tag4.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8.xml" ContentType="application/vnd.openxmlformats-officedocument.presentationml.notesSlide+xml"/>
  <Override PartName="/ppt/tags/tag7.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11.xml" ContentType="application/vnd.openxmlformats-officedocument.presentationml.notesSlide+xml"/>
  <Override PartName="/ppt/tags/tag10.xml" ContentType="application/vnd.openxmlformats-officedocument.presentationml.tags+xml"/>
  <Override PartName="/ppt/notesSlides/notesSlide12.xml" ContentType="application/vnd.openxmlformats-officedocument.presentationml.notesSlide+xml"/>
  <Override PartName="/ppt/tags/tag11.xml" ContentType="application/vnd.openxmlformats-officedocument.presentationml.tags+xml"/>
  <Override PartName="/ppt/notesSlides/notesSlide13.xml" ContentType="application/vnd.openxmlformats-officedocument.presentationml.notesSlide+xml"/>
  <Override PartName="/ppt/tags/tag12.xml" ContentType="application/vnd.openxmlformats-officedocument.presentationml.tags+xml"/>
  <Override PartName="/ppt/notesSlides/notesSlide14.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16.xml" ContentType="application/vnd.openxmlformats-officedocument.presentationml.notesSlide+xml"/>
  <Override PartName="/ppt/tags/tag20.xml" ContentType="application/vnd.openxmlformats-officedocument.presentationml.tags+xml"/>
  <Override PartName="/ppt/notesSlides/notesSlide17.xml" ContentType="application/vnd.openxmlformats-officedocument.presentationml.notesSlide+xml"/>
  <Override PartName="/ppt/tags/tag21.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3" r:id="rId2"/>
  </p:sldMasterIdLst>
  <p:notesMasterIdLst>
    <p:notesMasterId r:id="rId23"/>
  </p:notesMasterIdLst>
  <p:sldIdLst>
    <p:sldId id="3163" r:id="rId3"/>
    <p:sldId id="3168" r:id="rId4"/>
    <p:sldId id="3169" r:id="rId5"/>
    <p:sldId id="3170" r:id="rId6"/>
    <p:sldId id="3171" r:id="rId7"/>
    <p:sldId id="314" r:id="rId8"/>
    <p:sldId id="264" r:id="rId9"/>
    <p:sldId id="3172" r:id="rId10"/>
    <p:sldId id="302" r:id="rId11"/>
    <p:sldId id="315" r:id="rId12"/>
    <p:sldId id="3173" r:id="rId13"/>
    <p:sldId id="316" r:id="rId14"/>
    <p:sldId id="317" r:id="rId15"/>
    <p:sldId id="265" r:id="rId16"/>
    <p:sldId id="3174" r:id="rId17"/>
    <p:sldId id="318" r:id="rId18"/>
    <p:sldId id="303" r:id="rId19"/>
    <p:sldId id="279" r:id="rId20"/>
    <p:sldId id="319" r:id="rId21"/>
    <p:sldId id="3175" r:id="rId22"/>
  </p:sldIdLst>
  <p:sldSz cx="12192000" cy="6858000"/>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253">
          <p15:clr>
            <a:srgbClr val="A4A3A4"/>
          </p15:clr>
        </p15:guide>
        <p15:guide id="3" orient="horz" pos="3748">
          <p15:clr>
            <a:srgbClr val="A4A3A4"/>
          </p15:clr>
        </p15:guide>
        <p15:guide id="4" pos="393">
          <p15:clr>
            <a:srgbClr val="A4A3A4"/>
          </p15:clr>
        </p15:guide>
        <p15:guide id="5" pos="7310">
          <p15:clr>
            <a:srgbClr val="A4A3A4"/>
          </p15:clr>
        </p15:guide>
        <p15:guide id="6" pos="3840">
          <p15:clr>
            <a:srgbClr val="A4A3A4"/>
          </p15:clr>
        </p15:guide>
        <p15:guide id="7" pos="699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43" autoAdjust="0"/>
    <p:restoredTop sz="96159" autoAdjust="0"/>
  </p:normalViewPr>
  <p:slideViewPr>
    <p:cSldViewPr snapToGrid="0" showGuides="1">
      <p:cViewPr varScale="1">
        <p:scale>
          <a:sx n="108" d="100"/>
          <a:sy n="108" d="100"/>
        </p:scale>
        <p:origin x="630" y="108"/>
      </p:cViewPr>
      <p:guideLst>
        <p:guide orient="horz" pos="2160"/>
        <p:guide orient="horz" pos="1253"/>
        <p:guide orient="horz" pos="3748"/>
        <p:guide pos="393"/>
        <p:guide pos="7310"/>
        <p:guide pos="3840"/>
        <p:guide pos="6992"/>
      </p:guideLst>
    </p:cSldViewPr>
  </p:slideViewPr>
  <p:notesTextViewPr>
    <p:cViewPr>
      <p:scale>
        <a:sx n="1" d="1"/>
        <a:sy n="1" d="1"/>
      </p:scale>
      <p:origin x="0" y="0"/>
    </p:cViewPr>
  </p:notesTextViewPr>
  <p:notesViewPr>
    <p:cSldViewPr snapToGrid="0" showGuides="1">
      <p:cViewPr varScale="1">
        <p:scale>
          <a:sx n="79" d="100"/>
          <a:sy n="79" d="100"/>
        </p:scale>
        <p:origin x="327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pitchFamily="34" charset="-122"/>
                <a:ea typeface="微软雅黑" panose="020B0503020204020204" pitchFamily="3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pitchFamily="34" charset="-122"/>
                <a:ea typeface="微软雅黑" panose="020B0503020204020204" pitchFamily="34" charset="-122"/>
              </a:defRPr>
            </a:lvl1pPr>
          </a:lstStyle>
          <a:p>
            <a:fld id="{F4F39D6B-3B0B-46FE-B8BE-0F0A56ED4D23}" type="datetimeFigureOut">
              <a:rPr lang="zh-CN" altLang="en-US" smtClean="0"/>
              <a:t>2023/3/8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pitchFamily="34" charset="-122"/>
                <a:ea typeface="微软雅黑" panose="020B0503020204020204" pitchFamily="3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pitchFamily="34" charset="-122"/>
                <a:ea typeface="微软雅黑" panose="020B0503020204020204" pitchFamily="34" charset="-122"/>
              </a:defRPr>
            </a:lvl1pPr>
          </a:lstStyle>
          <a:p>
            <a:fld id="{F051B22D-B9B7-460C-AFF5-E4A2A2B766A2}" type="slidenum">
              <a:rPr lang="zh-CN" altLang="en-US" smtClean="0"/>
              <a:t>‹#›</a:t>
            </a:fld>
            <a:endParaRPr lang="zh-CN" altLang="en-US"/>
          </a:p>
        </p:txBody>
      </p:sp>
    </p:spTree>
    <p:extLst>
      <p:ext uri="{BB962C8B-B14F-4D97-AF65-F5344CB8AC3E}">
        <p14:creationId xmlns:p14="http://schemas.microsoft.com/office/powerpoint/2010/main" val="637462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1pPr>
    <a:lvl2pPr marL="4572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2pPr>
    <a:lvl3pPr marL="9144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3pPr>
    <a:lvl4pPr marL="13716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4pPr>
    <a:lvl5pPr marL="18288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051B22D-B9B7-460C-AFF5-E4A2A2B766A2}" type="slidenum">
              <a:rPr lang="zh-CN" altLang="en-US" smtClean="0"/>
              <a:t>1</a:t>
            </a:fld>
            <a:endParaRPr lang="zh-CN" altLang="en-US"/>
          </a:p>
        </p:txBody>
      </p:sp>
    </p:spTree>
    <p:extLst>
      <p:ext uri="{BB962C8B-B14F-4D97-AF65-F5344CB8AC3E}">
        <p14:creationId xmlns:p14="http://schemas.microsoft.com/office/powerpoint/2010/main" val="28425550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10</a:t>
            </a:fld>
            <a:endParaRPr lang="zh-CN" altLang="en-US"/>
          </a:p>
        </p:txBody>
      </p:sp>
    </p:spTree>
    <p:extLst>
      <p:ext uri="{BB962C8B-B14F-4D97-AF65-F5344CB8AC3E}">
        <p14:creationId xmlns:p14="http://schemas.microsoft.com/office/powerpoint/2010/main" val="35365076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051B22D-B9B7-460C-AFF5-E4A2A2B766A2}" type="slidenum">
              <a:rPr lang="zh-CN" altLang="en-US" smtClean="0"/>
              <a:t>11</a:t>
            </a:fld>
            <a:endParaRPr lang="zh-CN" altLang="en-US"/>
          </a:p>
        </p:txBody>
      </p:sp>
    </p:spTree>
    <p:extLst>
      <p:ext uri="{BB962C8B-B14F-4D97-AF65-F5344CB8AC3E}">
        <p14:creationId xmlns:p14="http://schemas.microsoft.com/office/powerpoint/2010/main" val="39847664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12</a:t>
            </a:fld>
            <a:endParaRPr lang="zh-CN" altLang="en-US"/>
          </a:p>
        </p:txBody>
      </p:sp>
    </p:spTree>
    <p:extLst>
      <p:ext uri="{BB962C8B-B14F-4D97-AF65-F5344CB8AC3E}">
        <p14:creationId xmlns:p14="http://schemas.microsoft.com/office/powerpoint/2010/main" val="6059722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13</a:t>
            </a:fld>
            <a:endParaRPr lang="zh-CN" altLang="en-US"/>
          </a:p>
        </p:txBody>
      </p:sp>
    </p:spTree>
    <p:extLst>
      <p:ext uri="{BB962C8B-B14F-4D97-AF65-F5344CB8AC3E}">
        <p14:creationId xmlns:p14="http://schemas.microsoft.com/office/powerpoint/2010/main" val="4872224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a:t>14958</a:t>
            </a:r>
          </a:p>
        </p:txBody>
      </p:sp>
      <p:sp>
        <p:nvSpPr>
          <p:cNvPr id="4" name="灯片编号占位符 3"/>
          <p:cNvSpPr>
            <a:spLocks noGrp="1"/>
          </p:cNvSpPr>
          <p:nvPr>
            <p:ph type="sldNum" sz="quarter" idx="5"/>
          </p:nvPr>
        </p:nvSpPr>
        <p:spPr/>
        <p:txBody>
          <a:bodyPr/>
          <a:lstStyle/>
          <a:p>
            <a:fld id="{5DA24FEC-7483-462E-BE7F-85BB0E7286F8}" type="slidenum">
              <a:rPr lang="zh-CN" altLang="en-US" smtClean="0"/>
              <a:t>14</a:t>
            </a:fld>
            <a:endParaRPr lang="zh-CN" altLang="en-US"/>
          </a:p>
        </p:txBody>
      </p:sp>
    </p:spTree>
    <p:extLst>
      <p:ext uri="{BB962C8B-B14F-4D97-AF65-F5344CB8AC3E}">
        <p14:creationId xmlns:p14="http://schemas.microsoft.com/office/powerpoint/2010/main" val="18886581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051B22D-B9B7-460C-AFF5-E4A2A2B766A2}" type="slidenum">
              <a:rPr lang="zh-CN" altLang="en-US" smtClean="0"/>
              <a:t>15</a:t>
            </a:fld>
            <a:endParaRPr lang="zh-CN" altLang="en-US"/>
          </a:p>
        </p:txBody>
      </p:sp>
    </p:spTree>
    <p:extLst>
      <p:ext uri="{BB962C8B-B14F-4D97-AF65-F5344CB8AC3E}">
        <p14:creationId xmlns:p14="http://schemas.microsoft.com/office/powerpoint/2010/main" val="40977810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16</a:t>
            </a:fld>
            <a:endParaRPr lang="zh-CN" altLang="en-US"/>
          </a:p>
        </p:txBody>
      </p:sp>
    </p:spTree>
    <p:extLst>
      <p:ext uri="{BB962C8B-B14F-4D97-AF65-F5344CB8AC3E}">
        <p14:creationId xmlns:p14="http://schemas.microsoft.com/office/powerpoint/2010/main" val="12371361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a:t>14958</a:t>
            </a:r>
          </a:p>
        </p:txBody>
      </p:sp>
      <p:sp>
        <p:nvSpPr>
          <p:cNvPr id="4" name="灯片编号占位符 3"/>
          <p:cNvSpPr>
            <a:spLocks noGrp="1"/>
          </p:cNvSpPr>
          <p:nvPr>
            <p:ph type="sldNum" sz="quarter" idx="5"/>
          </p:nvPr>
        </p:nvSpPr>
        <p:spPr/>
        <p:txBody>
          <a:bodyPr/>
          <a:lstStyle/>
          <a:p>
            <a:fld id="{5DA24FEC-7483-462E-BE7F-85BB0E7286F8}" type="slidenum">
              <a:rPr lang="zh-CN" altLang="en-US" smtClean="0"/>
              <a:t>17</a:t>
            </a:fld>
            <a:endParaRPr lang="zh-CN" altLang="en-US"/>
          </a:p>
        </p:txBody>
      </p:sp>
    </p:spTree>
    <p:extLst>
      <p:ext uri="{BB962C8B-B14F-4D97-AF65-F5344CB8AC3E}">
        <p14:creationId xmlns:p14="http://schemas.microsoft.com/office/powerpoint/2010/main" val="31706483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18</a:t>
            </a:fld>
            <a:endParaRPr lang="zh-CN" altLang="en-US"/>
          </a:p>
        </p:txBody>
      </p:sp>
    </p:spTree>
    <p:extLst>
      <p:ext uri="{BB962C8B-B14F-4D97-AF65-F5344CB8AC3E}">
        <p14:creationId xmlns:p14="http://schemas.microsoft.com/office/powerpoint/2010/main" val="39620526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19</a:t>
            </a:fld>
            <a:endParaRPr lang="zh-CN" altLang="en-US"/>
          </a:p>
        </p:txBody>
      </p:sp>
    </p:spTree>
    <p:extLst>
      <p:ext uri="{BB962C8B-B14F-4D97-AF65-F5344CB8AC3E}">
        <p14:creationId xmlns:p14="http://schemas.microsoft.com/office/powerpoint/2010/main" val="63395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051B22D-B9B7-460C-AFF5-E4A2A2B766A2}" type="slidenum">
              <a:rPr lang="zh-CN" altLang="en-US" smtClean="0"/>
              <a:t>2</a:t>
            </a:fld>
            <a:endParaRPr lang="zh-CN" altLang="en-US"/>
          </a:p>
        </p:txBody>
      </p:sp>
    </p:spTree>
    <p:extLst>
      <p:ext uri="{BB962C8B-B14F-4D97-AF65-F5344CB8AC3E}">
        <p14:creationId xmlns:p14="http://schemas.microsoft.com/office/powerpoint/2010/main" val="34279922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20</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802352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051B22D-B9B7-460C-AFF5-E4A2A2B766A2}" type="slidenum">
              <a:rPr lang="zh-CN" altLang="en-US" smtClean="0"/>
              <a:t>3</a:t>
            </a:fld>
            <a:endParaRPr lang="zh-CN" altLang="en-US"/>
          </a:p>
        </p:txBody>
      </p:sp>
    </p:spTree>
    <p:extLst>
      <p:ext uri="{BB962C8B-B14F-4D97-AF65-F5344CB8AC3E}">
        <p14:creationId xmlns:p14="http://schemas.microsoft.com/office/powerpoint/2010/main" val="6917909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051B22D-B9B7-460C-AFF5-E4A2A2B766A2}" type="slidenum">
              <a:rPr lang="zh-CN" altLang="en-US" smtClean="0"/>
              <a:t>4</a:t>
            </a:fld>
            <a:endParaRPr lang="zh-CN" altLang="en-US"/>
          </a:p>
        </p:txBody>
      </p:sp>
    </p:spTree>
    <p:extLst>
      <p:ext uri="{BB962C8B-B14F-4D97-AF65-F5344CB8AC3E}">
        <p14:creationId xmlns:p14="http://schemas.microsoft.com/office/powerpoint/2010/main" val="3403868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051B22D-B9B7-460C-AFF5-E4A2A2B766A2}" type="slidenum">
              <a:rPr lang="zh-CN" altLang="en-US" smtClean="0"/>
              <a:t>5</a:t>
            </a:fld>
            <a:endParaRPr lang="zh-CN" altLang="en-US"/>
          </a:p>
        </p:txBody>
      </p:sp>
    </p:spTree>
    <p:extLst>
      <p:ext uri="{BB962C8B-B14F-4D97-AF65-F5344CB8AC3E}">
        <p14:creationId xmlns:p14="http://schemas.microsoft.com/office/powerpoint/2010/main" val="16961556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6</a:t>
            </a:fld>
            <a:endParaRPr lang="zh-CN" altLang="en-US"/>
          </a:p>
        </p:txBody>
      </p:sp>
    </p:spTree>
    <p:extLst>
      <p:ext uri="{BB962C8B-B14F-4D97-AF65-F5344CB8AC3E}">
        <p14:creationId xmlns:p14="http://schemas.microsoft.com/office/powerpoint/2010/main" val="39845703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7</a:t>
            </a:fld>
            <a:endParaRPr lang="zh-CN" altLang="en-US"/>
          </a:p>
        </p:txBody>
      </p:sp>
    </p:spTree>
    <p:extLst>
      <p:ext uri="{BB962C8B-B14F-4D97-AF65-F5344CB8AC3E}">
        <p14:creationId xmlns:p14="http://schemas.microsoft.com/office/powerpoint/2010/main" val="10608111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051B22D-B9B7-460C-AFF5-E4A2A2B766A2}" type="slidenum">
              <a:rPr lang="zh-CN" altLang="en-US" smtClean="0"/>
              <a:t>8</a:t>
            </a:fld>
            <a:endParaRPr lang="zh-CN" altLang="en-US"/>
          </a:p>
        </p:txBody>
      </p:sp>
    </p:spTree>
    <p:extLst>
      <p:ext uri="{BB962C8B-B14F-4D97-AF65-F5344CB8AC3E}">
        <p14:creationId xmlns:p14="http://schemas.microsoft.com/office/powerpoint/2010/main" val="17242297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5"/>
          </p:nvPr>
        </p:nvSpPr>
        <p:spPr/>
        <p:txBody>
          <a:bodyPr/>
          <a:lstStyle/>
          <a:p>
            <a:fld id="{5DA24FEC-7483-462E-BE7F-85BB0E7286F8}" type="slidenum">
              <a:rPr lang="zh-CN" altLang="en-US" smtClean="0"/>
              <a:t>9</a:t>
            </a:fld>
            <a:endParaRPr lang="zh-CN" altLang="en-US"/>
          </a:p>
        </p:txBody>
      </p:sp>
    </p:spTree>
    <p:extLst>
      <p:ext uri="{BB962C8B-B14F-4D97-AF65-F5344CB8AC3E}">
        <p14:creationId xmlns:p14="http://schemas.microsoft.com/office/powerpoint/2010/main" val="737324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81268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11558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302255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530810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958746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14387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2_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3_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14739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41585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05376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67529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234384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file:///D:\qq&#25991;&#20214;\712321467\Image\C2C\Image2\%7b75232B38-A165-1FB7-499C-2E1C792CACB5%7d.png"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图片 5"/>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矩形 1"/>
          <p:cNvSpPr/>
          <p:nvPr userDrawn="1"/>
        </p:nvSpPr>
        <p:spPr>
          <a:xfrm>
            <a:off x="432619" y="420329"/>
            <a:ext cx="11326761" cy="60173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1073743875" descr="学科网 zxxk.com"/>
          <p:cNvPicPr>
            <a:picLocks noChangeAspect="1"/>
          </p:cNvPicPr>
          <p:nvPr/>
        </p:nvPicPr>
        <p:blipFill>
          <a:blip r:link="rId7"/>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94925838"/>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4.png"/><Relationship Id="rId5" Type="http://schemas.openxmlformats.org/officeDocument/2006/relationships/image" Target="../media/image1.jpeg"/><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10.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11.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12.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image" Target="../media/image4.png"/><Relationship Id="rId5" Type="http://schemas.openxmlformats.org/officeDocument/2006/relationships/image" Target="../media/image1.jpeg"/><Relationship Id="rId4"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tags" Target="../tags/tag17.xml"/><Relationship Id="rId7" Type="http://schemas.openxmlformats.org/officeDocument/2006/relationships/notesSlide" Target="../notesSlides/notesSlide16.xml"/><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slideLayout" Target="../slideLayouts/slideLayout1.xml"/><Relationship Id="rId5" Type="http://schemas.openxmlformats.org/officeDocument/2006/relationships/tags" Target="../tags/tag19.xml"/><Relationship Id="rId4" Type="http://schemas.openxmlformats.org/officeDocument/2006/relationships/tags" Target="../tags/tag18.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tags" Target="../tags/tag20.xml"/><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tags" Target="../tags/tag21.xml"/><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0.xml"/><Relationship Id="rId1" Type="http://schemas.openxmlformats.org/officeDocument/2006/relationships/slideLayout" Target="../slideLayouts/slideLayout11.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4.png"/><Relationship Id="rId5" Type="http://schemas.openxmlformats.org/officeDocument/2006/relationships/image" Target="../media/image1.jpeg"/><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4.png"/><Relationship Id="rId5" Type="http://schemas.openxmlformats.org/officeDocument/2006/relationships/image" Target="../media/image1.jpeg"/><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11" name="图片 10"/>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0" y="4098811"/>
            <a:ext cx="12192000" cy="2759190"/>
          </a:xfrm>
          <a:prstGeom prst="rect">
            <a:avLst/>
          </a:prstGeom>
        </p:spPr>
      </p:pic>
      <p:grpSp>
        <p:nvGrpSpPr>
          <p:cNvPr id="19" name="组合 18"/>
          <p:cNvGrpSpPr/>
          <p:nvPr/>
        </p:nvGrpSpPr>
        <p:grpSpPr>
          <a:xfrm>
            <a:off x="4525807" y="3750276"/>
            <a:ext cx="3113493" cy="348594"/>
            <a:chOff x="4558821" y="3861318"/>
            <a:chExt cx="3113493" cy="348594"/>
          </a:xfrm>
        </p:grpSpPr>
        <p:grpSp>
          <p:nvGrpSpPr>
            <p:cNvPr id="20" name="组合 19"/>
            <p:cNvGrpSpPr/>
            <p:nvPr/>
          </p:nvGrpSpPr>
          <p:grpSpPr>
            <a:xfrm>
              <a:off x="4558821" y="3861318"/>
              <a:ext cx="1508811" cy="348535"/>
              <a:chOff x="4179635" y="3861318"/>
              <a:chExt cx="1508811" cy="348535"/>
            </a:xfrm>
          </p:grpSpPr>
          <p:sp>
            <p:nvSpPr>
              <p:cNvPr id="24" name="矩形: 圆角 7"/>
              <p:cNvSpPr/>
              <p:nvPr/>
            </p:nvSpPr>
            <p:spPr>
              <a:xfrm>
                <a:off x="4179635" y="3861318"/>
                <a:ext cx="1508811" cy="348535"/>
              </a:xfrm>
              <a:prstGeom prst="roundRect">
                <a:avLst>
                  <a:gd name="adj" fmla="val 34615"/>
                </a:avLst>
              </a:prstGeom>
              <a:gradFill>
                <a:gsLst>
                  <a:gs pos="0">
                    <a:schemeClr val="accent1">
                      <a:lumMod val="5000"/>
                      <a:lumOff val="95000"/>
                    </a:schemeClr>
                  </a:gs>
                  <a:gs pos="74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60号-檀宋" panose="00000500000000000000" pitchFamily="2" charset="-122"/>
                  <a:ea typeface="字魂160号-檀宋" panose="00000500000000000000" pitchFamily="2" charset="-122"/>
                  <a:cs typeface="+mn-ea"/>
                  <a:sym typeface="字魂160号-檀宋" panose="00000500000000000000" pitchFamily="2" charset="-122"/>
                </a:endParaRPr>
              </a:p>
            </p:txBody>
          </p:sp>
          <p:sp>
            <p:nvSpPr>
              <p:cNvPr id="25" name="矩形 24"/>
              <p:cNvSpPr/>
              <p:nvPr/>
            </p:nvSpPr>
            <p:spPr>
              <a:xfrm>
                <a:off x="4524247" y="3887967"/>
                <a:ext cx="539267" cy="306705"/>
              </a:xfrm>
              <a:prstGeom prst="rect">
                <a:avLst/>
              </a:prstGeom>
              <a:noFill/>
            </p:spPr>
            <p:txBody>
              <a:bodyPr wrap="none" rtlCol="0">
                <a:spAutoFit/>
              </a:bodyPr>
              <a:lstStyle/>
              <a:p>
                <a:pPr algn="l" defTabSz="1219200"/>
                <a:r>
                  <a:rPr lang="zh-CN" altLang="en-US" sz="1400" b="1">
                    <a:solidFill>
                      <a:schemeClr val="tx1">
                        <a:lumMod val="85000"/>
                        <a:lumOff val="15000"/>
                      </a:schemeClr>
                    </a:solidFill>
                    <a:latin typeface="字魂160号-檀宋" panose="00000500000000000000" pitchFamily="2" charset="-122"/>
                    <a:ea typeface="字魂160号-檀宋" panose="00000500000000000000" pitchFamily="2" charset="-122"/>
                    <a:cs typeface="+mn-ea"/>
                    <a:sym typeface="字魂160号-檀宋" panose="00000500000000000000" pitchFamily="2" charset="-122"/>
                  </a:rPr>
                  <a:t>学校</a:t>
                </a:r>
                <a:endParaRPr lang="en-US" altLang="zh-CN" sz="1400" b="1">
                  <a:solidFill>
                    <a:schemeClr val="tx1">
                      <a:lumMod val="85000"/>
                      <a:lumOff val="15000"/>
                    </a:schemeClr>
                  </a:solidFill>
                  <a:latin typeface="字魂160号-檀宋" panose="00000500000000000000" pitchFamily="2" charset="-122"/>
                  <a:ea typeface="字魂160号-檀宋" panose="00000500000000000000" pitchFamily="2" charset="-122"/>
                  <a:cs typeface="+mn-ea"/>
                  <a:sym typeface="字魂160号-檀宋" panose="00000500000000000000" pitchFamily="2" charset="-122"/>
                </a:endParaRPr>
              </a:p>
            </p:txBody>
          </p:sp>
        </p:grpSp>
        <p:grpSp>
          <p:nvGrpSpPr>
            <p:cNvPr id="21" name="组合 20"/>
            <p:cNvGrpSpPr/>
            <p:nvPr/>
          </p:nvGrpSpPr>
          <p:grpSpPr>
            <a:xfrm>
              <a:off x="6163503" y="3861318"/>
              <a:ext cx="1508811" cy="348594"/>
              <a:chOff x="6796690" y="3861318"/>
              <a:chExt cx="1508811" cy="348594"/>
            </a:xfrm>
          </p:grpSpPr>
          <p:sp>
            <p:nvSpPr>
              <p:cNvPr id="22" name="矩形: 圆角 5"/>
              <p:cNvSpPr/>
              <p:nvPr/>
            </p:nvSpPr>
            <p:spPr>
              <a:xfrm>
                <a:off x="6796690" y="3861318"/>
                <a:ext cx="1508811" cy="348535"/>
              </a:xfrm>
              <a:prstGeom prst="roundRect">
                <a:avLst>
                  <a:gd name="adj" fmla="val 34615"/>
                </a:avLst>
              </a:prstGeom>
              <a:gradFill>
                <a:gsLst>
                  <a:gs pos="0">
                    <a:schemeClr val="accent1">
                      <a:lumMod val="5000"/>
                      <a:lumOff val="95000"/>
                    </a:schemeClr>
                  </a:gs>
                  <a:gs pos="74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60号-檀宋" panose="00000500000000000000" pitchFamily="2" charset="-122"/>
                  <a:ea typeface="字魂160号-檀宋" panose="00000500000000000000" pitchFamily="2" charset="-122"/>
                  <a:cs typeface="+mn-ea"/>
                  <a:sym typeface="字魂160号-檀宋" panose="00000500000000000000" pitchFamily="2" charset="-122"/>
                </a:endParaRPr>
              </a:p>
            </p:txBody>
          </p:sp>
          <p:sp>
            <p:nvSpPr>
              <p:cNvPr id="23" name="矩形 22"/>
              <p:cNvSpPr/>
              <p:nvPr/>
            </p:nvSpPr>
            <p:spPr>
              <a:xfrm>
                <a:off x="7051803" y="3903207"/>
                <a:ext cx="539750" cy="306705"/>
              </a:xfrm>
              <a:prstGeom prst="rect">
                <a:avLst/>
              </a:prstGeom>
              <a:noFill/>
            </p:spPr>
            <p:txBody>
              <a:bodyPr wrap="none" rtlCol="0">
                <a:spAutoFit/>
              </a:bodyPr>
              <a:lstStyle/>
              <a:p>
                <a:pPr algn="ctr" defTabSz="1219200"/>
                <a:r>
                  <a:rPr lang="zh-CN" sz="1400" b="1">
                    <a:solidFill>
                      <a:schemeClr val="tx1">
                        <a:lumMod val="85000"/>
                        <a:lumOff val="15000"/>
                      </a:schemeClr>
                    </a:solidFill>
                    <a:latin typeface="字魂160号-檀宋" panose="00000500000000000000" pitchFamily="2" charset="-122"/>
                    <a:ea typeface="字魂160号-檀宋" panose="00000500000000000000" pitchFamily="2" charset="-122"/>
                    <a:cs typeface="+mn-ea"/>
                    <a:sym typeface="字魂160号-檀宋" panose="00000500000000000000" pitchFamily="2" charset="-122"/>
                  </a:rPr>
                  <a:t>班级</a:t>
                </a:r>
              </a:p>
            </p:txBody>
          </p:sp>
        </p:grpSp>
      </p:grpSp>
      <p:sp>
        <p:nvSpPr>
          <p:cNvPr id="26" name="文本框 3"/>
          <p:cNvSpPr>
            <a:spLocks noChangeArrowheads="1"/>
          </p:cNvSpPr>
          <p:nvPr/>
        </p:nvSpPr>
        <p:spPr bwMode="auto">
          <a:xfrm>
            <a:off x="0" y="774890"/>
            <a:ext cx="12192000" cy="2065746"/>
          </a:xfrm>
          <a:prstGeom prst="rect">
            <a:avLst/>
          </a:prstGeom>
          <a:noFill/>
          <a:ln>
            <a:noFill/>
          </a:ln>
        </p:spPr>
        <p:txBody>
          <a:bodyPr wrap="square" lIns="34089" tIns="17044" rIns="34089" bIns="17044">
            <a:spAutoFit/>
          </a:bodyPr>
          <a:lstStyle/>
          <a:p>
            <a:pPr algn="ctr"/>
            <a:r>
              <a:rPr lang="zh-CN" altLang="en-US" sz="6600" b="1" spc="-300" dirty="0">
                <a:solidFill>
                  <a:schemeClr val="bg1"/>
                </a:solidFill>
                <a:effectLst/>
                <a:latin typeface="+mn-ea"/>
                <a:cs typeface="思源黑体 Heavy" panose="020B0A00000000000000" charset="-122"/>
                <a:sym typeface="字魂160号-檀宋" panose="00000500000000000000" pitchFamily="2" charset="-122"/>
              </a:rPr>
              <a:t>学习社会主义发展史</a:t>
            </a:r>
          </a:p>
          <a:p>
            <a:pPr algn="ctr"/>
            <a:r>
              <a:rPr lang="zh-CN" altLang="en-US" sz="6600" b="1" spc="-300" dirty="0">
                <a:solidFill>
                  <a:schemeClr val="bg1"/>
                </a:solidFill>
                <a:effectLst/>
                <a:latin typeface="+mn-ea"/>
                <a:cs typeface="思源黑体 Heavy" panose="020B0A00000000000000" charset="-122"/>
                <a:sym typeface="字魂160号-檀宋" panose="00000500000000000000" pitchFamily="2" charset="-122"/>
              </a:rPr>
              <a:t>  不断坚定</a:t>
            </a:r>
            <a:r>
              <a:rPr lang="en-US" altLang="zh-CN" sz="6600" b="1" spc="-300" dirty="0">
                <a:solidFill>
                  <a:schemeClr val="bg1"/>
                </a:solidFill>
                <a:effectLst/>
                <a:latin typeface="+mn-ea"/>
                <a:cs typeface="思源黑体 Heavy" panose="020B0A00000000000000" charset="-122"/>
                <a:sym typeface="字魂160号-檀宋" panose="00000500000000000000" pitchFamily="2" charset="-122"/>
              </a:rPr>
              <a:t>“</a:t>
            </a:r>
            <a:r>
              <a:rPr lang="zh-CN" altLang="en-US" sz="6600" b="1" spc="-300" dirty="0">
                <a:solidFill>
                  <a:schemeClr val="bg1"/>
                </a:solidFill>
                <a:effectLst/>
                <a:latin typeface="+mn-ea"/>
                <a:cs typeface="思源黑体 Heavy" panose="020B0A00000000000000" charset="-122"/>
                <a:sym typeface="字魂160号-檀宋" panose="00000500000000000000" pitchFamily="2" charset="-122"/>
              </a:rPr>
              <a:t>四个自信</a:t>
            </a:r>
            <a:r>
              <a:rPr lang="en-US" altLang="zh-CN" sz="6600" b="1" spc="-300" dirty="0">
                <a:solidFill>
                  <a:schemeClr val="bg1"/>
                </a:solidFill>
                <a:effectLst/>
                <a:latin typeface="+mn-ea"/>
                <a:cs typeface="思源黑体 Heavy" panose="020B0A00000000000000" charset="-122"/>
                <a:sym typeface="字魂160号-檀宋" panose="00000500000000000000" pitchFamily="2" charset="-122"/>
              </a:rPr>
              <a:t>”</a:t>
            </a:r>
          </a:p>
        </p:txBody>
      </p:sp>
      <p:sp>
        <p:nvSpPr>
          <p:cNvPr id="27" name="文本框 26"/>
          <p:cNvSpPr txBox="1"/>
          <p:nvPr/>
        </p:nvSpPr>
        <p:spPr>
          <a:xfrm>
            <a:off x="1482725" y="3166601"/>
            <a:ext cx="9226550" cy="338554"/>
          </a:xfrm>
          <a:prstGeom prst="rect">
            <a:avLst/>
          </a:prstGeom>
          <a:noFill/>
        </p:spPr>
        <p:txBody>
          <a:bodyPr wrap="square">
            <a:spAutoFit/>
          </a:bodyPr>
          <a:lstStyle/>
          <a:p>
            <a:pPr algn="dist"/>
            <a:r>
              <a:rPr lang="en-US" altLang="zh-CN" sz="1600" b="0" i="0">
                <a:solidFill>
                  <a:schemeClr val="bg1"/>
                </a:solidFill>
                <a:effectLst/>
                <a:latin typeface="字魂160号-檀宋" panose="00000500000000000000" pitchFamily="2" charset="-122"/>
                <a:ea typeface="字魂160号-檀宋" panose="00000500000000000000" pitchFamily="2" charset="-122"/>
                <a:sym typeface="字魂160号-檀宋" panose="00000500000000000000" pitchFamily="2" charset="-122"/>
              </a:rPr>
              <a:t>---</a:t>
            </a:r>
            <a:r>
              <a:rPr lang="zh-CN" altLang="en-US" sz="1600" b="0" i="0">
                <a:solidFill>
                  <a:schemeClr val="bg1"/>
                </a:solidFill>
                <a:effectLst/>
                <a:latin typeface="字魂160号-檀宋" panose="00000500000000000000" pitchFamily="2" charset="-122"/>
                <a:ea typeface="字魂160号-檀宋" panose="00000500000000000000" pitchFamily="2" charset="-122"/>
                <a:sym typeface="字魂160号-檀宋" panose="00000500000000000000" pitchFamily="2" charset="-122"/>
              </a:rPr>
              <a:t>党的百年奋斗史是为主义而献身为信仰而坚守为理想而奋斗的历史要重视发展史的学习</a:t>
            </a:r>
            <a:r>
              <a:rPr lang="en-US" altLang="zh-CN" sz="1600" b="0" i="0">
                <a:solidFill>
                  <a:schemeClr val="bg1"/>
                </a:solidFill>
                <a:effectLst/>
                <a:latin typeface="字魂160号-檀宋" panose="00000500000000000000" pitchFamily="2" charset="-122"/>
                <a:ea typeface="字魂160号-檀宋" panose="00000500000000000000" pitchFamily="2" charset="-122"/>
                <a:sym typeface="字魂160号-檀宋" panose="00000500000000000000" pitchFamily="2" charset="-122"/>
              </a:rPr>
              <a:t>---</a:t>
            </a:r>
            <a:endParaRPr lang="zh-CN" altLang="en-US" sz="1600">
              <a:solidFill>
                <a:schemeClr val="bg1"/>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6"/>
                                        </p:tgtEl>
                                        <p:attrNameLst>
                                          <p:attrName>style.visibility</p:attrName>
                                        </p:attrNameLst>
                                      </p:cBhvr>
                                      <p:to>
                                        <p:strVal val="visible"/>
                                      </p:to>
                                    </p:set>
                                    <p:anim calcmode="lin" valueType="num">
                                      <p:cBhvr>
                                        <p:cTn id="7" dur="750" fill="hold"/>
                                        <p:tgtEl>
                                          <p:spTgt spid="26"/>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26"/>
                                        </p:tgtEl>
                                        <p:attrNameLst>
                                          <p:attrName>ppt_y</p:attrName>
                                        </p:attrNameLst>
                                      </p:cBhvr>
                                      <p:tavLst>
                                        <p:tav tm="0">
                                          <p:val>
                                            <p:strVal val="#ppt_y"/>
                                          </p:val>
                                        </p:tav>
                                        <p:tav tm="100000">
                                          <p:val>
                                            <p:strVal val="#ppt_y"/>
                                          </p:val>
                                        </p:tav>
                                      </p:tavLst>
                                    </p:anim>
                                    <p:anim calcmode="lin" valueType="num">
                                      <p:cBhvr>
                                        <p:cTn id="9" dur="750" fill="hold"/>
                                        <p:tgtEl>
                                          <p:spTgt spid="26"/>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2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26"/>
                                        </p:tgtEl>
                                      </p:cBhvr>
                                    </p:animEffect>
                                  </p:childTnLst>
                                </p:cTn>
                              </p:par>
                            </p:childTnLst>
                          </p:cTn>
                        </p:par>
                        <p:par>
                          <p:cTn id="12" fill="hold" nodeType="afterGroup">
                            <p:stCondLst>
                              <p:cond delay="750"/>
                            </p:stCondLst>
                            <p:childTnLst>
                              <p:par>
                                <p:cTn id="13" presetID="16" presetClass="entr" presetSubtype="37" fill="hold" grpId="0" nodeType="afterEffect">
                                  <p:stCondLst>
                                    <p:cond delay="0"/>
                                  </p:stCondLst>
                                  <p:childTnLst>
                                    <p:set>
                                      <p:cBhvr>
                                        <p:cTn id="14" dur="1" fill="hold">
                                          <p:stCondLst>
                                            <p:cond delay="0"/>
                                          </p:stCondLst>
                                        </p:cTn>
                                        <p:tgtEl>
                                          <p:spTgt spid="27"/>
                                        </p:tgtEl>
                                        <p:attrNameLst>
                                          <p:attrName>style.visibility</p:attrName>
                                        </p:attrNameLst>
                                      </p:cBhvr>
                                      <p:to>
                                        <p:strVal val="visible"/>
                                      </p:to>
                                    </p:set>
                                    <p:animEffect transition="in" filter="barn(outVertical)">
                                      <p:cBhvr>
                                        <p:cTn id="15" dur="750"/>
                                        <p:tgtEl>
                                          <p:spTgt spid="27"/>
                                        </p:tgtEl>
                                      </p:cBhvr>
                                    </p:animEffect>
                                  </p:childTnLst>
                                </p:cTn>
                              </p:par>
                            </p:childTnLst>
                          </p:cTn>
                        </p:par>
                        <p:par>
                          <p:cTn id="16" fill="hold" nodeType="afterGroup">
                            <p:stCondLst>
                              <p:cond delay="1500"/>
                            </p:stCondLst>
                            <p:childTnLst>
                              <p:par>
                                <p:cTn id="17" presetID="22" presetClass="entr" presetSubtype="4" fill="hold"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wipe(down)">
                                      <p:cBhvr>
                                        <p:cTn id="19" dur="75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矩形 23"/>
          <p:cNvSpPr/>
          <p:nvPr/>
        </p:nvSpPr>
        <p:spPr>
          <a:xfrm>
            <a:off x="972503" y="3160446"/>
            <a:ext cx="10181590" cy="456535"/>
          </a:xfrm>
          <a:prstGeom prst="rect">
            <a:avLst/>
          </a:prstGeom>
          <a:noFill/>
        </p:spPr>
        <p:txBody>
          <a:bodyPr wrap="square">
            <a:spAutoFit/>
          </a:bodyPr>
          <a:lstStyle/>
          <a:p>
            <a:pPr>
              <a:lnSpc>
                <a:spcPct val="150000"/>
              </a:lnSpc>
            </a:pPr>
            <a:endParaRPr lang="zh-CN" altLang="en-US">
              <a:solidFill>
                <a:schemeClr val="tx1"/>
              </a:solidFill>
              <a:latin typeface="字魂160号-檀宋" panose="00000500000000000000" pitchFamily="2" charset="-122"/>
              <a:ea typeface="字魂160号-檀宋" panose="00000500000000000000" pitchFamily="2" charset="-122"/>
              <a:cs typeface="Times New Roman" panose="02020603050405020304" pitchFamily="18" charset="0"/>
              <a:sym typeface="字魂160号-檀宋" panose="00000500000000000000" pitchFamily="2" charset="-122"/>
            </a:endParaRPr>
          </a:p>
        </p:txBody>
      </p:sp>
      <p:sp>
        <p:nvSpPr>
          <p:cNvPr id="28" name="文本框 27"/>
          <p:cNvSpPr txBox="1"/>
          <p:nvPr/>
        </p:nvSpPr>
        <p:spPr>
          <a:xfrm>
            <a:off x="1658472" y="2288160"/>
            <a:ext cx="7904003" cy="3416320"/>
          </a:xfrm>
          <a:prstGeom prst="rect">
            <a:avLst/>
          </a:prstGeom>
          <a:noFill/>
        </p:spPr>
        <p:txBody>
          <a:bodyPr wrap="square">
            <a:spAutoFit/>
          </a:bodyPr>
          <a:lstStyle>
            <a:defPPr>
              <a:defRPr lang="zh-CN"/>
            </a:defPPr>
            <a:lvl1pPr>
              <a:lnSpc>
                <a:spcPct val="150000"/>
              </a:lnSpc>
              <a:defRPr>
                <a:effectLst/>
                <a:ea typeface="微软雅黑" panose="020B0503020204020204" pitchFamily="34" charset="-122"/>
                <a:cs typeface="Times New Roman" panose="02020603050405020304" pitchFamily="18" charset="0"/>
              </a:defRPr>
            </a:lvl1pPr>
          </a:lstStyle>
          <a:p>
            <a:r>
              <a:rPr lang="zh-CN" altLang="zh-CN" dirty="0">
                <a:latin typeface="字魂160号-檀宋" panose="00000500000000000000" pitchFamily="2" charset="-122"/>
                <a:ea typeface="字魂160号-檀宋" panose="00000500000000000000" pitchFamily="2" charset="-122"/>
                <a:sym typeface="字魂160号-檀宋" panose="00000500000000000000" pitchFamily="2" charset="-122"/>
              </a:rPr>
              <a:t>我们要通过学习社会主义发展史，进一步认识马克思主义深刻改变了人类历史发展进程、感悟马克思主义的真理力量和实践力量，认识中国人民怎样历史地选择了马克思主义、马克思主义怎样深刻地改变了中国，认识我们党是怎样坚持解放思想和实事求是相统一、固本培元和守正创新相统一，认</a:t>
            </a:r>
            <a:r>
              <a:rPr lang="zh-CN" altLang="zh-CN" dirty="0" smtClean="0">
                <a:latin typeface="字魂160号-檀宋" panose="00000500000000000000" pitchFamily="2" charset="-122"/>
                <a:ea typeface="字魂160号-檀宋" panose="00000500000000000000" pitchFamily="2" charset="-122"/>
                <a:sym typeface="字魂160号-檀宋" panose="00000500000000000000" pitchFamily="2" charset="-122"/>
              </a:rPr>
              <a:t>识</a:t>
            </a:r>
            <a:r>
              <a:rPr lang="en-US" altLang="zh-CN" dirty="0" smtClean="0">
                <a:latin typeface="字魂160号-檀宋" panose="00000500000000000000" pitchFamily="2" charset="-122"/>
                <a:ea typeface="字魂160号-檀宋" panose="00000500000000000000" pitchFamily="2" charset="-122"/>
                <a:sym typeface="字魂160号-檀宋" panose="00000500000000000000" pitchFamily="2" charset="-122"/>
              </a:rPr>
              <a:t>xxx</a:t>
            </a:r>
            <a:r>
              <a:rPr lang="zh-CN" altLang="zh-CN" dirty="0" smtClean="0">
                <a:latin typeface="字魂160号-檀宋" panose="00000500000000000000" pitchFamily="2" charset="-122"/>
                <a:ea typeface="字魂160号-檀宋" panose="00000500000000000000" pitchFamily="2" charset="-122"/>
                <a:sym typeface="字魂160号-檀宋" panose="00000500000000000000" pitchFamily="2" charset="-122"/>
              </a:rPr>
              <a:t>思</a:t>
            </a:r>
            <a:r>
              <a:rPr lang="zh-CN" altLang="zh-CN" dirty="0">
                <a:latin typeface="字魂160号-檀宋" panose="00000500000000000000" pitchFamily="2" charset="-122"/>
                <a:ea typeface="字魂160号-檀宋" panose="00000500000000000000" pitchFamily="2" charset="-122"/>
                <a:sym typeface="字魂160号-檀宋" panose="00000500000000000000" pitchFamily="2" charset="-122"/>
              </a:rPr>
              <a:t>想</a:t>
            </a:r>
            <a:r>
              <a:rPr lang="zh-CN" altLang="zh-CN" dirty="0" smtClean="0">
                <a:latin typeface="字魂160号-檀宋" panose="00000500000000000000" pitchFamily="2" charset="-122"/>
                <a:ea typeface="字魂160号-檀宋" panose="00000500000000000000" pitchFamily="2" charset="-122"/>
                <a:sym typeface="字魂160号-檀宋" panose="00000500000000000000" pitchFamily="2" charset="-122"/>
              </a:rPr>
              <a:t>、</a:t>
            </a:r>
            <a:r>
              <a:rPr lang="en-US" altLang="zh-CN" dirty="0" smtClean="0">
                <a:latin typeface="字魂160号-檀宋" panose="00000500000000000000" pitchFamily="2" charset="-122"/>
                <a:ea typeface="字魂160号-檀宋" panose="00000500000000000000" pitchFamily="2" charset="-122"/>
                <a:sym typeface="字魂160号-檀宋" panose="00000500000000000000" pitchFamily="2" charset="-122"/>
              </a:rPr>
              <a:t>xxx</a:t>
            </a:r>
            <a:r>
              <a:rPr lang="zh-CN" altLang="zh-CN" dirty="0" smtClean="0">
                <a:latin typeface="字魂160号-檀宋" panose="00000500000000000000" pitchFamily="2" charset="-122"/>
                <a:ea typeface="字魂160号-檀宋" panose="00000500000000000000" pitchFamily="2" charset="-122"/>
                <a:sym typeface="字魂160号-檀宋" panose="00000500000000000000" pitchFamily="2" charset="-122"/>
              </a:rPr>
              <a:t>理</a:t>
            </a:r>
            <a:r>
              <a:rPr lang="zh-CN" altLang="zh-CN" dirty="0">
                <a:latin typeface="字魂160号-檀宋" panose="00000500000000000000" pitchFamily="2" charset="-122"/>
                <a:ea typeface="字魂160号-檀宋" panose="00000500000000000000" pitchFamily="2" charset="-122"/>
                <a:sym typeface="字魂160号-檀宋" panose="00000500000000000000" pitchFamily="2" charset="-122"/>
              </a:rPr>
              <a:t>论、“三个代表”重要思想、科学发展观、新时代中国特色社会主义思想是怎样不断开辟马克思主义新境界，为党和人民事业发展提供了科学理论指导，领会和把握当代中国马克思主义的理论渊源和精髓要义，更好地坚持和发展中国特色社会主义。</a:t>
            </a:r>
            <a:endParaRPr lang="zh-CN" altLang="en-US" dirty="0">
              <a:latin typeface="字魂160号-檀宋" panose="00000500000000000000" pitchFamily="2" charset="-122"/>
              <a:ea typeface="字魂160号-檀宋" panose="00000500000000000000" pitchFamily="2" charset="-122"/>
              <a:sym typeface="字魂160号-檀宋" panose="00000500000000000000" pitchFamily="2" charset="-122"/>
            </a:endParaRPr>
          </a:p>
        </p:txBody>
      </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562475" y="3025792"/>
            <a:ext cx="2361681" cy="3371933"/>
          </a:xfrm>
          <a:prstGeom prst="rect">
            <a:avLst/>
          </a:prstGeom>
        </p:spPr>
      </p:pic>
      <p:sp>
        <p:nvSpPr>
          <p:cNvPr id="9" name="矩形 8"/>
          <p:cNvSpPr/>
          <p:nvPr/>
        </p:nvSpPr>
        <p:spPr>
          <a:xfrm>
            <a:off x="442417" y="437339"/>
            <a:ext cx="11248137" cy="742531"/>
          </a:xfrm>
          <a:prstGeom prst="rect">
            <a:avLst/>
          </a:prstGeom>
          <a:noFill/>
          <a:ln w="12700" cap="flat" cmpd="sng" algn="ctr">
            <a:noFill/>
            <a:prstDash val="solid"/>
            <a:miter lim="800000"/>
          </a:ln>
          <a:effectLst/>
        </p:spPr>
        <p:txBody>
          <a:bodyPr rtlCol="0" anchor="ctr"/>
          <a:lstStyle/>
          <a:p>
            <a:pPr algn="ctr">
              <a:lnSpc>
                <a:spcPct val="120000"/>
              </a:lnSpc>
              <a:defRPr/>
            </a:pPr>
            <a:r>
              <a:rPr lang="zh-CN" altLang="en-US" sz="2400" b="1" kern="0">
                <a:solidFill>
                  <a:srgbClr val="C00000"/>
                </a:solidFill>
                <a:latin typeface="字魂160号-檀宋" panose="00000500000000000000" pitchFamily="2" charset="-122"/>
                <a:ea typeface="字魂160号-檀宋" panose="00000500000000000000" pitchFamily="2" charset="-122"/>
                <a:cs typeface="等线" panose="02010600030101010101" pitchFamily="2" charset="-122"/>
                <a:sym typeface="字魂160号-檀宋" panose="00000500000000000000" pitchFamily="2" charset="-122"/>
              </a:rPr>
              <a:t>学习总结社会主义探索中创造的理论成果和实践经验，进一步领悟精髓、启迪智慧</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ppt_x"/>
                                          </p:val>
                                        </p:tav>
                                        <p:tav tm="100000">
                                          <p:val>
                                            <p:strVal val="#ppt_x"/>
                                          </p:val>
                                        </p:tav>
                                      </p:tavLst>
                                    </p:anim>
                                    <p:anim calcmode="lin" valueType="num">
                                      <p:cBhvr additive="base">
                                        <p:cTn id="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cond evt="onBegin" delay="0">
                          <p:tn val="8"/>
                        </p:cond>
                      </p:stCondLst>
                      <p:childTnLst>
                        <p:par>
                          <p:cTn id="10" fill="hold" nodeType="afterGroup">
                            <p:stCondLst>
                              <p:cond delay="0"/>
                            </p:stCondLst>
                            <p:childTnLst>
                              <p:par>
                                <p:cTn id="11" presetID="42"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6" fill="hold" nodeType="clickPar">
                      <p:stCondLst>
                        <p:cond delay="indefinite"/>
                        <p:cond evt="onBegin" delay="0">
                          <p:tn val="15"/>
                        </p:cond>
                      </p:stCondLst>
                      <p:childTnLst>
                        <p:par>
                          <p:cTn id="17" fill="hold" nodeType="afterGroup">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barn(inVertical)">
                                      <p:cBhvr>
                                        <p:cTn id="20"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4" name="图片 3"/>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rot="16200000">
            <a:off x="3759429" y="-133255"/>
            <a:ext cx="4673141" cy="7124509"/>
          </a:xfrm>
          <a:prstGeom prst="rect">
            <a:avLst/>
          </a:prstGeom>
        </p:spPr>
      </p:pic>
      <p:sp>
        <p:nvSpPr>
          <p:cNvPr id="24" name="PA-102235"/>
          <p:cNvSpPr txBox="1">
            <a:spLocks noChangeArrowheads="1"/>
          </p:cNvSpPr>
          <p:nvPr>
            <p:custDataLst>
              <p:tags r:id="rId1"/>
            </p:custDataLst>
          </p:nvPr>
        </p:nvSpPr>
        <p:spPr bwMode="auto">
          <a:xfrm>
            <a:off x="2685028" y="2871747"/>
            <a:ext cx="6821941" cy="2106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a:solidFill>
                  <a:srgbClr val="000000"/>
                </a:solidFill>
                <a:latin typeface="Calibri" panose="020F0502020204030204" charset="0"/>
                <a:ea typeface="宋体" panose="02010600030101010101" pitchFamily="2" charset="-122"/>
              </a:defRPr>
            </a:lvl1pPr>
            <a:lvl2pPr marL="742950" indent="-285750">
              <a:buFont typeface="Arial" panose="020B0604020202020204" pitchFamily="34" charset="0"/>
              <a:defRPr>
                <a:solidFill>
                  <a:srgbClr val="000000"/>
                </a:solidFill>
                <a:latin typeface="Calibri" panose="020F0502020204030204" charset="0"/>
                <a:ea typeface="宋体" panose="02010600030101010101" pitchFamily="2" charset="-122"/>
              </a:defRPr>
            </a:lvl2pPr>
            <a:lvl3pPr marL="1143000" indent="-228600">
              <a:buFont typeface="Arial" panose="020B0604020202020204" pitchFamily="34" charset="0"/>
              <a:defRPr>
                <a:solidFill>
                  <a:srgbClr val="000000"/>
                </a:solidFill>
                <a:latin typeface="Calibri" panose="020F0502020204030204" charset="0"/>
                <a:ea typeface="宋体" panose="02010600030101010101" pitchFamily="2" charset="-122"/>
              </a:defRPr>
            </a:lvl3pPr>
            <a:lvl4pPr marL="1600200" indent="-228600">
              <a:buFont typeface="Arial" panose="020B0604020202020204" pitchFamily="34" charset="0"/>
              <a:defRPr>
                <a:solidFill>
                  <a:srgbClr val="000000"/>
                </a:solidFill>
                <a:latin typeface="Calibri" panose="020F0502020204030204" charset="0"/>
                <a:ea typeface="宋体" panose="02010600030101010101" pitchFamily="2" charset="-122"/>
              </a:defRPr>
            </a:lvl4pPr>
            <a:lvl5pPr marL="2057400" indent="-228600">
              <a:buFont typeface="Arial" panose="020B0604020202020204" pitchFamily="34" charset="0"/>
              <a:defRPr>
                <a:solidFill>
                  <a:srgbClr val="000000"/>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rgbClr val="000000"/>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rgbClr val="000000"/>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rgbClr val="000000"/>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rgbClr val="000000"/>
                </a:solidFill>
                <a:latin typeface="Calibri" panose="020F0502020204030204" charset="0"/>
                <a:ea typeface="宋体" panose="02010600030101010101" pitchFamily="2" charset="-122"/>
              </a:defRPr>
            </a:lvl9pPr>
          </a:lstStyle>
          <a:p>
            <a:pPr lvl="0" algn="ctr">
              <a:lnSpc>
                <a:spcPct val="120000"/>
              </a:lnSpc>
              <a:defRPr/>
            </a:pPr>
            <a:r>
              <a:rPr lang="zh-CN" altLang="en-US" sz="4800" b="1">
                <a:solidFill>
                  <a:srgbClr val="C00000"/>
                </a:solidFill>
                <a:latin typeface="字魂160号-檀宋" panose="00000500000000000000" pitchFamily="2" charset="-122"/>
                <a:ea typeface="字魂160号-檀宋" panose="00000500000000000000" pitchFamily="2" charset="-122"/>
                <a:cs typeface="思源黑体 CN Bold" panose="020B0800000000000000" charset="-122"/>
                <a:sym typeface="字魂160号-檀宋" panose="00000500000000000000" pitchFamily="2" charset="-122"/>
              </a:rPr>
              <a:t>感悟坚守社会主义事业的崇高目标和不懈追求</a:t>
            </a:r>
          </a:p>
        </p:txBody>
      </p:sp>
      <p:sp>
        <p:nvSpPr>
          <p:cNvPr id="25" name="PA-102238"/>
          <p:cNvSpPr txBox="1"/>
          <p:nvPr>
            <p:custDataLst>
              <p:tags r:id="rId2"/>
            </p:custDataLst>
          </p:nvPr>
        </p:nvSpPr>
        <p:spPr>
          <a:xfrm>
            <a:off x="4436211" y="1775787"/>
            <a:ext cx="3430934" cy="923330"/>
          </a:xfrm>
          <a:prstGeom prst="rect">
            <a:avLst/>
          </a:prstGeom>
          <a:noFill/>
        </p:spPr>
        <p:txBody>
          <a:bodyPr wrap="square" rtlCol="0">
            <a:spAutoFit/>
          </a:bodyPr>
          <a:lstStyle/>
          <a:p>
            <a:pPr marL="0" marR="0" lvl="0" indent="0" algn="dist"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5400" b="1" i="0" u="none" strike="noStrike" kern="1200" cap="none" spc="0" normalizeH="0" baseline="0" noProof="0" smtClean="0">
                <a:solidFill>
                  <a:schemeClr val="tx1">
                    <a:lumMod val="75000"/>
                    <a:lumOff val="25000"/>
                  </a:schemeClr>
                </a:solidFill>
                <a:uLnTx/>
                <a:uFillTx/>
                <a:latin typeface="字魂160号-檀宋" panose="00000500000000000000" pitchFamily="2" charset="-122"/>
                <a:ea typeface="字魂160号-檀宋" panose="00000500000000000000" pitchFamily="2" charset="-122"/>
                <a:sym typeface="字魂160号-檀宋" panose="00000500000000000000" pitchFamily="2" charset="-122"/>
              </a:rPr>
              <a:t>第</a:t>
            </a:r>
            <a:r>
              <a:rPr kumimoji="0" lang="en-US" altLang="zh-CN" sz="5400" b="1" i="0" u="none" strike="noStrike" kern="1200" cap="none" spc="0" normalizeH="0" baseline="0" noProof="0" smtClean="0">
                <a:solidFill>
                  <a:schemeClr val="tx1">
                    <a:lumMod val="75000"/>
                    <a:lumOff val="25000"/>
                  </a:schemeClr>
                </a:solidFill>
                <a:uLnTx/>
                <a:uFillTx/>
                <a:latin typeface="字魂160号-檀宋" panose="00000500000000000000" pitchFamily="2" charset="-122"/>
                <a:ea typeface="字魂160号-檀宋" panose="00000500000000000000" pitchFamily="2" charset="-122"/>
                <a:sym typeface="字魂160号-檀宋" panose="00000500000000000000" pitchFamily="2" charset="-122"/>
              </a:rPr>
              <a:t>03</a:t>
            </a:r>
            <a:r>
              <a:rPr kumimoji="0" lang="zh-CN" altLang="en-US" sz="5400" b="1" i="0" u="none" strike="noStrike" kern="1200" cap="none" spc="0" normalizeH="0" baseline="0" noProof="0" smtClean="0">
                <a:solidFill>
                  <a:schemeClr val="tx1">
                    <a:lumMod val="75000"/>
                    <a:lumOff val="25000"/>
                  </a:schemeClr>
                </a:solidFill>
                <a:uLnTx/>
                <a:uFillTx/>
                <a:latin typeface="字魂160号-檀宋" panose="00000500000000000000" pitchFamily="2" charset="-122"/>
                <a:ea typeface="字魂160号-檀宋" panose="00000500000000000000" pitchFamily="2" charset="-122"/>
                <a:sym typeface="字魂160号-檀宋" panose="00000500000000000000" pitchFamily="2" charset="-122"/>
              </a:rPr>
              <a:t>部分</a:t>
            </a:r>
            <a:endParaRPr kumimoji="0" lang="en-US" altLang="zh-CN" sz="5400" b="1" i="0" u="none" strike="noStrike" kern="1200" cap="none" spc="0" normalizeH="0" baseline="0" noProof="0">
              <a:solidFill>
                <a:schemeClr val="tx1">
                  <a:lumMod val="75000"/>
                  <a:lumOff val="25000"/>
                </a:schemeClr>
              </a:solidFill>
              <a:uLnTx/>
              <a:uFillTx/>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randombar(horizontal)">
                                      <p:cBhvr>
                                        <p:cTn id="7" dur="500"/>
                                        <p:tgtEl>
                                          <p:spTgt spid="25"/>
                                        </p:tgtEl>
                                      </p:cBhvr>
                                    </p:animEffect>
                                  </p:childTnLst>
                                </p:cTn>
                              </p:par>
                            </p:childTnLst>
                          </p:cTn>
                        </p:par>
                        <p:par>
                          <p:cTn id="8" fill="hold" nodeType="afterGroup">
                            <p:stCondLst>
                              <p:cond delay="500"/>
                            </p:stCondLst>
                            <p:childTnLst>
                              <p:par>
                                <p:cTn id="9" presetID="53" presetClass="entr" presetSubtype="0" fill="hold" grpId="0" nodeType="afterEffect">
                                  <p:stCondLst>
                                    <p:cond delay="0"/>
                                  </p:stCondLst>
                                  <p:iterate type="wd">
                                    <p:tmPct val="10000"/>
                                  </p:iterate>
                                  <p:childTnLst>
                                    <p:set>
                                      <p:cBhvr>
                                        <p:cTn id="10" dur="1" fill="hold">
                                          <p:stCondLst>
                                            <p:cond delay="0"/>
                                          </p:stCondLst>
                                        </p:cTn>
                                        <p:tgtEl>
                                          <p:spTgt spid="24"/>
                                        </p:tgtEl>
                                        <p:attrNameLst>
                                          <p:attrName>style.visibility</p:attrName>
                                        </p:attrNameLst>
                                      </p:cBhvr>
                                      <p:to>
                                        <p:strVal val="visible"/>
                                      </p:to>
                                    </p:set>
                                    <p:anim calcmode="lin" valueType="num">
                                      <p:cBhvr>
                                        <p:cTn id="11" dur="400" fill="hold"/>
                                        <p:tgtEl>
                                          <p:spTgt spid="24"/>
                                        </p:tgtEl>
                                        <p:attrNameLst>
                                          <p:attrName>ppt_w</p:attrName>
                                        </p:attrNameLst>
                                      </p:cBhvr>
                                      <p:tavLst>
                                        <p:tav tm="0">
                                          <p:val>
                                            <p:fltVal val="0"/>
                                          </p:val>
                                        </p:tav>
                                        <p:tav tm="100000">
                                          <p:val>
                                            <p:strVal val="#ppt_w"/>
                                          </p:val>
                                        </p:tav>
                                      </p:tavLst>
                                    </p:anim>
                                    <p:anim calcmode="lin" valueType="num">
                                      <p:cBhvr>
                                        <p:cTn id="12" dur="400" fill="hold"/>
                                        <p:tgtEl>
                                          <p:spTgt spid="24"/>
                                        </p:tgtEl>
                                        <p:attrNameLst>
                                          <p:attrName>ppt_h</p:attrName>
                                        </p:attrNameLst>
                                      </p:cBhvr>
                                      <p:tavLst>
                                        <p:tav tm="0">
                                          <p:val>
                                            <p:fltVal val="0"/>
                                          </p:val>
                                        </p:tav>
                                        <p:tav tm="100000">
                                          <p:val>
                                            <p:strVal val="#ppt_h"/>
                                          </p:val>
                                        </p:tav>
                                      </p:tavLst>
                                    </p:anim>
                                    <p:animEffect transition="in" filter="fade">
                                      <p:cBhvr>
                                        <p:cTn id="13" dur="4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PA-1022120"/>
          <p:cNvSpPr txBox="1"/>
          <p:nvPr>
            <p:custDataLst>
              <p:tags r:id="rId1"/>
            </p:custDataLst>
          </p:nvPr>
        </p:nvSpPr>
        <p:spPr>
          <a:xfrm>
            <a:off x="856933" y="1857201"/>
            <a:ext cx="10478135" cy="870816"/>
          </a:xfrm>
          <a:prstGeom prst="rect">
            <a:avLst/>
          </a:prstGeom>
          <a:noFill/>
          <a:ln>
            <a:noFill/>
          </a:ln>
        </p:spPr>
        <p:txBody>
          <a:bodyPr wrap="square">
            <a:spAutoFit/>
          </a:bodyPr>
          <a:lstStyle>
            <a:defPPr>
              <a:defRPr lang="zh-CN"/>
            </a:defPPr>
            <a:lvl1pPr algn="ctr" defTabSz="913765" eaLnBrk="0" fontAlgn="base" hangingPunct="0">
              <a:spcBef>
                <a:spcPct val="0"/>
              </a:spcBef>
              <a:spcAft>
                <a:spcPct val="0"/>
              </a:spcAft>
              <a:defRPr b="1">
                <a:solidFill>
                  <a:schemeClr val="bg1"/>
                </a:solidFill>
                <a:latin typeface="微软雅黑" panose="020B0503020204020204" pitchFamily="34" charset="-122"/>
                <a:ea typeface="微软雅黑" panose="020B0503020204020204" pitchFamily="34" charset="-122"/>
              </a:defRPr>
            </a:lvl1pPr>
          </a:lstStyle>
          <a:p>
            <a:pPr>
              <a:lnSpc>
                <a:spcPct val="150000"/>
              </a:lnSpc>
            </a:pPr>
            <a:r>
              <a:rPr lang="zh-CN" altLang="en-US" b="0">
                <a:solidFill>
                  <a:schemeClr val="accent2"/>
                </a:solidFill>
                <a:latin typeface="字魂160号-檀宋" panose="00000500000000000000" pitchFamily="2" charset="-122"/>
                <a:ea typeface="字魂160号-檀宋" panose="00000500000000000000" pitchFamily="2" charset="-122"/>
                <a:sym typeface="字魂160号-檀宋" panose="00000500000000000000" pitchFamily="2" charset="-122"/>
              </a:rPr>
              <a:t>社会主义、共产主义事业是全人类解放的事业。</a:t>
            </a:r>
            <a:r>
              <a:rPr lang="zh-CN" altLang="zh-CN" b="0">
                <a:solidFill>
                  <a:schemeClr val="accent2"/>
                </a:solidFill>
                <a:latin typeface="字魂160号-檀宋" panose="00000500000000000000" pitchFamily="2" charset="-122"/>
                <a:ea typeface="字魂160号-檀宋" panose="00000500000000000000" pitchFamily="2" charset="-122"/>
                <a:sym typeface="字魂160号-檀宋" panose="00000500000000000000" pitchFamily="2" charset="-122"/>
              </a:rPr>
              <a:t>马克思、恩格斯说：“过去的一切运动都是少数人的，或者为少数人谋利益的运动。无产阶级的运动是绝大多数人的，为绝大多数人谋利益的独立的运动。”</a:t>
            </a:r>
          </a:p>
        </p:txBody>
      </p:sp>
      <p:sp>
        <p:nvSpPr>
          <p:cNvPr id="22" name="文本框 21"/>
          <p:cNvSpPr txBox="1"/>
          <p:nvPr/>
        </p:nvSpPr>
        <p:spPr>
          <a:xfrm>
            <a:off x="3028950" y="2955938"/>
            <a:ext cx="8306118" cy="3000821"/>
          </a:xfrm>
          <a:prstGeom prst="rect">
            <a:avLst/>
          </a:prstGeom>
          <a:noFill/>
        </p:spPr>
        <p:txBody>
          <a:bodyPr wrap="square">
            <a:spAutoFit/>
          </a:bodyPr>
          <a:lstStyle>
            <a:defPPr>
              <a:defRPr lang="zh-CN"/>
            </a:defPPr>
            <a:lvl1pPr>
              <a:lnSpc>
                <a:spcPct val="150000"/>
              </a:lnSpc>
              <a:defRPr>
                <a:effectLst/>
                <a:ea typeface="微软雅黑" panose="020B0503020204020204" pitchFamily="34" charset="-122"/>
                <a:cs typeface="Times New Roman" panose="02020603050405020304" pitchFamily="18" charset="0"/>
              </a:defRPr>
            </a:lvl1pPr>
          </a:lstStyle>
          <a:p>
            <a:r>
              <a:rPr lang="zh-CN" altLang="zh-CN">
                <a:latin typeface="字魂160号-檀宋" panose="00000500000000000000" pitchFamily="2" charset="-122"/>
                <a:ea typeface="字魂160号-檀宋" panose="00000500000000000000" pitchFamily="2" charset="-122"/>
                <a:sym typeface="字魂160号-檀宋" panose="00000500000000000000" pitchFamily="2" charset="-122"/>
              </a:rPr>
              <a:t>建立一个没有压迫、没有剥削、人人平等、共同富裕的新社会，实现最广大劳动人民的利益、实现人的自由而全面的发展，是科学社会主义的奋斗目标和不懈追求。正因为如此，科学社会主义事业始终具有生生不息、跨越国度、跨越时代的影响力。科学社会主义创立</a:t>
            </a:r>
            <a:r>
              <a:rPr lang="en-US" altLang="zh-CN">
                <a:latin typeface="字魂160号-檀宋" panose="00000500000000000000" pitchFamily="2" charset="-122"/>
                <a:ea typeface="字魂160号-檀宋" panose="00000500000000000000" pitchFamily="2" charset="-122"/>
                <a:sym typeface="字魂160号-檀宋" panose="00000500000000000000" pitchFamily="2" charset="-122"/>
              </a:rPr>
              <a:t>170</a:t>
            </a:r>
            <a:r>
              <a:rPr lang="zh-CN" altLang="zh-CN">
                <a:latin typeface="字魂160号-檀宋" panose="00000500000000000000" pitchFamily="2" charset="-122"/>
                <a:ea typeface="字魂160号-檀宋" panose="00000500000000000000" pitchFamily="2" charset="-122"/>
                <a:sym typeface="字魂160号-檀宋" panose="00000500000000000000" pitchFamily="2" charset="-122"/>
              </a:rPr>
              <a:t>多年来，始终是照亮人类文明进步的明灯，给予世界被压迫人民和被压迫民族解放的希望；</a:t>
            </a:r>
            <a:r>
              <a:rPr lang="en-US" altLang="zh-CN">
                <a:latin typeface="字魂160号-檀宋" panose="00000500000000000000" pitchFamily="2" charset="-122"/>
                <a:ea typeface="字魂160号-檀宋" panose="00000500000000000000" pitchFamily="2" charset="-122"/>
                <a:sym typeface="字魂160号-檀宋" panose="00000500000000000000" pitchFamily="2" charset="-122"/>
              </a:rPr>
              <a:t>20</a:t>
            </a:r>
            <a:r>
              <a:rPr lang="zh-CN" altLang="zh-CN">
                <a:latin typeface="字魂160号-檀宋" panose="00000500000000000000" pitchFamily="2" charset="-122"/>
                <a:ea typeface="字魂160号-檀宋" panose="00000500000000000000" pitchFamily="2" charset="-122"/>
                <a:sym typeface="字魂160号-檀宋" panose="00000500000000000000" pitchFamily="2" charset="-122"/>
              </a:rPr>
              <a:t>世纪以来，社会主义在各国的实践，有力促进了原来落后的国家迅速工业化和现代化，促进了各国人民生活水平的大幅度提高，成为遏制帝国主义侵略战争的重要力量，促进了人类文明进步。</a:t>
            </a:r>
            <a:endParaRPr lang="zh-CN" altLang="en-US">
              <a:latin typeface="字魂160号-檀宋" panose="00000500000000000000" pitchFamily="2" charset="-122"/>
              <a:ea typeface="字魂160号-檀宋" panose="00000500000000000000" pitchFamily="2" charset="-122"/>
              <a:sym typeface="字魂160号-檀宋" panose="00000500000000000000" pitchFamily="2" charset="-122"/>
            </a:endParaRPr>
          </a:p>
        </p:txBody>
      </p:sp>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43923" y="2550136"/>
            <a:ext cx="2181290" cy="4382339"/>
          </a:xfrm>
          <a:prstGeom prst="rect">
            <a:avLst/>
          </a:prstGeom>
        </p:spPr>
      </p:pic>
      <p:sp>
        <p:nvSpPr>
          <p:cNvPr id="9" name="矩形 8"/>
          <p:cNvSpPr/>
          <p:nvPr/>
        </p:nvSpPr>
        <p:spPr>
          <a:xfrm>
            <a:off x="442417" y="437339"/>
            <a:ext cx="11248137" cy="742531"/>
          </a:xfrm>
          <a:prstGeom prst="rect">
            <a:avLst/>
          </a:prstGeom>
          <a:noFill/>
          <a:ln w="12700" cap="flat" cmpd="sng" algn="ctr">
            <a:noFill/>
            <a:prstDash val="solid"/>
            <a:miter lim="800000"/>
          </a:ln>
          <a:effectLst/>
        </p:spPr>
        <p:txBody>
          <a:bodyPr rtlCol="0" anchor="ctr"/>
          <a:lstStyle/>
          <a:p>
            <a:pPr algn="ctr">
              <a:lnSpc>
                <a:spcPct val="120000"/>
              </a:lnSpc>
              <a:defRPr/>
            </a:pPr>
            <a:r>
              <a:rPr lang="zh-CN" altLang="en-US" sz="2400" b="1" kern="0">
                <a:solidFill>
                  <a:srgbClr val="C00000"/>
                </a:solidFill>
                <a:latin typeface="字魂160号-檀宋" panose="00000500000000000000" pitchFamily="2" charset="-122"/>
                <a:ea typeface="字魂160号-檀宋" panose="00000500000000000000" pitchFamily="2" charset="-122"/>
                <a:cs typeface="等线" panose="02010600030101010101" pitchFamily="2" charset="-122"/>
                <a:sym typeface="字魂160号-檀宋" panose="00000500000000000000" pitchFamily="2" charset="-122"/>
              </a:rPr>
              <a:t>感悟坚守社会主义事业的崇高目标和不懈追求，进一步不忘初心、牢记使命</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2"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arn(inVertical)">
                                      <p:cBhvr>
                                        <p:cTn id="7" dur="500"/>
                                        <p:tgtEl>
                                          <p:spTgt spid="2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wipe(down)">
                                      <p:cBhvr>
                                        <p:cTn id="1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2"/>
      <p:bldP spid="2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PA-1022120"/>
          <p:cNvSpPr txBox="1"/>
          <p:nvPr>
            <p:custDataLst>
              <p:tags r:id="rId1"/>
            </p:custDataLst>
          </p:nvPr>
        </p:nvSpPr>
        <p:spPr>
          <a:xfrm>
            <a:off x="805498" y="1849427"/>
            <a:ext cx="10581004" cy="870816"/>
          </a:xfrm>
          <a:prstGeom prst="rect">
            <a:avLst/>
          </a:prstGeom>
          <a:noFill/>
          <a:ln>
            <a:noFill/>
          </a:ln>
        </p:spPr>
        <p:txBody>
          <a:bodyPr wrap="square">
            <a:spAutoFit/>
          </a:bodyPr>
          <a:lstStyle>
            <a:defPPr>
              <a:defRPr lang="zh-CN"/>
            </a:defPPr>
            <a:lvl1pPr algn="ctr" defTabSz="913765" eaLnBrk="0" fontAlgn="base" hangingPunct="0">
              <a:lnSpc>
                <a:spcPct val="150000"/>
              </a:lnSpc>
              <a:spcBef>
                <a:spcPct val="0"/>
              </a:spcBef>
              <a:spcAft>
                <a:spcPct val="0"/>
              </a:spcAft>
              <a:defRPr b="0">
                <a:solidFill>
                  <a:schemeClr val="accent2"/>
                </a:solidFill>
                <a:ea typeface="微软雅黑" panose="020B0503020204020204" pitchFamily="34" charset="-122"/>
              </a:defRPr>
            </a:lvl1pPr>
          </a:lstStyle>
          <a:p>
            <a:r>
              <a:rPr lang="zh-CN" altLang="en-US">
                <a:latin typeface="字魂160号-檀宋" panose="00000500000000000000" pitchFamily="2" charset="-122"/>
                <a:ea typeface="字魂160号-檀宋" panose="00000500000000000000" pitchFamily="2" charset="-122"/>
                <a:sym typeface="字魂160号-檀宋" panose="00000500000000000000" pitchFamily="2" charset="-122"/>
              </a:rPr>
              <a:t>社会主义、共产主义事业是全人类解放的事业。</a:t>
            </a:r>
            <a:r>
              <a:rPr lang="zh-CN" altLang="zh-CN">
                <a:latin typeface="字魂160号-檀宋" panose="00000500000000000000" pitchFamily="2" charset="-122"/>
                <a:ea typeface="字魂160号-檀宋" panose="00000500000000000000" pitchFamily="2" charset="-122"/>
                <a:sym typeface="字魂160号-檀宋" panose="00000500000000000000" pitchFamily="2" charset="-122"/>
              </a:rPr>
              <a:t>马克思、恩格斯说：“过去的一切运动都是少数人的，或者为少数人谋利益的运动。无产阶级的运动是绝大多数人的，为绝大多数人谋利益的独立的运动。”</a:t>
            </a:r>
          </a:p>
        </p:txBody>
      </p:sp>
      <p:sp>
        <p:nvSpPr>
          <p:cNvPr id="19" name="文本框 18"/>
          <p:cNvSpPr txBox="1"/>
          <p:nvPr/>
        </p:nvSpPr>
        <p:spPr>
          <a:xfrm>
            <a:off x="874713" y="3186611"/>
            <a:ext cx="8309065" cy="2169825"/>
          </a:xfrm>
          <a:prstGeom prst="rect">
            <a:avLst/>
          </a:prstGeom>
          <a:noFill/>
        </p:spPr>
        <p:txBody>
          <a:bodyPr wrap="square">
            <a:spAutoFit/>
          </a:bodyPr>
          <a:lstStyle>
            <a:defPPr>
              <a:defRPr lang="zh-CN"/>
            </a:defPPr>
            <a:lvl1pPr>
              <a:lnSpc>
                <a:spcPct val="150000"/>
              </a:lnSpc>
              <a:defRPr>
                <a:effectLst/>
                <a:ea typeface="微软雅黑" panose="020B0503020204020204" pitchFamily="34" charset="-122"/>
                <a:cs typeface="Times New Roman" panose="02020603050405020304" pitchFamily="18" charset="0"/>
              </a:defRPr>
            </a:lvl1pPr>
          </a:lstStyle>
          <a:p>
            <a:r>
              <a:rPr lang="zh-CN" altLang="zh-CN">
                <a:latin typeface="字魂160号-檀宋" panose="00000500000000000000" pitchFamily="2" charset="-122"/>
                <a:ea typeface="字魂160号-檀宋" panose="00000500000000000000" pitchFamily="2" charset="-122"/>
                <a:sym typeface="字魂160号-檀宋" panose="00000500000000000000" pitchFamily="2" charset="-122"/>
              </a:rPr>
              <a:t>中国共产党建党之始，就确立了社会主义、共产主义理想，确立了为人民谋幸福、为民族谋复兴的初心使命。 “从石库门到天安门，从兴业路到复兴路，我们党近百年来所付出的一切努力、进行的一切斗争、作出的一切牺牲，都是为了人民幸福和民族复兴。正是由于始终坚守这个初心和使命，我们党才能在极端困境中发展壮大，才能在濒临绝境中突出重围，才能在困顿逆境中毅然奋起。”</a:t>
            </a:r>
            <a:endParaRPr lang="zh-CN" altLang="en-US">
              <a:latin typeface="字魂160号-檀宋" panose="00000500000000000000" pitchFamily="2" charset="-122"/>
              <a:ea typeface="字魂160号-檀宋" panose="00000500000000000000" pitchFamily="2" charset="-122"/>
              <a:sym typeface="字魂160号-檀宋" panose="00000500000000000000" pitchFamily="2" charset="-122"/>
            </a:endParaRPr>
          </a:p>
        </p:txBody>
      </p:sp>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839018" y="3186611"/>
            <a:ext cx="2108026" cy="2951237"/>
          </a:xfrm>
          <a:prstGeom prst="rect">
            <a:avLst/>
          </a:prstGeom>
        </p:spPr>
      </p:pic>
      <p:sp>
        <p:nvSpPr>
          <p:cNvPr id="9" name="矩形 8"/>
          <p:cNvSpPr/>
          <p:nvPr/>
        </p:nvSpPr>
        <p:spPr>
          <a:xfrm>
            <a:off x="442417" y="437339"/>
            <a:ext cx="11248137" cy="742531"/>
          </a:xfrm>
          <a:prstGeom prst="rect">
            <a:avLst/>
          </a:prstGeom>
          <a:noFill/>
          <a:ln w="12700" cap="flat" cmpd="sng" algn="ctr">
            <a:noFill/>
            <a:prstDash val="solid"/>
            <a:miter lim="800000"/>
          </a:ln>
          <a:effectLst/>
        </p:spPr>
        <p:txBody>
          <a:bodyPr rtlCol="0" anchor="ctr"/>
          <a:lstStyle/>
          <a:p>
            <a:pPr algn="ctr">
              <a:lnSpc>
                <a:spcPct val="120000"/>
              </a:lnSpc>
              <a:defRPr/>
            </a:pPr>
            <a:r>
              <a:rPr lang="zh-CN" altLang="en-US" sz="2400" b="1" kern="0">
                <a:solidFill>
                  <a:srgbClr val="C00000"/>
                </a:solidFill>
                <a:latin typeface="字魂160号-檀宋" panose="00000500000000000000" pitchFamily="2" charset="-122"/>
                <a:ea typeface="字魂160号-檀宋" panose="00000500000000000000" pitchFamily="2" charset="-122"/>
                <a:cs typeface="等线" panose="02010600030101010101" pitchFamily="2" charset="-122"/>
                <a:sym typeface="字魂160号-檀宋" panose="00000500000000000000" pitchFamily="2" charset="-122"/>
              </a:rPr>
              <a:t>感悟坚守社会主义事业的崇高目标和不懈追求，进一步不忘初心、牢记使命</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2"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1000"/>
                                        <p:tgtEl>
                                          <p:spTgt spid="19"/>
                                        </p:tgtEl>
                                      </p:cBhvr>
                                    </p:animEffect>
                                    <p:anim calcmode="lin" valueType="num">
                                      <p:cBhvr>
                                        <p:cTn id="13" dur="1000" fill="hold"/>
                                        <p:tgtEl>
                                          <p:spTgt spid="19"/>
                                        </p:tgtEl>
                                        <p:attrNameLst>
                                          <p:attrName>ppt_x</p:attrName>
                                        </p:attrNameLst>
                                      </p:cBhvr>
                                      <p:tavLst>
                                        <p:tav tm="0">
                                          <p:val>
                                            <p:strVal val="#ppt_x"/>
                                          </p:val>
                                        </p:tav>
                                        <p:tav tm="100000">
                                          <p:val>
                                            <p:strVal val="#ppt_x"/>
                                          </p:val>
                                        </p:tav>
                                      </p:tavLst>
                                    </p:anim>
                                    <p:anim calcmode="lin" valueType="num">
                                      <p:cBhvr>
                                        <p:cTn id="14"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4"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ipe(down)">
                                      <p:cBhvr>
                                        <p:cTn id="1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2"/>
      <p:bldP spid="1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PA-1022120"/>
          <p:cNvSpPr txBox="1"/>
          <p:nvPr>
            <p:custDataLst>
              <p:tags r:id="rId1"/>
            </p:custDataLst>
          </p:nvPr>
        </p:nvSpPr>
        <p:spPr>
          <a:xfrm>
            <a:off x="856933" y="1857201"/>
            <a:ext cx="10478135" cy="870816"/>
          </a:xfrm>
          <a:prstGeom prst="rect">
            <a:avLst/>
          </a:prstGeom>
          <a:noFill/>
          <a:ln>
            <a:noFill/>
          </a:ln>
        </p:spPr>
        <p:txBody>
          <a:bodyPr wrap="square">
            <a:spAutoFit/>
          </a:bodyPr>
          <a:lstStyle>
            <a:defPPr>
              <a:defRPr lang="zh-CN"/>
            </a:defPPr>
            <a:lvl1pPr algn="ctr" defTabSz="913765" eaLnBrk="0" fontAlgn="base" hangingPunct="0">
              <a:lnSpc>
                <a:spcPct val="150000"/>
              </a:lnSpc>
              <a:spcBef>
                <a:spcPct val="0"/>
              </a:spcBef>
              <a:spcAft>
                <a:spcPct val="0"/>
              </a:spcAft>
              <a:defRPr b="0">
                <a:solidFill>
                  <a:schemeClr val="accent2"/>
                </a:solidFill>
                <a:ea typeface="微软雅黑" panose="020B0503020204020204" pitchFamily="34" charset="-122"/>
              </a:defRPr>
            </a:lvl1pPr>
          </a:lstStyle>
          <a:p>
            <a:r>
              <a:rPr lang="zh-CN" altLang="en-US">
                <a:latin typeface="字魂160号-檀宋" panose="00000500000000000000" pitchFamily="2" charset="-122"/>
                <a:ea typeface="字魂160号-檀宋" panose="00000500000000000000" pitchFamily="2" charset="-122"/>
                <a:sym typeface="字魂160号-檀宋" panose="00000500000000000000" pitchFamily="2" charset="-122"/>
              </a:rPr>
              <a:t>社会主义、共产主义事业是全人类解放的事业。</a:t>
            </a:r>
            <a:r>
              <a:rPr lang="zh-CN" altLang="zh-CN">
                <a:latin typeface="字魂160号-檀宋" panose="00000500000000000000" pitchFamily="2" charset="-122"/>
                <a:ea typeface="字魂160号-檀宋" panose="00000500000000000000" pitchFamily="2" charset="-122"/>
                <a:sym typeface="字魂160号-檀宋" panose="00000500000000000000" pitchFamily="2" charset="-122"/>
              </a:rPr>
              <a:t>马克思、恩格斯说：“过去的一切运动都是少数人的，或者为少数人谋利益的运动。无产阶级的运动是绝大多数人的，为绝大多数人谋利益的独立的运动。”</a:t>
            </a:r>
          </a:p>
        </p:txBody>
      </p:sp>
      <p:sp>
        <p:nvSpPr>
          <p:cNvPr id="25" name="文本框 24"/>
          <p:cNvSpPr txBox="1"/>
          <p:nvPr/>
        </p:nvSpPr>
        <p:spPr>
          <a:xfrm>
            <a:off x="4218040" y="2998501"/>
            <a:ext cx="6936054" cy="2585323"/>
          </a:xfrm>
          <a:prstGeom prst="rect">
            <a:avLst/>
          </a:prstGeom>
          <a:noFill/>
        </p:spPr>
        <p:txBody>
          <a:bodyPr wrap="square">
            <a:spAutoFit/>
          </a:bodyPr>
          <a:lstStyle>
            <a:defPPr>
              <a:defRPr lang="zh-CN"/>
            </a:defPPr>
            <a:lvl1pPr>
              <a:lnSpc>
                <a:spcPct val="150000"/>
              </a:lnSpc>
              <a:defRPr>
                <a:effectLst/>
                <a:ea typeface="微软雅黑" panose="020B0503020204020204" pitchFamily="34" charset="-122"/>
                <a:cs typeface="Times New Roman" panose="02020603050405020304" pitchFamily="18" charset="0"/>
              </a:defRPr>
            </a:lvl1pPr>
          </a:lstStyle>
          <a:p>
            <a:r>
              <a:rPr lang="zh-CN" altLang="zh-CN">
                <a:latin typeface="字魂160号-檀宋" panose="00000500000000000000" pitchFamily="2" charset="-122"/>
                <a:ea typeface="字魂160号-檀宋" panose="00000500000000000000" pitchFamily="2" charset="-122"/>
                <a:sym typeface="字魂160号-檀宋" panose="00000500000000000000" pitchFamily="2" charset="-122"/>
              </a:rPr>
              <a:t>我们要通过学习社会主义发展史，深刻认识人民立场始终是我们党的根本立场，是中国特色社会主义的出发点和落脚点，中国共产党人流血牺牲、艰苦创业和一切奋斗，根本目的就是为了实现人民对美好生活的向往、实现中华民族伟大复兴的中国梦，必须始终不忘初心、牢记使命，始终保持同人民群众的血肉联系，不断作出为中国人民谋幸福的新贡献，不断谱写为中华民族谋复兴的新篇章。</a:t>
            </a:r>
            <a:endParaRPr lang="zh-CN" altLang="en-US">
              <a:latin typeface="字魂160号-檀宋" panose="00000500000000000000" pitchFamily="2" charset="-122"/>
              <a:ea typeface="字魂160号-檀宋" panose="00000500000000000000" pitchFamily="2" charset="-122"/>
              <a:sym typeface="字魂160号-檀宋" panose="00000500000000000000" pitchFamily="2" charset="-122"/>
            </a:endParaRPr>
          </a:p>
        </p:txBody>
      </p:sp>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21221432">
            <a:off x="1017887" y="2741161"/>
            <a:ext cx="3100000" cy="3100000"/>
          </a:xfrm>
          <a:prstGeom prst="rect">
            <a:avLst/>
          </a:prstGeom>
        </p:spPr>
      </p:pic>
      <p:sp>
        <p:nvSpPr>
          <p:cNvPr id="9" name="矩形 8"/>
          <p:cNvSpPr/>
          <p:nvPr/>
        </p:nvSpPr>
        <p:spPr>
          <a:xfrm>
            <a:off x="442417" y="437339"/>
            <a:ext cx="11248137" cy="742531"/>
          </a:xfrm>
          <a:prstGeom prst="rect">
            <a:avLst/>
          </a:prstGeom>
          <a:noFill/>
          <a:ln w="12700" cap="flat" cmpd="sng" algn="ctr">
            <a:noFill/>
            <a:prstDash val="solid"/>
            <a:miter lim="800000"/>
          </a:ln>
          <a:effectLst/>
        </p:spPr>
        <p:txBody>
          <a:bodyPr rtlCol="0" anchor="ctr"/>
          <a:lstStyle/>
          <a:p>
            <a:pPr algn="ctr">
              <a:lnSpc>
                <a:spcPct val="120000"/>
              </a:lnSpc>
              <a:defRPr/>
            </a:pPr>
            <a:r>
              <a:rPr lang="zh-CN" altLang="en-US" sz="2400" b="1" kern="0">
                <a:solidFill>
                  <a:srgbClr val="C00000"/>
                </a:solidFill>
                <a:latin typeface="字魂160号-檀宋" panose="00000500000000000000" pitchFamily="2" charset="-122"/>
                <a:ea typeface="字魂160号-檀宋" panose="00000500000000000000" pitchFamily="2" charset="-122"/>
                <a:cs typeface="等线" panose="02010600030101010101" pitchFamily="2" charset="-122"/>
                <a:sym typeface="字魂160号-檀宋" panose="00000500000000000000" pitchFamily="2" charset="-122"/>
              </a:rPr>
              <a:t>感悟坚守社会主义事业的崇高目标和不懈追求，进一步不忘初心、牢记使命</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2"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barn(inVertical)">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2"/>
      <p:bldP spid="2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4" name="图片 3"/>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rot="16200000">
            <a:off x="3759429" y="-133255"/>
            <a:ext cx="4673141" cy="7124509"/>
          </a:xfrm>
          <a:prstGeom prst="rect">
            <a:avLst/>
          </a:prstGeom>
        </p:spPr>
      </p:pic>
      <p:sp>
        <p:nvSpPr>
          <p:cNvPr id="24" name="PA-102235"/>
          <p:cNvSpPr txBox="1">
            <a:spLocks noChangeArrowheads="1"/>
          </p:cNvSpPr>
          <p:nvPr>
            <p:custDataLst>
              <p:tags r:id="rId1"/>
            </p:custDataLst>
          </p:nvPr>
        </p:nvSpPr>
        <p:spPr bwMode="auto">
          <a:xfrm>
            <a:off x="2685028" y="2665268"/>
            <a:ext cx="6821941" cy="2106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a:solidFill>
                  <a:srgbClr val="000000"/>
                </a:solidFill>
                <a:latin typeface="Calibri" panose="020F0502020204030204" charset="0"/>
                <a:ea typeface="宋体" panose="02010600030101010101" pitchFamily="2" charset="-122"/>
              </a:defRPr>
            </a:lvl1pPr>
            <a:lvl2pPr marL="742950" indent="-285750">
              <a:buFont typeface="Arial" panose="020B0604020202020204" pitchFamily="34" charset="0"/>
              <a:defRPr>
                <a:solidFill>
                  <a:srgbClr val="000000"/>
                </a:solidFill>
                <a:latin typeface="Calibri" panose="020F0502020204030204" charset="0"/>
                <a:ea typeface="宋体" panose="02010600030101010101" pitchFamily="2" charset="-122"/>
              </a:defRPr>
            </a:lvl2pPr>
            <a:lvl3pPr marL="1143000" indent="-228600">
              <a:buFont typeface="Arial" panose="020B0604020202020204" pitchFamily="34" charset="0"/>
              <a:defRPr>
                <a:solidFill>
                  <a:srgbClr val="000000"/>
                </a:solidFill>
                <a:latin typeface="Calibri" panose="020F0502020204030204" charset="0"/>
                <a:ea typeface="宋体" panose="02010600030101010101" pitchFamily="2" charset="-122"/>
              </a:defRPr>
            </a:lvl3pPr>
            <a:lvl4pPr marL="1600200" indent="-228600">
              <a:buFont typeface="Arial" panose="020B0604020202020204" pitchFamily="34" charset="0"/>
              <a:defRPr>
                <a:solidFill>
                  <a:srgbClr val="000000"/>
                </a:solidFill>
                <a:latin typeface="Calibri" panose="020F0502020204030204" charset="0"/>
                <a:ea typeface="宋体" panose="02010600030101010101" pitchFamily="2" charset="-122"/>
              </a:defRPr>
            </a:lvl4pPr>
            <a:lvl5pPr marL="2057400" indent="-228600">
              <a:buFont typeface="Arial" panose="020B0604020202020204" pitchFamily="34" charset="0"/>
              <a:defRPr>
                <a:solidFill>
                  <a:srgbClr val="000000"/>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rgbClr val="000000"/>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rgbClr val="000000"/>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rgbClr val="000000"/>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rgbClr val="000000"/>
                </a:solidFill>
                <a:latin typeface="Calibri" panose="020F0502020204030204" charset="0"/>
                <a:ea typeface="宋体" panose="02010600030101010101" pitchFamily="2" charset="-122"/>
              </a:defRPr>
            </a:lvl9pPr>
          </a:lstStyle>
          <a:p>
            <a:pPr lvl="0" algn="ctr">
              <a:lnSpc>
                <a:spcPct val="120000"/>
              </a:lnSpc>
              <a:defRPr/>
            </a:pPr>
            <a:r>
              <a:rPr lang="zh-CN" altLang="en-US" sz="4400" b="1">
                <a:solidFill>
                  <a:srgbClr val="C00000"/>
                </a:solidFill>
                <a:latin typeface="字魂160号-檀宋" panose="00000500000000000000" pitchFamily="2" charset="-122"/>
                <a:ea typeface="字魂160号-檀宋" panose="00000500000000000000" pitchFamily="2" charset="-122"/>
                <a:cs typeface="思源黑体 CN Bold" panose="020B0800000000000000" charset="-122"/>
                <a:sym typeface="字魂160号-檀宋" panose="00000500000000000000" pitchFamily="2" charset="-122"/>
              </a:rPr>
              <a:t>铭记传承先辈们为社会主义、共产主义不懈努力的献身精神和光荣传统</a:t>
            </a:r>
          </a:p>
        </p:txBody>
      </p:sp>
      <p:sp>
        <p:nvSpPr>
          <p:cNvPr id="25" name="PA-102238"/>
          <p:cNvSpPr txBox="1"/>
          <p:nvPr>
            <p:custDataLst>
              <p:tags r:id="rId2"/>
            </p:custDataLst>
          </p:nvPr>
        </p:nvSpPr>
        <p:spPr>
          <a:xfrm>
            <a:off x="4436211" y="1569308"/>
            <a:ext cx="3430934" cy="923330"/>
          </a:xfrm>
          <a:prstGeom prst="rect">
            <a:avLst/>
          </a:prstGeom>
          <a:noFill/>
        </p:spPr>
        <p:txBody>
          <a:bodyPr wrap="square" rtlCol="0">
            <a:spAutoFit/>
          </a:bodyPr>
          <a:lstStyle/>
          <a:p>
            <a:pPr marL="0" marR="0" lvl="0" indent="0" algn="dist"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5400" b="1" i="0" u="none" strike="noStrike" kern="1200" cap="none" spc="0" normalizeH="0" baseline="0" noProof="0" smtClean="0">
                <a:solidFill>
                  <a:schemeClr val="tx1">
                    <a:lumMod val="75000"/>
                    <a:lumOff val="25000"/>
                  </a:schemeClr>
                </a:solidFill>
                <a:uLnTx/>
                <a:uFillTx/>
                <a:latin typeface="字魂160号-檀宋" panose="00000500000000000000" pitchFamily="2" charset="-122"/>
                <a:ea typeface="字魂160号-檀宋" panose="00000500000000000000" pitchFamily="2" charset="-122"/>
                <a:sym typeface="字魂160号-檀宋" panose="00000500000000000000" pitchFamily="2" charset="-122"/>
              </a:rPr>
              <a:t>第</a:t>
            </a:r>
            <a:r>
              <a:rPr kumimoji="0" lang="en-US" altLang="zh-CN" sz="5400" b="1" i="0" u="none" strike="noStrike" kern="1200" cap="none" spc="0" normalizeH="0" baseline="0" noProof="0" smtClean="0">
                <a:solidFill>
                  <a:schemeClr val="tx1">
                    <a:lumMod val="75000"/>
                    <a:lumOff val="25000"/>
                  </a:schemeClr>
                </a:solidFill>
                <a:uLnTx/>
                <a:uFillTx/>
                <a:latin typeface="字魂160号-檀宋" panose="00000500000000000000" pitchFamily="2" charset="-122"/>
                <a:ea typeface="字魂160号-檀宋" panose="00000500000000000000" pitchFamily="2" charset="-122"/>
                <a:sym typeface="字魂160号-檀宋" panose="00000500000000000000" pitchFamily="2" charset="-122"/>
              </a:rPr>
              <a:t>04</a:t>
            </a:r>
            <a:r>
              <a:rPr kumimoji="0" lang="zh-CN" altLang="en-US" sz="5400" b="1" i="0" u="none" strike="noStrike" kern="1200" cap="none" spc="0" normalizeH="0" baseline="0" noProof="0" smtClean="0">
                <a:solidFill>
                  <a:schemeClr val="tx1">
                    <a:lumMod val="75000"/>
                    <a:lumOff val="25000"/>
                  </a:schemeClr>
                </a:solidFill>
                <a:uLnTx/>
                <a:uFillTx/>
                <a:latin typeface="字魂160号-檀宋" panose="00000500000000000000" pitchFamily="2" charset="-122"/>
                <a:ea typeface="字魂160号-檀宋" panose="00000500000000000000" pitchFamily="2" charset="-122"/>
                <a:sym typeface="字魂160号-檀宋" panose="00000500000000000000" pitchFamily="2" charset="-122"/>
              </a:rPr>
              <a:t>部分</a:t>
            </a:r>
            <a:endParaRPr kumimoji="0" lang="en-US" altLang="zh-CN" sz="5400" b="1" i="0" u="none" strike="noStrike" kern="1200" cap="none" spc="0" normalizeH="0" baseline="0" noProof="0">
              <a:solidFill>
                <a:schemeClr val="tx1">
                  <a:lumMod val="75000"/>
                  <a:lumOff val="25000"/>
                </a:schemeClr>
              </a:solidFill>
              <a:uLnTx/>
              <a:uFillTx/>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randombar(horizontal)">
                                      <p:cBhvr>
                                        <p:cTn id="7" dur="500"/>
                                        <p:tgtEl>
                                          <p:spTgt spid="25"/>
                                        </p:tgtEl>
                                      </p:cBhvr>
                                    </p:animEffect>
                                  </p:childTnLst>
                                </p:cTn>
                              </p:par>
                            </p:childTnLst>
                          </p:cTn>
                        </p:par>
                        <p:par>
                          <p:cTn id="8" fill="hold" nodeType="afterGroup">
                            <p:stCondLst>
                              <p:cond delay="500"/>
                            </p:stCondLst>
                            <p:childTnLst>
                              <p:par>
                                <p:cTn id="9" presetID="53" presetClass="entr" presetSubtype="0" fill="hold" grpId="0" nodeType="afterEffect">
                                  <p:stCondLst>
                                    <p:cond delay="0"/>
                                  </p:stCondLst>
                                  <p:iterate type="wd">
                                    <p:tmPct val="10000"/>
                                  </p:iterate>
                                  <p:childTnLst>
                                    <p:set>
                                      <p:cBhvr>
                                        <p:cTn id="10" dur="1" fill="hold">
                                          <p:stCondLst>
                                            <p:cond delay="0"/>
                                          </p:stCondLst>
                                        </p:cTn>
                                        <p:tgtEl>
                                          <p:spTgt spid="24"/>
                                        </p:tgtEl>
                                        <p:attrNameLst>
                                          <p:attrName>style.visibility</p:attrName>
                                        </p:attrNameLst>
                                      </p:cBhvr>
                                      <p:to>
                                        <p:strVal val="visible"/>
                                      </p:to>
                                    </p:set>
                                    <p:anim calcmode="lin" valueType="num">
                                      <p:cBhvr>
                                        <p:cTn id="11" dur="400" fill="hold"/>
                                        <p:tgtEl>
                                          <p:spTgt spid="24"/>
                                        </p:tgtEl>
                                        <p:attrNameLst>
                                          <p:attrName>ppt_w</p:attrName>
                                        </p:attrNameLst>
                                      </p:cBhvr>
                                      <p:tavLst>
                                        <p:tav tm="0">
                                          <p:val>
                                            <p:fltVal val="0"/>
                                          </p:val>
                                        </p:tav>
                                        <p:tav tm="100000">
                                          <p:val>
                                            <p:strVal val="#ppt_w"/>
                                          </p:val>
                                        </p:tav>
                                      </p:tavLst>
                                    </p:anim>
                                    <p:anim calcmode="lin" valueType="num">
                                      <p:cBhvr>
                                        <p:cTn id="12" dur="400" fill="hold"/>
                                        <p:tgtEl>
                                          <p:spTgt spid="24"/>
                                        </p:tgtEl>
                                        <p:attrNameLst>
                                          <p:attrName>ppt_h</p:attrName>
                                        </p:attrNameLst>
                                      </p:cBhvr>
                                      <p:tavLst>
                                        <p:tav tm="0">
                                          <p:val>
                                            <p:fltVal val="0"/>
                                          </p:val>
                                        </p:tav>
                                        <p:tav tm="100000">
                                          <p:val>
                                            <p:strVal val="#ppt_h"/>
                                          </p:val>
                                        </p:tav>
                                      </p:tavLst>
                                    </p:anim>
                                    <p:animEffect transition="in" filter="fade">
                                      <p:cBhvr>
                                        <p:cTn id="13" dur="4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文本框 26"/>
          <p:cNvSpPr txBox="1"/>
          <p:nvPr/>
        </p:nvSpPr>
        <p:spPr>
          <a:xfrm>
            <a:off x="930275" y="1880527"/>
            <a:ext cx="10331450" cy="4016484"/>
          </a:xfrm>
          <a:prstGeom prst="rect">
            <a:avLst/>
          </a:prstGeom>
          <a:noFill/>
        </p:spPr>
        <p:txBody>
          <a:bodyPr wrap="square">
            <a:spAutoFit/>
          </a:bodyPr>
          <a:lstStyle>
            <a:defPPr>
              <a:defRPr lang="zh-CN"/>
            </a:defPPr>
            <a:lvl1pPr>
              <a:lnSpc>
                <a:spcPct val="150000"/>
              </a:lnSpc>
              <a:defRPr>
                <a:effectLst/>
                <a:ea typeface="微软雅黑" panose="020B0503020204020204" pitchFamily="34" charset="-122"/>
                <a:cs typeface="Times New Roman" panose="02020603050405020304" pitchFamily="18" charset="0"/>
              </a:defRPr>
            </a:lvl1pPr>
          </a:lstStyle>
          <a:p>
            <a:r>
              <a:rPr lang="zh-CN" altLang="en-US" sz="1700">
                <a:latin typeface="字魂160号-檀宋" panose="00000500000000000000" pitchFamily="2" charset="-122"/>
                <a:ea typeface="字魂160号-檀宋" panose="00000500000000000000" pitchFamily="2" charset="-122"/>
                <a:sym typeface="字魂160号-檀宋" panose="00000500000000000000" pitchFamily="2" charset="-122"/>
              </a:rPr>
              <a:t>社会主义、共产主义的崇高理想，吸引了无数志士仁人为之前仆后继、不懈奋斗，亿万人民群众紧紧追随、英勇斗争。</a:t>
            </a:r>
            <a:r>
              <a:rPr lang="zh-CN" altLang="zh-CN" sz="1700">
                <a:latin typeface="字魂160号-檀宋" panose="00000500000000000000" pitchFamily="2" charset="-122"/>
                <a:ea typeface="字魂160号-檀宋" panose="00000500000000000000" pitchFamily="2" charset="-122"/>
                <a:sym typeface="字魂160号-檀宋" panose="00000500000000000000" pitchFamily="2" charset="-122"/>
              </a:rPr>
              <a:t>马克思、恩格斯曾经高度评价早期空想社会主义者们不屈不挠的献身精神，称赞他们中的一些人为“革命共产主义的高尚的蒙难者”。马克思、恩格斯把毕生心血、才华、健康乃至生命献给了共产主义事业，他们的崇高品德、忠诚友谊、无私奉献，超过了人类历史记载的一切动人传说。列宁晚年中风，意识到自己将不久于人世，更加拼命为党工作，在病榻上留下了许多宝贵的思想遗产。在中国革命、建设、改革的历史进程中，无数革命先辈为了崇高的社会主义、共产主义事业抛头颅、洒热血，为我们树立了光辉榜样</a:t>
            </a:r>
            <a:r>
              <a:rPr lang="zh-CN" altLang="zh-CN" sz="1700" smtClean="0">
                <a:latin typeface="字魂160号-檀宋" panose="00000500000000000000" pitchFamily="2" charset="-122"/>
                <a:ea typeface="字魂160号-檀宋" panose="00000500000000000000" pitchFamily="2" charset="-122"/>
                <a:sym typeface="字魂160号-檀宋" panose="00000500000000000000" pitchFamily="2" charset="-122"/>
              </a:rPr>
              <a:t>。</a:t>
            </a:r>
            <a:r>
              <a:rPr lang="en-US" altLang="zh-CN" sz="1700" smtClean="0">
                <a:latin typeface="字魂160号-檀宋" panose="00000500000000000000" pitchFamily="2" charset="-122"/>
                <a:ea typeface="字魂160号-檀宋" panose="00000500000000000000" pitchFamily="2" charset="-122"/>
                <a:sym typeface="字魂160号-檀宋" panose="00000500000000000000" pitchFamily="2" charset="-122"/>
              </a:rPr>
              <a:t>xxx</a:t>
            </a:r>
            <a:r>
              <a:rPr lang="zh-CN" altLang="zh-CN" sz="1700" smtClean="0">
                <a:latin typeface="字魂160号-檀宋" panose="00000500000000000000" pitchFamily="2" charset="-122"/>
                <a:ea typeface="字魂160号-檀宋" panose="00000500000000000000" pitchFamily="2" charset="-122"/>
                <a:sym typeface="字魂160号-檀宋" panose="00000500000000000000" pitchFamily="2" charset="-122"/>
              </a:rPr>
              <a:t>一</a:t>
            </a:r>
            <a:r>
              <a:rPr lang="zh-CN" altLang="zh-CN" sz="1700">
                <a:latin typeface="字魂160号-檀宋" panose="00000500000000000000" pitchFamily="2" charset="-122"/>
                <a:ea typeface="字魂160号-檀宋" panose="00000500000000000000" pitchFamily="2" charset="-122"/>
                <a:sym typeface="字魂160号-檀宋" panose="00000500000000000000" pitchFamily="2" charset="-122"/>
              </a:rPr>
              <a:t>家有六人为革命献身，周恩来为了革命事业鞠躬尽瘁、死而后已，许多老一辈革命家为民族、为国家无私奋斗一生；还有“砍头不要紧，只要主义真”的夏明翰，爬冰卧雪、弹尽粮绝中奋战的杨靖宇，面对铡刀、毫无惧色的刘胡兰，“把有限的生命投入到无限的为人民服务之中去”的共产主义战士雷锋，“宁肯少活二十年，拼命也要拿下大油田”的铁人王进喜，县委书记的榜样焦裕禄，等等。</a:t>
            </a:r>
            <a:endParaRPr lang="zh-CN" altLang="en-US" sz="1700">
              <a:latin typeface="字魂160号-檀宋" panose="00000500000000000000" pitchFamily="2" charset="-122"/>
              <a:ea typeface="字魂160号-檀宋" panose="00000500000000000000" pitchFamily="2" charset="-122"/>
              <a:sym typeface="字魂160号-檀宋" panose="00000500000000000000" pitchFamily="2" charset="-122"/>
            </a:endParaRPr>
          </a:p>
        </p:txBody>
      </p:sp>
      <p:grpSp>
        <p:nvGrpSpPr>
          <p:cNvPr id="12" name="组合 11"/>
          <p:cNvGrpSpPr/>
          <p:nvPr/>
        </p:nvGrpSpPr>
        <p:grpSpPr>
          <a:xfrm>
            <a:off x="1694314" y="1392914"/>
            <a:ext cx="8803372" cy="340128"/>
            <a:chOff x="1694314" y="2043982"/>
            <a:chExt cx="8803372" cy="340128"/>
          </a:xfrm>
          <a:solidFill>
            <a:schemeClr val="accent1"/>
          </a:solidFill>
        </p:grpSpPr>
        <p:grpSp>
          <p:nvGrpSpPr>
            <p:cNvPr id="16" name="组合 15"/>
            <p:cNvGrpSpPr/>
            <p:nvPr/>
          </p:nvGrpSpPr>
          <p:grpSpPr>
            <a:xfrm>
              <a:off x="5504159" y="2043982"/>
              <a:ext cx="1183683" cy="340128"/>
              <a:chOff x="3965502" y="1879809"/>
              <a:chExt cx="1193100" cy="342834"/>
            </a:xfrm>
            <a:grpFill/>
          </p:grpSpPr>
          <p:sp>
            <p:nvSpPr>
              <p:cNvPr id="21" name="PA-dark-star-shape_15445"/>
              <p:cNvSpPr>
                <a:spLocks noChangeAspect="1"/>
              </p:cNvSpPr>
              <p:nvPr>
                <p:custDataLst>
                  <p:tags r:id="rId1"/>
                </p:custDataLst>
              </p:nvPr>
            </p:nvSpPr>
            <p:spPr bwMode="auto">
              <a:xfrm>
                <a:off x="4391609" y="1879809"/>
                <a:ext cx="360781" cy="342834"/>
              </a:xfrm>
              <a:custGeom>
                <a:avLst/>
                <a:gdLst>
                  <a:gd name="T0" fmla="*/ 374 w 723"/>
                  <a:gd name="T1" fmla="*/ 21 h 688"/>
                  <a:gd name="T2" fmla="*/ 425 w 723"/>
                  <a:gd name="T3" fmla="*/ 232 h 688"/>
                  <a:gd name="T4" fmla="*/ 477 w 723"/>
                  <a:gd name="T5" fmla="*/ 270 h 688"/>
                  <a:gd name="T6" fmla="*/ 698 w 723"/>
                  <a:gd name="T7" fmla="*/ 256 h 688"/>
                  <a:gd name="T8" fmla="*/ 706 w 723"/>
                  <a:gd name="T9" fmla="*/ 280 h 688"/>
                  <a:gd name="T10" fmla="*/ 524 w 723"/>
                  <a:gd name="T11" fmla="*/ 388 h 688"/>
                  <a:gd name="T12" fmla="*/ 504 w 723"/>
                  <a:gd name="T13" fmla="*/ 450 h 688"/>
                  <a:gd name="T14" fmla="*/ 582 w 723"/>
                  <a:gd name="T15" fmla="*/ 661 h 688"/>
                  <a:gd name="T16" fmla="*/ 562 w 723"/>
                  <a:gd name="T17" fmla="*/ 675 h 688"/>
                  <a:gd name="T18" fmla="*/ 394 w 723"/>
                  <a:gd name="T19" fmla="*/ 527 h 688"/>
                  <a:gd name="T20" fmla="*/ 329 w 723"/>
                  <a:gd name="T21" fmla="*/ 527 h 688"/>
                  <a:gd name="T22" fmla="*/ 161 w 723"/>
                  <a:gd name="T23" fmla="*/ 675 h 688"/>
                  <a:gd name="T24" fmla="*/ 141 w 723"/>
                  <a:gd name="T25" fmla="*/ 661 h 688"/>
                  <a:gd name="T26" fmla="*/ 219 w 723"/>
                  <a:gd name="T27" fmla="*/ 450 h 688"/>
                  <a:gd name="T28" fmla="*/ 199 w 723"/>
                  <a:gd name="T29" fmla="*/ 388 h 688"/>
                  <a:gd name="T30" fmla="*/ 17 w 723"/>
                  <a:gd name="T31" fmla="*/ 280 h 688"/>
                  <a:gd name="T32" fmla="*/ 25 w 723"/>
                  <a:gd name="T33" fmla="*/ 256 h 688"/>
                  <a:gd name="T34" fmla="*/ 246 w 723"/>
                  <a:gd name="T35" fmla="*/ 270 h 688"/>
                  <a:gd name="T36" fmla="*/ 298 w 723"/>
                  <a:gd name="T37" fmla="*/ 232 h 688"/>
                  <a:gd name="T38" fmla="*/ 349 w 723"/>
                  <a:gd name="T39" fmla="*/ 21 h 688"/>
                  <a:gd name="T40" fmla="*/ 374 w 723"/>
                  <a:gd name="T41" fmla="*/ 21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23" h="688">
                    <a:moveTo>
                      <a:pt x="374" y="21"/>
                    </a:moveTo>
                    <a:lnTo>
                      <a:pt x="425" y="232"/>
                    </a:lnTo>
                    <a:cubicBezTo>
                      <a:pt x="431" y="253"/>
                      <a:pt x="455" y="270"/>
                      <a:pt x="477" y="270"/>
                    </a:cubicBezTo>
                    <a:lnTo>
                      <a:pt x="698" y="256"/>
                    </a:lnTo>
                    <a:cubicBezTo>
                      <a:pt x="720" y="256"/>
                      <a:pt x="723" y="267"/>
                      <a:pt x="706" y="280"/>
                    </a:cubicBezTo>
                    <a:lnTo>
                      <a:pt x="524" y="388"/>
                    </a:lnTo>
                    <a:cubicBezTo>
                      <a:pt x="506" y="401"/>
                      <a:pt x="497" y="429"/>
                      <a:pt x="504" y="450"/>
                    </a:cubicBezTo>
                    <a:lnTo>
                      <a:pt x="582" y="661"/>
                    </a:lnTo>
                    <a:cubicBezTo>
                      <a:pt x="589" y="682"/>
                      <a:pt x="580" y="688"/>
                      <a:pt x="562" y="675"/>
                    </a:cubicBezTo>
                    <a:lnTo>
                      <a:pt x="394" y="527"/>
                    </a:lnTo>
                    <a:cubicBezTo>
                      <a:pt x="376" y="514"/>
                      <a:pt x="347" y="514"/>
                      <a:pt x="329" y="527"/>
                    </a:cubicBezTo>
                    <a:lnTo>
                      <a:pt x="161" y="675"/>
                    </a:lnTo>
                    <a:cubicBezTo>
                      <a:pt x="143" y="688"/>
                      <a:pt x="134" y="682"/>
                      <a:pt x="141" y="661"/>
                    </a:cubicBezTo>
                    <a:lnTo>
                      <a:pt x="219" y="450"/>
                    </a:lnTo>
                    <a:cubicBezTo>
                      <a:pt x="226" y="429"/>
                      <a:pt x="217" y="401"/>
                      <a:pt x="199" y="388"/>
                    </a:cubicBezTo>
                    <a:lnTo>
                      <a:pt x="17" y="280"/>
                    </a:lnTo>
                    <a:cubicBezTo>
                      <a:pt x="0" y="267"/>
                      <a:pt x="3" y="256"/>
                      <a:pt x="25" y="256"/>
                    </a:cubicBezTo>
                    <a:lnTo>
                      <a:pt x="246" y="270"/>
                    </a:lnTo>
                    <a:cubicBezTo>
                      <a:pt x="268" y="270"/>
                      <a:pt x="291" y="253"/>
                      <a:pt x="298" y="232"/>
                    </a:cubicBezTo>
                    <a:lnTo>
                      <a:pt x="349" y="21"/>
                    </a:lnTo>
                    <a:cubicBezTo>
                      <a:pt x="356" y="0"/>
                      <a:pt x="367" y="0"/>
                      <a:pt x="374" y="21"/>
                    </a:cubicBezTo>
                    <a:close/>
                  </a:path>
                </a:pathLst>
              </a:custGeom>
              <a:grpFill/>
              <a:ln>
                <a:solidFill>
                  <a:schemeClr val="accent1"/>
                </a:solidFill>
              </a:ln>
            </p:spPr>
            <p:txBody>
              <a:bodyPr/>
              <a:lstStyle/>
              <a:p>
                <a:endParaRPr lang="zh-CN" altLang="en-US">
                  <a:latin typeface="字魂160号-檀宋" panose="00000500000000000000" pitchFamily="2" charset="-122"/>
                  <a:ea typeface="字魂160号-檀宋" panose="00000500000000000000" pitchFamily="2" charset="-122"/>
                  <a:cs typeface="+mn-ea"/>
                  <a:sym typeface="字魂160号-檀宋" panose="00000500000000000000" pitchFamily="2" charset="-122"/>
                </a:endParaRPr>
              </a:p>
            </p:txBody>
          </p:sp>
          <p:sp>
            <p:nvSpPr>
              <p:cNvPr id="28" name="PA-dark-star-shape_15445"/>
              <p:cNvSpPr>
                <a:spLocks noChangeAspect="1"/>
              </p:cNvSpPr>
              <p:nvPr>
                <p:custDataLst>
                  <p:tags r:id="rId2"/>
                </p:custDataLst>
              </p:nvPr>
            </p:nvSpPr>
            <p:spPr bwMode="auto">
              <a:xfrm>
                <a:off x="4771621" y="1951407"/>
                <a:ext cx="210089" cy="199638"/>
              </a:xfrm>
              <a:custGeom>
                <a:avLst/>
                <a:gdLst>
                  <a:gd name="T0" fmla="*/ 374 w 723"/>
                  <a:gd name="T1" fmla="*/ 21 h 688"/>
                  <a:gd name="T2" fmla="*/ 425 w 723"/>
                  <a:gd name="T3" fmla="*/ 232 h 688"/>
                  <a:gd name="T4" fmla="*/ 477 w 723"/>
                  <a:gd name="T5" fmla="*/ 270 h 688"/>
                  <a:gd name="T6" fmla="*/ 698 w 723"/>
                  <a:gd name="T7" fmla="*/ 256 h 688"/>
                  <a:gd name="T8" fmla="*/ 706 w 723"/>
                  <a:gd name="T9" fmla="*/ 280 h 688"/>
                  <a:gd name="T10" fmla="*/ 524 w 723"/>
                  <a:gd name="T11" fmla="*/ 388 h 688"/>
                  <a:gd name="T12" fmla="*/ 504 w 723"/>
                  <a:gd name="T13" fmla="*/ 450 h 688"/>
                  <a:gd name="T14" fmla="*/ 582 w 723"/>
                  <a:gd name="T15" fmla="*/ 661 h 688"/>
                  <a:gd name="T16" fmla="*/ 562 w 723"/>
                  <a:gd name="T17" fmla="*/ 675 h 688"/>
                  <a:gd name="T18" fmla="*/ 394 w 723"/>
                  <a:gd name="T19" fmla="*/ 527 h 688"/>
                  <a:gd name="T20" fmla="*/ 329 w 723"/>
                  <a:gd name="T21" fmla="*/ 527 h 688"/>
                  <a:gd name="T22" fmla="*/ 161 w 723"/>
                  <a:gd name="T23" fmla="*/ 675 h 688"/>
                  <a:gd name="T24" fmla="*/ 141 w 723"/>
                  <a:gd name="T25" fmla="*/ 661 h 688"/>
                  <a:gd name="T26" fmla="*/ 219 w 723"/>
                  <a:gd name="T27" fmla="*/ 450 h 688"/>
                  <a:gd name="T28" fmla="*/ 199 w 723"/>
                  <a:gd name="T29" fmla="*/ 388 h 688"/>
                  <a:gd name="T30" fmla="*/ 17 w 723"/>
                  <a:gd name="T31" fmla="*/ 280 h 688"/>
                  <a:gd name="T32" fmla="*/ 25 w 723"/>
                  <a:gd name="T33" fmla="*/ 256 h 688"/>
                  <a:gd name="T34" fmla="*/ 246 w 723"/>
                  <a:gd name="T35" fmla="*/ 270 h 688"/>
                  <a:gd name="T36" fmla="*/ 298 w 723"/>
                  <a:gd name="T37" fmla="*/ 232 h 688"/>
                  <a:gd name="T38" fmla="*/ 349 w 723"/>
                  <a:gd name="T39" fmla="*/ 21 h 688"/>
                  <a:gd name="T40" fmla="*/ 374 w 723"/>
                  <a:gd name="T41" fmla="*/ 21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23" h="688">
                    <a:moveTo>
                      <a:pt x="374" y="21"/>
                    </a:moveTo>
                    <a:lnTo>
                      <a:pt x="425" y="232"/>
                    </a:lnTo>
                    <a:cubicBezTo>
                      <a:pt x="431" y="253"/>
                      <a:pt x="455" y="270"/>
                      <a:pt x="477" y="270"/>
                    </a:cubicBezTo>
                    <a:lnTo>
                      <a:pt x="698" y="256"/>
                    </a:lnTo>
                    <a:cubicBezTo>
                      <a:pt x="720" y="256"/>
                      <a:pt x="723" y="267"/>
                      <a:pt x="706" y="280"/>
                    </a:cubicBezTo>
                    <a:lnTo>
                      <a:pt x="524" y="388"/>
                    </a:lnTo>
                    <a:cubicBezTo>
                      <a:pt x="506" y="401"/>
                      <a:pt x="497" y="429"/>
                      <a:pt x="504" y="450"/>
                    </a:cubicBezTo>
                    <a:lnTo>
                      <a:pt x="582" y="661"/>
                    </a:lnTo>
                    <a:cubicBezTo>
                      <a:pt x="589" y="682"/>
                      <a:pt x="580" y="688"/>
                      <a:pt x="562" y="675"/>
                    </a:cubicBezTo>
                    <a:lnTo>
                      <a:pt x="394" y="527"/>
                    </a:lnTo>
                    <a:cubicBezTo>
                      <a:pt x="376" y="514"/>
                      <a:pt x="347" y="514"/>
                      <a:pt x="329" y="527"/>
                    </a:cubicBezTo>
                    <a:lnTo>
                      <a:pt x="161" y="675"/>
                    </a:lnTo>
                    <a:cubicBezTo>
                      <a:pt x="143" y="688"/>
                      <a:pt x="134" y="682"/>
                      <a:pt x="141" y="661"/>
                    </a:cubicBezTo>
                    <a:lnTo>
                      <a:pt x="219" y="450"/>
                    </a:lnTo>
                    <a:cubicBezTo>
                      <a:pt x="226" y="429"/>
                      <a:pt x="217" y="401"/>
                      <a:pt x="199" y="388"/>
                    </a:cubicBezTo>
                    <a:lnTo>
                      <a:pt x="17" y="280"/>
                    </a:lnTo>
                    <a:cubicBezTo>
                      <a:pt x="0" y="267"/>
                      <a:pt x="3" y="256"/>
                      <a:pt x="25" y="256"/>
                    </a:cubicBezTo>
                    <a:lnTo>
                      <a:pt x="246" y="270"/>
                    </a:lnTo>
                    <a:cubicBezTo>
                      <a:pt x="268" y="270"/>
                      <a:pt x="291" y="253"/>
                      <a:pt x="298" y="232"/>
                    </a:cubicBezTo>
                    <a:lnTo>
                      <a:pt x="349" y="21"/>
                    </a:lnTo>
                    <a:cubicBezTo>
                      <a:pt x="356" y="0"/>
                      <a:pt x="367" y="0"/>
                      <a:pt x="374" y="21"/>
                    </a:cubicBezTo>
                    <a:close/>
                  </a:path>
                </a:pathLst>
              </a:custGeom>
              <a:grpFill/>
              <a:ln>
                <a:solidFill>
                  <a:schemeClr val="accent1"/>
                </a:solidFill>
              </a:ln>
            </p:spPr>
            <p:txBody>
              <a:bodyPr/>
              <a:lstStyle/>
              <a:p>
                <a:endParaRPr lang="zh-CN" altLang="en-US">
                  <a:latin typeface="字魂160号-檀宋" panose="00000500000000000000" pitchFamily="2" charset="-122"/>
                  <a:ea typeface="字魂160号-檀宋" panose="00000500000000000000" pitchFamily="2" charset="-122"/>
                  <a:cs typeface="+mn-ea"/>
                  <a:sym typeface="字魂160号-檀宋" panose="00000500000000000000" pitchFamily="2" charset="-122"/>
                </a:endParaRPr>
              </a:p>
            </p:txBody>
          </p:sp>
          <p:sp>
            <p:nvSpPr>
              <p:cNvPr id="29" name="PA-dark-star-shape_15445"/>
              <p:cNvSpPr>
                <a:spLocks noChangeAspect="1"/>
              </p:cNvSpPr>
              <p:nvPr>
                <p:custDataLst>
                  <p:tags r:id="rId3"/>
                </p:custDataLst>
              </p:nvPr>
            </p:nvSpPr>
            <p:spPr bwMode="auto">
              <a:xfrm>
                <a:off x="4161559" y="1951407"/>
                <a:ext cx="210089" cy="199638"/>
              </a:xfrm>
              <a:custGeom>
                <a:avLst/>
                <a:gdLst>
                  <a:gd name="T0" fmla="*/ 374 w 723"/>
                  <a:gd name="T1" fmla="*/ 21 h 688"/>
                  <a:gd name="T2" fmla="*/ 425 w 723"/>
                  <a:gd name="T3" fmla="*/ 232 h 688"/>
                  <a:gd name="T4" fmla="*/ 477 w 723"/>
                  <a:gd name="T5" fmla="*/ 270 h 688"/>
                  <a:gd name="T6" fmla="*/ 698 w 723"/>
                  <a:gd name="T7" fmla="*/ 256 h 688"/>
                  <a:gd name="T8" fmla="*/ 706 w 723"/>
                  <a:gd name="T9" fmla="*/ 280 h 688"/>
                  <a:gd name="T10" fmla="*/ 524 w 723"/>
                  <a:gd name="T11" fmla="*/ 388 h 688"/>
                  <a:gd name="T12" fmla="*/ 504 w 723"/>
                  <a:gd name="T13" fmla="*/ 450 h 688"/>
                  <a:gd name="T14" fmla="*/ 582 w 723"/>
                  <a:gd name="T15" fmla="*/ 661 h 688"/>
                  <a:gd name="T16" fmla="*/ 562 w 723"/>
                  <a:gd name="T17" fmla="*/ 675 h 688"/>
                  <a:gd name="T18" fmla="*/ 394 w 723"/>
                  <a:gd name="T19" fmla="*/ 527 h 688"/>
                  <a:gd name="T20" fmla="*/ 329 w 723"/>
                  <a:gd name="T21" fmla="*/ 527 h 688"/>
                  <a:gd name="T22" fmla="*/ 161 w 723"/>
                  <a:gd name="T23" fmla="*/ 675 h 688"/>
                  <a:gd name="T24" fmla="*/ 141 w 723"/>
                  <a:gd name="T25" fmla="*/ 661 h 688"/>
                  <a:gd name="T26" fmla="*/ 219 w 723"/>
                  <a:gd name="T27" fmla="*/ 450 h 688"/>
                  <a:gd name="T28" fmla="*/ 199 w 723"/>
                  <a:gd name="T29" fmla="*/ 388 h 688"/>
                  <a:gd name="T30" fmla="*/ 17 w 723"/>
                  <a:gd name="T31" fmla="*/ 280 h 688"/>
                  <a:gd name="T32" fmla="*/ 25 w 723"/>
                  <a:gd name="T33" fmla="*/ 256 h 688"/>
                  <a:gd name="T34" fmla="*/ 246 w 723"/>
                  <a:gd name="T35" fmla="*/ 270 h 688"/>
                  <a:gd name="T36" fmla="*/ 298 w 723"/>
                  <a:gd name="T37" fmla="*/ 232 h 688"/>
                  <a:gd name="T38" fmla="*/ 349 w 723"/>
                  <a:gd name="T39" fmla="*/ 21 h 688"/>
                  <a:gd name="T40" fmla="*/ 374 w 723"/>
                  <a:gd name="T41" fmla="*/ 21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23" h="688">
                    <a:moveTo>
                      <a:pt x="374" y="21"/>
                    </a:moveTo>
                    <a:lnTo>
                      <a:pt x="425" y="232"/>
                    </a:lnTo>
                    <a:cubicBezTo>
                      <a:pt x="431" y="253"/>
                      <a:pt x="455" y="270"/>
                      <a:pt x="477" y="270"/>
                    </a:cubicBezTo>
                    <a:lnTo>
                      <a:pt x="698" y="256"/>
                    </a:lnTo>
                    <a:cubicBezTo>
                      <a:pt x="720" y="256"/>
                      <a:pt x="723" y="267"/>
                      <a:pt x="706" y="280"/>
                    </a:cubicBezTo>
                    <a:lnTo>
                      <a:pt x="524" y="388"/>
                    </a:lnTo>
                    <a:cubicBezTo>
                      <a:pt x="506" y="401"/>
                      <a:pt x="497" y="429"/>
                      <a:pt x="504" y="450"/>
                    </a:cubicBezTo>
                    <a:lnTo>
                      <a:pt x="582" y="661"/>
                    </a:lnTo>
                    <a:cubicBezTo>
                      <a:pt x="589" y="682"/>
                      <a:pt x="580" y="688"/>
                      <a:pt x="562" y="675"/>
                    </a:cubicBezTo>
                    <a:lnTo>
                      <a:pt x="394" y="527"/>
                    </a:lnTo>
                    <a:cubicBezTo>
                      <a:pt x="376" y="514"/>
                      <a:pt x="347" y="514"/>
                      <a:pt x="329" y="527"/>
                    </a:cubicBezTo>
                    <a:lnTo>
                      <a:pt x="161" y="675"/>
                    </a:lnTo>
                    <a:cubicBezTo>
                      <a:pt x="143" y="688"/>
                      <a:pt x="134" y="682"/>
                      <a:pt x="141" y="661"/>
                    </a:cubicBezTo>
                    <a:lnTo>
                      <a:pt x="219" y="450"/>
                    </a:lnTo>
                    <a:cubicBezTo>
                      <a:pt x="226" y="429"/>
                      <a:pt x="217" y="401"/>
                      <a:pt x="199" y="388"/>
                    </a:cubicBezTo>
                    <a:lnTo>
                      <a:pt x="17" y="280"/>
                    </a:lnTo>
                    <a:cubicBezTo>
                      <a:pt x="0" y="267"/>
                      <a:pt x="3" y="256"/>
                      <a:pt x="25" y="256"/>
                    </a:cubicBezTo>
                    <a:lnTo>
                      <a:pt x="246" y="270"/>
                    </a:lnTo>
                    <a:cubicBezTo>
                      <a:pt x="268" y="270"/>
                      <a:pt x="291" y="253"/>
                      <a:pt x="298" y="232"/>
                    </a:cubicBezTo>
                    <a:lnTo>
                      <a:pt x="349" y="21"/>
                    </a:lnTo>
                    <a:cubicBezTo>
                      <a:pt x="356" y="0"/>
                      <a:pt x="367" y="0"/>
                      <a:pt x="374" y="21"/>
                    </a:cubicBezTo>
                    <a:close/>
                  </a:path>
                </a:pathLst>
              </a:custGeom>
              <a:grpFill/>
              <a:ln>
                <a:solidFill>
                  <a:schemeClr val="accent1"/>
                </a:solidFill>
              </a:ln>
            </p:spPr>
            <p:txBody>
              <a:bodyPr/>
              <a:lstStyle/>
              <a:p>
                <a:endParaRPr lang="zh-CN" altLang="en-US">
                  <a:latin typeface="字魂160号-檀宋" panose="00000500000000000000" pitchFamily="2" charset="-122"/>
                  <a:ea typeface="字魂160号-檀宋" panose="00000500000000000000" pitchFamily="2" charset="-122"/>
                  <a:cs typeface="+mn-ea"/>
                  <a:sym typeface="字魂160号-檀宋" panose="00000500000000000000" pitchFamily="2" charset="-122"/>
                </a:endParaRPr>
              </a:p>
            </p:txBody>
          </p:sp>
          <p:sp>
            <p:nvSpPr>
              <p:cNvPr id="30" name="PA-dark-star-shape_15445"/>
              <p:cNvSpPr>
                <a:spLocks noChangeAspect="1"/>
              </p:cNvSpPr>
              <p:nvPr>
                <p:custDataLst>
                  <p:tags r:id="rId4"/>
                </p:custDataLst>
              </p:nvPr>
            </p:nvSpPr>
            <p:spPr bwMode="auto">
              <a:xfrm>
                <a:off x="3965502" y="1993883"/>
                <a:ext cx="120690" cy="114687"/>
              </a:xfrm>
              <a:custGeom>
                <a:avLst/>
                <a:gdLst>
                  <a:gd name="T0" fmla="*/ 374 w 723"/>
                  <a:gd name="T1" fmla="*/ 21 h 688"/>
                  <a:gd name="T2" fmla="*/ 425 w 723"/>
                  <a:gd name="T3" fmla="*/ 232 h 688"/>
                  <a:gd name="T4" fmla="*/ 477 w 723"/>
                  <a:gd name="T5" fmla="*/ 270 h 688"/>
                  <a:gd name="T6" fmla="*/ 698 w 723"/>
                  <a:gd name="T7" fmla="*/ 256 h 688"/>
                  <a:gd name="T8" fmla="*/ 706 w 723"/>
                  <a:gd name="T9" fmla="*/ 280 h 688"/>
                  <a:gd name="T10" fmla="*/ 524 w 723"/>
                  <a:gd name="T11" fmla="*/ 388 h 688"/>
                  <a:gd name="T12" fmla="*/ 504 w 723"/>
                  <a:gd name="T13" fmla="*/ 450 h 688"/>
                  <a:gd name="T14" fmla="*/ 582 w 723"/>
                  <a:gd name="T15" fmla="*/ 661 h 688"/>
                  <a:gd name="T16" fmla="*/ 562 w 723"/>
                  <a:gd name="T17" fmla="*/ 675 h 688"/>
                  <a:gd name="T18" fmla="*/ 394 w 723"/>
                  <a:gd name="T19" fmla="*/ 527 h 688"/>
                  <a:gd name="T20" fmla="*/ 329 w 723"/>
                  <a:gd name="T21" fmla="*/ 527 h 688"/>
                  <a:gd name="T22" fmla="*/ 161 w 723"/>
                  <a:gd name="T23" fmla="*/ 675 h 688"/>
                  <a:gd name="T24" fmla="*/ 141 w 723"/>
                  <a:gd name="T25" fmla="*/ 661 h 688"/>
                  <a:gd name="T26" fmla="*/ 219 w 723"/>
                  <a:gd name="T27" fmla="*/ 450 h 688"/>
                  <a:gd name="T28" fmla="*/ 199 w 723"/>
                  <a:gd name="T29" fmla="*/ 388 h 688"/>
                  <a:gd name="T30" fmla="*/ 17 w 723"/>
                  <a:gd name="T31" fmla="*/ 280 h 688"/>
                  <a:gd name="T32" fmla="*/ 25 w 723"/>
                  <a:gd name="T33" fmla="*/ 256 h 688"/>
                  <a:gd name="T34" fmla="*/ 246 w 723"/>
                  <a:gd name="T35" fmla="*/ 270 h 688"/>
                  <a:gd name="T36" fmla="*/ 298 w 723"/>
                  <a:gd name="T37" fmla="*/ 232 h 688"/>
                  <a:gd name="T38" fmla="*/ 349 w 723"/>
                  <a:gd name="T39" fmla="*/ 21 h 688"/>
                  <a:gd name="T40" fmla="*/ 374 w 723"/>
                  <a:gd name="T41" fmla="*/ 21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23" h="688">
                    <a:moveTo>
                      <a:pt x="374" y="21"/>
                    </a:moveTo>
                    <a:lnTo>
                      <a:pt x="425" y="232"/>
                    </a:lnTo>
                    <a:cubicBezTo>
                      <a:pt x="431" y="253"/>
                      <a:pt x="455" y="270"/>
                      <a:pt x="477" y="270"/>
                    </a:cubicBezTo>
                    <a:lnTo>
                      <a:pt x="698" y="256"/>
                    </a:lnTo>
                    <a:cubicBezTo>
                      <a:pt x="720" y="256"/>
                      <a:pt x="723" y="267"/>
                      <a:pt x="706" y="280"/>
                    </a:cubicBezTo>
                    <a:lnTo>
                      <a:pt x="524" y="388"/>
                    </a:lnTo>
                    <a:cubicBezTo>
                      <a:pt x="506" y="401"/>
                      <a:pt x="497" y="429"/>
                      <a:pt x="504" y="450"/>
                    </a:cubicBezTo>
                    <a:lnTo>
                      <a:pt x="582" y="661"/>
                    </a:lnTo>
                    <a:cubicBezTo>
                      <a:pt x="589" y="682"/>
                      <a:pt x="580" y="688"/>
                      <a:pt x="562" y="675"/>
                    </a:cubicBezTo>
                    <a:lnTo>
                      <a:pt x="394" y="527"/>
                    </a:lnTo>
                    <a:cubicBezTo>
                      <a:pt x="376" y="514"/>
                      <a:pt x="347" y="514"/>
                      <a:pt x="329" y="527"/>
                    </a:cubicBezTo>
                    <a:lnTo>
                      <a:pt x="161" y="675"/>
                    </a:lnTo>
                    <a:cubicBezTo>
                      <a:pt x="143" y="688"/>
                      <a:pt x="134" y="682"/>
                      <a:pt x="141" y="661"/>
                    </a:cubicBezTo>
                    <a:lnTo>
                      <a:pt x="219" y="450"/>
                    </a:lnTo>
                    <a:cubicBezTo>
                      <a:pt x="226" y="429"/>
                      <a:pt x="217" y="401"/>
                      <a:pt x="199" y="388"/>
                    </a:cubicBezTo>
                    <a:lnTo>
                      <a:pt x="17" y="280"/>
                    </a:lnTo>
                    <a:cubicBezTo>
                      <a:pt x="0" y="267"/>
                      <a:pt x="3" y="256"/>
                      <a:pt x="25" y="256"/>
                    </a:cubicBezTo>
                    <a:lnTo>
                      <a:pt x="246" y="270"/>
                    </a:lnTo>
                    <a:cubicBezTo>
                      <a:pt x="268" y="270"/>
                      <a:pt x="291" y="253"/>
                      <a:pt x="298" y="232"/>
                    </a:cubicBezTo>
                    <a:lnTo>
                      <a:pt x="349" y="21"/>
                    </a:lnTo>
                    <a:cubicBezTo>
                      <a:pt x="356" y="0"/>
                      <a:pt x="367" y="0"/>
                      <a:pt x="374" y="21"/>
                    </a:cubicBezTo>
                    <a:close/>
                  </a:path>
                </a:pathLst>
              </a:custGeom>
              <a:grpFill/>
              <a:ln>
                <a:solidFill>
                  <a:schemeClr val="accent1"/>
                </a:solidFill>
              </a:ln>
            </p:spPr>
            <p:txBody>
              <a:bodyPr/>
              <a:lstStyle/>
              <a:p>
                <a:endParaRPr lang="zh-CN" altLang="en-US">
                  <a:latin typeface="字魂160号-檀宋" panose="00000500000000000000" pitchFamily="2" charset="-122"/>
                  <a:ea typeface="字魂160号-檀宋" panose="00000500000000000000" pitchFamily="2" charset="-122"/>
                  <a:cs typeface="+mn-ea"/>
                  <a:sym typeface="字魂160号-檀宋" panose="00000500000000000000" pitchFamily="2" charset="-122"/>
                </a:endParaRPr>
              </a:p>
            </p:txBody>
          </p:sp>
          <p:sp>
            <p:nvSpPr>
              <p:cNvPr id="31" name="PA-dark-star-shape_15445"/>
              <p:cNvSpPr>
                <a:spLocks noChangeAspect="1"/>
              </p:cNvSpPr>
              <p:nvPr>
                <p:custDataLst>
                  <p:tags r:id="rId5"/>
                </p:custDataLst>
              </p:nvPr>
            </p:nvSpPr>
            <p:spPr bwMode="auto">
              <a:xfrm>
                <a:off x="5037912" y="1993883"/>
                <a:ext cx="120690" cy="114687"/>
              </a:xfrm>
              <a:custGeom>
                <a:avLst/>
                <a:gdLst>
                  <a:gd name="T0" fmla="*/ 374 w 723"/>
                  <a:gd name="T1" fmla="*/ 21 h 688"/>
                  <a:gd name="T2" fmla="*/ 425 w 723"/>
                  <a:gd name="T3" fmla="*/ 232 h 688"/>
                  <a:gd name="T4" fmla="*/ 477 w 723"/>
                  <a:gd name="T5" fmla="*/ 270 h 688"/>
                  <a:gd name="T6" fmla="*/ 698 w 723"/>
                  <a:gd name="T7" fmla="*/ 256 h 688"/>
                  <a:gd name="T8" fmla="*/ 706 w 723"/>
                  <a:gd name="T9" fmla="*/ 280 h 688"/>
                  <a:gd name="T10" fmla="*/ 524 w 723"/>
                  <a:gd name="T11" fmla="*/ 388 h 688"/>
                  <a:gd name="T12" fmla="*/ 504 w 723"/>
                  <a:gd name="T13" fmla="*/ 450 h 688"/>
                  <a:gd name="T14" fmla="*/ 582 w 723"/>
                  <a:gd name="T15" fmla="*/ 661 h 688"/>
                  <a:gd name="T16" fmla="*/ 562 w 723"/>
                  <a:gd name="T17" fmla="*/ 675 h 688"/>
                  <a:gd name="T18" fmla="*/ 394 w 723"/>
                  <a:gd name="T19" fmla="*/ 527 h 688"/>
                  <a:gd name="T20" fmla="*/ 329 w 723"/>
                  <a:gd name="T21" fmla="*/ 527 h 688"/>
                  <a:gd name="T22" fmla="*/ 161 w 723"/>
                  <a:gd name="T23" fmla="*/ 675 h 688"/>
                  <a:gd name="T24" fmla="*/ 141 w 723"/>
                  <a:gd name="T25" fmla="*/ 661 h 688"/>
                  <a:gd name="T26" fmla="*/ 219 w 723"/>
                  <a:gd name="T27" fmla="*/ 450 h 688"/>
                  <a:gd name="T28" fmla="*/ 199 w 723"/>
                  <a:gd name="T29" fmla="*/ 388 h 688"/>
                  <a:gd name="T30" fmla="*/ 17 w 723"/>
                  <a:gd name="T31" fmla="*/ 280 h 688"/>
                  <a:gd name="T32" fmla="*/ 25 w 723"/>
                  <a:gd name="T33" fmla="*/ 256 h 688"/>
                  <a:gd name="T34" fmla="*/ 246 w 723"/>
                  <a:gd name="T35" fmla="*/ 270 h 688"/>
                  <a:gd name="T36" fmla="*/ 298 w 723"/>
                  <a:gd name="T37" fmla="*/ 232 h 688"/>
                  <a:gd name="T38" fmla="*/ 349 w 723"/>
                  <a:gd name="T39" fmla="*/ 21 h 688"/>
                  <a:gd name="T40" fmla="*/ 374 w 723"/>
                  <a:gd name="T41" fmla="*/ 21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23" h="688">
                    <a:moveTo>
                      <a:pt x="374" y="21"/>
                    </a:moveTo>
                    <a:lnTo>
                      <a:pt x="425" y="232"/>
                    </a:lnTo>
                    <a:cubicBezTo>
                      <a:pt x="431" y="253"/>
                      <a:pt x="455" y="270"/>
                      <a:pt x="477" y="270"/>
                    </a:cubicBezTo>
                    <a:lnTo>
                      <a:pt x="698" y="256"/>
                    </a:lnTo>
                    <a:cubicBezTo>
                      <a:pt x="720" y="256"/>
                      <a:pt x="723" y="267"/>
                      <a:pt x="706" y="280"/>
                    </a:cubicBezTo>
                    <a:lnTo>
                      <a:pt x="524" y="388"/>
                    </a:lnTo>
                    <a:cubicBezTo>
                      <a:pt x="506" y="401"/>
                      <a:pt x="497" y="429"/>
                      <a:pt x="504" y="450"/>
                    </a:cubicBezTo>
                    <a:lnTo>
                      <a:pt x="582" y="661"/>
                    </a:lnTo>
                    <a:cubicBezTo>
                      <a:pt x="589" y="682"/>
                      <a:pt x="580" y="688"/>
                      <a:pt x="562" y="675"/>
                    </a:cubicBezTo>
                    <a:lnTo>
                      <a:pt x="394" y="527"/>
                    </a:lnTo>
                    <a:cubicBezTo>
                      <a:pt x="376" y="514"/>
                      <a:pt x="347" y="514"/>
                      <a:pt x="329" y="527"/>
                    </a:cubicBezTo>
                    <a:lnTo>
                      <a:pt x="161" y="675"/>
                    </a:lnTo>
                    <a:cubicBezTo>
                      <a:pt x="143" y="688"/>
                      <a:pt x="134" y="682"/>
                      <a:pt x="141" y="661"/>
                    </a:cubicBezTo>
                    <a:lnTo>
                      <a:pt x="219" y="450"/>
                    </a:lnTo>
                    <a:cubicBezTo>
                      <a:pt x="226" y="429"/>
                      <a:pt x="217" y="401"/>
                      <a:pt x="199" y="388"/>
                    </a:cubicBezTo>
                    <a:lnTo>
                      <a:pt x="17" y="280"/>
                    </a:lnTo>
                    <a:cubicBezTo>
                      <a:pt x="0" y="267"/>
                      <a:pt x="3" y="256"/>
                      <a:pt x="25" y="256"/>
                    </a:cubicBezTo>
                    <a:lnTo>
                      <a:pt x="246" y="270"/>
                    </a:lnTo>
                    <a:cubicBezTo>
                      <a:pt x="268" y="270"/>
                      <a:pt x="291" y="253"/>
                      <a:pt x="298" y="232"/>
                    </a:cubicBezTo>
                    <a:lnTo>
                      <a:pt x="349" y="21"/>
                    </a:lnTo>
                    <a:cubicBezTo>
                      <a:pt x="356" y="0"/>
                      <a:pt x="367" y="0"/>
                      <a:pt x="374" y="21"/>
                    </a:cubicBezTo>
                    <a:close/>
                  </a:path>
                </a:pathLst>
              </a:custGeom>
              <a:grpFill/>
              <a:ln>
                <a:solidFill>
                  <a:schemeClr val="accent1"/>
                </a:solidFill>
              </a:ln>
            </p:spPr>
            <p:txBody>
              <a:bodyPr/>
              <a:lstStyle/>
              <a:p>
                <a:endParaRPr lang="zh-CN" altLang="en-US">
                  <a:latin typeface="字魂160号-檀宋" panose="00000500000000000000" pitchFamily="2" charset="-122"/>
                  <a:ea typeface="字魂160号-檀宋" panose="00000500000000000000" pitchFamily="2" charset="-122"/>
                  <a:cs typeface="+mn-ea"/>
                  <a:sym typeface="字魂160号-檀宋" panose="00000500000000000000" pitchFamily="2" charset="-122"/>
                </a:endParaRPr>
              </a:p>
            </p:txBody>
          </p:sp>
        </p:grpSp>
        <p:grpSp>
          <p:nvGrpSpPr>
            <p:cNvPr id="17" name="组合 16"/>
            <p:cNvGrpSpPr/>
            <p:nvPr/>
          </p:nvGrpSpPr>
          <p:grpSpPr>
            <a:xfrm>
              <a:off x="1694314" y="2214046"/>
              <a:ext cx="8803372" cy="12563"/>
              <a:chOff x="1645194" y="2214046"/>
              <a:chExt cx="8803372" cy="12563"/>
            </a:xfrm>
            <a:grpFill/>
          </p:grpSpPr>
          <p:cxnSp>
            <p:nvCxnSpPr>
              <p:cNvPr id="18" name="直接连接符 17"/>
              <p:cNvCxnSpPr/>
              <p:nvPr/>
            </p:nvCxnSpPr>
            <p:spPr>
              <a:xfrm>
                <a:off x="1645194" y="2214046"/>
                <a:ext cx="3600000" cy="0"/>
              </a:xfrm>
              <a:prstGeom prst="line">
                <a:avLst/>
              </a:prstGeom>
              <a:grpFill/>
              <a:ln w="6350" cap="sq">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6848566" y="2226609"/>
                <a:ext cx="3600000" cy="0"/>
              </a:xfrm>
              <a:prstGeom prst="line">
                <a:avLst/>
              </a:prstGeom>
              <a:grpFill/>
              <a:ln w="6350" cap="sq">
                <a:solidFill>
                  <a:schemeClr val="accent1"/>
                </a:solidFill>
                <a:round/>
              </a:ln>
            </p:spPr>
            <p:style>
              <a:lnRef idx="1">
                <a:schemeClr val="accent1"/>
              </a:lnRef>
              <a:fillRef idx="0">
                <a:schemeClr val="accent1"/>
              </a:fillRef>
              <a:effectRef idx="0">
                <a:schemeClr val="accent1"/>
              </a:effectRef>
              <a:fontRef idx="minor">
                <a:schemeClr val="tx1"/>
              </a:fontRef>
            </p:style>
          </p:cxnSp>
        </p:grpSp>
      </p:grpSp>
      <p:sp>
        <p:nvSpPr>
          <p:cNvPr id="22" name="矩形 21"/>
          <p:cNvSpPr/>
          <p:nvPr/>
        </p:nvSpPr>
        <p:spPr>
          <a:xfrm>
            <a:off x="442417" y="352486"/>
            <a:ext cx="11248137" cy="742531"/>
          </a:xfrm>
          <a:prstGeom prst="rect">
            <a:avLst/>
          </a:prstGeom>
          <a:noFill/>
          <a:ln w="12700" cap="flat" cmpd="sng" algn="ctr">
            <a:noFill/>
            <a:prstDash val="solid"/>
            <a:miter lim="800000"/>
          </a:ln>
          <a:effectLst/>
        </p:spPr>
        <p:txBody>
          <a:bodyPr rtlCol="0" anchor="ctr"/>
          <a:lstStyle/>
          <a:p>
            <a:pPr algn="ctr">
              <a:lnSpc>
                <a:spcPct val="120000"/>
              </a:lnSpc>
              <a:defRPr/>
            </a:pPr>
            <a:r>
              <a:rPr lang="zh-CN" altLang="en-US" b="1" kern="0">
                <a:solidFill>
                  <a:srgbClr val="C00000"/>
                </a:solidFill>
                <a:latin typeface="字魂160号-檀宋" panose="00000500000000000000" pitchFamily="2" charset="-122"/>
                <a:ea typeface="字魂160号-檀宋" panose="00000500000000000000" pitchFamily="2" charset="-122"/>
                <a:cs typeface="等线" panose="02010600030101010101" pitchFamily="2" charset="-122"/>
                <a:sym typeface="字魂160号-檀宋" panose="00000500000000000000" pitchFamily="2" charset="-122"/>
              </a:rPr>
              <a:t>铭记传承先辈们为社会主义、共产主义不懈奋斗的献身精神和光荣传统，进一步弘扬高尚精神、砥砺坚毅品格</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up)">
                                      <p:cBhvr>
                                        <p:cTn id="7" dur="500"/>
                                        <p:tgtEl>
                                          <p:spTgt spid="2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down)">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982662" y="2149570"/>
            <a:ext cx="6637337" cy="3521393"/>
            <a:chOff x="982345" y="1863820"/>
            <a:chExt cx="6325120" cy="3521393"/>
          </a:xfrm>
        </p:grpSpPr>
        <p:sp>
          <p:nvSpPr>
            <p:cNvPr id="15" name="PA-1022120"/>
            <p:cNvSpPr txBox="1"/>
            <p:nvPr>
              <p:custDataLst>
                <p:tags r:id="rId1"/>
              </p:custDataLst>
            </p:nvPr>
          </p:nvSpPr>
          <p:spPr>
            <a:xfrm>
              <a:off x="982345" y="1863820"/>
              <a:ext cx="6325120" cy="870816"/>
            </a:xfrm>
            <a:prstGeom prst="rect">
              <a:avLst/>
            </a:prstGeom>
            <a:noFill/>
            <a:ln>
              <a:noFill/>
            </a:ln>
          </p:spPr>
          <p:txBody>
            <a:bodyPr wrap="square">
              <a:spAutoFit/>
            </a:bodyPr>
            <a:lstStyle>
              <a:defPPr>
                <a:defRPr lang="zh-CN"/>
              </a:defPPr>
              <a:lvl1pPr eaLnBrk="0" fontAlgn="base" hangingPunct="0">
                <a:lnSpc>
                  <a:spcPct val="150000"/>
                </a:lnSpc>
                <a:spcBef>
                  <a:spcPct val="0"/>
                </a:spcBef>
                <a:spcAft>
                  <a:spcPct val="0"/>
                </a:spcAft>
                <a:defRPr b="0">
                  <a:solidFill>
                    <a:schemeClr val="accent2"/>
                  </a:solidFill>
                  <a:ea typeface="微软雅黑" panose="020B0503020204020204" pitchFamily="34" charset="-122"/>
                </a:defRPr>
              </a:lvl1pPr>
            </a:lstStyle>
            <a:p>
              <a:pPr marL="285750" indent="-285750">
                <a:buFont typeface="Wingdings" panose="05000000000000000000" pitchFamily="2" charset="2"/>
                <a:buChar char="u"/>
              </a:pPr>
              <a:r>
                <a:rPr lang="zh-CN" altLang="en-US">
                  <a:latin typeface="字魂160号-檀宋" panose="00000500000000000000" pitchFamily="2" charset="-122"/>
                  <a:ea typeface="字魂160号-檀宋" panose="00000500000000000000" pitchFamily="2" charset="-122"/>
                  <a:sym typeface="字魂160号-檀宋" panose="00000500000000000000" pitchFamily="2" charset="-122"/>
                </a:rPr>
                <a:t>社会主义、共产主义的崇高理想，吸引了无数志士仁人为之前仆后继、不懈奋斗，亿万人民群众紧紧追随、英勇斗争。</a:t>
              </a:r>
            </a:p>
          </p:txBody>
        </p:sp>
        <p:sp>
          <p:nvSpPr>
            <p:cNvPr id="30" name="文本框 29"/>
            <p:cNvSpPr txBox="1"/>
            <p:nvPr/>
          </p:nvSpPr>
          <p:spPr>
            <a:xfrm>
              <a:off x="982345" y="3215388"/>
              <a:ext cx="6096000" cy="2169825"/>
            </a:xfrm>
            <a:prstGeom prst="rect">
              <a:avLst/>
            </a:prstGeom>
            <a:noFill/>
          </p:spPr>
          <p:txBody>
            <a:bodyPr wrap="square">
              <a:spAutoFit/>
            </a:bodyPr>
            <a:lstStyle>
              <a:defPPr>
                <a:defRPr lang="zh-CN"/>
              </a:defPPr>
              <a:lvl1pPr>
                <a:lnSpc>
                  <a:spcPct val="150000"/>
                </a:lnSpc>
                <a:defRPr>
                  <a:effectLst/>
                  <a:ea typeface="微软雅黑" panose="020B0503020204020204" pitchFamily="34" charset="-122"/>
                  <a:cs typeface="Times New Roman" panose="02020603050405020304" pitchFamily="18" charset="0"/>
                </a:defRPr>
              </a:lvl1pPr>
            </a:lstStyle>
            <a:p>
              <a:pPr marL="285750" indent="-285750">
                <a:buFont typeface="Wingdings" panose="05000000000000000000" pitchFamily="2" charset="2"/>
                <a:buChar char="u"/>
              </a:pPr>
              <a:r>
                <a:rPr lang="zh-CN" altLang="zh-CN">
                  <a:latin typeface="字魂160号-檀宋" panose="00000500000000000000" pitchFamily="2" charset="-122"/>
                  <a:ea typeface="字魂160号-檀宋" panose="00000500000000000000" pitchFamily="2" charset="-122"/>
                  <a:sym typeface="字魂160号-檀宋" panose="00000500000000000000" pitchFamily="2" charset="-122"/>
                </a:rPr>
                <a:t>这些卓越的榜样、崇高的精神，是我们永远要珍惜的精神财富。说：“这一崇高理想站在了人类道义制高点，成为一代又一代共产党人忠贞不渝、坚强不屈的坚定信仰和不惧任何风险、战胜一切困难的精神支柱，成为马克思主义政党团结广大人民砸碎旧世界、创造新世界的精神旗帜。”</a:t>
              </a:r>
              <a:endParaRPr lang="zh-CN" altLang="en-US">
                <a:latin typeface="字魂160号-檀宋" panose="00000500000000000000" pitchFamily="2" charset="-122"/>
                <a:ea typeface="字魂160号-檀宋" panose="00000500000000000000" pitchFamily="2" charset="-122"/>
                <a:sym typeface="字魂160号-檀宋" panose="00000500000000000000" pitchFamily="2" charset="-122"/>
              </a:endParaRPr>
            </a:p>
          </p:txBody>
        </p:sp>
      </p:grpSp>
      <p:pic>
        <p:nvPicPr>
          <p:cNvPr id="4" name="图片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141110" y="2763626"/>
            <a:ext cx="3630406" cy="3630406"/>
          </a:xfrm>
          <a:prstGeom prst="rect">
            <a:avLst/>
          </a:prstGeom>
        </p:spPr>
      </p:pic>
      <p:sp>
        <p:nvSpPr>
          <p:cNvPr id="10" name="矩形 9"/>
          <p:cNvSpPr/>
          <p:nvPr/>
        </p:nvSpPr>
        <p:spPr>
          <a:xfrm>
            <a:off x="442417" y="352486"/>
            <a:ext cx="11248137" cy="742531"/>
          </a:xfrm>
          <a:prstGeom prst="rect">
            <a:avLst/>
          </a:prstGeom>
          <a:noFill/>
          <a:ln w="12700" cap="flat" cmpd="sng" algn="ctr">
            <a:noFill/>
            <a:prstDash val="solid"/>
            <a:miter lim="800000"/>
          </a:ln>
          <a:effectLst/>
        </p:spPr>
        <p:txBody>
          <a:bodyPr rtlCol="0" anchor="ctr"/>
          <a:lstStyle/>
          <a:p>
            <a:pPr algn="ctr">
              <a:lnSpc>
                <a:spcPct val="120000"/>
              </a:lnSpc>
              <a:defRPr/>
            </a:pPr>
            <a:r>
              <a:rPr lang="zh-CN" altLang="en-US" b="1" kern="0">
                <a:solidFill>
                  <a:srgbClr val="C00000"/>
                </a:solidFill>
                <a:latin typeface="字魂160号-檀宋" panose="00000500000000000000" pitchFamily="2" charset="-122"/>
                <a:ea typeface="字魂160号-檀宋" panose="00000500000000000000" pitchFamily="2" charset="-122"/>
                <a:cs typeface="等线" panose="02010600030101010101" pitchFamily="2" charset="-122"/>
                <a:sym typeface="字魂160号-檀宋" panose="00000500000000000000" pitchFamily="2" charset="-122"/>
              </a:rPr>
              <a:t>铭记传承先辈们为社会主义、共产主义不懈奋斗的献身精神和光荣传统，进一步弘扬高尚精神、砥砺坚毅品格</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810126" y="2063845"/>
            <a:ext cx="6451600" cy="3821558"/>
            <a:chOff x="4810126" y="1968595"/>
            <a:chExt cx="6451600" cy="3821558"/>
          </a:xfrm>
        </p:grpSpPr>
        <p:sp>
          <p:nvSpPr>
            <p:cNvPr id="15" name="PA-1022120"/>
            <p:cNvSpPr txBox="1"/>
            <p:nvPr>
              <p:custDataLst>
                <p:tags r:id="rId1"/>
              </p:custDataLst>
            </p:nvPr>
          </p:nvSpPr>
          <p:spPr>
            <a:xfrm>
              <a:off x="4810126" y="1968595"/>
              <a:ext cx="6451600" cy="870816"/>
            </a:xfrm>
            <a:prstGeom prst="rect">
              <a:avLst/>
            </a:prstGeom>
            <a:noFill/>
            <a:ln>
              <a:noFill/>
            </a:ln>
          </p:spPr>
          <p:txBody>
            <a:bodyPr wrap="square">
              <a:spAutoFit/>
            </a:bodyPr>
            <a:lstStyle>
              <a:defPPr>
                <a:defRPr lang="zh-CN"/>
              </a:defPPr>
              <a:lvl1pPr eaLnBrk="0" fontAlgn="base" hangingPunct="0">
                <a:lnSpc>
                  <a:spcPct val="150000"/>
                </a:lnSpc>
                <a:spcBef>
                  <a:spcPct val="0"/>
                </a:spcBef>
                <a:spcAft>
                  <a:spcPct val="0"/>
                </a:spcAft>
                <a:defRPr b="0">
                  <a:solidFill>
                    <a:schemeClr val="accent2"/>
                  </a:solidFill>
                  <a:ea typeface="微软雅黑" panose="020B0503020204020204" pitchFamily="34" charset="-122"/>
                </a:defRPr>
              </a:lvl1pPr>
            </a:lstStyle>
            <a:p>
              <a:pPr marL="285750" indent="-285750">
                <a:buFont typeface="Wingdings" panose="05000000000000000000" pitchFamily="2" charset="2"/>
                <a:buChar char="u"/>
              </a:pPr>
              <a:r>
                <a:rPr lang="zh-CN" altLang="en-US">
                  <a:latin typeface="字魂160号-檀宋" panose="00000500000000000000" pitchFamily="2" charset="-122"/>
                  <a:ea typeface="字魂160号-檀宋" panose="00000500000000000000" pitchFamily="2" charset="-122"/>
                  <a:sym typeface="字魂160号-檀宋" panose="00000500000000000000" pitchFamily="2" charset="-122"/>
                </a:rPr>
                <a:t>社会主义、共产主义的崇高理想，吸引了无数志士仁人为之前仆后继、不懈奋斗，亿万人民群众紧紧追随、英勇斗争。</a:t>
              </a:r>
            </a:p>
          </p:txBody>
        </p:sp>
        <p:sp>
          <p:nvSpPr>
            <p:cNvPr id="26" name="文本框 25"/>
            <p:cNvSpPr txBox="1"/>
            <p:nvPr/>
          </p:nvSpPr>
          <p:spPr>
            <a:xfrm>
              <a:off x="4810126" y="3204830"/>
              <a:ext cx="6446685" cy="2585323"/>
            </a:xfrm>
            <a:prstGeom prst="rect">
              <a:avLst/>
            </a:prstGeom>
            <a:noFill/>
          </p:spPr>
          <p:txBody>
            <a:bodyPr wrap="square">
              <a:spAutoFit/>
            </a:bodyPr>
            <a:lstStyle>
              <a:defPPr>
                <a:defRPr lang="zh-CN"/>
              </a:defPPr>
              <a:lvl1pPr>
                <a:lnSpc>
                  <a:spcPct val="150000"/>
                </a:lnSpc>
                <a:defRPr>
                  <a:effectLst/>
                  <a:ea typeface="微软雅黑" panose="020B0503020204020204" pitchFamily="34" charset="-122"/>
                  <a:cs typeface="Times New Roman" panose="02020603050405020304" pitchFamily="18" charset="0"/>
                </a:defRPr>
              </a:lvl1pPr>
            </a:lstStyle>
            <a:p>
              <a:pPr marL="285750" indent="-285750">
                <a:buFont typeface="Wingdings" panose="05000000000000000000" pitchFamily="2" charset="2"/>
                <a:buChar char="u"/>
              </a:pPr>
              <a:r>
                <a:rPr lang="zh-CN" altLang="zh-CN">
                  <a:latin typeface="字魂160号-檀宋" panose="00000500000000000000" pitchFamily="2" charset="-122"/>
                  <a:ea typeface="字魂160号-檀宋" panose="00000500000000000000" pitchFamily="2" charset="-122"/>
                  <a:sym typeface="字魂160号-檀宋" panose="00000500000000000000" pitchFamily="2" charset="-122"/>
                </a:rPr>
                <a:t>我们学习社会主义发展史，就要无比珍惜、始终高扬这面精神旗帜，牢牢铭记和自觉传承无数先辈们的伟大精神，像他们那样对理想、对事业、对人民、对党无限忠诚，始终把自己的命运与国家前途、民族未来、人民幸福和人类进步事业结合在一起，永远胸怀远大目标，勇于担当历史重任，脚踏实地为中国特色社会主义事业而不懈奋斗！</a:t>
              </a:r>
              <a:endParaRPr lang="zh-CN" altLang="en-US">
                <a:latin typeface="字魂160号-檀宋" panose="00000500000000000000" pitchFamily="2" charset="-122"/>
                <a:ea typeface="字魂160号-檀宋" panose="00000500000000000000" pitchFamily="2" charset="-122"/>
                <a:sym typeface="字魂160号-檀宋" panose="00000500000000000000" pitchFamily="2" charset="-122"/>
              </a:endParaRPr>
            </a:p>
          </p:txBody>
        </p:sp>
      </p:grpSp>
      <p:pic>
        <p:nvPicPr>
          <p:cNvPr id="4" name="图片 3"/>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474839" y="1780373"/>
            <a:ext cx="2876852" cy="4328734"/>
          </a:xfrm>
          <a:prstGeom prst="rect">
            <a:avLst/>
          </a:prstGeom>
        </p:spPr>
      </p:pic>
      <p:sp>
        <p:nvSpPr>
          <p:cNvPr id="10" name="矩形 9"/>
          <p:cNvSpPr/>
          <p:nvPr/>
        </p:nvSpPr>
        <p:spPr>
          <a:xfrm>
            <a:off x="442417" y="352486"/>
            <a:ext cx="11248137" cy="742531"/>
          </a:xfrm>
          <a:prstGeom prst="rect">
            <a:avLst/>
          </a:prstGeom>
          <a:noFill/>
          <a:ln w="12700" cap="flat" cmpd="sng" algn="ctr">
            <a:noFill/>
            <a:prstDash val="solid"/>
            <a:miter lim="800000"/>
          </a:ln>
          <a:effectLst/>
        </p:spPr>
        <p:txBody>
          <a:bodyPr rtlCol="0" anchor="ctr"/>
          <a:lstStyle/>
          <a:p>
            <a:pPr algn="ctr">
              <a:lnSpc>
                <a:spcPct val="120000"/>
              </a:lnSpc>
              <a:defRPr/>
            </a:pPr>
            <a:r>
              <a:rPr lang="zh-CN" altLang="en-US" b="1" kern="0">
                <a:solidFill>
                  <a:srgbClr val="C00000"/>
                </a:solidFill>
                <a:latin typeface="字魂160号-檀宋" panose="00000500000000000000" pitchFamily="2" charset="-122"/>
                <a:ea typeface="字魂160号-檀宋" panose="00000500000000000000" pitchFamily="2" charset="-122"/>
                <a:cs typeface="等线" panose="02010600030101010101" pitchFamily="2" charset="-122"/>
                <a:sym typeface="字魂160号-檀宋" panose="00000500000000000000" pitchFamily="2" charset="-122"/>
              </a:rPr>
              <a:t>铭记传承先辈们为社会主义、共产主义不懈奋斗的献身精神和光荣传统，进一步弘扬高尚精神、砥砺坚毅品格</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16" presetClass="entr" presetSubtype="21"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barn(inVertical)">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文本框 16"/>
          <p:cNvSpPr txBox="1"/>
          <p:nvPr/>
        </p:nvSpPr>
        <p:spPr>
          <a:xfrm>
            <a:off x="915512" y="2060423"/>
            <a:ext cx="10360977" cy="3831818"/>
          </a:xfrm>
          <a:prstGeom prst="rect">
            <a:avLst/>
          </a:prstGeom>
          <a:noFill/>
        </p:spPr>
        <p:txBody>
          <a:bodyPr wrap="square">
            <a:spAutoFit/>
          </a:bodyPr>
          <a:lstStyle>
            <a:defPPr>
              <a:defRPr lang="zh-CN"/>
            </a:defPPr>
            <a:lvl1pPr>
              <a:lnSpc>
                <a:spcPct val="150000"/>
              </a:lnSpc>
              <a:defRPr>
                <a:effectLst/>
                <a:ea typeface="微软雅黑" panose="020B0503020204020204" pitchFamily="34" charset="-122"/>
                <a:cs typeface="Times New Roman" panose="02020603050405020304" pitchFamily="18" charset="0"/>
              </a:defRPr>
            </a:lvl1pPr>
          </a:lstStyle>
          <a:p>
            <a:r>
              <a:rPr lang="zh-CN" altLang="en-US">
                <a:latin typeface="字魂160号-檀宋" panose="00000500000000000000" pitchFamily="2" charset="-122"/>
                <a:ea typeface="字魂160号-檀宋" panose="00000500000000000000" pitchFamily="2" charset="-122"/>
                <a:sym typeface="字魂160号-檀宋" panose="00000500000000000000" pitchFamily="2" charset="-122"/>
              </a:rPr>
              <a:t>社会主义、共产主义的崇高理想，吸引了无数志士仁人为之前仆后继、不懈奋斗，亿万人民群众紧紧追随、英勇斗争。</a:t>
            </a:r>
            <a:r>
              <a:rPr lang="zh-CN" altLang="zh-CN">
                <a:latin typeface="字魂160号-檀宋" panose="00000500000000000000" pitchFamily="2" charset="-122"/>
                <a:ea typeface="字魂160号-檀宋" panose="00000500000000000000" pitchFamily="2" charset="-122"/>
                <a:sym typeface="字魂160号-檀宋" panose="00000500000000000000" pitchFamily="2" charset="-122"/>
              </a:rPr>
              <a:t>社会主义历史是一部鸿篇巨著，</a:t>
            </a:r>
            <a:r>
              <a:rPr lang="en-US" altLang="zh-CN">
                <a:latin typeface="字魂160号-檀宋" panose="00000500000000000000" pitchFamily="2" charset="-122"/>
                <a:ea typeface="字魂160号-檀宋" panose="00000500000000000000" pitchFamily="2" charset="-122"/>
                <a:sym typeface="字魂160号-檀宋" panose="00000500000000000000" pitchFamily="2" charset="-122"/>
              </a:rPr>
              <a:t>500</a:t>
            </a:r>
            <a:r>
              <a:rPr lang="zh-CN" altLang="zh-CN">
                <a:latin typeface="字魂160号-檀宋" panose="00000500000000000000" pitchFamily="2" charset="-122"/>
                <a:ea typeface="字魂160号-檀宋" panose="00000500000000000000" pitchFamily="2" charset="-122"/>
                <a:sym typeface="字魂160号-檀宋" panose="00000500000000000000" pitchFamily="2" charset="-122"/>
              </a:rPr>
              <a:t>多年来特别是科学社会主义创立</a:t>
            </a:r>
            <a:r>
              <a:rPr lang="en-US" altLang="zh-CN">
                <a:latin typeface="字魂160号-檀宋" panose="00000500000000000000" pitchFamily="2" charset="-122"/>
                <a:ea typeface="字魂160号-檀宋" panose="00000500000000000000" pitchFamily="2" charset="-122"/>
                <a:sym typeface="字魂160号-檀宋" panose="00000500000000000000" pitchFamily="2" charset="-122"/>
              </a:rPr>
              <a:t>170</a:t>
            </a:r>
            <a:r>
              <a:rPr lang="zh-CN" altLang="zh-CN">
                <a:latin typeface="字魂160号-檀宋" panose="00000500000000000000" pitchFamily="2" charset="-122"/>
                <a:ea typeface="字魂160号-檀宋" panose="00000500000000000000" pitchFamily="2" charset="-122"/>
                <a:sym typeface="字魂160号-檀宋" panose="00000500000000000000" pitchFamily="2" charset="-122"/>
              </a:rPr>
              <a:t>多年来，无数革命先辈为它写下了精彩篇章。中国共产党领导的社会主义事业，是这部鸿篇巨著最新最精彩的华章。中国特色社会主义道路，是科学社会主义理论逻辑和中国社会发展历史逻辑的辩证统一，是根植于中国大地、反映中国人民意愿、适应中国和时代发展进步要求的社会主义道路，是中华民族从站起来、富起来到强起来、实现伟大复兴的必由之路。一代人有一代人的责任。新时代，中国共产党人必须始终保持奋发有为的精神状态，始终坚守理想、坚定信念，接好社会主义发展的接力棒，走好新时代的长征路，在全面建设社会主义现代化国家、实现中华民族伟大复兴的新征程中，继续用热血、汗水和牺牲铸就中国特色社会主义新的辉煌！</a:t>
            </a:r>
          </a:p>
        </p:txBody>
      </p:sp>
      <p:grpSp>
        <p:nvGrpSpPr>
          <p:cNvPr id="18" name="组合 17"/>
          <p:cNvGrpSpPr/>
          <p:nvPr/>
        </p:nvGrpSpPr>
        <p:grpSpPr>
          <a:xfrm>
            <a:off x="1056000" y="1518560"/>
            <a:ext cx="10080000" cy="203315"/>
            <a:chOff x="1056000" y="3499679"/>
            <a:chExt cx="10080000" cy="203315"/>
          </a:xfrm>
          <a:solidFill>
            <a:schemeClr val="accent1"/>
          </a:solidFill>
        </p:grpSpPr>
        <p:cxnSp>
          <p:nvCxnSpPr>
            <p:cNvPr id="20" name="直接连接符 19"/>
            <p:cNvCxnSpPr>
              <a:cxnSpLocks noChangeShapeType="1"/>
            </p:cNvCxnSpPr>
            <p:nvPr/>
          </p:nvCxnSpPr>
          <p:spPr bwMode="auto">
            <a:xfrm>
              <a:off x="1056000" y="3601337"/>
              <a:ext cx="10080000" cy="0"/>
            </a:xfrm>
            <a:prstGeom prst="line">
              <a:avLst/>
            </a:prstGeom>
            <a:grpFill/>
            <a:ln w="19050" cmpd="sng">
              <a:solidFill>
                <a:schemeClr val="accent1"/>
              </a:solidFill>
              <a:prstDash val="sysDash"/>
              <a:round/>
              <a:tailEnd type="none"/>
            </a:ln>
          </p:spPr>
        </p:cxnSp>
        <p:grpSp>
          <p:nvGrpSpPr>
            <p:cNvPr id="21" name="组合 20"/>
            <p:cNvGrpSpPr/>
            <p:nvPr/>
          </p:nvGrpSpPr>
          <p:grpSpPr>
            <a:xfrm>
              <a:off x="2944618" y="3499679"/>
              <a:ext cx="6302764" cy="203315"/>
              <a:chOff x="2531413" y="3499679"/>
              <a:chExt cx="6302764" cy="203315"/>
            </a:xfrm>
            <a:grpFill/>
          </p:grpSpPr>
          <p:sp>
            <p:nvSpPr>
              <p:cNvPr id="22" name="椭圆 21"/>
              <p:cNvSpPr/>
              <p:nvPr/>
            </p:nvSpPr>
            <p:spPr>
              <a:xfrm>
                <a:off x="2531413" y="3499679"/>
                <a:ext cx="203315" cy="203315"/>
              </a:xfrm>
              <a:prstGeom prst="ellipse">
                <a:avLst/>
              </a:prstGeom>
              <a:grpFill/>
              <a:ln w="25400" cap="flat" cmpd="sng" algn="ctr">
                <a:solidFill>
                  <a:schemeClr val="accent1"/>
                </a:solidFill>
                <a:prstDash val="solid"/>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字魂160号-檀宋" panose="00000500000000000000" pitchFamily="2" charset="-122"/>
                  <a:ea typeface="字魂160号-檀宋" panose="00000500000000000000" pitchFamily="2" charset="-122"/>
                  <a:cs typeface="+mn-ea"/>
                  <a:sym typeface="字魂160号-檀宋" panose="00000500000000000000" pitchFamily="2" charset="-122"/>
                </a:endParaRPr>
              </a:p>
            </p:txBody>
          </p:sp>
          <p:sp>
            <p:nvSpPr>
              <p:cNvPr id="23" name="椭圆 22"/>
              <p:cNvSpPr/>
              <p:nvPr/>
            </p:nvSpPr>
            <p:spPr>
              <a:xfrm>
                <a:off x="3547988" y="3499679"/>
                <a:ext cx="203315" cy="203315"/>
              </a:xfrm>
              <a:prstGeom prst="ellipse">
                <a:avLst/>
              </a:prstGeom>
              <a:grpFill/>
              <a:ln w="25400" cap="flat" cmpd="sng" algn="ctr">
                <a:solidFill>
                  <a:schemeClr val="accent1"/>
                </a:solidFill>
                <a:prstDash val="solid"/>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字魂160号-檀宋" panose="00000500000000000000" pitchFamily="2" charset="-122"/>
                  <a:ea typeface="字魂160号-檀宋" panose="00000500000000000000" pitchFamily="2" charset="-122"/>
                  <a:cs typeface="+mn-ea"/>
                  <a:sym typeface="字魂160号-檀宋" panose="00000500000000000000" pitchFamily="2" charset="-122"/>
                </a:endParaRPr>
              </a:p>
            </p:txBody>
          </p:sp>
          <p:sp>
            <p:nvSpPr>
              <p:cNvPr id="24" name="椭圆 23"/>
              <p:cNvSpPr/>
              <p:nvPr/>
            </p:nvSpPr>
            <p:spPr>
              <a:xfrm>
                <a:off x="4564563" y="3499679"/>
                <a:ext cx="203315" cy="203315"/>
              </a:xfrm>
              <a:prstGeom prst="ellipse">
                <a:avLst/>
              </a:prstGeom>
              <a:grpFill/>
              <a:ln w="25400" cap="flat" cmpd="sng" algn="ctr">
                <a:solidFill>
                  <a:schemeClr val="accent1"/>
                </a:solidFill>
                <a:prstDash val="solid"/>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字魂160号-檀宋" panose="00000500000000000000" pitchFamily="2" charset="-122"/>
                  <a:ea typeface="字魂160号-檀宋" panose="00000500000000000000" pitchFamily="2" charset="-122"/>
                  <a:cs typeface="+mn-ea"/>
                  <a:sym typeface="字魂160号-檀宋" panose="00000500000000000000" pitchFamily="2" charset="-122"/>
                </a:endParaRPr>
              </a:p>
            </p:txBody>
          </p:sp>
          <p:sp>
            <p:nvSpPr>
              <p:cNvPr id="25" name="椭圆 24"/>
              <p:cNvSpPr/>
              <p:nvPr/>
            </p:nvSpPr>
            <p:spPr>
              <a:xfrm>
                <a:off x="5581138" y="3499679"/>
                <a:ext cx="203315" cy="203315"/>
              </a:xfrm>
              <a:prstGeom prst="ellipse">
                <a:avLst/>
              </a:prstGeom>
              <a:grpFill/>
              <a:ln w="25400" cap="flat" cmpd="sng" algn="ctr">
                <a:solidFill>
                  <a:schemeClr val="accent1"/>
                </a:solidFill>
                <a:prstDash val="solid"/>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字魂160号-檀宋" panose="00000500000000000000" pitchFamily="2" charset="-122"/>
                  <a:ea typeface="字魂160号-檀宋" panose="00000500000000000000" pitchFamily="2" charset="-122"/>
                  <a:cs typeface="+mn-ea"/>
                  <a:sym typeface="字魂160号-檀宋" panose="00000500000000000000" pitchFamily="2" charset="-122"/>
                </a:endParaRPr>
              </a:p>
            </p:txBody>
          </p:sp>
          <p:sp>
            <p:nvSpPr>
              <p:cNvPr id="26" name="椭圆 25"/>
              <p:cNvSpPr/>
              <p:nvPr/>
            </p:nvSpPr>
            <p:spPr>
              <a:xfrm>
                <a:off x="6597713" y="3499679"/>
                <a:ext cx="203315" cy="203315"/>
              </a:xfrm>
              <a:prstGeom prst="ellipse">
                <a:avLst/>
              </a:prstGeom>
              <a:grpFill/>
              <a:ln w="25400" cap="flat" cmpd="sng" algn="ctr">
                <a:solidFill>
                  <a:schemeClr val="accent1"/>
                </a:solidFill>
                <a:prstDash val="solid"/>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字魂160号-檀宋" panose="00000500000000000000" pitchFamily="2" charset="-122"/>
                  <a:ea typeface="字魂160号-檀宋" panose="00000500000000000000" pitchFamily="2" charset="-122"/>
                  <a:cs typeface="+mn-ea"/>
                  <a:sym typeface="字魂160号-檀宋" panose="00000500000000000000" pitchFamily="2" charset="-122"/>
                </a:endParaRPr>
              </a:p>
            </p:txBody>
          </p:sp>
          <p:sp>
            <p:nvSpPr>
              <p:cNvPr id="27" name="椭圆 26"/>
              <p:cNvSpPr/>
              <p:nvPr/>
            </p:nvSpPr>
            <p:spPr>
              <a:xfrm>
                <a:off x="7614288" y="3499679"/>
                <a:ext cx="203315" cy="203315"/>
              </a:xfrm>
              <a:prstGeom prst="ellipse">
                <a:avLst/>
              </a:prstGeom>
              <a:grpFill/>
              <a:ln w="25400" cap="flat" cmpd="sng" algn="ctr">
                <a:solidFill>
                  <a:schemeClr val="accent1"/>
                </a:solidFill>
                <a:prstDash val="solid"/>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字魂160号-檀宋" panose="00000500000000000000" pitchFamily="2" charset="-122"/>
                  <a:ea typeface="字魂160号-檀宋" panose="00000500000000000000" pitchFamily="2" charset="-122"/>
                  <a:cs typeface="+mn-ea"/>
                  <a:sym typeface="字魂160号-檀宋" panose="00000500000000000000" pitchFamily="2" charset="-122"/>
                </a:endParaRPr>
              </a:p>
            </p:txBody>
          </p:sp>
          <p:sp>
            <p:nvSpPr>
              <p:cNvPr id="28" name="椭圆 27"/>
              <p:cNvSpPr/>
              <p:nvPr/>
            </p:nvSpPr>
            <p:spPr>
              <a:xfrm>
                <a:off x="8630862" y="3499679"/>
                <a:ext cx="203315" cy="203315"/>
              </a:xfrm>
              <a:prstGeom prst="ellipse">
                <a:avLst/>
              </a:prstGeom>
              <a:grpFill/>
              <a:ln w="25400" cap="flat" cmpd="sng" algn="ctr">
                <a:solidFill>
                  <a:schemeClr val="accent1"/>
                </a:solidFill>
                <a:prstDash val="solid"/>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字魂160号-檀宋" panose="00000500000000000000" pitchFamily="2" charset="-122"/>
                  <a:ea typeface="字魂160号-檀宋" panose="00000500000000000000" pitchFamily="2" charset="-122"/>
                  <a:cs typeface="+mn-ea"/>
                  <a:sym typeface="字魂160号-檀宋" panose="00000500000000000000" pitchFamily="2" charset="-122"/>
                </a:endParaRPr>
              </a:p>
            </p:txBody>
          </p:sp>
        </p:grpSp>
      </p:grpSp>
      <p:sp>
        <p:nvSpPr>
          <p:cNvPr id="19" name="矩形 18"/>
          <p:cNvSpPr/>
          <p:nvPr/>
        </p:nvSpPr>
        <p:spPr>
          <a:xfrm>
            <a:off x="442417" y="352486"/>
            <a:ext cx="11248137" cy="742531"/>
          </a:xfrm>
          <a:prstGeom prst="rect">
            <a:avLst/>
          </a:prstGeom>
          <a:noFill/>
          <a:ln w="12700" cap="flat" cmpd="sng" algn="ctr">
            <a:noFill/>
            <a:prstDash val="solid"/>
            <a:miter lim="800000"/>
          </a:ln>
          <a:effectLst/>
        </p:spPr>
        <p:txBody>
          <a:bodyPr rtlCol="0" anchor="ctr"/>
          <a:lstStyle/>
          <a:p>
            <a:pPr algn="ctr">
              <a:lnSpc>
                <a:spcPct val="120000"/>
              </a:lnSpc>
              <a:defRPr/>
            </a:pPr>
            <a:r>
              <a:rPr lang="zh-CN" altLang="en-US" b="1" kern="0">
                <a:solidFill>
                  <a:srgbClr val="C00000"/>
                </a:solidFill>
                <a:latin typeface="字魂160号-檀宋" panose="00000500000000000000" pitchFamily="2" charset="-122"/>
                <a:ea typeface="字魂160号-檀宋" panose="00000500000000000000" pitchFamily="2" charset="-122"/>
                <a:cs typeface="等线" panose="02010600030101010101" pitchFamily="2" charset="-122"/>
                <a:sym typeface="字魂160号-檀宋" panose="00000500000000000000" pitchFamily="2" charset="-122"/>
              </a:rPr>
              <a:t>铭记传承先辈们为社会主义、共产主义不懈奋斗的献身精神和光荣传统，进一步弘扬高尚精神、砥砺坚毅品格</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down)">
                                      <p:cBhvr>
                                        <p:cTn id="7" dur="500"/>
                                        <p:tgtEl>
                                          <p:spTgt spid="17"/>
                                        </p:tgtEl>
                                      </p:cBhvr>
                                    </p:animEffect>
                                  </p:childTnLst>
                                </p:cTn>
                              </p:par>
                              <p:par>
                                <p:cTn id="8" presetID="22" presetClass="entr" presetSubtype="4" fill="hold"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wipe(down)">
                                      <p:cBhvr>
                                        <p:cTn id="1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13" name="矩形 12"/>
          <p:cNvSpPr/>
          <p:nvPr/>
        </p:nvSpPr>
        <p:spPr>
          <a:xfrm>
            <a:off x="605632" y="682171"/>
            <a:ext cx="10980737" cy="61757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14" name="文本框 13"/>
          <p:cNvSpPr txBox="1"/>
          <p:nvPr/>
        </p:nvSpPr>
        <p:spPr>
          <a:xfrm>
            <a:off x="1227928" y="2117499"/>
            <a:ext cx="9736144" cy="3600986"/>
          </a:xfrm>
          <a:prstGeom prst="rect">
            <a:avLst/>
          </a:prstGeom>
          <a:noFill/>
        </p:spPr>
        <p:txBody>
          <a:bodyPr wrap="square">
            <a:spAutoFit/>
          </a:bodyPr>
          <a:lstStyle/>
          <a:p>
            <a:pPr marL="285750" indent="-285750" algn="l">
              <a:lnSpc>
                <a:spcPct val="150000"/>
              </a:lnSpc>
              <a:buFont typeface="Wingdings" panose="05000000000000000000" pitchFamily="2" charset="2"/>
              <a:buChar char="Ø"/>
            </a:pPr>
            <a:r>
              <a:rPr lang="zh-CN" altLang="en-US" sz="1600" b="0" dirty="0">
                <a:solidFill>
                  <a:srgbClr val="2B2B2B"/>
                </a:solidFill>
                <a:effectLst/>
                <a:latin typeface="字魂160号-檀宋" panose="00000500000000000000" pitchFamily="2" charset="-122"/>
                <a:ea typeface="字魂160号-檀宋" panose="00000500000000000000" pitchFamily="2" charset="-122"/>
                <a:sym typeface="字魂160号-檀宋" panose="00000500000000000000" pitchFamily="2" charset="-122"/>
              </a:rPr>
              <a:t>我们党是坚守社会主义、共产主义理想的马克思主义政党。党的百年奋斗史，就是为主义而献身、为信仰而坚守、为理想而奋斗的历史。学习党史要同学习社会主义发展史结合起来，通过学习社会主义发展史、中国共产党追求社会主义事业</a:t>
            </a:r>
            <a:r>
              <a:rPr lang="en-US" altLang="zh-CN" sz="1600" b="0" dirty="0">
                <a:solidFill>
                  <a:srgbClr val="2B2B2B"/>
                </a:solidFill>
                <a:effectLst/>
                <a:latin typeface="字魂160号-檀宋" panose="00000500000000000000" pitchFamily="2" charset="-122"/>
                <a:ea typeface="字魂160号-檀宋" panose="00000500000000000000" pitchFamily="2" charset="-122"/>
                <a:sym typeface="字魂160号-檀宋" panose="00000500000000000000" pitchFamily="2" charset="-122"/>
              </a:rPr>
              <a:t>100</a:t>
            </a:r>
            <a:r>
              <a:rPr lang="zh-CN" altLang="en-US" sz="1600" b="0" dirty="0">
                <a:solidFill>
                  <a:srgbClr val="2B2B2B"/>
                </a:solidFill>
                <a:effectLst/>
                <a:latin typeface="字魂160号-檀宋" panose="00000500000000000000" pitchFamily="2" charset="-122"/>
                <a:ea typeface="字魂160号-檀宋" panose="00000500000000000000" pitchFamily="2" charset="-122"/>
                <a:sym typeface="字魂160号-檀宋" panose="00000500000000000000" pitchFamily="2" charset="-122"/>
              </a:rPr>
              <a:t>年奋进史、中国社会主义发展</a:t>
            </a:r>
            <a:r>
              <a:rPr lang="en-US" altLang="zh-CN" sz="1600" b="0" dirty="0">
                <a:solidFill>
                  <a:srgbClr val="2B2B2B"/>
                </a:solidFill>
                <a:effectLst/>
                <a:latin typeface="字魂160号-檀宋" panose="00000500000000000000" pitchFamily="2" charset="-122"/>
                <a:ea typeface="字魂160号-檀宋" panose="00000500000000000000" pitchFamily="2" charset="-122"/>
                <a:sym typeface="字魂160号-檀宋" panose="00000500000000000000" pitchFamily="2" charset="-122"/>
              </a:rPr>
              <a:t>70</a:t>
            </a:r>
            <a:r>
              <a:rPr lang="zh-CN" altLang="en-US" sz="1600" b="0" dirty="0">
                <a:solidFill>
                  <a:srgbClr val="2B2B2B"/>
                </a:solidFill>
                <a:effectLst/>
                <a:latin typeface="字魂160号-檀宋" panose="00000500000000000000" pitchFamily="2" charset="-122"/>
                <a:ea typeface="字魂160号-檀宋" panose="00000500000000000000" pitchFamily="2" charset="-122"/>
                <a:sym typeface="字魂160号-檀宋" panose="00000500000000000000" pitchFamily="2" charset="-122"/>
              </a:rPr>
              <a:t>多年创业史、特别是改革开放以来中国特色社会主义辉煌发展史，从中汲取智慧和力量，进一步明确方向、不断坚定“四个自信”。</a:t>
            </a:r>
            <a:endParaRPr lang="en-US" altLang="zh-CN" sz="1600" b="0" dirty="0">
              <a:solidFill>
                <a:srgbClr val="2B2B2B"/>
              </a:solidFill>
              <a:effectLst/>
              <a:latin typeface="字魂160号-檀宋" panose="00000500000000000000" pitchFamily="2" charset="-122"/>
              <a:ea typeface="字魂160号-檀宋" panose="00000500000000000000" pitchFamily="2" charset="-122"/>
              <a:sym typeface="字魂160号-檀宋" panose="00000500000000000000" pitchFamily="2" charset="-122"/>
            </a:endParaRPr>
          </a:p>
          <a:p>
            <a:pPr marL="171450" indent="-171450" algn="l">
              <a:lnSpc>
                <a:spcPct val="150000"/>
              </a:lnSpc>
              <a:buFont typeface="Wingdings" panose="05000000000000000000" pitchFamily="2" charset="2"/>
              <a:buChar char="Ø"/>
            </a:pPr>
            <a:endParaRPr lang="zh-CN" altLang="en-US" sz="800" b="0" dirty="0">
              <a:solidFill>
                <a:srgbClr val="2B2B2B"/>
              </a:solidFill>
              <a:effectLst/>
              <a:latin typeface="字魂160号-檀宋" panose="00000500000000000000" pitchFamily="2" charset="-122"/>
              <a:ea typeface="字魂160号-檀宋" panose="00000500000000000000" pitchFamily="2" charset="-122"/>
              <a:sym typeface="字魂160号-檀宋" panose="00000500000000000000" pitchFamily="2" charset="-122"/>
            </a:endParaRPr>
          </a:p>
          <a:p>
            <a:pPr marL="285750" indent="-285750" algn="l">
              <a:lnSpc>
                <a:spcPct val="150000"/>
              </a:lnSpc>
              <a:buFont typeface="Wingdings" panose="05000000000000000000" pitchFamily="2" charset="2"/>
              <a:buChar char="Ø"/>
            </a:pPr>
            <a:r>
              <a:rPr lang="zh-CN" altLang="en-US" sz="1600" b="0" dirty="0">
                <a:solidFill>
                  <a:srgbClr val="2B2B2B"/>
                </a:solidFill>
                <a:effectLst/>
                <a:latin typeface="字魂160号-檀宋" panose="00000500000000000000" pitchFamily="2" charset="-122"/>
                <a:ea typeface="字魂160号-檀宋" panose="00000500000000000000" pitchFamily="2" charset="-122"/>
                <a:sym typeface="字魂160号-檀宋" panose="00000500000000000000" pitchFamily="2" charset="-122"/>
              </a:rPr>
              <a:t>学习社会主义发展史对于坚定信仰信念具有重要意义</a:t>
            </a:r>
            <a:r>
              <a:rPr lang="zh-CN" altLang="en-US" sz="1600" b="0" dirty="0" smtClean="0">
                <a:solidFill>
                  <a:srgbClr val="2B2B2B"/>
                </a:solidFill>
                <a:effectLst/>
                <a:latin typeface="字魂160号-檀宋" panose="00000500000000000000" pitchFamily="2" charset="-122"/>
                <a:ea typeface="字魂160号-檀宋" panose="00000500000000000000" pitchFamily="2" charset="-122"/>
                <a:sym typeface="字魂160号-檀宋" panose="00000500000000000000" pitchFamily="2" charset="-122"/>
              </a:rPr>
              <a:t>。</a:t>
            </a:r>
            <a:r>
              <a:rPr lang="en-US" altLang="zh-CN" sz="1600" b="0" dirty="0" smtClean="0">
                <a:solidFill>
                  <a:srgbClr val="2B2B2B"/>
                </a:solidFill>
                <a:effectLst/>
                <a:latin typeface="字魂160号-檀宋" panose="00000500000000000000" pitchFamily="2" charset="-122"/>
                <a:ea typeface="字魂160号-檀宋" panose="00000500000000000000" pitchFamily="2" charset="-122"/>
                <a:sym typeface="字魂160号-檀宋" panose="00000500000000000000" pitchFamily="2" charset="-122"/>
              </a:rPr>
              <a:t>xxx</a:t>
            </a:r>
            <a:r>
              <a:rPr lang="zh-CN" altLang="en-US" sz="1600" b="0" dirty="0" smtClean="0">
                <a:solidFill>
                  <a:srgbClr val="2B2B2B"/>
                </a:solidFill>
                <a:effectLst/>
                <a:latin typeface="字魂160号-檀宋" panose="00000500000000000000" pitchFamily="2" charset="-122"/>
                <a:ea typeface="字魂160号-檀宋" panose="00000500000000000000" pitchFamily="2" charset="-122"/>
                <a:sym typeface="字魂160号-檀宋" panose="00000500000000000000" pitchFamily="2" charset="-122"/>
              </a:rPr>
              <a:t>同</a:t>
            </a:r>
            <a:r>
              <a:rPr lang="zh-CN" altLang="en-US" sz="1600" b="0" dirty="0">
                <a:solidFill>
                  <a:srgbClr val="2B2B2B"/>
                </a:solidFill>
                <a:effectLst/>
                <a:latin typeface="字魂160号-檀宋" panose="00000500000000000000" pitchFamily="2" charset="-122"/>
                <a:ea typeface="字魂160号-檀宋" panose="00000500000000000000" pitchFamily="2" charset="-122"/>
                <a:sym typeface="字魂160号-檀宋" panose="00000500000000000000" pitchFamily="2" charset="-122"/>
              </a:rPr>
              <a:t>志</a:t>
            </a:r>
            <a:r>
              <a:rPr lang="en-US" altLang="zh-CN" sz="1600" b="0" dirty="0">
                <a:solidFill>
                  <a:srgbClr val="2B2B2B"/>
                </a:solidFill>
                <a:effectLst/>
                <a:latin typeface="字魂160号-檀宋" panose="00000500000000000000" pitchFamily="2" charset="-122"/>
                <a:ea typeface="字魂160号-檀宋" panose="00000500000000000000" pitchFamily="2" charset="-122"/>
                <a:sym typeface="字魂160号-檀宋" panose="00000500000000000000" pitchFamily="2" charset="-122"/>
              </a:rPr>
              <a:t>1936</a:t>
            </a:r>
            <a:r>
              <a:rPr lang="zh-CN" altLang="en-US" sz="1600" b="0" dirty="0">
                <a:solidFill>
                  <a:srgbClr val="2B2B2B"/>
                </a:solidFill>
                <a:effectLst/>
                <a:latin typeface="字魂160号-檀宋" panose="00000500000000000000" pitchFamily="2" charset="-122"/>
                <a:ea typeface="字魂160号-檀宋" panose="00000500000000000000" pitchFamily="2" charset="-122"/>
                <a:sym typeface="字魂160号-檀宋" panose="00000500000000000000" pitchFamily="2" charset="-122"/>
              </a:rPr>
              <a:t>年同斯诺谈话时说，对他确立马克思主义信仰影响比较大的书有</a:t>
            </a:r>
            <a:r>
              <a:rPr lang="en-US" altLang="zh-CN" sz="1600" b="0" dirty="0">
                <a:solidFill>
                  <a:srgbClr val="2B2B2B"/>
                </a:solidFill>
                <a:effectLst/>
                <a:latin typeface="字魂160号-檀宋" panose="00000500000000000000" pitchFamily="2" charset="-122"/>
                <a:ea typeface="字魂160号-檀宋" panose="00000500000000000000" pitchFamily="2" charset="-122"/>
                <a:sym typeface="字魂160号-檀宋" panose="00000500000000000000" pitchFamily="2" charset="-122"/>
              </a:rPr>
              <a:t>3</a:t>
            </a:r>
            <a:r>
              <a:rPr lang="zh-CN" altLang="en-US" sz="1600" b="0" dirty="0">
                <a:solidFill>
                  <a:srgbClr val="2B2B2B"/>
                </a:solidFill>
                <a:effectLst/>
                <a:latin typeface="字魂160号-檀宋" panose="00000500000000000000" pitchFamily="2" charset="-122"/>
                <a:ea typeface="字魂160号-檀宋" panose="00000500000000000000" pitchFamily="2" charset="-122"/>
                <a:sym typeface="字魂160号-檀宋" panose="00000500000000000000" pitchFamily="2" charset="-122"/>
              </a:rPr>
              <a:t>本，其中就有英国人柯卡普著的</a:t>
            </a:r>
            <a:r>
              <a:rPr lang="en-US" altLang="zh-CN" sz="1600" b="0" dirty="0">
                <a:solidFill>
                  <a:srgbClr val="2B2B2B"/>
                </a:solidFill>
                <a:effectLst/>
                <a:latin typeface="字魂160号-檀宋" panose="00000500000000000000" pitchFamily="2" charset="-122"/>
                <a:ea typeface="字魂160号-檀宋" panose="00000500000000000000" pitchFamily="2" charset="-122"/>
                <a:sym typeface="字魂160号-檀宋" panose="00000500000000000000" pitchFamily="2" charset="-122"/>
              </a:rPr>
              <a:t>《</a:t>
            </a:r>
            <a:r>
              <a:rPr lang="zh-CN" altLang="en-US" sz="1600" b="0" dirty="0">
                <a:solidFill>
                  <a:srgbClr val="2B2B2B"/>
                </a:solidFill>
                <a:effectLst/>
                <a:latin typeface="字魂160号-檀宋" panose="00000500000000000000" pitchFamily="2" charset="-122"/>
                <a:ea typeface="字魂160号-檀宋" panose="00000500000000000000" pitchFamily="2" charset="-122"/>
                <a:sym typeface="字魂160号-檀宋" panose="00000500000000000000" pitchFamily="2" charset="-122"/>
              </a:rPr>
              <a:t>社会主义史</a:t>
            </a:r>
            <a:r>
              <a:rPr lang="en-US" altLang="zh-CN" sz="1600" b="0" dirty="0">
                <a:solidFill>
                  <a:srgbClr val="2B2B2B"/>
                </a:solidFill>
                <a:effectLst/>
                <a:latin typeface="字魂160号-檀宋" panose="00000500000000000000" pitchFamily="2" charset="-122"/>
                <a:ea typeface="字魂160号-檀宋" panose="00000500000000000000" pitchFamily="2" charset="-122"/>
                <a:sym typeface="字魂160号-檀宋" panose="00000500000000000000" pitchFamily="2" charset="-122"/>
              </a:rPr>
              <a:t>》</a:t>
            </a:r>
            <a:r>
              <a:rPr lang="zh-CN" altLang="en-US" sz="1600" b="0" dirty="0">
                <a:solidFill>
                  <a:srgbClr val="2B2B2B"/>
                </a:solidFill>
                <a:effectLst/>
                <a:latin typeface="字魂160号-檀宋" panose="00000500000000000000" pitchFamily="2" charset="-122"/>
                <a:ea typeface="字魂160号-檀宋" panose="00000500000000000000" pitchFamily="2" charset="-122"/>
                <a:sym typeface="字魂160号-檀宋" panose="00000500000000000000" pitchFamily="2" charset="-122"/>
              </a:rPr>
              <a:t>。我们党最早的一批领导人，许多都是通过学习马克思主义、学习社会主义史，建立起对马克思主义的信仰，确立了“只有社会主义才能救中国”的信念，并为之奋斗终身。在中国革命、建设、改革不同历史时期，每当事业发展重要关头，我们党都强调要学习社会主义发展史，从中汲取不懈奋进的力量。</a:t>
            </a:r>
          </a:p>
        </p:txBody>
      </p:sp>
      <p:grpSp>
        <p:nvGrpSpPr>
          <p:cNvPr id="15" name="组合 14"/>
          <p:cNvGrpSpPr/>
          <p:nvPr/>
        </p:nvGrpSpPr>
        <p:grpSpPr>
          <a:xfrm>
            <a:off x="2707157" y="885312"/>
            <a:ext cx="6777686" cy="1022659"/>
            <a:chOff x="2732465" y="1056633"/>
            <a:chExt cx="6777686" cy="1022659"/>
          </a:xfrm>
        </p:grpSpPr>
        <p:grpSp>
          <p:nvGrpSpPr>
            <p:cNvPr id="16" name="组合 15"/>
            <p:cNvGrpSpPr/>
            <p:nvPr/>
          </p:nvGrpSpPr>
          <p:grpSpPr>
            <a:xfrm>
              <a:off x="3966405" y="1056633"/>
              <a:ext cx="990520" cy="986105"/>
              <a:chOff x="4006579" y="710660"/>
              <a:chExt cx="1090345" cy="1085485"/>
            </a:xfrm>
          </p:grpSpPr>
          <p:sp>
            <p:nvSpPr>
              <p:cNvPr id="46" name="Freeform 22"/>
              <p:cNvSpPr>
                <a:spLocks noEditPoints="1"/>
              </p:cNvSpPr>
              <p:nvPr/>
            </p:nvSpPr>
            <p:spPr bwMode="auto">
              <a:xfrm>
                <a:off x="4006579" y="710660"/>
                <a:ext cx="1090345" cy="1085485"/>
              </a:xfrm>
              <a:custGeom>
                <a:avLst/>
                <a:gdLst>
                  <a:gd name="T0" fmla="*/ 713 w 800"/>
                  <a:gd name="T1" fmla="*/ 273 h 796"/>
                  <a:gd name="T2" fmla="*/ 720 w 800"/>
                  <a:gd name="T3" fmla="*/ 157 h 796"/>
                  <a:gd name="T4" fmla="*/ 651 w 800"/>
                  <a:gd name="T5" fmla="*/ 174 h 796"/>
                  <a:gd name="T6" fmla="*/ 618 w 800"/>
                  <a:gd name="T7" fmla="*/ 62 h 796"/>
                  <a:gd name="T8" fmla="*/ 560 w 800"/>
                  <a:gd name="T9" fmla="*/ 101 h 796"/>
                  <a:gd name="T10" fmla="*/ 490 w 800"/>
                  <a:gd name="T11" fmla="*/ 8 h 796"/>
                  <a:gd name="T12" fmla="*/ 448 w 800"/>
                  <a:gd name="T13" fmla="*/ 65 h 796"/>
                  <a:gd name="T14" fmla="*/ 351 w 800"/>
                  <a:gd name="T15" fmla="*/ 0 h 796"/>
                  <a:gd name="T16" fmla="*/ 331 w 800"/>
                  <a:gd name="T17" fmla="*/ 68 h 796"/>
                  <a:gd name="T18" fmla="*/ 218 w 800"/>
                  <a:gd name="T19" fmla="*/ 41 h 796"/>
                  <a:gd name="T20" fmla="*/ 223 w 800"/>
                  <a:gd name="T21" fmla="*/ 111 h 796"/>
                  <a:gd name="T22" fmla="*/ 107 w 800"/>
                  <a:gd name="T23" fmla="*/ 125 h 796"/>
                  <a:gd name="T24" fmla="*/ 135 w 800"/>
                  <a:gd name="T25" fmla="*/ 189 h 796"/>
                  <a:gd name="T26" fmla="*/ 31 w 800"/>
                  <a:gd name="T27" fmla="*/ 241 h 796"/>
                  <a:gd name="T28" fmla="*/ 80 w 800"/>
                  <a:gd name="T29" fmla="*/ 292 h 796"/>
                  <a:gd name="T30" fmla="*/ 0 w 800"/>
                  <a:gd name="T31" fmla="*/ 377 h 796"/>
                  <a:gd name="T32" fmla="*/ 63 w 800"/>
                  <a:gd name="T33" fmla="*/ 398 h 796"/>
                  <a:gd name="T34" fmla="*/ 0 w 800"/>
                  <a:gd name="T35" fmla="*/ 419 h 796"/>
                  <a:gd name="T36" fmla="*/ 80 w 800"/>
                  <a:gd name="T37" fmla="*/ 504 h 796"/>
                  <a:gd name="T38" fmla="*/ 31 w 800"/>
                  <a:gd name="T39" fmla="*/ 555 h 796"/>
                  <a:gd name="T40" fmla="*/ 135 w 800"/>
                  <a:gd name="T41" fmla="*/ 607 h 796"/>
                  <a:gd name="T42" fmla="*/ 107 w 800"/>
                  <a:gd name="T43" fmla="*/ 671 h 796"/>
                  <a:gd name="T44" fmla="*/ 223 w 800"/>
                  <a:gd name="T45" fmla="*/ 685 h 796"/>
                  <a:gd name="T46" fmla="*/ 218 w 800"/>
                  <a:gd name="T47" fmla="*/ 755 h 796"/>
                  <a:gd name="T48" fmla="*/ 331 w 800"/>
                  <a:gd name="T49" fmla="*/ 728 h 796"/>
                  <a:gd name="T50" fmla="*/ 351 w 800"/>
                  <a:gd name="T51" fmla="*/ 796 h 796"/>
                  <a:gd name="T52" fmla="*/ 448 w 800"/>
                  <a:gd name="T53" fmla="*/ 731 h 796"/>
                  <a:gd name="T54" fmla="*/ 490 w 800"/>
                  <a:gd name="T55" fmla="*/ 788 h 796"/>
                  <a:gd name="T56" fmla="*/ 560 w 800"/>
                  <a:gd name="T57" fmla="*/ 695 h 796"/>
                  <a:gd name="T58" fmla="*/ 618 w 800"/>
                  <a:gd name="T59" fmla="*/ 734 h 796"/>
                  <a:gd name="T60" fmla="*/ 651 w 800"/>
                  <a:gd name="T61" fmla="*/ 622 h 796"/>
                  <a:gd name="T62" fmla="*/ 720 w 800"/>
                  <a:gd name="T63" fmla="*/ 639 h 796"/>
                  <a:gd name="T64" fmla="*/ 713 w 800"/>
                  <a:gd name="T65" fmla="*/ 523 h 796"/>
                  <a:gd name="T66" fmla="*/ 783 w 800"/>
                  <a:gd name="T67" fmla="*/ 515 h 796"/>
                  <a:gd name="T68" fmla="*/ 737 w 800"/>
                  <a:gd name="T69" fmla="*/ 408 h 796"/>
                  <a:gd name="T70" fmla="*/ 737 w 800"/>
                  <a:gd name="T71" fmla="*/ 388 h 796"/>
                  <a:gd name="T72" fmla="*/ 783 w 800"/>
                  <a:gd name="T73" fmla="*/ 281 h 796"/>
                  <a:gd name="T74" fmla="*/ 674 w 800"/>
                  <a:gd name="T75" fmla="*/ 398 h 796"/>
                  <a:gd name="T76" fmla="*/ 126 w 800"/>
                  <a:gd name="T77" fmla="*/ 398 h 796"/>
                  <a:gd name="T78" fmla="*/ 674 w 800"/>
                  <a:gd name="T79" fmla="*/ 398 h 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00" h="796">
                    <a:moveTo>
                      <a:pt x="720" y="292"/>
                    </a:moveTo>
                    <a:cubicBezTo>
                      <a:pt x="718" y="286"/>
                      <a:pt x="715" y="280"/>
                      <a:pt x="713" y="273"/>
                    </a:cubicBezTo>
                    <a:cubicBezTo>
                      <a:pt x="769" y="241"/>
                      <a:pt x="769" y="241"/>
                      <a:pt x="769" y="241"/>
                    </a:cubicBezTo>
                    <a:cubicBezTo>
                      <a:pt x="720" y="157"/>
                      <a:pt x="720" y="157"/>
                      <a:pt x="720" y="157"/>
                    </a:cubicBezTo>
                    <a:cubicBezTo>
                      <a:pt x="664" y="189"/>
                      <a:pt x="664" y="189"/>
                      <a:pt x="664" y="189"/>
                    </a:cubicBezTo>
                    <a:cubicBezTo>
                      <a:pt x="660" y="184"/>
                      <a:pt x="656" y="179"/>
                      <a:pt x="651" y="174"/>
                    </a:cubicBezTo>
                    <a:cubicBezTo>
                      <a:pt x="693" y="125"/>
                      <a:pt x="693" y="125"/>
                      <a:pt x="693" y="125"/>
                    </a:cubicBezTo>
                    <a:cubicBezTo>
                      <a:pt x="618" y="62"/>
                      <a:pt x="618" y="62"/>
                      <a:pt x="618" y="62"/>
                    </a:cubicBezTo>
                    <a:cubicBezTo>
                      <a:pt x="577" y="111"/>
                      <a:pt x="577" y="111"/>
                      <a:pt x="577" y="111"/>
                    </a:cubicBezTo>
                    <a:cubicBezTo>
                      <a:pt x="571" y="108"/>
                      <a:pt x="566" y="104"/>
                      <a:pt x="560" y="101"/>
                    </a:cubicBezTo>
                    <a:cubicBezTo>
                      <a:pt x="582" y="41"/>
                      <a:pt x="582" y="41"/>
                      <a:pt x="582" y="41"/>
                    </a:cubicBezTo>
                    <a:cubicBezTo>
                      <a:pt x="490" y="8"/>
                      <a:pt x="490" y="8"/>
                      <a:pt x="490" y="8"/>
                    </a:cubicBezTo>
                    <a:cubicBezTo>
                      <a:pt x="468" y="68"/>
                      <a:pt x="468" y="68"/>
                      <a:pt x="468" y="68"/>
                    </a:cubicBezTo>
                    <a:cubicBezTo>
                      <a:pt x="462" y="67"/>
                      <a:pt x="455" y="66"/>
                      <a:pt x="448" y="65"/>
                    </a:cubicBezTo>
                    <a:cubicBezTo>
                      <a:pt x="448" y="0"/>
                      <a:pt x="448" y="0"/>
                      <a:pt x="448" y="0"/>
                    </a:cubicBezTo>
                    <a:cubicBezTo>
                      <a:pt x="351" y="0"/>
                      <a:pt x="351" y="0"/>
                      <a:pt x="351" y="0"/>
                    </a:cubicBezTo>
                    <a:cubicBezTo>
                      <a:pt x="351" y="65"/>
                      <a:pt x="351" y="65"/>
                      <a:pt x="351" y="65"/>
                    </a:cubicBezTo>
                    <a:cubicBezTo>
                      <a:pt x="345" y="66"/>
                      <a:pt x="338" y="67"/>
                      <a:pt x="331" y="68"/>
                    </a:cubicBezTo>
                    <a:cubicBezTo>
                      <a:pt x="309" y="8"/>
                      <a:pt x="309" y="8"/>
                      <a:pt x="309" y="8"/>
                    </a:cubicBezTo>
                    <a:cubicBezTo>
                      <a:pt x="218" y="41"/>
                      <a:pt x="218" y="41"/>
                      <a:pt x="218" y="41"/>
                    </a:cubicBezTo>
                    <a:cubicBezTo>
                      <a:pt x="240" y="101"/>
                      <a:pt x="240" y="101"/>
                      <a:pt x="240" y="101"/>
                    </a:cubicBezTo>
                    <a:cubicBezTo>
                      <a:pt x="234" y="104"/>
                      <a:pt x="228" y="108"/>
                      <a:pt x="223" y="111"/>
                    </a:cubicBezTo>
                    <a:cubicBezTo>
                      <a:pt x="181" y="62"/>
                      <a:pt x="181" y="62"/>
                      <a:pt x="181" y="62"/>
                    </a:cubicBezTo>
                    <a:cubicBezTo>
                      <a:pt x="107" y="125"/>
                      <a:pt x="107" y="125"/>
                      <a:pt x="107" y="125"/>
                    </a:cubicBezTo>
                    <a:cubicBezTo>
                      <a:pt x="148" y="174"/>
                      <a:pt x="148" y="174"/>
                      <a:pt x="148" y="174"/>
                    </a:cubicBezTo>
                    <a:cubicBezTo>
                      <a:pt x="144" y="179"/>
                      <a:pt x="140" y="184"/>
                      <a:pt x="135" y="189"/>
                    </a:cubicBezTo>
                    <a:cubicBezTo>
                      <a:pt x="80" y="157"/>
                      <a:pt x="80" y="157"/>
                      <a:pt x="80" y="157"/>
                    </a:cubicBezTo>
                    <a:cubicBezTo>
                      <a:pt x="31" y="241"/>
                      <a:pt x="31" y="241"/>
                      <a:pt x="31" y="241"/>
                    </a:cubicBezTo>
                    <a:cubicBezTo>
                      <a:pt x="87" y="273"/>
                      <a:pt x="87" y="273"/>
                      <a:pt x="87" y="273"/>
                    </a:cubicBezTo>
                    <a:cubicBezTo>
                      <a:pt x="84" y="280"/>
                      <a:pt x="82" y="286"/>
                      <a:pt x="80" y="292"/>
                    </a:cubicBezTo>
                    <a:cubicBezTo>
                      <a:pt x="17" y="281"/>
                      <a:pt x="17" y="281"/>
                      <a:pt x="17" y="281"/>
                    </a:cubicBezTo>
                    <a:cubicBezTo>
                      <a:pt x="0" y="377"/>
                      <a:pt x="0" y="377"/>
                      <a:pt x="0" y="377"/>
                    </a:cubicBezTo>
                    <a:cubicBezTo>
                      <a:pt x="63" y="388"/>
                      <a:pt x="63" y="388"/>
                      <a:pt x="63" y="388"/>
                    </a:cubicBezTo>
                    <a:cubicBezTo>
                      <a:pt x="63" y="391"/>
                      <a:pt x="63" y="395"/>
                      <a:pt x="63" y="398"/>
                    </a:cubicBezTo>
                    <a:cubicBezTo>
                      <a:pt x="63" y="401"/>
                      <a:pt x="63" y="405"/>
                      <a:pt x="63" y="408"/>
                    </a:cubicBezTo>
                    <a:cubicBezTo>
                      <a:pt x="0" y="419"/>
                      <a:pt x="0" y="419"/>
                      <a:pt x="0" y="419"/>
                    </a:cubicBezTo>
                    <a:cubicBezTo>
                      <a:pt x="17" y="515"/>
                      <a:pt x="17" y="515"/>
                      <a:pt x="17" y="515"/>
                    </a:cubicBezTo>
                    <a:cubicBezTo>
                      <a:pt x="80" y="504"/>
                      <a:pt x="80" y="504"/>
                      <a:pt x="80" y="504"/>
                    </a:cubicBezTo>
                    <a:cubicBezTo>
                      <a:pt x="82" y="510"/>
                      <a:pt x="84" y="516"/>
                      <a:pt x="87" y="523"/>
                    </a:cubicBezTo>
                    <a:cubicBezTo>
                      <a:pt x="31" y="555"/>
                      <a:pt x="31" y="555"/>
                      <a:pt x="31" y="555"/>
                    </a:cubicBezTo>
                    <a:cubicBezTo>
                      <a:pt x="80" y="639"/>
                      <a:pt x="80" y="639"/>
                      <a:pt x="80" y="639"/>
                    </a:cubicBezTo>
                    <a:cubicBezTo>
                      <a:pt x="135" y="607"/>
                      <a:pt x="135" y="607"/>
                      <a:pt x="135" y="607"/>
                    </a:cubicBezTo>
                    <a:cubicBezTo>
                      <a:pt x="140" y="612"/>
                      <a:pt x="144" y="617"/>
                      <a:pt x="148" y="622"/>
                    </a:cubicBezTo>
                    <a:cubicBezTo>
                      <a:pt x="107" y="671"/>
                      <a:pt x="107" y="671"/>
                      <a:pt x="107" y="671"/>
                    </a:cubicBezTo>
                    <a:cubicBezTo>
                      <a:pt x="181" y="734"/>
                      <a:pt x="181" y="734"/>
                      <a:pt x="181" y="734"/>
                    </a:cubicBezTo>
                    <a:cubicBezTo>
                      <a:pt x="223" y="685"/>
                      <a:pt x="223" y="685"/>
                      <a:pt x="223" y="685"/>
                    </a:cubicBezTo>
                    <a:cubicBezTo>
                      <a:pt x="228" y="688"/>
                      <a:pt x="234" y="692"/>
                      <a:pt x="240" y="695"/>
                    </a:cubicBezTo>
                    <a:cubicBezTo>
                      <a:pt x="218" y="755"/>
                      <a:pt x="218" y="755"/>
                      <a:pt x="218" y="755"/>
                    </a:cubicBezTo>
                    <a:cubicBezTo>
                      <a:pt x="310" y="788"/>
                      <a:pt x="310" y="788"/>
                      <a:pt x="310" y="788"/>
                    </a:cubicBezTo>
                    <a:cubicBezTo>
                      <a:pt x="331" y="728"/>
                      <a:pt x="331" y="728"/>
                      <a:pt x="331" y="728"/>
                    </a:cubicBezTo>
                    <a:cubicBezTo>
                      <a:pt x="338" y="729"/>
                      <a:pt x="345" y="731"/>
                      <a:pt x="351" y="731"/>
                    </a:cubicBezTo>
                    <a:cubicBezTo>
                      <a:pt x="351" y="796"/>
                      <a:pt x="351" y="796"/>
                      <a:pt x="351" y="796"/>
                    </a:cubicBezTo>
                    <a:cubicBezTo>
                      <a:pt x="448" y="796"/>
                      <a:pt x="448" y="796"/>
                      <a:pt x="448" y="796"/>
                    </a:cubicBezTo>
                    <a:cubicBezTo>
                      <a:pt x="448" y="731"/>
                      <a:pt x="448" y="731"/>
                      <a:pt x="448" y="731"/>
                    </a:cubicBezTo>
                    <a:cubicBezTo>
                      <a:pt x="455" y="731"/>
                      <a:pt x="462" y="729"/>
                      <a:pt x="468" y="728"/>
                    </a:cubicBezTo>
                    <a:cubicBezTo>
                      <a:pt x="490" y="788"/>
                      <a:pt x="490" y="788"/>
                      <a:pt x="490" y="788"/>
                    </a:cubicBezTo>
                    <a:cubicBezTo>
                      <a:pt x="582" y="755"/>
                      <a:pt x="582" y="755"/>
                      <a:pt x="582" y="755"/>
                    </a:cubicBezTo>
                    <a:cubicBezTo>
                      <a:pt x="560" y="695"/>
                      <a:pt x="560" y="695"/>
                      <a:pt x="560" y="695"/>
                    </a:cubicBezTo>
                    <a:cubicBezTo>
                      <a:pt x="566" y="692"/>
                      <a:pt x="571" y="688"/>
                      <a:pt x="577" y="685"/>
                    </a:cubicBezTo>
                    <a:cubicBezTo>
                      <a:pt x="618" y="734"/>
                      <a:pt x="618" y="734"/>
                      <a:pt x="618" y="734"/>
                    </a:cubicBezTo>
                    <a:cubicBezTo>
                      <a:pt x="693" y="671"/>
                      <a:pt x="693" y="671"/>
                      <a:pt x="693" y="671"/>
                    </a:cubicBezTo>
                    <a:cubicBezTo>
                      <a:pt x="651" y="622"/>
                      <a:pt x="651" y="622"/>
                      <a:pt x="651" y="622"/>
                    </a:cubicBezTo>
                    <a:cubicBezTo>
                      <a:pt x="656" y="617"/>
                      <a:pt x="660" y="612"/>
                      <a:pt x="664" y="607"/>
                    </a:cubicBezTo>
                    <a:cubicBezTo>
                      <a:pt x="720" y="639"/>
                      <a:pt x="720" y="639"/>
                      <a:pt x="720" y="639"/>
                    </a:cubicBezTo>
                    <a:cubicBezTo>
                      <a:pt x="769" y="555"/>
                      <a:pt x="769" y="555"/>
                      <a:pt x="769" y="555"/>
                    </a:cubicBezTo>
                    <a:cubicBezTo>
                      <a:pt x="713" y="523"/>
                      <a:pt x="713" y="523"/>
                      <a:pt x="713" y="523"/>
                    </a:cubicBezTo>
                    <a:cubicBezTo>
                      <a:pt x="715" y="516"/>
                      <a:pt x="718" y="510"/>
                      <a:pt x="720" y="504"/>
                    </a:cubicBezTo>
                    <a:cubicBezTo>
                      <a:pt x="783" y="515"/>
                      <a:pt x="783" y="515"/>
                      <a:pt x="783" y="515"/>
                    </a:cubicBezTo>
                    <a:cubicBezTo>
                      <a:pt x="800" y="419"/>
                      <a:pt x="800" y="419"/>
                      <a:pt x="800" y="419"/>
                    </a:cubicBezTo>
                    <a:cubicBezTo>
                      <a:pt x="737" y="408"/>
                      <a:pt x="737" y="408"/>
                      <a:pt x="737" y="408"/>
                    </a:cubicBezTo>
                    <a:cubicBezTo>
                      <a:pt x="737" y="405"/>
                      <a:pt x="737" y="401"/>
                      <a:pt x="737" y="398"/>
                    </a:cubicBezTo>
                    <a:cubicBezTo>
                      <a:pt x="737" y="395"/>
                      <a:pt x="737" y="391"/>
                      <a:pt x="737" y="388"/>
                    </a:cubicBezTo>
                    <a:cubicBezTo>
                      <a:pt x="800" y="377"/>
                      <a:pt x="800" y="377"/>
                      <a:pt x="800" y="377"/>
                    </a:cubicBezTo>
                    <a:cubicBezTo>
                      <a:pt x="783" y="281"/>
                      <a:pt x="783" y="281"/>
                      <a:pt x="783" y="281"/>
                    </a:cubicBezTo>
                    <a:lnTo>
                      <a:pt x="720" y="292"/>
                    </a:lnTo>
                    <a:close/>
                    <a:moveTo>
                      <a:pt x="674" y="398"/>
                    </a:moveTo>
                    <a:cubicBezTo>
                      <a:pt x="674" y="549"/>
                      <a:pt x="551" y="672"/>
                      <a:pt x="400" y="672"/>
                    </a:cubicBezTo>
                    <a:cubicBezTo>
                      <a:pt x="248" y="672"/>
                      <a:pt x="126" y="549"/>
                      <a:pt x="126" y="398"/>
                    </a:cubicBezTo>
                    <a:cubicBezTo>
                      <a:pt x="126" y="247"/>
                      <a:pt x="248" y="124"/>
                      <a:pt x="400" y="124"/>
                    </a:cubicBezTo>
                    <a:cubicBezTo>
                      <a:pt x="551" y="124"/>
                      <a:pt x="674" y="247"/>
                      <a:pt x="674" y="398"/>
                    </a:cubicBezTo>
                    <a:close/>
                  </a:path>
                </a:pathLst>
              </a:custGeom>
              <a:solidFill>
                <a:srgbClr val="C00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55" tIns="34278" rIns="68555" bIns="34278" numCol="1" spcCol="0" rtlCol="0" fromWordArt="0" anchor="ctr" anchorCtr="0" forceAA="0" compatLnSpc="1">
                <a:noAutofit/>
              </a:bodyPr>
              <a:lstStyle/>
              <a:p>
                <a:pPr algn="ctr" defTabSz="914400">
                  <a:defRPr/>
                </a:pPr>
                <a:endParaRPr lang="zh-CN" altLang="en-US">
                  <a:solidFill>
                    <a:prstClr val="black">
                      <a:lumMod val="75000"/>
                      <a:lumOff val="25000"/>
                    </a:prstClr>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47" name="椭圆 46"/>
              <p:cNvSpPr/>
              <p:nvPr/>
            </p:nvSpPr>
            <p:spPr>
              <a:xfrm>
                <a:off x="4126125" y="827777"/>
                <a:ext cx="851252" cy="851251"/>
              </a:xfrm>
              <a:prstGeom prst="ellipse">
                <a:avLst/>
              </a:prstGeom>
              <a:solidFill>
                <a:srgbClr val="C00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55" tIns="34278" rIns="68555" bIns="34278" rtlCol="0" anchor="ctr"/>
              <a:lstStyle/>
              <a:p>
                <a:pPr algn="ctr" defTabSz="914400">
                  <a:defRPr/>
                </a:pPr>
                <a:endParaRPr lang="zh-CN" altLang="en-US">
                  <a:solidFill>
                    <a:prstClr val="black">
                      <a:lumMod val="75000"/>
                      <a:lumOff val="25000"/>
                    </a:prstClr>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48" name="矩形 47"/>
              <p:cNvSpPr/>
              <p:nvPr/>
            </p:nvSpPr>
            <p:spPr>
              <a:xfrm>
                <a:off x="4061773" y="862937"/>
                <a:ext cx="979957" cy="778946"/>
              </a:xfrm>
              <a:prstGeom prst="rect">
                <a:avLst/>
              </a:prstGeom>
            </p:spPr>
            <p:txBody>
              <a:bodyPr wrap="square">
                <a:spAutoFit/>
              </a:bodyPr>
              <a:lstStyle/>
              <a:p>
                <a:pPr algn="ctr" defTabSz="914400">
                  <a:defRPr/>
                </a:pPr>
                <a:r>
                  <a:rPr lang="zh-CN" altLang="en-US" sz="4000" b="1">
                    <a:gradFill>
                      <a:gsLst>
                        <a:gs pos="47000">
                          <a:prstClr val="white">
                            <a:lumMod val="95000"/>
                          </a:prstClr>
                        </a:gs>
                        <a:gs pos="0">
                          <a:prstClr val="white"/>
                        </a:gs>
                        <a:gs pos="100000">
                          <a:prstClr val="white"/>
                        </a:gs>
                      </a:gsLst>
                      <a:lin ang="5400000" scaled="0"/>
                    </a:gradFill>
                    <a:latin typeface="字魂160号-檀宋" panose="00000500000000000000" pitchFamily="2" charset="-122"/>
                    <a:ea typeface="字魂160号-檀宋" panose="00000500000000000000" pitchFamily="2" charset="-122"/>
                    <a:sym typeface="字魂160号-檀宋" panose="00000500000000000000" pitchFamily="2" charset="-122"/>
                  </a:rPr>
                  <a:t>前</a:t>
                </a:r>
              </a:p>
            </p:txBody>
          </p:sp>
        </p:grpSp>
        <p:grpSp>
          <p:nvGrpSpPr>
            <p:cNvPr id="17" name="组合 16"/>
            <p:cNvGrpSpPr/>
            <p:nvPr/>
          </p:nvGrpSpPr>
          <p:grpSpPr>
            <a:xfrm>
              <a:off x="5075155" y="1081002"/>
              <a:ext cx="990520" cy="986105"/>
              <a:chOff x="4006579" y="710660"/>
              <a:chExt cx="1090345" cy="1085485"/>
            </a:xfrm>
          </p:grpSpPr>
          <p:sp>
            <p:nvSpPr>
              <p:cNvPr id="43" name="Freeform 22"/>
              <p:cNvSpPr>
                <a:spLocks noEditPoints="1"/>
              </p:cNvSpPr>
              <p:nvPr/>
            </p:nvSpPr>
            <p:spPr bwMode="auto">
              <a:xfrm>
                <a:off x="4006579" y="710660"/>
                <a:ext cx="1090345" cy="1085485"/>
              </a:xfrm>
              <a:custGeom>
                <a:avLst/>
                <a:gdLst>
                  <a:gd name="T0" fmla="*/ 713 w 800"/>
                  <a:gd name="T1" fmla="*/ 273 h 796"/>
                  <a:gd name="T2" fmla="*/ 720 w 800"/>
                  <a:gd name="T3" fmla="*/ 157 h 796"/>
                  <a:gd name="T4" fmla="*/ 651 w 800"/>
                  <a:gd name="T5" fmla="*/ 174 h 796"/>
                  <a:gd name="T6" fmla="*/ 618 w 800"/>
                  <a:gd name="T7" fmla="*/ 62 h 796"/>
                  <a:gd name="T8" fmla="*/ 560 w 800"/>
                  <a:gd name="T9" fmla="*/ 101 h 796"/>
                  <a:gd name="T10" fmla="*/ 490 w 800"/>
                  <a:gd name="T11" fmla="*/ 8 h 796"/>
                  <a:gd name="T12" fmla="*/ 448 w 800"/>
                  <a:gd name="T13" fmla="*/ 65 h 796"/>
                  <a:gd name="T14" fmla="*/ 351 w 800"/>
                  <a:gd name="T15" fmla="*/ 0 h 796"/>
                  <a:gd name="T16" fmla="*/ 331 w 800"/>
                  <a:gd name="T17" fmla="*/ 68 h 796"/>
                  <a:gd name="T18" fmla="*/ 218 w 800"/>
                  <a:gd name="T19" fmla="*/ 41 h 796"/>
                  <a:gd name="T20" fmla="*/ 223 w 800"/>
                  <a:gd name="T21" fmla="*/ 111 h 796"/>
                  <a:gd name="T22" fmla="*/ 107 w 800"/>
                  <a:gd name="T23" fmla="*/ 125 h 796"/>
                  <a:gd name="T24" fmla="*/ 135 w 800"/>
                  <a:gd name="T25" fmla="*/ 189 h 796"/>
                  <a:gd name="T26" fmla="*/ 31 w 800"/>
                  <a:gd name="T27" fmla="*/ 241 h 796"/>
                  <a:gd name="T28" fmla="*/ 80 w 800"/>
                  <a:gd name="T29" fmla="*/ 292 h 796"/>
                  <a:gd name="T30" fmla="*/ 0 w 800"/>
                  <a:gd name="T31" fmla="*/ 377 h 796"/>
                  <a:gd name="T32" fmla="*/ 63 w 800"/>
                  <a:gd name="T33" fmla="*/ 398 h 796"/>
                  <a:gd name="T34" fmla="*/ 0 w 800"/>
                  <a:gd name="T35" fmla="*/ 419 h 796"/>
                  <a:gd name="T36" fmla="*/ 80 w 800"/>
                  <a:gd name="T37" fmla="*/ 504 h 796"/>
                  <a:gd name="T38" fmla="*/ 31 w 800"/>
                  <a:gd name="T39" fmla="*/ 555 h 796"/>
                  <a:gd name="T40" fmla="*/ 135 w 800"/>
                  <a:gd name="T41" fmla="*/ 607 h 796"/>
                  <a:gd name="T42" fmla="*/ 107 w 800"/>
                  <a:gd name="T43" fmla="*/ 671 h 796"/>
                  <a:gd name="T44" fmla="*/ 223 w 800"/>
                  <a:gd name="T45" fmla="*/ 685 h 796"/>
                  <a:gd name="T46" fmla="*/ 218 w 800"/>
                  <a:gd name="T47" fmla="*/ 755 h 796"/>
                  <a:gd name="T48" fmla="*/ 331 w 800"/>
                  <a:gd name="T49" fmla="*/ 728 h 796"/>
                  <a:gd name="T50" fmla="*/ 351 w 800"/>
                  <a:gd name="T51" fmla="*/ 796 h 796"/>
                  <a:gd name="T52" fmla="*/ 448 w 800"/>
                  <a:gd name="T53" fmla="*/ 731 h 796"/>
                  <a:gd name="T54" fmla="*/ 490 w 800"/>
                  <a:gd name="T55" fmla="*/ 788 h 796"/>
                  <a:gd name="T56" fmla="*/ 560 w 800"/>
                  <a:gd name="T57" fmla="*/ 695 h 796"/>
                  <a:gd name="T58" fmla="*/ 618 w 800"/>
                  <a:gd name="T59" fmla="*/ 734 h 796"/>
                  <a:gd name="T60" fmla="*/ 651 w 800"/>
                  <a:gd name="T61" fmla="*/ 622 h 796"/>
                  <a:gd name="T62" fmla="*/ 720 w 800"/>
                  <a:gd name="T63" fmla="*/ 639 h 796"/>
                  <a:gd name="T64" fmla="*/ 713 w 800"/>
                  <a:gd name="T65" fmla="*/ 523 h 796"/>
                  <a:gd name="T66" fmla="*/ 783 w 800"/>
                  <a:gd name="T67" fmla="*/ 515 h 796"/>
                  <a:gd name="T68" fmla="*/ 737 w 800"/>
                  <a:gd name="T69" fmla="*/ 408 h 796"/>
                  <a:gd name="T70" fmla="*/ 737 w 800"/>
                  <a:gd name="T71" fmla="*/ 388 h 796"/>
                  <a:gd name="T72" fmla="*/ 783 w 800"/>
                  <a:gd name="T73" fmla="*/ 281 h 796"/>
                  <a:gd name="T74" fmla="*/ 674 w 800"/>
                  <a:gd name="T75" fmla="*/ 398 h 796"/>
                  <a:gd name="T76" fmla="*/ 126 w 800"/>
                  <a:gd name="T77" fmla="*/ 398 h 796"/>
                  <a:gd name="T78" fmla="*/ 674 w 800"/>
                  <a:gd name="T79" fmla="*/ 398 h 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00" h="796">
                    <a:moveTo>
                      <a:pt x="720" y="292"/>
                    </a:moveTo>
                    <a:cubicBezTo>
                      <a:pt x="718" y="286"/>
                      <a:pt x="715" y="280"/>
                      <a:pt x="713" y="273"/>
                    </a:cubicBezTo>
                    <a:cubicBezTo>
                      <a:pt x="769" y="241"/>
                      <a:pt x="769" y="241"/>
                      <a:pt x="769" y="241"/>
                    </a:cubicBezTo>
                    <a:cubicBezTo>
                      <a:pt x="720" y="157"/>
                      <a:pt x="720" y="157"/>
                      <a:pt x="720" y="157"/>
                    </a:cubicBezTo>
                    <a:cubicBezTo>
                      <a:pt x="664" y="189"/>
                      <a:pt x="664" y="189"/>
                      <a:pt x="664" y="189"/>
                    </a:cubicBezTo>
                    <a:cubicBezTo>
                      <a:pt x="660" y="184"/>
                      <a:pt x="656" y="179"/>
                      <a:pt x="651" y="174"/>
                    </a:cubicBezTo>
                    <a:cubicBezTo>
                      <a:pt x="693" y="125"/>
                      <a:pt x="693" y="125"/>
                      <a:pt x="693" y="125"/>
                    </a:cubicBezTo>
                    <a:cubicBezTo>
                      <a:pt x="618" y="62"/>
                      <a:pt x="618" y="62"/>
                      <a:pt x="618" y="62"/>
                    </a:cubicBezTo>
                    <a:cubicBezTo>
                      <a:pt x="577" y="111"/>
                      <a:pt x="577" y="111"/>
                      <a:pt x="577" y="111"/>
                    </a:cubicBezTo>
                    <a:cubicBezTo>
                      <a:pt x="571" y="108"/>
                      <a:pt x="566" y="104"/>
                      <a:pt x="560" y="101"/>
                    </a:cubicBezTo>
                    <a:cubicBezTo>
                      <a:pt x="582" y="41"/>
                      <a:pt x="582" y="41"/>
                      <a:pt x="582" y="41"/>
                    </a:cubicBezTo>
                    <a:cubicBezTo>
                      <a:pt x="490" y="8"/>
                      <a:pt x="490" y="8"/>
                      <a:pt x="490" y="8"/>
                    </a:cubicBezTo>
                    <a:cubicBezTo>
                      <a:pt x="468" y="68"/>
                      <a:pt x="468" y="68"/>
                      <a:pt x="468" y="68"/>
                    </a:cubicBezTo>
                    <a:cubicBezTo>
                      <a:pt x="462" y="67"/>
                      <a:pt x="455" y="66"/>
                      <a:pt x="448" y="65"/>
                    </a:cubicBezTo>
                    <a:cubicBezTo>
                      <a:pt x="448" y="0"/>
                      <a:pt x="448" y="0"/>
                      <a:pt x="448" y="0"/>
                    </a:cubicBezTo>
                    <a:cubicBezTo>
                      <a:pt x="351" y="0"/>
                      <a:pt x="351" y="0"/>
                      <a:pt x="351" y="0"/>
                    </a:cubicBezTo>
                    <a:cubicBezTo>
                      <a:pt x="351" y="65"/>
                      <a:pt x="351" y="65"/>
                      <a:pt x="351" y="65"/>
                    </a:cubicBezTo>
                    <a:cubicBezTo>
                      <a:pt x="345" y="66"/>
                      <a:pt x="338" y="67"/>
                      <a:pt x="331" y="68"/>
                    </a:cubicBezTo>
                    <a:cubicBezTo>
                      <a:pt x="309" y="8"/>
                      <a:pt x="309" y="8"/>
                      <a:pt x="309" y="8"/>
                    </a:cubicBezTo>
                    <a:cubicBezTo>
                      <a:pt x="218" y="41"/>
                      <a:pt x="218" y="41"/>
                      <a:pt x="218" y="41"/>
                    </a:cubicBezTo>
                    <a:cubicBezTo>
                      <a:pt x="240" y="101"/>
                      <a:pt x="240" y="101"/>
                      <a:pt x="240" y="101"/>
                    </a:cubicBezTo>
                    <a:cubicBezTo>
                      <a:pt x="234" y="104"/>
                      <a:pt x="228" y="108"/>
                      <a:pt x="223" y="111"/>
                    </a:cubicBezTo>
                    <a:cubicBezTo>
                      <a:pt x="181" y="62"/>
                      <a:pt x="181" y="62"/>
                      <a:pt x="181" y="62"/>
                    </a:cubicBezTo>
                    <a:cubicBezTo>
                      <a:pt x="107" y="125"/>
                      <a:pt x="107" y="125"/>
                      <a:pt x="107" y="125"/>
                    </a:cubicBezTo>
                    <a:cubicBezTo>
                      <a:pt x="148" y="174"/>
                      <a:pt x="148" y="174"/>
                      <a:pt x="148" y="174"/>
                    </a:cubicBezTo>
                    <a:cubicBezTo>
                      <a:pt x="144" y="179"/>
                      <a:pt x="140" y="184"/>
                      <a:pt x="135" y="189"/>
                    </a:cubicBezTo>
                    <a:cubicBezTo>
                      <a:pt x="80" y="157"/>
                      <a:pt x="80" y="157"/>
                      <a:pt x="80" y="157"/>
                    </a:cubicBezTo>
                    <a:cubicBezTo>
                      <a:pt x="31" y="241"/>
                      <a:pt x="31" y="241"/>
                      <a:pt x="31" y="241"/>
                    </a:cubicBezTo>
                    <a:cubicBezTo>
                      <a:pt x="87" y="273"/>
                      <a:pt x="87" y="273"/>
                      <a:pt x="87" y="273"/>
                    </a:cubicBezTo>
                    <a:cubicBezTo>
                      <a:pt x="84" y="280"/>
                      <a:pt x="82" y="286"/>
                      <a:pt x="80" y="292"/>
                    </a:cubicBezTo>
                    <a:cubicBezTo>
                      <a:pt x="17" y="281"/>
                      <a:pt x="17" y="281"/>
                      <a:pt x="17" y="281"/>
                    </a:cubicBezTo>
                    <a:cubicBezTo>
                      <a:pt x="0" y="377"/>
                      <a:pt x="0" y="377"/>
                      <a:pt x="0" y="377"/>
                    </a:cubicBezTo>
                    <a:cubicBezTo>
                      <a:pt x="63" y="388"/>
                      <a:pt x="63" y="388"/>
                      <a:pt x="63" y="388"/>
                    </a:cubicBezTo>
                    <a:cubicBezTo>
                      <a:pt x="63" y="391"/>
                      <a:pt x="63" y="395"/>
                      <a:pt x="63" y="398"/>
                    </a:cubicBezTo>
                    <a:cubicBezTo>
                      <a:pt x="63" y="401"/>
                      <a:pt x="63" y="405"/>
                      <a:pt x="63" y="408"/>
                    </a:cubicBezTo>
                    <a:cubicBezTo>
                      <a:pt x="0" y="419"/>
                      <a:pt x="0" y="419"/>
                      <a:pt x="0" y="419"/>
                    </a:cubicBezTo>
                    <a:cubicBezTo>
                      <a:pt x="17" y="515"/>
                      <a:pt x="17" y="515"/>
                      <a:pt x="17" y="515"/>
                    </a:cubicBezTo>
                    <a:cubicBezTo>
                      <a:pt x="80" y="504"/>
                      <a:pt x="80" y="504"/>
                      <a:pt x="80" y="504"/>
                    </a:cubicBezTo>
                    <a:cubicBezTo>
                      <a:pt x="82" y="510"/>
                      <a:pt x="84" y="516"/>
                      <a:pt x="87" y="523"/>
                    </a:cubicBezTo>
                    <a:cubicBezTo>
                      <a:pt x="31" y="555"/>
                      <a:pt x="31" y="555"/>
                      <a:pt x="31" y="555"/>
                    </a:cubicBezTo>
                    <a:cubicBezTo>
                      <a:pt x="80" y="639"/>
                      <a:pt x="80" y="639"/>
                      <a:pt x="80" y="639"/>
                    </a:cubicBezTo>
                    <a:cubicBezTo>
                      <a:pt x="135" y="607"/>
                      <a:pt x="135" y="607"/>
                      <a:pt x="135" y="607"/>
                    </a:cubicBezTo>
                    <a:cubicBezTo>
                      <a:pt x="140" y="612"/>
                      <a:pt x="144" y="617"/>
                      <a:pt x="148" y="622"/>
                    </a:cubicBezTo>
                    <a:cubicBezTo>
                      <a:pt x="107" y="671"/>
                      <a:pt x="107" y="671"/>
                      <a:pt x="107" y="671"/>
                    </a:cubicBezTo>
                    <a:cubicBezTo>
                      <a:pt x="181" y="734"/>
                      <a:pt x="181" y="734"/>
                      <a:pt x="181" y="734"/>
                    </a:cubicBezTo>
                    <a:cubicBezTo>
                      <a:pt x="223" y="685"/>
                      <a:pt x="223" y="685"/>
                      <a:pt x="223" y="685"/>
                    </a:cubicBezTo>
                    <a:cubicBezTo>
                      <a:pt x="228" y="688"/>
                      <a:pt x="234" y="692"/>
                      <a:pt x="240" y="695"/>
                    </a:cubicBezTo>
                    <a:cubicBezTo>
                      <a:pt x="218" y="755"/>
                      <a:pt x="218" y="755"/>
                      <a:pt x="218" y="755"/>
                    </a:cubicBezTo>
                    <a:cubicBezTo>
                      <a:pt x="310" y="788"/>
                      <a:pt x="310" y="788"/>
                      <a:pt x="310" y="788"/>
                    </a:cubicBezTo>
                    <a:cubicBezTo>
                      <a:pt x="331" y="728"/>
                      <a:pt x="331" y="728"/>
                      <a:pt x="331" y="728"/>
                    </a:cubicBezTo>
                    <a:cubicBezTo>
                      <a:pt x="338" y="729"/>
                      <a:pt x="345" y="731"/>
                      <a:pt x="351" y="731"/>
                    </a:cubicBezTo>
                    <a:cubicBezTo>
                      <a:pt x="351" y="796"/>
                      <a:pt x="351" y="796"/>
                      <a:pt x="351" y="796"/>
                    </a:cubicBezTo>
                    <a:cubicBezTo>
                      <a:pt x="448" y="796"/>
                      <a:pt x="448" y="796"/>
                      <a:pt x="448" y="796"/>
                    </a:cubicBezTo>
                    <a:cubicBezTo>
                      <a:pt x="448" y="731"/>
                      <a:pt x="448" y="731"/>
                      <a:pt x="448" y="731"/>
                    </a:cubicBezTo>
                    <a:cubicBezTo>
                      <a:pt x="455" y="731"/>
                      <a:pt x="462" y="729"/>
                      <a:pt x="468" y="728"/>
                    </a:cubicBezTo>
                    <a:cubicBezTo>
                      <a:pt x="490" y="788"/>
                      <a:pt x="490" y="788"/>
                      <a:pt x="490" y="788"/>
                    </a:cubicBezTo>
                    <a:cubicBezTo>
                      <a:pt x="582" y="755"/>
                      <a:pt x="582" y="755"/>
                      <a:pt x="582" y="755"/>
                    </a:cubicBezTo>
                    <a:cubicBezTo>
                      <a:pt x="560" y="695"/>
                      <a:pt x="560" y="695"/>
                      <a:pt x="560" y="695"/>
                    </a:cubicBezTo>
                    <a:cubicBezTo>
                      <a:pt x="566" y="692"/>
                      <a:pt x="571" y="688"/>
                      <a:pt x="577" y="685"/>
                    </a:cubicBezTo>
                    <a:cubicBezTo>
                      <a:pt x="618" y="734"/>
                      <a:pt x="618" y="734"/>
                      <a:pt x="618" y="734"/>
                    </a:cubicBezTo>
                    <a:cubicBezTo>
                      <a:pt x="693" y="671"/>
                      <a:pt x="693" y="671"/>
                      <a:pt x="693" y="671"/>
                    </a:cubicBezTo>
                    <a:cubicBezTo>
                      <a:pt x="651" y="622"/>
                      <a:pt x="651" y="622"/>
                      <a:pt x="651" y="622"/>
                    </a:cubicBezTo>
                    <a:cubicBezTo>
                      <a:pt x="656" y="617"/>
                      <a:pt x="660" y="612"/>
                      <a:pt x="664" y="607"/>
                    </a:cubicBezTo>
                    <a:cubicBezTo>
                      <a:pt x="720" y="639"/>
                      <a:pt x="720" y="639"/>
                      <a:pt x="720" y="639"/>
                    </a:cubicBezTo>
                    <a:cubicBezTo>
                      <a:pt x="769" y="555"/>
                      <a:pt x="769" y="555"/>
                      <a:pt x="769" y="555"/>
                    </a:cubicBezTo>
                    <a:cubicBezTo>
                      <a:pt x="713" y="523"/>
                      <a:pt x="713" y="523"/>
                      <a:pt x="713" y="523"/>
                    </a:cubicBezTo>
                    <a:cubicBezTo>
                      <a:pt x="715" y="516"/>
                      <a:pt x="718" y="510"/>
                      <a:pt x="720" y="504"/>
                    </a:cubicBezTo>
                    <a:cubicBezTo>
                      <a:pt x="783" y="515"/>
                      <a:pt x="783" y="515"/>
                      <a:pt x="783" y="515"/>
                    </a:cubicBezTo>
                    <a:cubicBezTo>
                      <a:pt x="800" y="419"/>
                      <a:pt x="800" y="419"/>
                      <a:pt x="800" y="419"/>
                    </a:cubicBezTo>
                    <a:cubicBezTo>
                      <a:pt x="737" y="408"/>
                      <a:pt x="737" y="408"/>
                      <a:pt x="737" y="408"/>
                    </a:cubicBezTo>
                    <a:cubicBezTo>
                      <a:pt x="737" y="405"/>
                      <a:pt x="737" y="401"/>
                      <a:pt x="737" y="398"/>
                    </a:cubicBezTo>
                    <a:cubicBezTo>
                      <a:pt x="737" y="395"/>
                      <a:pt x="737" y="391"/>
                      <a:pt x="737" y="388"/>
                    </a:cubicBezTo>
                    <a:cubicBezTo>
                      <a:pt x="800" y="377"/>
                      <a:pt x="800" y="377"/>
                      <a:pt x="800" y="377"/>
                    </a:cubicBezTo>
                    <a:cubicBezTo>
                      <a:pt x="783" y="281"/>
                      <a:pt x="783" y="281"/>
                      <a:pt x="783" y="281"/>
                    </a:cubicBezTo>
                    <a:lnTo>
                      <a:pt x="720" y="292"/>
                    </a:lnTo>
                    <a:close/>
                    <a:moveTo>
                      <a:pt x="674" y="398"/>
                    </a:moveTo>
                    <a:cubicBezTo>
                      <a:pt x="674" y="549"/>
                      <a:pt x="551" y="672"/>
                      <a:pt x="400" y="672"/>
                    </a:cubicBezTo>
                    <a:cubicBezTo>
                      <a:pt x="248" y="672"/>
                      <a:pt x="126" y="549"/>
                      <a:pt x="126" y="398"/>
                    </a:cubicBezTo>
                    <a:cubicBezTo>
                      <a:pt x="126" y="247"/>
                      <a:pt x="248" y="124"/>
                      <a:pt x="400" y="124"/>
                    </a:cubicBezTo>
                    <a:cubicBezTo>
                      <a:pt x="551" y="124"/>
                      <a:pt x="674" y="247"/>
                      <a:pt x="674" y="398"/>
                    </a:cubicBezTo>
                    <a:close/>
                  </a:path>
                </a:pathLst>
              </a:custGeom>
              <a:solidFill>
                <a:srgbClr val="C00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55" tIns="34278" rIns="68555" bIns="34278" numCol="1" spcCol="0" rtlCol="0" fromWordArt="0" anchor="ctr" anchorCtr="0" forceAA="0" compatLnSpc="1">
                <a:noAutofit/>
              </a:bodyPr>
              <a:lstStyle/>
              <a:p>
                <a:pPr algn="ctr" defTabSz="914400">
                  <a:defRPr/>
                </a:pPr>
                <a:endParaRPr lang="zh-CN" altLang="en-US">
                  <a:solidFill>
                    <a:prstClr val="black">
                      <a:lumMod val="75000"/>
                      <a:lumOff val="25000"/>
                    </a:prstClr>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44" name="椭圆 43"/>
              <p:cNvSpPr/>
              <p:nvPr/>
            </p:nvSpPr>
            <p:spPr>
              <a:xfrm>
                <a:off x="4126125" y="827777"/>
                <a:ext cx="851252" cy="851251"/>
              </a:xfrm>
              <a:prstGeom prst="ellipse">
                <a:avLst/>
              </a:prstGeom>
              <a:solidFill>
                <a:srgbClr val="C00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55" tIns="34278" rIns="68555" bIns="34278" rtlCol="0" anchor="ctr"/>
              <a:lstStyle/>
              <a:p>
                <a:pPr algn="ctr" defTabSz="914400">
                  <a:defRPr/>
                </a:pPr>
                <a:endParaRPr lang="zh-CN" altLang="en-US">
                  <a:solidFill>
                    <a:prstClr val="black">
                      <a:lumMod val="75000"/>
                      <a:lumOff val="25000"/>
                    </a:prstClr>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45" name="矩形 44"/>
              <p:cNvSpPr/>
              <p:nvPr/>
            </p:nvSpPr>
            <p:spPr>
              <a:xfrm>
                <a:off x="4061773" y="846966"/>
                <a:ext cx="979957" cy="778946"/>
              </a:xfrm>
              <a:prstGeom prst="rect">
                <a:avLst/>
              </a:prstGeom>
            </p:spPr>
            <p:txBody>
              <a:bodyPr wrap="square">
                <a:spAutoFit/>
              </a:bodyPr>
              <a:lstStyle/>
              <a:p>
                <a:pPr algn="ctr" defTabSz="914400">
                  <a:defRPr/>
                </a:pPr>
                <a:r>
                  <a:rPr lang="zh-CN" altLang="en-US" sz="4000" b="1">
                    <a:gradFill>
                      <a:gsLst>
                        <a:gs pos="47000">
                          <a:prstClr val="white">
                            <a:lumMod val="95000"/>
                          </a:prstClr>
                        </a:gs>
                        <a:gs pos="0">
                          <a:prstClr val="white"/>
                        </a:gs>
                        <a:gs pos="100000">
                          <a:prstClr val="white"/>
                        </a:gs>
                      </a:gsLst>
                      <a:lin ang="5400000" scaled="0"/>
                    </a:gradFill>
                    <a:latin typeface="字魂160号-檀宋" panose="00000500000000000000" pitchFamily="2" charset="-122"/>
                    <a:ea typeface="字魂160号-檀宋" panose="00000500000000000000" pitchFamily="2" charset="-122"/>
                    <a:sym typeface="字魂160号-檀宋" panose="00000500000000000000" pitchFamily="2" charset="-122"/>
                  </a:rPr>
                  <a:t>言</a:t>
                </a:r>
              </a:p>
            </p:txBody>
          </p:sp>
        </p:grpSp>
        <p:grpSp>
          <p:nvGrpSpPr>
            <p:cNvPr id="18" name="组合 17"/>
            <p:cNvGrpSpPr/>
            <p:nvPr/>
          </p:nvGrpSpPr>
          <p:grpSpPr>
            <a:xfrm>
              <a:off x="6183904" y="1068818"/>
              <a:ext cx="990520" cy="986105"/>
              <a:chOff x="4006579" y="710660"/>
              <a:chExt cx="1090345" cy="1085485"/>
            </a:xfrm>
          </p:grpSpPr>
          <p:sp>
            <p:nvSpPr>
              <p:cNvPr id="40" name="Freeform 22"/>
              <p:cNvSpPr>
                <a:spLocks noEditPoints="1"/>
              </p:cNvSpPr>
              <p:nvPr/>
            </p:nvSpPr>
            <p:spPr bwMode="auto">
              <a:xfrm>
                <a:off x="4006579" y="710660"/>
                <a:ext cx="1090345" cy="1085485"/>
              </a:xfrm>
              <a:custGeom>
                <a:avLst/>
                <a:gdLst>
                  <a:gd name="T0" fmla="*/ 713 w 800"/>
                  <a:gd name="T1" fmla="*/ 273 h 796"/>
                  <a:gd name="T2" fmla="*/ 720 w 800"/>
                  <a:gd name="T3" fmla="*/ 157 h 796"/>
                  <a:gd name="T4" fmla="*/ 651 w 800"/>
                  <a:gd name="T5" fmla="*/ 174 h 796"/>
                  <a:gd name="T6" fmla="*/ 618 w 800"/>
                  <a:gd name="T7" fmla="*/ 62 h 796"/>
                  <a:gd name="T8" fmla="*/ 560 w 800"/>
                  <a:gd name="T9" fmla="*/ 101 h 796"/>
                  <a:gd name="T10" fmla="*/ 490 w 800"/>
                  <a:gd name="T11" fmla="*/ 8 h 796"/>
                  <a:gd name="T12" fmla="*/ 448 w 800"/>
                  <a:gd name="T13" fmla="*/ 65 h 796"/>
                  <a:gd name="T14" fmla="*/ 351 w 800"/>
                  <a:gd name="T15" fmla="*/ 0 h 796"/>
                  <a:gd name="T16" fmla="*/ 331 w 800"/>
                  <a:gd name="T17" fmla="*/ 68 h 796"/>
                  <a:gd name="T18" fmla="*/ 218 w 800"/>
                  <a:gd name="T19" fmla="*/ 41 h 796"/>
                  <a:gd name="T20" fmla="*/ 223 w 800"/>
                  <a:gd name="T21" fmla="*/ 111 h 796"/>
                  <a:gd name="T22" fmla="*/ 107 w 800"/>
                  <a:gd name="T23" fmla="*/ 125 h 796"/>
                  <a:gd name="T24" fmla="*/ 135 w 800"/>
                  <a:gd name="T25" fmla="*/ 189 h 796"/>
                  <a:gd name="T26" fmla="*/ 31 w 800"/>
                  <a:gd name="T27" fmla="*/ 241 h 796"/>
                  <a:gd name="T28" fmla="*/ 80 w 800"/>
                  <a:gd name="T29" fmla="*/ 292 h 796"/>
                  <a:gd name="T30" fmla="*/ 0 w 800"/>
                  <a:gd name="T31" fmla="*/ 377 h 796"/>
                  <a:gd name="T32" fmla="*/ 63 w 800"/>
                  <a:gd name="T33" fmla="*/ 398 h 796"/>
                  <a:gd name="T34" fmla="*/ 0 w 800"/>
                  <a:gd name="T35" fmla="*/ 419 h 796"/>
                  <a:gd name="T36" fmla="*/ 80 w 800"/>
                  <a:gd name="T37" fmla="*/ 504 h 796"/>
                  <a:gd name="T38" fmla="*/ 31 w 800"/>
                  <a:gd name="T39" fmla="*/ 555 h 796"/>
                  <a:gd name="T40" fmla="*/ 135 w 800"/>
                  <a:gd name="T41" fmla="*/ 607 h 796"/>
                  <a:gd name="T42" fmla="*/ 107 w 800"/>
                  <a:gd name="T43" fmla="*/ 671 h 796"/>
                  <a:gd name="T44" fmla="*/ 223 w 800"/>
                  <a:gd name="T45" fmla="*/ 685 h 796"/>
                  <a:gd name="T46" fmla="*/ 218 w 800"/>
                  <a:gd name="T47" fmla="*/ 755 h 796"/>
                  <a:gd name="T48" fmla="*/ 331 w 800"/>
                  <a:gd name="T49" fmla="*/ 728 h 796"/>
                  <a:gd name="T50" fmla="*/ 351 w 800"/>
                  <a:gd name="T51" fmla="*/ 796 h 796"/>
                  <a:gd name="T52" fmla="*/ 448 w 800"/>
                  <a:gd name="T53" fmla="*/ 731 h 796"/>
                  <a:gd name="T54" fmla="*/ 490 w 800"/>
                  <a:gd name="T55" fmla="*/ 788 h 796"/>
                  <a:gd name="T56" fmla="*/ 560 w 800"/>
                  <a:gd name="T57" fmla="*/ 695 h 796"/>
                  <a:gd name="T58" fmla="*/ 618 w 800"/>
                  <a:gd name="T59" fmla="*/ 734 h 796"/>
                  <a:gd name="T60" fmla="*/ 651 w 800"/>
                  <a:gd name="T61" fmla="*/ 622 h 796"/>
                  <a:gd name="T62" fmla="*/ 720 w 800"/>
                  <a:gd name="T63" fmla="*/ 639 h 796"/>
                  <a:gd name="T64" fmla="*/ 713 w 800"/>
                  <a:gd name="T65" fmla="*/ 523 h 796"/>
                  <a:gd name="T66" fmla="*/ 783 w 800"/>
                  <a:gd name="T67" fmla="*/ 515 h 796"/>
                  <a:gd name="T68" fmla="*/ 737 w 800"/>
                  <a:gd name="T69" fmla="*/ 408 h 796"/>
                  <a:gd name="T70" fmla="*/ 737 w 800"/>
                  <a:gd name="T71" fmla="*/ 388 h 796"/>
                  <a:gd name="T72" fmla="*/ 783 w 800"/>
                  <a:gd name="T73" fmla="*/ 281 h 796"/>
                  <a:gd name="T74" fmla="*/ 674 w 800"/>
                  <a:gd name="T75" fmla="*/ 398 h 796"/>
                  <a:gd name="T76" fmla="*/ 126 w 800"/>
                  <a:gd name="T77" fmla="*/ 398 h 796"/>
                  <a:gd name="T78" fmla="*/ 674 w 800"/>
                  <a:gd name="T79" fmla="*/ 398 h 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00" h="796">
                    <a:moveTo>
                      <a:pt x="720" y="292"/>
                    </a:moveTo>
                    <a:cubicBezTo>
                      <a:pt x="718" y="286"/>
                      <a:pt x="715" y="280"/>
                      <a:pt x="713" y="273"/>
                    </a:cubicBezTo>
                    <a:cubicBezTo>
                      <a:pt x="769" y="241"/>
                      <a:pt x="769" y="241"/>
                      <a:pt x="769" y="241"/>
                    </a:cubicBezTo>
                    <a:cubicBezTo>
                      <a:pt x="720" y="157"/>
                      <a:pt x="720" y="157"/>
                      <a:pt x="720" y="157"/>
                    </a:cubicBezTo>
                    <a:cubicBezTo>
                      <a:pt x="664" y="189"/>
                      <a:pt x="664" y="189"/>
                      <a:pt x="664" y="189"/>
                    </a:cubicBezTo>
                    <a:cubicBezTo>
                      <a:pt x="660" y="184"/>
                      <a:pt x="656" y="179"/>
                      <a:pt x="651" y="174"/>
                    </a:cubicBezTo>
                    <a:cubicBezTo>
                      <a:pt x="693" y="125"/>
                      <a:pt x="693" y="125"/>
                      <a:pt x="693" y="125"/>
                    </a:cubicBezTo>
                    <a:cubicBezTo>
                      <a:pt x="618" y="62"/>
                      <a:pt x="618" y="62"/>
                      <a:pt x="618" y="62"/>
                    </a:cubicBezTo>
                    <a:cubicBezTo>
                      <a:pt x="577" y="111"/>
                      <a:pt x="577" y="111"/>
                      <a:pt x="577" y="111"/>
                    </a:cubicBezTo>
                    <a:cubicBezTo>
                      <a:pt x="571" y="108"/>
                      <a:pt x="566" y="104"/>
                      <a:pt x="560" y="101"/>
                    </a:cubicBezTo>
                    <a:cubicBezTo>
                      <a:pt x="582" y="41"/>
                      <a:pt x="582" y="41"/>
                      <a:pt x="582" y="41"/>
                    </a:cubicBezTo>
                    <a:cubicBezTo>
                      <a:pt x="490" y="8"/>
                      <a:pt x="490" y="8"/>
                      <a:pt x="490" y="8"/>
                    </a:cubicBezTo>
                    <a:cubicBezTo>
                      <a:pt x="468" y="68"/>
                      <a:pt x="468" y="68"/>
                      <a:pt x="468" y="68"/>
                    </a:cubicBezTo>
                    <a:cubicBezTo>
                      <a:pt x="462" y="67"/>
                      <a:pt x="455" y="66"/>
                      <a:pt x="448" y="65"/>
                    </a:cubicBezTo>
                    <a:cubicBezTo>
                      <a:pt x="448" y="0"/>
                      <a:pt x="448" y="0"/>
                      <a:pt x="448" y="0"/>
                    </a:cubicBezTo>
                    <a:cubicBezTo>
                      <a:pt x="351" y="0"/>
                      <a:pt x="351" y="0"/>
                      <a:pt x="351" y="0"/>
                    </a:cubicBezTo>
                    <a:cubicBezTo>
                      <a:pt x="351" y="65"/>
                      <a:pt x="351" y="65"/>
                      <a:pt x="351" y="65"/>
                    </a:cubicBezTo>
                    <a:cubicBezTo>
                      <a:pt x="345" y="66"/>
                      <a:pt x="338" y="67"/>
                      <a:pt x="331" y="68"/>
                    </a:cubicBezTo>
                    <a:cubicBezTo>
                      <a:pt x="309" y="8"/>
                      <a:pt x="309" y="8"/>
                      <a:pt x="309" y="8"/>
                    </a:cubicBezTo>
                    <a:cubicBezTo>
                      <a:pt x="218" y="41"/>
                      <a:pt x="218" y="41"/>
                      <a:pt x="218" y="41"/>
                    </a:cubicBezTo>
                    <a:cubicBezTo>
                      <a:pt x="240" y="101"/>
                      <a:pt x="240" y="101"/>
                      <a:pt x="240" y="101"/>
                    </a:cubicBezTo>
                    <a:cubicBezTo>
                      <a:pt x="234" y="104"/>
                      <a:pt x="228" y="108"/>
                      <a:pt x="223" y="111"/>
                    </a:cubicBezTo>
                    <a:cubicBezTo>
                      <a:pt x="181" y="62"/>
                      <a:pt x="181" y="62"/>
                      <a:pt x="181" y="62"/>
                    </a:cubicBezTo>
                    <a:cubicBezTo>
                      <a:pt x="107" y="125"/>
                      <a:pt x="107" y="125"/>
                      <a:pt x="107" y="125"/>
                    </a:cubicBezTo>
                    <a:cubicBezTo>
                      <a:pt x="148" y="174"/>
                      <a:pt x="148" y="174"/>
                      <a:pt x="148" y="174"/>
                    </a:cubicBezTo>
                    <a:cubicBezTo>
                      <a:pt x="144" y="179"/>
                      <a:pt x="140" y="184"/>
                      <a:pt x="135" y="189"/>
                    </a:cubicBezTo>
                    <a:cubicBezTo>
                      <a:pt x="80" y="157"/>
                      <a:pt x="80" y="157"/>
                      <a:pt x="80" y="157"/>
                    </a:cubicBezTo>
                    <a:cubicBezTo>
                      <a:pt x="31" y="241"/>
                      <a:pt x="31" y="241"/>
                      <a:pt x="31" y="241"/>
                    </a:cubicBezTo>
                    <a:cubicBezTo>
                      <a:pt x="87" y="273"/>
                      <a:pt x="87" y="273"/>
                      <a:pt x="87" y="273"/>
                    </a:cubicBezTo>
                    <a:cubicBezTo>
                      <a:pt x="84" y="280"/>
                      <a:pt x="82" y="286"/>
                      <a:pt x="80" y="292"/>
                    </a:cubicBezTo>
                    <a:cubicBezTo>
                      <a:pt x="17" y="281"/>
                      <a:pt x="17" y="281"/>
                      <a:pt x="17" y="281"/>
                    </a:cubicBezTo>
                    <a:cubicBezTo>
                      <a:pt x="0" y="377"/>
                      <a:pt x="0" y="377"/>
                      <a:pt x="0" y="377"/>
                    </a:cubicBezTo>
                    <a:cubicBezTo>
                      <a:pt x="63" y="388"/>
                      <a:pt x="63" y="388"/>
                      <a:pt x="63" y="388"/>
                    </a:cubicBezTo>
                    <a:cubicBezTo>
                      <a:pt x="63" y="391"/>
                      <a:pt x="63" y="395"/>
                      <a:pt x="63" y="398"/>
                    </a:cubicBezTo>
                    <a:cubicBezTo>
                      <a:pt x="63" y="401"/>
                      <a:pt x="63" y="405"/>
                      <a:pt x="63" y="408"/>
                    </a:cubicBezTo>
                    <a:cubicBezTo>
                      <a:pt x="0" y="419"/>
                      <a:pt x="0" y="419"/>
                      <a:pt x="0" y="419"/>
                    </a:cubicBezTo>
                    <a:cubicBezTo>
                      <a:pt x="17" y="515"/>
                      <a:pt x="17" y="515"/>
                      <a:pt x="17" y="515"/>
                    </a:cubicBezTo>
                    <a:cubicBezTo>
                      <a:pt x="80" y="504"/>
                      <a:pt x="80" y="504"/>
                      <a:pt x="80" y="504"/>
                    </a:cubicBezTo>
                    <a:cubicBezTo>
                      <a:pt x="82" y="510"/>
                      <a:pt x="84" y="516"/>
                      <a:pt x="87" y="523"/>
                    </a:cubicBezTo>
                    <a:cubicBezTo>
                      <a:pt x="31" y="555"/>
                      <a:pt x="31" y="555"/>
                      <a:pt x="31" y="555"/>
                    </a:cubicBezTo>
                    <a:cubicBezTo>
                      <a:pt x="80" y="639"/>
                      <a:pt x="80" y="639"/>
                      <a:pt x="80" y="639"/>
                    </a:cubicBezTo>
                    <a:cubicBezTo>
                      <a:pt x="135" y="607"/>
                      <a:pt x="135" y="607"/>
                      <a:pt x="135" y="607"/>
                    </a:cubicBezTo>
                    <a:cubicBezTo>
                      <a:pt x="140" y="612"/>
                      <a:pt x="144" y="617"/>
                      <a:pt x="148" y="622"/>
                    </a:cubicBezTo>
                    <a:cubicBezTo>
                      <a:pt x="107" y="671"/>
                      <a:pt x="107" y="671"/>
                      <a:pt x="107" y="671"/>
                    </a:cubicBezTo>
                    <a:cubicBezTo>
                      <a:pt x="181" y="734"/>
                      <a:pt x="181" y="734"/>
                      <a:pt x="181" y="734"/>
                    </a:cubicBezTo>
                    <a:cubicBezTo>
                      <a:pt x="223" y="685"/>
                      <a:pt x="223" y="685"/>
                      <a:pt x="223" y="685"/>
                    </a:cubicBezTo>
                    <a:cubicBezTo>
                      <a:pt x="228" y="688"/>
                      <a:pt x="234" y="692"/>
                      <a:pt x="240" y="695"/>
                    </a:cubicBezTo>
                    <a:cubicBezTo>
                      <a:pt x="218" y="755"/>
                      <a:pt x="218" y="755"/>
                      <a:pt x="218" y="755"/>
                    </a:cubicBezTo>
                    <a:cubicBezTo>
                      <a:pt x="310" y="788"/>
                      <a:pt x="310" y="788"/>
                      <a:pt x="310" y="788"/>
                    </a:cubicBezTo>
                    <a:cubicBezTo>
                      <a:pt x="331" y="728"/>
                      <a:pt x="331" y="728"/>
                      <a:pt x="331" y="728"/>
                    </a:cubicBezTo>
                    <a:cubicBezTo>
                      <a:pt x="338" y="729"/>
                      <a:pt x="345" y="731"/>
                      <a:pt x="351" y="731"/>
                    </a:cubicBezTo>
                    <a:cubicBezTo>
                      <a:pt x="351" y="796"/>
                      <a:pt x="351" y="796"/>
                      <a:pt x="351" y="796"/>
                    </a:cubicBezTo>
                    <a:cubicBezTo>
                      <a:pt x="448" y="796"/>
                      <a:pt x="448" y="796"/>
                      <a:pt x="448" y="796"/>
                    </a:cubicBezTo>
                    <a:cubicBezTo>
                      <a:pt x="448" y="731"/>
                      <a:pt x="448" y="731"/>
                      <a:pt x="448" y="731"/>
                    </a:cubicBezTo>
                    <a:cubicBezTo>
                      <a:pt x="455" y="731"/>
                      <a:pt x="462" y="729"/>
                      <a:pt x="468" y="728"/>
                    </a:cubicBezTo>
                    <a:cubicBezTo>
                      <a:pt x="490" y="788"/>
                      <a:pt x="490" y="788"/>
                      <a:pt x="490" y="788"/>
                    </a:cubicBezTo>
                    <a:cubicBezTo>
                      <a:pt x="582" y="755"/>
                      <a:pt x="582" y="755"/>
                      <a:pt x="582" y="755"/>
                    </a:cubicBezTo>
                    <a:cubicBezTo>
                      <a:pt x="560" y="695"/>
                      <a:pt x="560" y="695"/>
                      <a:pt x="560" y="695"/>
                    </a:cubicBezTo>
                    <a:cubicBezTo>
                      <a:pt x="566" y="692"/>
                      <a:pt x="571" y="688"/>
                      <a:pt x="577" y="685"/>
                    </a:cubicBezTo>
                    <a:cubicBezTo>
                      <a:pt x="618" y="734"/>
                      <a:pt x="618" y="734"/>
                      <a:pt x="618" y="734"/>
                    </a:cubicBezTo>
                    <a:cubicBezTo>
                      <a:pt x="693" y="671"/>
                      <a:pt x="693" y="671"/>
                      <a:pt x="693" y="671"/>
                    </a:cubicBezTo>
                    <a:cubicBezTo>
                      <a:pt x="651" y="622"/>
                      <a:pt x="651" y="622"/>
                      <a:pt x="651" y="622"/>
                    </a:cubicBezTo>
                    <a:cubicBezTo>
                      <a:pt x="656" y="617"/>
                      <a:pt x="660" y="612"/>
                      <a:pt x="664" y="607"/>
                    </a:cubicBezTo>
                    <a:cubicBezTo>
                      <a:pt x="720" y="639"/>
                      <a:pt x="720" y="639"/>
                      <a:pt x="720" y="639"/>
                    </a:cubicBezTo>
                    <a:cubicBezTo>
                      <a:pt x="769" y="555"/>
                      <a:pt x="769" y="555"/>
                      <a:pt x="769" y="555"/>
                    </a:cubicBezTo>
                    <a:cubicBezTo>
                      <a:pt x="713" y="523"/>
                      <a:pt x="713" y="523"/>
                      <a:pt x="713" y="523"/>
                    </a:cubicBezTo>
                    <a:cubicBezTo>
                      <a:pt x="715" y="516"/>
                      <a:pt x="718" y="510"/>
                      <a:pt x="720" y="504"/>
                    </a:cubicBezTo>
                    <a:cubicBezTo>
                      <a:pt x="783" y="515"/>
                      <a:pt x="783" y="515"/>
                      <a:pt x="783" y="515"/>
                    </a:cubicBezTo>
                    <a:cubicBezTo>
                      <a:pt x="800" y="419"/>
                      <a:pt x="800" y="419"/>
                      <a:pt x="800" y="419"/>
                    </a:cubicBezTo>
                    <a:cubicBezTo>
                      <a:pt x="737" y="408"/>
                      <a:pt x="737" y="408"/>
                      <a:pt x="737" y="408"/>
                    </a:cubicBezTo>
                    <a:cubicBezTo>
                      <a:pt x="737" y="405"/>
                      <a:pt x="737" y="401"/>
                      <a:pt x="737" y="398"/>
                    </a:cubicBezTo>
                    <a:cubicBezTo>
                      <a:pt x="737" y="395"/>
                      <a:pt x="737" y="391"/>
                      <a:pt x="737" y="388"/>
                    </a:cubicBezTo>
                    <a:cubicBezTo>
                      <a:pt x="800" y="377"/>
                      <a:pt x="800" y="377"/>
                      <a:pt x="800" y="377"/>
                    </a:cubicBezTo>
                    <a:cubicBezTo>
                      <a:pt x="783" y="281"/>
                      <a:pt x="783" y="281"/>
                      <a:pt x="783" y="281"/>
                    </a:cubicBezTo>
                    <a:lnTo>
                      <a:pt x="720" y="292"/>
                    </a:lnTo>
                    <a:close/>
                    <a:moveTo>
                      <a:pt x="674" y="398"/>
                    </a:moveTo>
                    <a:cubicBezTo>
                      <a:pt x="674" y="549"/>
                      <a:pt x="551" y="672"/>
                      <a:pt x="400" y="672"/>
                    </a:cubicBezTo>
                    <a:cubicBezTo>
                      <a:pt x="248" y="672"/>
                      <a:pt x="126" y="549"/>
                      <a:pt x="126" y="398"/>
                    </a:cubicBezTo>
                    <a:cubicBezTo>
                      <a:pt x="126" y="247"/>
                      <a:pt x="248" y="124"/>
                      <a:pt x="400" y="124"/>
                    </a:cubicBezTo>
                    <a:cubicBezTo>
                      <a:pt x="551" y="124"/>
                      <a:pt x="674" y="247"/>
                      <a:pt x="674" y="398"/>
                    </a:cubicBezTo>
                    <a:close/>
                  </a:path>
                </a:pathLst>
              </a:custGeom>
              <a:solidFill>
                <a:srgbClr val="C00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55" tIns="34278" rIns="68555" bIns="34278" numCol="1" spcCol="0" rtlCol="0" fromWordArt="0" anchor="ctr" anchorCtr="0" forceAA="0" compatLnSpc="1">
                <a:noAutofit/>
              </a:bodyPr>
              <a:lstStyle/>
              <a:p>
                <a:pPr algn="ctr" defTabSz="914400">
                  <a:defRPr/>
                </a:pPr>
                <a:endParaRPr lang="zh-CN" altLang="en-US">
                  <a:solidFill>
                    <a:prstClr val="black">
                      <a:lumMod val="75000"/>
                      <a:lumOff val="25000"/>
                    </a:prstClr>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41" name="椭圆 40"/>
              <p:cNvSpPr/>
              <p:nvPr/>
            </p:nvSpPr>
            <p:spPr>
              <a:xfrm>
                <a:off x="4126125" y="827777"/>
                <a:ext cx="851252" cy="851251"/>
              </a:xfrm>
              <a:prstGeom prst="ellipse">
                <a:avLst/>
              </a:prstGeom>
              <a:solidFill>
                <a:srgbClr val="C00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55" tIns="34278" rIns="68555" bIns="34278" rtlCol="0" anchor="ctr"/>
              <a:lstStyle/>
              <a:p>
                <a:pPr algn="ctr" defTabSz="914400">
                  <a:defRPr/>
                </a:pPr>
                <a:endParaRPr lang="zh-CN" altLang="en-US">
                  <a:solidFill>
                    <a:prstClr val="black">
                      <a:lumMod val="75000"/>
                      <a:lumOff val="25000"/>
                    </a:prstClr>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42" name="矩形 41"/>
              <p:cNvSpPr/>
              <p:nvPr/>
            </p:nvSpPr>
            <p:spPr>
              <a:xfrm>
                <a:off x="4061773" y="846966"/>
                <a:ext cx="979957" cy="778946"/>
              </a:xfrm>
              <a:prstGeom prst="rect">
                <a:avLst/>
              </a:prstGeom>
            </p:spPr>
            <p:txBody>
              <a:bodyPr wrap="square">
                <a:spAutoFit/>
              </a:bodyPr>
              <a:lstStyle/>
              <a:p>
                <a:pPr algn="ctr" defTabSz="914400">
                  <a:defRPr/>
                </a:pPr>
                <a:r>
                  <a:rPr lang="zh-CN" altLang="en-US" sz="4000" b="1">
                    <a:gradFill>
                      <a:gsLst>
                        <a:gs pos="47000">
                          <a:prstClr val="white">
                            <a:lumMod val="95000"/>
                          </a:prstClr>
                        </a:gs>
                        <a:gs pos="0">
                          <a:prstClr val="white"/>
                        </a:gs>
                        <a:gs pos="100000">
                          <a:prstClr val="white"/>
                        </a:gs>
                      </a:gsLst>
                      <a:lin ang="5400000" scaled="0"/>
                    </a:gradFill>
                    <a:latin typeface="字魂160号-檀宋" panose="00000500000000000000" pitchFamily="2" charset="-122"/>
                    <a:ea typeface="字魂160号-檀宋" panose="00000500000000000000" pitchFamily="2" charset="-122"/>
                    <a:sym typeface="字魂160号-檀宋" panose="00000500000000000000" pitchFamily="2" charset="-122"/>
                  </a:rPr>
                  <a:t>导</a:t>
                </a:r>
              </a:p>
            </p:txBody>
          </p:sp>
        </p:grpSp>
        <p:grpSp>
          <p:nvGrpSpPr>
            <p:cNvPr id="28" name="组合 27"/>
            <p:cNvGrpSpPr/>
            <p:nvPr/>
          </p:nvGrpSpPr>
          <p:grpSpPr>
            <a:xfrm>
              <a:off x="7292652" y="1093187"/>
              <a:ext cx="990520" cy="986105"/>
              <a:chOff x="4006579" y="710660"/>
              <a:chExt cx="1090345" cy="1085485"/>
            </a:xfrm>
          </p:grpSpPr>
          <p:sp>
            <p:nvSpPr>
              <p:cNvPr id="37" name="Freeform 22"/>
              <p:cNvSpPr>
                <a:spLocks noEditPoints="1"/>
              </p:cNvSpPr>
              <p:nvPr/>
            </p:nvSpPr>
            <p:spPr bwMode="auto">
              <a:xfrm>
                <a:off x="4006579" y="710660"/>
                <a:ext cx="1090345" cy="1085485"/>
              </a:xfrm>
              <a:custGeom>
                <a:avLst/>
                <a:gdLst>
                  <a:gd name="T0" fmla="*/ 713 w 800"/>
                  <a:gd name="T1" fmla="*/ 273 h 796"/>
                  <a:gd name="T2" fmla="*/ 720 w 800"/>
                  <a:gd name="T3" fmla="*/ 157 h 796"/>
                  <a:gd name="T4" fmla="*/ 651 w 800"/>
                  <a:gd name="T5" fmla="*/ 174 h 796"/>
                  <a:gd name="T6" fmla="*/ 618 w 800"/>
                  <a:gd name="T7" fmla="*/ 62 h 796"/>
                  <a:gd name="T8" fmla="*/ 560 w 800"/>
                  <a:gd name="T9" fmla="*/ 101 h 796"/>
                  <a:gd name="T10" fmla="*/ 490 w 800"/>
                  <a:gd name="T11" fmla="*/ 8 h 796"/>
                  <a:gd name="T12" fmla="*/ 448 w 800"/>
                  <a:gd name="T13" fmla="*/ 65 h 796"/>
                  <a:gd name="T14" fmla="*/ 351 w 800"/>
                  <a:gd name="T15" fmla="*/ 0 h 796"/>
                  <a:gd name="T16" fmla="*/ 331 w 800"/>
                  <a:gd name="T17" fmla="*/ 68 h 796"/>
                  <a:gd name="T18" fmla="*/ 218 w 800"/>
                  <a:gd name="T19" fmla="*/ 41 h 796"/>
                  <a:gd name="T20" fmla="*/ 223 w 800"/>
                  <a:gd name="T21" fmla="*/ 111 h 796"/>
                  <a:gd name="T22" fmla="*/ 107 w 800"/>
                  <a:gd name="T23" fmla="*/ 125 h 796"/>
                  <a:gd name="T24" fmla="*/ 135 w 800"/>
                  <a:gd name="T25" fmla="*/ 189 h 796"/>
                  <a:gd name="T26" fmla="*/ 31 w 800"/>
                  <a:gd name="T27" fmla="*/ 241 h 796"/>
                  <a:gd name="T28" fmla="*/ 80 w 800"/>
                  <a:gd name="T29" fmla="*/ 292 h 796"/>
                  <a:gd name="T30" fmla="*/ 0 w 800"/>
                  <a:gd name="T31" fmla="*/ 377 h 796"/>
                  <a:gd name="T32" fmla="*/ 63 w 800"/>
                  <a:gd name="T33" fmla="*/ 398 h 796"/>
                  <a:gd name="T34" fmla="*/ 0 w 800"/>
                  <a:gd name="T35" fmla="*/ 419 h 796"/>
                  <a:gd name="T36" fmla="*/ 80 w 800"/>
                  <a:gd name="T37" fmla="*/ 504 h 796"/>
                  <a:gd name="T38" fmla="*/ 31 w 800"/>
                  <a:gd name="T39" fmla="*/ 555 h 796"/>
                  <a:gd name="T40" fmla="*/ 135 w 800"/>
                  <a:gd name="T41" fmla="*/ 607 h 796"/>
                  <a:gd name="T42" fmla="*/ 107 w 800"/>
                  <a:gd name="T43" fmla="*/ 671 h 796"/>
                  <a:gd name="T44" fmla="*/ 223 w 800"/>
                  <a:gd name="T45" fmla="*/ 685 h 796"/>
                  <a:gd name="T46" fmla="*/ 218 w 800"/>
                  <a:gd name="T47" fmla="*/ 755 h 796"/>
                  <a:gd name="T48" fmla="*/ 331 w 800"/>
                  <a:gd name="T49" fmla="*/ 728 h 796"/>
                  <a:gd name="T50" fmla="*/ 351 w 800"/>
                  <a:gd name="T51" fmla="*/ 796 h 796"/>
                  <a:gd name="T52" fmla="*/ 448 w 800"/>
                  <a:gd name="T53" fmla="*/ 731 h 796"/>
                  <a:gd name="T54" fmla="*/ 490 w 800"/>
                  <a:gd name="T55" fmla="*/ 788 h 796"/>
                  <a:gd name="T56" fmla="*/ 560 w 800"/>
                  <a:gd name="T57" fmla="*/ 695 h 796"/>
                  <a:gd name="T58" fmla="*/ 618 w 800"/>
                  <a:gd name="T59" fmla="*/ 734 h 796"/>
                  <a:gd name="T60" fmla="*/ 651 w 800"/>
                  <a:gd name="T61" fmla="*/ 622 h 796"/>
                  <a:gd name="T62" fmla="*/ 720 w 800"/>
                  <a:gd name="T63" fmla="*/ 639 h 796"/>
                  <a:gd name="T64" fmla="*/ 713 w 800"/>
                  <a:gd name="T65" fmla="*/ 523 h 796"/>
                  <a:gd name="T66" fmla="*/ 783 w 800"/>
                  <a:gd name="T67" fmla="*/ 515 h 796"/>
                  <a:gd name="T68" fmla="*/ 737 w 800"/>
                  <a:gd name="T69" fmla="*/ 408 h 796"/>
                  <a:gd name="T70" fmla="*/ 737 w 800"/>
                  <a:gd name="T71" fmla="*/ 388 h 796"/>
                  <a:gd name="T72" fmla="*/ 783 w 800"/>
                  <a:gd name="T73" fmla="*/ 281 h 796"/>
                  <a:gd name="T74" fmla="*/ 674 w 800"/>
                  <a:gd name="T75" fmla="*/ 398 h 796"/>
                  <a:gd name="T76" fmla="*/ 126 w 800"/>
                  <a:gd name="T77" fmla="*/ 398 h 796"/>
                  <a:gd name="T78" fmla="*/ 674 w 800"/>
                  <a:gd name="T79" fmla="*/ 398 h 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00" h="796">
                    <a:moveTo>
                      <a:pt x="720" y="292"/>
                    </a:moveTo>
                    <a:cubicBezTo>
                      <a:pt x="718" y="286"/>
                      <a:pt x="715" y="280"/>
                      <a:pt x="713" y="273"/>
                    </a:cubicBezTo>
                    <a:cubicBezTo>
                      <a:pt x="769" y="241"/>
                      <a:pt x="769" y="241"/>
                      <a:pt x="769" y="241"/>
                    </a:cubicBezTo>
                    <a:cubicBezTo>
                      <a:pt x="720" y="157"/>
                      <a:pt x="720" y="157"/>
                      <a:pt x="720" y="157"/>
                    </a:cubicBezTo>
                    <a:cubicBezTo>
                      <a:pt x="664" y="189"/>
                      <a:pt x="664" y="189"/>
                      <a:pt x="664" y="189"/>
                    </a:cubicBezTo>
                    <a:cubicBezTo>
                      <a:pt x="660" y="184"/>
                      <a:pt x="656" y="179"/>
                      <a:pt x="651" y="174"/>
                    </a:cubicBezTo>
                    <a:cubicBezTo>
                      <a:pt x="693" y="125"/>
                      <a:pt x="693" y="125"/>
                      <a:pt x="693" y="125"/>
                    </a:cubicBezTo>
                    <a:cubicBezTo>
                      <a:pt x="618" y="62"/>
                      <a:pt x="618" y="62"/>
                      <a:pt x="618" y="62"/>
                    </a:cubicBezTo>
                    <a:cubicBezTo>
                      <a:pt x="577" y="111"/>
                      <a:pt x="577" y="111"/>
                      <a:pt x="577" y="111"/>
                    </a:cubicBezTo>
                    <a:cubicBezTo>
                      <a:pt x="571" y="108"/>
                      <a:pt x="566" y="104"/>
                      <a:pt x="560" y="101"/>
                    </a:cubicBezTo>
                    <a:cubicBezTo>
                      <a:pt x="582" y="41"/>
                      <a:pt x="582" y="41"/>
                      <a:pt x="582" y="41"/>
                    </a:cubicBezTo>
                    <a:cubicBezTo>
                      <a:pt x="490" y="8"/>
                      <a:pt x="490" y="8"/>
                      <a:pt x="490" y="8"/>
                    </a:cubicBezTo>
                    <a:cubicBezTo>
                      <a:pt x="468" y="68"/>
                      <a:pt x="468" y="68"/>
                      <a:pt x="468" y="68"/>
                    </a:cubicBezTo>
                    <a:cubicBezTo>
                      <a:pt x="462" y="67"/>
                      <a:pt x="455" y="66"/>
                      <a:pt x="448" y="65"/>
                    </a:cubicBezTo>
                    <a:cubicBezTo>
                      <a:pt x="448" y="0"/>
                      <a:pt x="448" y="0"/>
                      <a:pt x="448" y="0"/>
                    </a:cubicBezTo>
                    <a:cubicBezTo>
                      <a:pt x="351" y="0"/>
                      <a:pt x="351" y="0"/>
                      <a:pt x="351" y="0"/>
                    </a:cubicBezTo>
                    <a:cubicBezTo>
                      <a:pt x="351" y="65"/>
                      <a:pt x="351" y="65"/>
                      <a:pt x="351" y="65"/>
                    </a:cubicBezTo>
                    <a:cubicBezTo>
                      <a:pt x="345" y="66"/>
                      <a:pt x="338" y="67"/>
                      <a:pt x="331" y="68"/>
                    </a:cubicBezTo>
                    <a:cubicBezTo>
                      <a:pt x="309" y="8"/>
                      <a:pt x="309" y="8"/>
                      <a:pt x="309" y="8"/>
                    </a:cubicBezTo>
                    <a:cubicBezTo>
                      <a:pt x="218" y="41"/>
                      <a:pt x="218" y="41"/>
                      <a:pt x="218" y="41"/>
                    </a:cubicBezTo>
                    <a:cubicBezTo>
                      <a:pt x="240" y="101"/>
                      <a:pt x="240" y="101"/>
                      <a:pt x="240" y="101"/>
                    </a:cubicBezTo>
                    <a:cubicBezTo>
                      <a:pt x="234" y="104"/>
                      <a:pt x="228" y="108"/>
                      <a:pt x="223" y="111"/>
                    </a:cubicBezTo>
                    <a:cubicBezTo>
                      <a:pt x="181" y="62"/>
                      <a:pt x="181" y="62"/>
                      <a:pt x="181" y="62"/>
                    </a:cubicBezTo>
                    <a:cubicBezTo>
                      <a:pt x="107" y="125"/>
                      <a:pt x="107" y="125"/>
                      <a:pt x="107" y="125"/>
                    </a:cubicBezTo>
                    <a:cubicBezTo>
                      <a:pt x="148" y="174"/>
                      <a:pt x="148" y="174"/>
                      <a:pt x="148" y="174"/>
                    </a:cubicBezTo>
                    <a:cubicBezTo>
                      <a:pt x="144" y="179"/>
                      <a:pt x="140" y="184"/>
                      <a:pt x="135" y="189"/>
                    </a:cubicBezTo>
                    <a:cubicBezTo>
                      <a:pt x="80" y="157"/>
                      <a:pt x="80" y="157"/>
                      <a:pt x="80" y="157"/>
                    </a:cubicBezTo>
                    <a:cubicBezTo>
                      <a:pt x="31" y="241"/>
                      <a:pt x="31" y="241"/>
                      <a:pt x="31" y="241"/>
                    </a:cubicBezTo>
                    <a:cubicBezTo>
                      <a:pt x="87" y="273"/>
                      <a:pt x="87" y="273"/>
                      <a:pt x="87" y="273"/>
                    </a:cubicBezTo>
                    <a:cubicBezTo>
                      <a:pt x="84" y="280"/>
                      <a:pt x="82" y="286"/>
                      <a:pt x="80" y="292"/>
                    </a:cubicBezTo>
                    <a:cubicBezTo>
                      <a:pt x="17" y="281"/>
                      <a:pt x="17" y="281"/>
                      <a:pt x="17" y="281"/>
                    </a:cubicBezTo>
                    <a:cubicBezTo>
                      <a:pt x="0" y="377"/>
                      <a:pt x="0" y="377"/>
                      <a:pt x="0" y="377"/>
                    </a:cubicBezTo>
                    <a:cubicBezTo>
                      <a:pt x="63" y="388"/>
                      <a:pt x="63" y="388"/>
                      <a:pt x="63" y="388"/>
                    </a:cubicBezTo>
                    <a:cubicBezTo>
                      <a:pt x="63" y="391"/>
                      <a:pt x="63" y="395"/>
                      <a:pt x="63" y="398"/>
                    </a:cubicBezTo>
                    <a:cubicBezTo>
                      <a:pt x="63" y="401"/>
                      <a:pt x="63" y="405"/>
                      <a:pt x="63" y="408"/>
                    </a:cubicBezTo>
                    <a:cubicBezTo>
                      <a:pt x="0" y="419"/>
                      <a:pt x="0" y="419"/>
                      <a:pt x="0" y="419"/>
                    </a:cubicBezTo>
                    <a:cubicBezTo>
                      <a:pt x="17" y="515"/>
                      <a:pt x="17" y="515"/>
                      <a:pt x="17" y="515"/>
                    </a:cubicBezTo>
                    <a:cubicBezTo>
                      <a:pt x="80" y="504"/>
                      <a:pt x="80" y="504"/>
                      <a:pt x="80" y="504"/>
                    </a:cubicBezTo>
                    <a:cubicBezTo>
                      <a:pt x="82" y="510"/>
                      <a:pt x="84" y="516"/>
                      <a:pt x="87" y="523"/>
                    </a:cubicBezTo>
                    <a:cubicBezTo>
                      <a:pt x="31" y="555"/>
                      <a:pt x="31" y="555"/>
                      <a:pt x="31" y="555"/>
                    </a:cubicBezTo>
                    <a:cubicBezTo>
                      <a:pt x="80" y="639"/>
                      <a:pt x="80" y="639"/>
                      <a:pt x="80" y="639"/>
                    </a:cubicBezTo>
                    <a:cubicBezTo>
                      <a:pt x="135" y="607"/>
                      <a:pt x="135" y="607"/>
                      <a:pt x="135" y="607"/>
                    </a:cubicBezTo>
                    <a:cubicBezTo>
                      <a:pt x="140" y="612"/>
                      <a:pt x="144" y="617"/>
                      <a:pt x="148" y="622"/>
                    </a:cubicBezTo>
                    <a:cubicBezTo>
                      <a:pt x="107" y="671"/>
                      <a:pt x="107" y="671"/>
                      <a:pt x="107" y="671"/>
                    </a:cubicBezTo>
                    <a:cubicBezTo>
                      <a:pt x="181" y="734"/>
                      <a:pt x="181" y="734"/>
                      <a:pt x="181" y="734"/>
                    </a:cubicBezTo>
                    <a:cubicBezTo>
                      <a:pt x="223" y="685"/>
                      <a:pt x="223" y="685"/>
                      <a:pt x="223" y="685"/>
                    </a:cubicBezTo>
                    <a:cubicBezTo>
                      <a:pt x="228" y="688"/>
                      <a:pt x="234" y="692"/>
                      <a:pt x="240" y="695"/>
                    </a:cubicBezTo>
                    <a:cubicBezTo>
                      <a:pt x="218" y="755"/>
                      <a:pt x="218" y="755"/>
                      <a:pt x="218" y="755"/>
                    </a:cubicBezTo>
                    <a:cubicBezTo>
                      <a:pt x="310" y="788"/>
                      <a:pt x="310" y="788"/>
                      <a:pt x="310" y="788"/>
                    </a:cubicBezTo>
                    <a:cubicBezTo>
                      <a:pt x="331" y="728"/>
                      <a:pt x="331" y="728"/>
                      <a:pt x="331" y="728"/>
                    </a:cubicBezTo>
                    <a:cubicBezTo>
                      <a:pt x="338" y="729"/>
                      <a:pt x="345" y="731"/>
                      <a:pt x="351" y="731"/>
                    </a:cubicBezTo>
                    <a:cubicBezTo>
                      <a:pt x="351" y="796"/>
                      <a:pt x="351" y="796"/>
                      <a:pt x="351" y="796"/>
                    </a:cubicBezTo>
                    <a:cubicBezTo>
                      <a:pt x="448" y="796"/>
                      <a:pt x="448" y="796"/>
                      <a:pt x="448" y="796"/>
                    </a:cubicBezTo>
                    <a:cubicBezTo>
                      <a:pt x="448" y="731"/>
                      <a:pt x="448" y="731"/>
                      <a:pt x="448" y="731"/>
                    </a:cubicBezTo>
                    <a:cubicBezTo>
                      <a:pt x="455" y="731"/>
                      <a:pt x="462" y="729"/>
                      <a:pt x="468" y="728"/>
                    </a:cubicBezTo>
                    <a:cubicBezTo>
                      <a:pt x="490" y="788"/>
                      <a:pt x="490" y="788"/>
                      <a:pt x="490" y="788"/>
                    </a:cubicBezTo>
                    <a:cubicBezTo>
                      <a:pt x="582" y="755"/>
                      <a:pt x="582" y="755"/>
                      <a:pt x="582" y="755"/>
                    </a:cubicBezTo>
                    <a:cubicBezTo>
                      <a:pt x="560" y="695"/>
                      <a:pt x="560" y="695"/>
                      <a:pt x="560" y="695"/>
                    </a:cubicBezTo>
                    <a:cubicBezTo>
                      <a:pt x="566" y="692"/>
                      <a:pt x="571" y="688"/>
                      <a:pt x="577" y="685"/>
                    </a:cubicBezTo>
                    <a:cubicBezTo>
                      <a:pt x="618" y="734"/>
                      <a:pt x="618" y="734"/>
                      <a:pt x="618" y="734"/>
                    </a:cubicBezTo>
                    <a:cubicBezTo>
                      <a:pt x="693" y="671"/>
                      <a:pt x="693" y="671"/>
                      <a:pt x="693" y="671"/>
                    </a:cubicBezTo>
                    <a:cubicBezTo>
                      <a:pt x="651" y="622"/>
                      <a:pt x="651" y="622"/>
                      <a:pt x="651" y="622"/>
                    </a:cubicBezTo>
                    <a:cubicBezTo>
                      <a:pt x="656" y="617"/>
                      <a:pt x="660" y="612"/>
                      <a:pt x="664" y="607"/>
                    </a:cubicBezTo>
                    <a:cubicBezTo>
                      <a:pt x="720" y="639"/>
                      <a:pt x="720" y="639"/>
                      <a:pt x="720" y="639"/>
                    </a:cubicBezTo>
                    <a:cubicBezTo>
                      <a:pt x="769" y="555"/>
                      <a:pt x="769" y="555"/>
                      <a:pt x="769" y="555"/>
                    </a:cubicBezTo>
                    <a:cubicBezTo>
                      <a:pt x="713" y="523"/>
                      <a:pt x="713" y="523"/>
                      <a:pt x="713" y="523"/>
                    </a:cubicBezTo>
                    <a:cubicBezTo>
                      <a:pt x="715" y="516"/>
                      <a:pt x="718" y="510"/>
                      <a:pt x="720" y="504"/>
                    </a:cubicBezTo>
                    <a:cubicBezTo>
                      <a:pt x="783" y="515"/>
                      <a:pt x="783" y="515"/>
                      <a:pt x="783" y="515"/>
                    </a:cubicBezTo>
                    <a:cubicBezTo>
                      <a:pt x="800" y="419"/>
                      <a:pt x="800" y="419"/>
                      <a:pt x="800" y="419"/>
                    </a:cubicBezTo>
                    <a:cubicBezTo>
                      <a:pt x="737" y="408"/>
                      <a:pt x="737" y="408"/>
                      <a:pt x="737" y="408"/>
                    </a:cubicBezTo>
                    <a:cubicBezTo>
                      <a:pt x="737" y="405"/>
                      <a:pt x="737" y="401"/>
                      <a:pt x="737" y="398"/>
                    </a:cubicBezTo>
                    <a:cubicBezTo>
                      <a:pt x="737" y="395"/>
                      <a:pt x="737" y="391"/>
                      <a:pt x="737" y="388"/>
                    </a:cubicBezTo>
                    <a:cubicBezTo>
                      <a:pt x="800" y="377"/>
                      <a:pt x="800" y="377"/>
                      <a:pt x="800" y="377"/>
                    </a:cubicBezTo>
                    <a:cubicBezTo>
                      <a:pt x="783" y="281"/>
                      <a:pt x="783" y="281"/>
                      <a:pt x="783" y="281"/>
                    </a:cubicBezTo>
                    <a:lnTo>
                      <a:pt x="720" y="292"/>
                    </a:lnTo>
                    <a:close/>
                    <a:moveTo>
                      <a:pt x="674" y="398"/>
                    </a:moveTo>
                    <a:cubicBezTo>
                      <a:pt x="674" y="549"/>
                      <a:pt x="551" y="672"/>
                      <a:pt x="400" y="672"/>
                    </a:cubicBezTo>
                    <a:cubicBezTo>
                      <a:pt x="248" y="672"/>
                      <a:pt x="126" y="549"/>
                      <a:pt x="126" y="398"/>
                    </a:cubicBezTo>
                    <a:cubicBezTo>
                      <a:pt x="126" y="247"/>
                      <a:pt x="248" y="124"/>
                      <a:pt x="400" y="124"/>
                    </a:cubicBezTo>
                    <a:cubicBezTo>
                      <a:pt x="551" y="124"/>
                      <a:pt x="674" y="247"/>
                      <a:pt x="674" y="398"/>
                    </a:cubicBezTo>
                    <a:close/>
                  </a:path>
                </a:pathLst>
              </a:custGeom>
              <a:solidFill>
                <a:srgbClr val="C00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55" tIns="34278" rIns="68555" bIns="34278" numCol="1" spcCol="0" rtlCol="0" fromWordArt="0" anchor="ctr" anchorCtr="0" forceAA="0" compatLnSpc="1">
                <a:noAutofit/>
              </a:bodyPr>
              <a:lstStyle/>
              <a:p>
                <a:pPr algn="ctr" defTabSz="914400">
                  <a:defRPr/>
                </a:pPr>
                <a:endParaRPr lang="zh-CN" altLang="en-US">
                  <a:solidFill>
                    <a:prstClr val="black">
                      <a:lumMod val="75000"/>
                      <a:lumOff val="25000"/>
                    </a:prstClr>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38" name="椭圆 37"/>
              <p:cNvSpPr/>
              <p:nvPr/>
            </p:nvSpPr>
            <p:spPr>
              <a:xfrm>
                <a:off x="4126125" y="827777"/>
                <a:ext cx="851252" cy="851251"/>
              </a:xfrm>
              <a:prstGeom prst="ellipse">
                <a:avLst/>
              </a:prstGeom>
              <a:solidFill>
                <a:srgbClr val="C00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55" tIns="34278" rIns="68555" bIns="34278" rtlCol="0" anchor="ctr"/>
              <a:lstStyle/>
              <a:p>
                <a:pPr algn="ctr" defTabSz="914400">
                  <a:defRPr/>
                </a:pPr>
                <a:endParaRPr lang="zh-CN" altLang="en-US">
                  <a:solidFill>
                    <a:prstClr val="black">
                      <a:lumMod val="75000"/>
                      <a:lumOff val="25000"/>
                    </a:prstClr>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39" name="矩形 38"/>
              <p:cNvSpPr/>
              <p:nvPr/>
            </p:nvSpPr>
            <p:spPr>
              <a:xfrm>
                <a:off x="4061773" y="846966"/>
                <a:ext cx="979957" cy="778946"/>
              </a:xfrm>
              <a:prstGeom prst="rect">
                <a:avLst/>
              </a:prstGeom>
            </p:spPr>
            <p:txBody>
              <a:bodyPr wrap="square">
                <a:spAutoFit/>
              </a:bodyPr>
              <a:lstStyle/>
              <a:p>
                <a:pPr algn="ctr" defTabSz="914400">
                  <a:defRPr/>
                </a:pPr>
                <a:r>
                  <a:rPr lang="zh-CN" altLang="en-US" sz="4000" b="1">
                    <a:gradFill>
                      <a:gsLst>
                        <a:gs pos="47000">
                          <a:prstClr val="white">
                            <a:lumMod val="95000"/>
                          </a:prstClr>
                        </a:gs>
                        <a:gs pos="0">
                          <a:prstClr val="white"/>
                        </a:gs>
                        <a:gs pos="100000">
                          <a:prstClr val="white"/>
                        </a:gs>
                      </a:gsLst>
                      <a:lin ang="5400000" scaled="0"/>
                    </a:gradFill>
                    <a:latin typeface="字魂160号-檀宋" panose="00000500000000000000" pitchFamily="2" charset="-122"/>
                    <a:ea typeface="字魂160号-檀宋" panose="00000500000000000000" pitchFamily="2" charset="-122"/>
                    <a:sym typeface="字魂160号-檀宋" panose="00000500000000000000" pitchFamily="2" charset="-122"/>
                  </a:rPr>
                  <a:t>读</a:t>
                </a:r>
              </a:p>
            </p:txBody>
          </p:sp>
        </p:grpSp>
        <p:grpSp>
          <p:nvGrpSpPr>
            <p:cNvPr id="29" name="组合 28"/>
            <p:cNvGrpSpPr/>
            <p:nvPr/>
          </p:nvGrpSpPr>
          <p:grpSpPr>
            <a:xfrm>
              <a:off x="2732465" y="1503675"/>
              <a:ext cx="964248" cy="266120"/>
              <a:chOff x="2614287" y="1604361"/>
              <a:chExt cx="964597" cy="266217"/>
            </a:xfrm>
          </p:grpSpPr>
          <p:sp>
            <p:nvSpPr>
              <p:cNvPr id="34" name="星形: 五角 41"/>
              <p:cNvSpPr/>
              <p:nvPr/>
            </p:nvSpPr>
            <p:spPr>
              <a:xfrm>
                <a:off x="2614287" y="1604361"/>
                <a:ext cx="266217" cy="266217"/>
              </a:xfrm>
              <a:prstGeom prst="star5">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endParaRPr lang="zh-CN" altLang="en-US">
                  <a:solidFill>
                    <a:prstClr val="white"/>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35" name="星形: 五角 42"/>
              <p:cNvSpPr/>
              <p:nvPr/>
            </p:nvSpPr>
            <p:spPr>
              <a:xfrm>
                <a:off x="2961920" y="1604361"/>
                <a:ext cx="266217" cy="266217"/>
              </a:xfrm>
              <a:prstGeom prst="star5">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endParaRPr lang="zh-CN" altLang="en-US">
                  <a:solidFill>
                    <a:prstClr val="white"/>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36" name="星形: 五角 43"/>
              <p:cNvSpPr/>
              <p:nvPr/>
            </p:nvSpPr>
            <p:spPr>
              <a:xfrm>
                <a:off x="3312667" y="1604361"/>
                <a:ext cx="266217" cy="266217"/>
              </a:xfrm>
              <a:prstGeom prst="star5">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endParaRPr lang="zh-CN" altLang="en-US">
                  <a:solidFill>
                    <a:prstClr val="white"/>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grpSp>
        <p:grpSp>
          <p:nvGrpSpPr>
            <p:cNvPr id="30" name="组合 29"/>
            <p:cNvGrpSpPr/>
            <p:nvPr/>
          </p:nvGrpSpPr>
          <p:grpSpPr>
            <a:xfrm>
              <a:off x="8545903" y="1503675"/>
              <a:ext cx="964248" cy="266120"/>
              <a:chOff x="2614287" y="1604361"/>
              <a:chExt cx="964597" cy="266217"/>
            </a:xfrm>
          </p:grpSpPr>
          <p:sp>
            <p:nvSpPr>
              <p:cNvPr id="31" name="星形: 五角 38"/>
              <p:cNvSpPr/>
              <p:nvPr/>
            </p:nvSpPr>
            <p:spPr>
              <a:xfrm>
                <a:off x="2614287" y="1604361"/>
                <a:ext cx="266217" cy="266217"/>
              </a:xfrm>
              <a:prstGeom prst="star5">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endParaRPr lang="zh-CN" altLang="en-US">
                  <a:solidFill>
                    <a:prstClr val="white"/>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32" name="星形: 五角 39"/>
              <p:cNvSpPr/>
              <p:nvPr/>
            </p:nvSpPr>
            <p:spPr>
              <a:xfrm>
                <a:off x="2961920" y="1604361"/>
                <a:ext cx="266217" cy="266217"/>
              </a:xfrm>
              <a:prstGeom prst="star5">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endParaRPr lang="zh-CN" altLang="en-US">
                  <a:solidFill>
                    <a:prstClr val="white"/>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33" name="星形: 五角 40"/>
              <p:cNvSpPr/>
              <p:nvPr/>
            </p:nvSpPr>
            <p:spPr>
              <a:xfrm>
                <a:off x="3312667" y="1604361"/>
                <a:ext cx="266217" cy="266217"/>
              </a:xfrm>
              <a:prstGeom prst="star5">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endParaRPr lang="zh-CN" altLang="en-US">
                  <a:solidFill>
                    <a:prstClr val="white"/>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grpSp>
      </p:grpSp>
      <p:pic>
        <p:nvPicPr>
          <p:cNvPr id="4" name="图片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5177211"/>
            <a:ext cx="12192000" cy="1672045"/>
          </a:xfrm>
          <a:prstGeom prst="rect">
            <a:avLst/>
          </a:prstGeom>
        </p:spPr>
      </p:pic>
      <p:sp>
        <p:nvSpPr>
          <p:cNvPr id="3" name="文本框 2"/>
          <p:cNvSpPr txBox="1"/>
          <p:nvPr/>
        </p:nvSpPr>
        <p:spPr>
          <a:xfrm>
            <a:off x="1038687" y="921866"/>
            <a:ext cx="1500327" cy="215444"/>
          </a:xfrm>
          <a:prstGeom prst="rect">
            <a:avLst/>
          </a:prstGeom>
          <a:noFill/>
        </p:spPr>
        <p:txBody>
          <a:bodyPr wrap="square" rtlCol="0">
            <a:spAutoFit/>
          </a:bodyPr>
          <a:lstStyle/>
          <a:p>
            <a:r>
              <a:rPr lang="en-US" altLang="zh-CN" sz="800" dirty="0">
                <a:solidFill>
                  <a:srgbClr val="FFFFFF"/>
                </a:solidFill>
              </a:rPr>
              <a:t>https://www.ypppt.com/</a:t>
            </a:r>
            <a:endParaRPr lang="zh-CN" altLang="en-US" sz="800"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down)">
                                      <p:cBhvr>
                                        <p:cTn id="11" dur="500"/>
                                        <p:tgtEl>
                                          <p:spTgt spid="15"/>
                                        </p:tgtEl>
                                      </p:cBhvr>
                                    </p:animEffect>
                                  </p:childTnLst>
                                </p:cTn>
                              </p:par>
                            </p:childTnLst>
                          </p:cTn>
                        </p:par>
                        <p:par>
                          <p:cTn id="12" fill="hold" nodeType="afterGroup">
                            <p:stCondLst>
                              <p:cond delay="1000"/>
                            </p:stCondLst>
                            <p:childTnLst>
                              <p:par>
                                <p:cTn id="13" presetID="18" presetClass="entr" presetSubtype="12" fill="hold" grpId="0"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strips(downLeft)">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163930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13" name="矩形 12"/>
          <p:cNvSpPr/>
          <p:nvPr/>
        </p:nvSpPr>
        <p:spPr>
          <a:xfrm>
            <a:off x="605632" y="682171"/>
            <a:ext cx="10980737" cy="61757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14" name="文本框 13"/>
          <p:cNvSpPr txBox="1"/>
          <p:nvPr/>
        </p:nvSpPr>
        <p:spPr>
          <a:xfrm>
            <a:off x="1227928" y="2031798"/>
            <a:ext cx="9736144" cy="3734356"/>
          </a:xfrm>
          <a:prstGeom prst="rect">
            <a:avLst/>
          </a:prstGeom>
          <a:noFill/>
        </p:spPr>
        <p:txBody>
          <a:bodyPr wrap="square">
            <a:spAutoFit/>
          </a:bodyPr>
          <a:lstStyle/>
          <a:p>
            <a:pPr>
              <a:lnSpc>
                <a:spcPct val="150000"/>
              </a:lnSpc>
            </a:pPr>
            <a:r>
              <a:rPr lang="zh-CN" altLang="en-US" sz="1600">
                <a:solidFill>
                  <a:srgbClr val="2B2B2B"/>
                </a:solidFill>
                <a:latin typeface="字魂160号-檀宋" panose="00000500000000000000" pitchFamily="2" charset="-122"/>
                <a:ea typeface="字魂160号-檀宋" panose="00000500000000000000" pitchFamily="2" charset="-122"/>
                <a:sym typeface="字魂160号-檀宋" panose="00000500000000000000" pitchFamily="2" charset="-122"/>
              </a:rPr>
              <a:t>一贯重视社会主义发展史的学习。</a:t>
            </a:r>
            <a:r>
              <a:rPr lang="en-US" altLang="zh-CN" sz="1600">
                <a:solidFill>
                  <a:srgbClr val="2B2B2B"/>
                </a:solidFill>
                <a:latin typeface="字魂160号-檀宋" panose="00000500000000000000" pitchFamily="2" charset="-122"/>
                <a:ea typeface="字魂160号-檀宋" panose="00000500000000000000" pitchFamily="2" charset="-122"/>
                <a:sym typeface="字魂160号-檀宋" panose="00000500000000000000" pitchFamily="2" charset="-122"/>
              </a:rPr>
              <a:t>1982</a:t>
            </a:r>
            <a:r>
              <a:rPr lang="zh-CN" altLang="en-US" sz="1600">
                <a:solidFill>
                  <a:srgbClr val="2B2B2B"/>
                </a:solidFill>
                <a:latin typeface="字魂160号-檀宋" panose="00000500000000000000" pitchFamily="2" charset="-122"/>
                <a:ea typeface="字魂160号-檀宋" panose="00000500000000000000" pitchFamily="2" charset="-122"/>
                <a:sym typeface="字魂160号-檀宋" panose="00000500000000000000" pitchFamily="2" charset="-122"/>
              </a:rPr>
              <a:t>年在正定工作时，就强调必须对干部群众广泛进行共产主义的理论教育。</a:t>
            </a:r>
            <a:r>
              <a:rPr lang="en-US" altLang="zh-CN" sz="1600">
                <a:solidFill>
                  <a:srgbClr val="2B2B2B"/>
                </a:solidFill>
                <a:latin typeface="字魂160号-檀宋" panose="00000500000000000000" pitchFamily="2" charset="-122"/>
                <a:ea typeface="字魂160号-檀宋" panose="00000500000000000000" pitchFamily="2" charset="-122"/>
                <a:sym typeface="字魂160号-檀宋" panose="00000500000000000000" pitchFamily="2" charset="-122"/>
              </a:rPr>
              <a:t>2013</a:t>
            </a:r>
            <a:r>
              <a:rPr lang="zh-CN" altLang="en-US" sz="1600">
                <a:solidFill>
                  <a:srgbClr val="2B2B2B"/>
                </a:solidFill>
                <a:latin typeface="字魂160号-檀宋" panose="00000500000000000000" pitchFamily="2" charset="-122"/>
                <a:ea typeface="字魂160号-檀宋" panose="00000500000000000000" pitchFamily="2" charset="-122"/>
                <a:sym typeface="字魂160号-檀宋" panose="00000500000000000000" pitchFamily="2" charset="-122"/>
              </a:rPr>
              <a:t>年</a:t>
            </a:r>
            <a:r>
              <a:rPr lang="en-US" altLang="zh-CN" sz="1600">
                <a:solidFill>
                  <a:srgbClr val="2B2B2B"/>
                </a:solidFill>
                <a:latin typeface="字魂160号-檀宋" panose="00000500000000000000" pitchFamily="2" charset="-122"/>
                <a:ea typeface="字魂160号-檀宋" panose="00000500000000000000" pitchFamily="2" charset="-122"/>
                <a:sym typeface="字魂160号-檀宋" panose="00000500000000000000" pitchFamily="2" charset="-122"/>
              </a:rPr>
              <a:t>1</a:t>
            </a:r>
            <a:r>
              <a:rPr lang="zh-CN" altLang="en-US" sz="1600">
                <a:solidFill>
                  <a:srgbClr val="2B2B2B"/>
                </a:solidFill>
                <a:latin typeface="字魂160号-檀宋" panose="00000500000000000000" pitchFamily="2" charset="-122"/>
                <a:ea typeface="字魂160号-檀宋" panose="00000500000000000000" pitchFamily="2" charset="-122"/>
                <a:sym typeface="字魂160号-檀宋" panose="00000500000000000000" pitchFamily="2" charset="-122"/>
              </a:rPr>
              <a:t>月</a:t>
            </a:r>
            <a:r>
              <a:rPr lang="en-US" altLang="zh-CN" sz="1600">
                <a:solidFill>
                  <a:srgbClr val="2B2B2B"/>
                </a:solidFill>
                <a:latin typeface="字魂160号-檀宋" panose="00000500000000000000" pitchFamily="2" charset="-122"/>
                <a:ea typeface="字魂160号-檀宋" panose="00000500000000000000" pitchFamily="2" charset="-122"/>
                <a:sym typeface="字魂160号-檀宋" panose="00000500000000000000" pitchFamily="2" charset="-122"/>
              </a:rPr>
              <a:t>5</a:t>
            </a:r>
            <a:r>
              <a:rPr lang="zh-CN" altLang="en-US" sz="1600">
                <a:solidFill>
                  <a:srgbClr val="2B2B2B"/>
                </a:solidFill>
                <a:latin typeface="字魂160号-檀宋" panose="00000500000000000000" pitchFamily="2" charset="-122"/>
                <a:ea typeface="字魂160号-檀宋" panose="00000500000000000000" pitchFamily="2" charset="-122"/>
                <a:sym typeface="字魂160号-檀宋" panose="00000500000000000000" pitchFamily="2" charset="-122"/>
              </a:rPr>
              <a:t>日，在新进中央委员会的委员、候补委员学习贯彻党的十八大精神研讨班上，他紧密联系党和国家工作大局，深刻论述了世界社会主义</a:t>
            </a:r>
            <a:r>
              <a:rPr lang="en-US" altLang="zh-CN" sz="1600">
                <a:solidFill>
                  <a:srgbClr val="2B2B2B"/>
                </a:solidFill>
                <a:latin typeface="字魂160号-檀宋" panose="00000500000000000000" pitchFamily="2" charset="-122"/>
                <a:ea typeface="字魂160号-檀宋" panose="00000500000000000000" pitchFamily="2" charset="-122"/>
                <a:sym typeface="字魂160号-檀宋" panose="00000500000000000000" pitchFamily="2" charset="-122"/>
              </a:rPr>
              <a:t>500</a:t>
            </a:r>
            <a:r>
              <a:rPr lang="zh-CN" altLang="en-US" sz="1600">
                <a:solidFill>
                  <a:srgbClr val="2B2B2B"/>
                </a:solidFill>
                <a:latin typeface="字魂160号-檀宋" panose="00000500000000000000" pitchFamily="2" charset="-122"/>
                <a:ea typeface="字魂160号-檀宋" panose="00000500000000000000" pitchFamily="2" charset="-122"/>
                <a:sym typeface="字魂160号-檀宋" panose="00000500000000000000" pitchFamily="2" charset="-122"/>
              </a:rPr>
              <a:t>年发展的历史，阐明了中国特色社会主义的历史渊源和发展进程，强调始终要坚持中国特色社会主义道路、中国特色社会主义理论体系、中国特色社会主义制度。</a:t>
            </a:r>
            <a:r>
              <a:rPr lang="en-US" altLang="zh-CN" sz="1600">
                <a:solidFill>
                  <a:srgbClr val="2B2B2B"/>
                </a:solidFill>
                <a:latin typeface="字魂160号-檀宋" panose="00000500000000000000" pitchFamily="2" charset="-122"/>
                <a:ea typeface="字魂160号-檀宋" panose="00000500000000000000" pitchFamily="2" charset="-122"/>
                <a:sym typeface="字魂160号-檀宋" panose="00000500000000000000" pitchFamily="2" charset="-122"/>
              </a:rPr>
              <a:t>2020</a:t>
            </a:r>
            <a:r>
              <a:rPr lang="zh-CN" altLang="en-US" sz="1600">
                <a:solidFill>
                  <a:srgbClr val="2B2B2B"/>
                </a:solidFill>
                <a:latin typeface="字魂160号-檀宋" panose="00000500000000000000" pitchFamily="2" charset="-122"/>
                <a:ea typeface="字魂160号-檀宋" panose="00000500000000000000" pitchFamily="2" charset="-122"/>
                <a:sym typeface="字魂160号-檀宋" panose="00000500000000000000" pitchFamily="2" charset="-122"/>
              </a:rPr>
              <a:t>年</a:t>
            </a:r>
            <a:r>
              <a:rPr lang="en-US" altLang="zh-CN" sz="1600">
                <a:solidFill>
                  <a:srgbClr val="2B2B2B"/>
                </a:solidFill>
                <a:latin typeface="字魂160号-檀宋" panose="00000500000000000000" pitchFamily="2" charset="-122"/>
                <a:ea typeface="字魂160号-檀宋" panose="00000500000000000000" pitchFamily="2" charset="-122"/>
                <a:sym typeface="字魂160号-檀宋" panose="00000500000000000000" pitchFamily="2" charset="-122"/>
              </a:rPr>
              <a:t>1</a:t>
            </a:r>
            <a:r>
              <a:rPr lang="zh-CN" altLang="en-US" sz="1600">
                <a:solidFill>
                  <a:srgbClr val="2B2B2B"/>
                </a:solidFill>
                <a:latin typeface="字魂160号-檀宋" panose="00000500000000000000" pitchFamily="2" charset="-122"/>
                <a:ea typeface="字魂160号-檀宋" panose="00000500000000000000" pitchFamily="2" charset="-122"/>
                <a:sym typeface="字魂160号-檀宋" panose="00000500000000000000" pitchFamily="2" charset="-122"/>
              </a:rPr>
              <a:t>月</a:t>
            </a:r>
            <a:r>
              <a:rPr lang="en-US" altLang="zh-CN" sz="1600">
                <a:solidFill>
                  <a:srgbClr val="2B2B2B"/>
                </a:solidFill>
                <a:latin typeface="字魂160号-檀宋" panose="00000500000000000000" pitchFamily="2" charset="-122"/>
                <a:ea typeface="字魂160号-檀宋" panose="00000500000000000000" pitchFamily="2" charset="-122"/>
                <a:sym typeface="字魂160号-檀宋" panose="00000500000000000000" pitchFamily="2" charset="-122"/>
              </a:rPr>
              <a:t>8</a:t>
            </a:r>
            <a:r>
              <a:rPr lang="zh-CN" altLang="en-US" sz="1600">
                <a:solidFill>
                  <a:srgbClr val="2B2B2B"/>
                </a:solidFill>
                <a:latin typeface="字魂160号-檀宋" panose="00000500000000000000" pitchFamily="2" charset="-122"/>
                <a:ea typeface="字魂160号-檀宋" panose="00000500000000000000" pitchFamily="2" charset="-122"/>
                <a:sym typeface="字魂160号-檀宋" panose="00000500000000000000" pitchFamily="2" charset="-122"/>
              </a:rPr>
              <a:t>日，他在“不忘初心、牢记使命”主题教育总结大会上的重要讲话中指出，要把学习贯彻党的创新理论同学习马克思主义基本原理贯通起来，同学习党史、新中国史、改革开放史、社会主义发展史结合起来，同新时代我们进行伟大斗争、建设伟大工程、推进伟大事业、实现伟大梦想的丰富实践联系起来，不断深化理论认识，提高思想自觉和行动自觉。在党史学习教育动员大会上，强调：“对共产主义的信仰，对中国特色社会主义的信念，是共产党人的政治灵魂，是共产党人经受住任何考验的精神支柱。在新时代，坚定信仰信念，最重要的就是要坚定中国特色社会主义道路自信、理论自信、制度自信、文化自信。”</a:t>
            </a:r>
          </a:p>
        </p:txBody>
      </p:sp>
      <p:grpSp>
        <p:nvGrpSpPr>
          <p:cNvPr id="15" name="组合 14"/>
          <p:cNvGrpSpPr/>
          <p:nvPr/>
        </p:nvGrpSpPr>
        <p:grpSpPr>
          <a:xfrm>
            <a:off x="2707157" y="885312"/>
            <a:ext cx="6777686" cy="1022659"/>
            <a:chOff x="2732465" y="1056633"/>
            <a:chExt cx="6777686" cy="1022659"/>
          </a:xfrm>
        </p:grpSpPr>
        <p:grpSp>
          <p:nvGrpSpPr>
            <p:cNvPr id="16" name="组合 15"/>
            <p:cNvGrpSpPr/>
            <p:nvPr/>
          </p:nvGrpSpPr>
          <p:grpSpPr>
            <a:xfrm>
              <a:off x="3966405" y="1056633"/>
              <a:ext cx="990520" cy="986105"/>
              <a:chOff x="4006579" y="710660"/>
              <a:chExt cx="1090345" cy="1085485"/>
            </a:xfrm>
          </p:grpSpPr>
          <p:sp>
            <p:nvSpPr>
              <p:cNvPr id="46" name="Freeform 22"/>
              <p:cNvSpPr>
                <a:spLocks noEditPoints="1"/>
              </p:cNvSpPr>
              <p:nvPr/>
            </p:nvSpPr>
            <p:spPr bwMode="auto">
              <a:xfrm>
                <a:off x="4006579" y="710660"/>
                <a:ext cx="1090345" cy="1085485"/>
              </a:xfrm>
              <a:custGeom>
                <a:avLst/>
                <a:gdLst>
                  <a:gd name="T0" fmla="*/ 713 w 800"/>
                  <a:gd name="T1" fmla="*/ 273 h 796"/>
                  <a:gd name="T2" fmla="*/ 720 w 800"/>
                  <a:gd name="T3" fmla="*/ 157 h 796"/>
                  <a:gd name="T4" fmla="*/ 651 w 800"/>
                  <a:gd name="T5" fmla="*/ 174 h 796"/>
                  <a:gd name="T6" fmla="*/ 618 w 800"/>
                  <a:gd name="T7" fmla="*/ 62 h 796"/>
                  <a:gd name="T8" fmla="*/ 560 w 800"/>
                  <a:gd name="T9" fmla="*/ 101 h 796"/>
                  <a:gd name="T10" fmla="*/ 490 w 800"/>
                  <a:gd name="T11" fmla="*/ 8 h 796"/>
                  <a:gd name="T12" fmla="*/ 448 w 800"/>
                  <a:gd name="T13" fmla="*/ 65 h 796"/>
                  <a:gd name="T14" fmla="*/ 351 w 800"/>
                  <a:gd name="T15" fmla="*/ 0 h 796"/>
                  <a:gd name="T16" fmla="*/ 331 w 800"/>
                  <a:gd name="T17" fmla="*/ 68 h 796"/>
                  <a:gd name="T18" fmla="*/ 218 w 800"/>
                  <a:gd name="T19" fmla="*/ 41 h 796"/>
                  <a:gd name="T20" fmla="*/ 223 w 800"/>
                  <a:gd name="T21" fmla="*/ 111 h 796"/>
                  <a:gd name="T22" fmla="*/ 107 w 800"/>
                  <a:gd name="T23" fmla="*/ 125 h 796"/>
                  <a:gd name="T24" fmla="*/ 135 w 800"/>
                  <a:gd name="T25" fmla="*/ 189 h 796"/>
                  <a:gd name="T26" fmla="*/ 31 w 800"/>
                  <a:gd name="T27" fmla="*/ 241 h 796"/>
                  <a:gd name="T28" fmla="*/ 80 w 800"/>
                  <a:gd name="T29" fmla="*/ 292 h 796"/>
                  <a:gd name="T30" fmla="*/ 0 w 800"/>
                  <a:gd name="T31" fmla="*/ 377 h 796"/>
                  <a:gd name="T32" fmla="*/ 63 w 800"/>
                  <a:gd name="T33" fmla="*/ 398 h 796"/>
                  <a:gd name="T34" fmla="*/ 0 w 800"/>
                  <a:gd name="T35" fmla="*/ 419 h 796"/>
                  <a:gd name="T36" fmla="*/ 80 w 800"/>
                  <a:gd name="T37" fmla="*/ 504 h 796"/>
                  <a:gd name="T38" fmla="*/ 31 w 800"/>
                  <a:gd name="T39" fmla="*/ 555 h 796"/>
                  <a:gd name="T40" fmla="*/ 135 w 800"/>
                  <a:gd name="T41" fmla="*/ 607 h 796"/>
                  <a:gd name="T42" fmla="*/ 107 w 800"/>
                  <a:gd name="T43" fmla="*/ 671 h 796"/>
                  <a:gd name="T44" fmla="*/ 223 w 800"/>
                  <a:gd name="T45" fmla="*/ 685 h 796"/>
                  <a:gd name="T46" fmla="*/ 218 w 800"/>
                  <a:gd name="T47" fmla="*/ 755 h 796"/>
                  <a:gd name="T48" fmla="*/ 331 w 800"/>
                  <a:gd name="T49" fmla="*/ 728 h 796"/>
                  <a:gd name="T50" fmla="*/ 351 w 800"/>
                  <a:gd name="T51" fmla="*/ 796 h 796"/>
                  <a:gd name="T52" fmla="*/ 448 w 800"/>
                  <a:gd name="T53" fmla="*/ 731 h 796"/>
                  <a:gd name="T54" fmla="*/ 490 w 800"/>
                  <a:gd name="T55" fmla="*/ 788 h 796"/>
                  <a:gd name="T56" fmla="*/ 560 w 800"/>
                  <a:gd name="T57" fmla="*/ 695 h 796"/>
                  <a:gd name="T58" fmla="*/ 618 w 800"/>
                  <a:gd name="T59" fmla="*/ 734 h 796"/>
                  <a:gd name="T60" fmla="*/ 651 w 800"/>
                  <a:gd name="T61" fmla="*/ 622 h 796"/>
                  <a:gd name="T62" fmla="*/ 720 w 800"/>
                  <a:gd name="T63" fmla="*/ 639 h 796"/>
                  <a:gd name="T64" fmla="*/ 713 w 800"/>
                  <a:gd name="T65" fmla="*/ 523 h 796"/>
                  <a:gd name="T66" fmla="*/ 783 w 800"/>
                  <a:gd name="T67" fmla="*/ 515 h 796"/>
                  <a:gd name="T68" fmla="*/ 737 w 800"/>
                  <a:gd name="T69" fmla="*/ 408 h 796"/>
                  <a:gd name="T70" fmla="*/ 737 w 800"/>
                  <a:gd name="T71" fmla="*/ 388 h 796"/>
                  <a:gd name="T72" fmla="*/ 783 w 800"/>
                  <a:gd name="T73" fmla="*/ 281 h 796"/>
                  <a:gd name="T74" fmla="*/ 674 w 800"/>
                  <a:gd name="T75" fmla="*/ 398 h 796"/>
                  <a:gd name="T76" fmla="*/ 126 w 800"/>
                  <a:gd name="T77" fmla="*/ 398 h 796"/>
                  <a:gd name="T78" fmla="*/ 674 w 800"/>
                  <a:gd name="T79" fmla="*/ 398 h 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00" h="796">
                    <a:moveTo>
                      <a:pt x="720" y="292"/>
                    </a:moveTo>
                    <a:cubicBezTo>
                      <a:pt x="718" y="286"/>
                      <a:pt x="715" y="280"/>
                      <a:pt x="713" y="273"/>
                    </a:cubicBezTo>
                    <a:cubicBezTo>
                      <a:pt x="769" y="241"/>
                      <a:pt x="769" y="241"/>
                      <a:pt x="769" y="241"/>
                    </a:cubicBezTo>
                    <a:cubicBezTo>
                      <a:pt x="720" y="157"/>
                      <a:pt x="720" y="157"/>
                      <a:pt x="720" y="157"/>
                    </a:cubicBezTo>
                    <a:cubicBezTo>
                      <a:pt x="664" y="189"/>
                      <a:pt x="664" y="189"/>
                      <a:pt x="664" y="189"/>
                    </a:cubicBezTo>
                    <a:cubicBezTo>
                      <a:pt x="660" y="184"/>
                      <a:pt x="656" y="179"/>
                      <a:pt x="651" y="174"/>
                    </a:cubicBezTo>
                    <a:cubicBezTo>
                      <a:pt x="693" y="125"/>
                      <a:pt x="693" y="125"/>
                      <a:pt x="693" y="125"/>
                    </a:cubicBezTo>
                    <a:cubicBezTo>
                      <a:pt x="618" y="62"/>
                      <a:pt x="618" y="62"/>
                      <a:pt x="618" y="62"/>
                    </a:cubicBezTo>
                    <a:cubicBezTo>
                      <a:pt x="577" y="111"/>
                      <a:pt x="577" y="111"/>
                      <a:pt x="577" y="111"/>
                    </a:cubicBezTo>
                    <a:cubicBezTo>
                      <a:pt x="571" y="108"/>
                      <a:pt x="566" y="104"/>
                      <a:pt x="560" y="101"/>
                    </a:cubicBezTo>
                    <a:cubicBezTo>
                      <a:pt x="582" y="41"/>
                      <a:pt x="582" y="41"/>
                      <a:pt x="582" y="41"/>
                    </a:cubicBezTo>
                    <a:cubicBezTo>
                      <a:pt x="490" y="8"/>
                      <a:pt x="490" y="8"/>
                      <a:pt x="490" y="8"/>
                    </a:cubicBezTo>
                    <a:cubicBezTo>
                      <a:pt x="468" y="68"/>
                      <a:pt x="468" y="68"/>
                      <a:pt x="468" y="68"/>
                    </a:cubicBezTo>
                    <a:cubicBezTo>
                      <a:pt x="462" y="67"/>
                      <a:pt x="455" y="66"/>
                      <a:pt x="448" y="65"/>
                    </a:cubicBezTo>
                    <a:cubicBezTo>
                      <a:pt x="448" y="0"/>
                      <a:pt x="448" y="0"/>
                      <a:pt x="448" y="0"/>
                    </a:cubicBezTo>
                    <a:cubicBezTo>
                      <a:pt x="351" y="0"/>
                      <a:pt x="351" y="0"/>
                      <a:pt x="351" y="0"/>
                    </a:cubicBezTo>
                    <a:cubicBezTo>
                      <a:pt x="351" y="65"/>
                      <a:pt x="351" y="65"/>
                      <a:pt x="351" y="65"/>
                    </a:cubicBezTo>
                    <a:cubicBezTo>
                      <a:pt x="345" y="66"/>
                      <a:pt x="338" y="67"/>
                      <a:pt x="331" y="68"/>
                    </a:cubicBezTo>
                    <a:cubicBezTo>
                      <a:pt x="309" y="8"/>
                      <a:pt x="309" y="8"/>
                      <a:pt x="309" y="8"/>
                    </a:cubicBezTo>
                    <a:cubicBezTo>
                      <a:pt x="218" y="41"/>
                      <a:pt x="218" y="41"/>
                      <a:pt x="218" y="41"/>
                    </a:cubicBezTo>
                    <a:cubicBezTo>
                      <a:pt x="240" y="101"/>
                      <a:pt x="240" y="101"/>
                      <a:pt x="240" y="101"/>
                    </a:cubicBezTo>
                    <a:cubicBezTo>
                      <a:pt x="234" y="104"/>
                      <a:pt x="228" y="108"/>
                      <a:pt x="223" y="111"/>
                    </a:cubicBezTo>
                    <a:cubicBezTo>
                      <a:pt x="181" y="62"/>
                      <a:pt x="181" y="62"/>
                      <a:pt x="181" y="62"/>
                    </a:cubicBezTo>
                    <a:cubicBezTo>
                      <a:pt x="107" y="125"/>
                      <a:pt x="107" y="125"/>
                      <a:pt x="107" y="125"/>
                    </a:cubicBezTo>
                    <a:cubicBezTo>
                      <a:pt x="148" y="174"/>
                      <a:pt x="148" y="174"/>
                      <a:pt x="148" y="174"/>
                    </a:cubicBezTo>
                    <a:cubicBezTo>
                      <a:pt x="144" y="179"/>
                      <a:pt x="140" y="184"/>
                      <a:pt x="135" y="189"/>
                    </a:cubicBezTo>
                    <a:cubicBezTo>
                      <a:pt x="80" y="157"/>
                      <a:pt x="80" y="157"/>
                      <a:pt x="80" y="157"/>
                    </a:cubicBezTo>
                    <a:cubicBezTo>
                      <a:pt x="31" y="241"/>
                      <a:pt x="31" y="241"/>
                      <a:pt x="31" y="241"/>
                    </a:cubicBezTo>
                    <a:cubicBezTo>
                      <a:pt x="87" y="273"/>
                      <a:pt x="87" y="273"/>
                      <a:pt x="87" y="273"/>
                    </a:cubicBezTo>
                    <a:cubicBezTo>
                      <a:pt x="84" y="280"/>
                      <a:pt x="82" y="286"/>
                      <a:pt x="80" y="292"/>
                    </a:cubicBezTo>
                    <a:cubicBezTo>
                      <a:pt x="17" y="281"/>
                      <a:pt x="17" y="281"/>
                      <a:pt x="17" y="281"/>
                    </a:cubicBezTo>
                    <a:cubicBezTo>
                      <a:pt x="0" y="377"/>
                      <a:pt x="0" y="377"/>
                      <a:pt x="0" y="377"/>
                    </a:cubicBezTo>
                    <a:cubicBezTo>
                      <a:pt x="63" y="388"/>
                      <a:pt x="63" y="388"/>
                      <a:pt x="63" y="388"/>
                    </a:cubicBezTo>
                    <a:cubicBezTo>
                      <a:pt x="63" y="391"/>
                      <a:pt x="63" y="395"/>
                      <a:pt x="63" y="398"/>
                    </a:cubicBezTo>
                    <a:cubicBezTo>
                      <a:pt x="63" y="401"/>
                      <a:pt x="63" y="405"/>
                      <a:pt x="63" y="408"/>
                    </a:cubicBezTo>
                    <a:cubicBezTo>
                      <a:pt x="0" y="419"/>
                      <a:pt x="0" y="419"/>
                      <a:pt x="0" y="419"/>
                    </a:cubicBezTo>
                    <a:cubicBezTo>
                      <a:pt x="17" y="515"/>
                      <a:pt x="17" y="515"/>
                      <a:pt x="17" y="515"/>
                    </a:cubicBezTo>
                    <a:cubicBezTo>
                      <a:pt x="80" y="504"/>
                      <a:pt x="80" y="504"/>
                      <a:pt x="80" y="504"/>
                    </a:cubicBezTo>
                    <a:cubicBezTo>
                      <a:pt x="82" y="510"/>
                      <a:pt x="84" y="516"/>
                      <a:pt x="87" y="523"/>
                    </a:cubicBezTo>
                    <a:cubicBezTo>
                      <a:pt x="31" y="555"/>
                      <a:pt x="31" y="555"/>
                      <a:pt x="31" y="555"/>
                    </a:cubicBezTo>
                    <a:cubicBezTo>
                      <a:pt x="80" y="639"/>
                      <a:pt x="80" y="639"/>
                      <a:pt x="80" y="639"/>
                    </a:cubicBezTo>
                    <a:cubicBezTo>
                      <a:pt x="135" y="607"/>
                      <a:pt x="135" y="607"/>
                      <a:pt x="135" y="607"/>
                    </a:cubicBezTo>
                    <a:cubicBezTo>
                      <a:pt x="140" y="612"/>
                      <a:pt x="144" y="617"/>
                      <a:pt x="148" y="622"/>
                    </a:cubicBezTo>
                    <a:cubicBezTo>
                      <a:pt x="107" y="671"/>
                      <a:pt x="107" y="671"/>
                      <a:pt x="107" y="671"/>
                    </a:cubicBezTo>
                    <a:cubicBezTo>
                      <a:pt x="181" y="734"/>
                      <a:pt x="181" y="734"/>
                      <a:pt x="181" y="734"/>
                    </a:cubicBezTo>
                    <a:cubicBezTo>
                      <a:pt x="223" y="685"/>
                      <a:pt x="223" y="685"/>
                      <a:pt x="223" y="685"/>
                    </a:cubicBezTo>
                    <a:cubicBezTo>
                      <a:pt x="228" y="688"/>
                      <a:pt x="234" y="692"/>
                      <a:pt x="240" y="695"/>
                    </a:cubicBezTo>
                    <a:cubicBezTo>
                      <a:pt x="218" y="755"/>
                      <a:pt x="218" y="755"/>
                      <a:pt x="218" y="755"/>
                    </a:cubicBezTo>
                    <a:cubicBezTo>
                      <a:pt x="310" y="788"/>
                      <a:pt x="310" y="788"/>
                      <a:pt x="310" y="788"/>
                    </a:cubicBezTo>
                    <a:cubicBezTo>
                      <a:pt x="331" y="728"/>
                      <a:pt x="331" y="728"/>
                      <a:pt x="331" y="728"/>
                    </a:cubicBezTo>
                    <a:cubicBezTo>
                      <a:pt x="338" y="729"/>
                      <a:pt x="345" y="731"/>
                      <a:pt x="351" y="731"/>
                    </a:cubicBezTo>
                    <a:cubicBezTo>
                      <a:pt x="351" y="796"/>
                      <a:pt x="351" y="796"/>
                      <a:pt x="351" y="796"/>
                    </a:cubicBezTo>
                    <a:cubicBezTo>
                      <a:pt x="448" y="796"/>
                      <a:pt x="448" y="796"/>
                      <a:pt x="448" y="796"/>
                    </a:cubicBezTo>
                    <a:cubicBezTo>
                      <a:pt x="448" y="731"/>
                      <a:pt x="448" y="731"/>
                      <a:pt x="448" y="731"/>
                    </a:cubicBezTo>
                    <a:cubicBezTo>
                      <a:pt x="455" y="731"/>
                      <a:pt x="462" y="729"/>
                      <a:pt x="468" y="728"/>
                    </a:cubicBezTo>
                    <a:cubicBezTo>
                      <a:pt x="490" y="788"/>
                      <a:pt x="490" y="788"/>
                      <a:pt x="490" y="788"/>
                    </a:cubicBezTo>
                    <a:cubicBezTo>
                      <a:pt x="582" y="755"/>
                      <a:pt x="582" y="755"/>
                      <a:pt x="582" y="755"/>
                    </a:cubicBezTo>
                    <a:cubicBezTo>
                      <a:pt x="560" y="695"/>
                      <a:pt x="560" y="695"/>
                      <a:pt x="560" y="695"/>
                    </a:cubicBezTo>
                    <a:cubicBezTo>
                      <a:pt x="566" y="692"/>
                      <a:pt x="571" y="688"/>
                      <a:pt x="577" y="685"/>
                    </a:cubicBezTo>
                    <a:cubicBezTo>
                      <a:pt x="618" y="734"/>
                      <a:pt x="618" y="734"/>
                      <a:pt x="618" y="734"/>
                    </a:cubicBezTo>
                    <a:cubicBezTo>
                      <a:pt x="693" y="671"/>
                      <a:pt x="693" y="671"/>
                      <a:pt x="693" y="671"/>
                    </a:cubicBezTo>
                    <a:cubicBezTo>
                      <a:pt x="651" y="622"/>
                      <a:pt x="651" y="622"/>
                      <a:pt x="651" y="622"/>
                    </a:cubicBezTo>
                    <a:cubicBezTo>
                      <a:pt x="656" y="617"/>
                      <a:pt x="660" y="612"/>
                      <a:pt x="664" y="607"/>
                    </a:cubicBezTo>
                    <a:cubicBezTo>
                      <a:pt x="720" y="639"/>
                      <a:pt x="720" y="639"/>
                      <a:pt x="720" y="639"/>
                    </a:cubicBezTo>
                    <a:cubicBezTo>
                      <a:pt x="769" y="555"/>
                      <a:pt x="769" y="555"/>
                      <a:pt x="769" y="555"/>
                    </a:cubicBezTo>
                    <a:cubicBezTo>
                      <a:pt x="713" y="523"/>
                      <a:pt x="713" y="523"/>
                      <a:pt x="713" y="523"/>
                    </a:cubicBezTo>
                    <a:cubicBezTo>
                      <a:pt x="715" y="516"/>
                      <a:pt x="718" y="510"/>
                      <a:pt x="720" y="504"/>
                    </a:cubicBezTo>
                    <a:cubicBezTo>
                      <a:pt x="783" y="515"/>
                      <a:pt x="783" y="515"/>
                      <a:pt x="783" y="515"/>
                    </a:cubicBezTo>
                    <a:cubicBezTo>
                      <a:pt x="800" y="419"/>
                      <a:pt x="800" y="419"/>
                      <a:pt x="800" y="419"/>
                    </a:cubicBezTo>
                    <a:cubicBezTo>
                      <a:pt x="737" y="408"/>
                      <a:pt x="737" y="408"/>
                      <a:pt x="737" y="408"/>
                    </a:cubicBezTo>
                    <a:cubicBezTo>
                      <a:pt x="737" y="405"/>
                      <a:pt x="737" y="401"/>
                      <a:pt x="737" y="398"/>
                    </a:cubicBezTo>
                    <a:cubicBezTo>
                      <a:pt x="737" y="395"/>
                      <a:pt x="737" y="391"/>
                      <a:pt x="737" y="388"/>
                    </a:cubicBezTo>
                    <a:cubicBezTo>
                      <a:pt x="800" y="377"/>
                      <a:pt x="800" y="377"/>
                      <a:pt x="800" y="377"/>
                    </a:cubicBezTo>
                    <a:cubicBezTo>
                      <a:pt x="783" y="281"/>
                      <a:pt x="783" y="281"/>
                      <a:pt x="783" y="281"/>
                    </a:cubicBezTo>
                    <a:lnTo>
                      <a:pt x="720" y="292"/>
                    </a:lnTo>
                    <a:close/>
                    <a:moveTo>
                      <a:pt x="674" y="398"/>
                    </a:moveTo>
                    <a:cubicBezTo>
                      <a:pt x="674" y="549"/>
                      <a:pt x="551" y="672"/>
                      <a:pt x="400" y="672"/>
                    </a:cubicBezTo>
                    <a:cubicBezTo>
                      <a:pt x="248" y="672"/>
                      <a:pt x="126" y="549"/>
                      <a:pt x="126" y="398"/>
                    </a:cubicBezTo>
                    <a:cubicBezTo>
                      <a:pt x="126" y="247"/>
                      <a:pt x="248" y="124"/>
                      <a:pt x="400" y="124"/>
                    </a:cubicBezTo>
                    <a:cubicBezTo>
                      <a:pt x="551" y="124"/>
                      <a:pt x="674" y="247"/>
                      <a:pt x="674" y="398"/>
                    </a:cubicBezTo>
                    <a:close/>
                  </a:path>
                </a:pathLst>
              </a:custGeom>
              <a:solidFill>
                <a:srgbClr val="C00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55" tIns="34278" rIns="68555" bIns="34278" numCol="1" spcCol="0" rtlCol="0" fromWordArt="0" anchor="ctr" anchorCtr="0" forceAA="0" compatLnSpc="1">
                <a:noAutofit/>
              </a:bodyPr>
              <a:lstStyle/>
              <a:p>
                <a:pPr algn="ctr" defTabSz="914400">
                  <a:defRPr/>
                </a:pPr>
                <a:endParaRPr lang="zh-CN" altLang="en-US">
                  <a:solidFill>
                    <a:prstClr val="black">
                      <a:lumMod val="75000"/>
                      <a:lumOff val="25000"/>
                    </a:prstClr>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47" name="椭圆 46"/>
              <p:cNvSpPr/>
              <p:nvPr/>
            </p:nvSpPr>
            <p:spPr>
              <a:xfrm>
                <a:off x="4126125" y="827777"/>
                <a:ext cx="851252" cy="851251"/>
              </a:xfrm>
              <a:prstGeom prst="ellipse">
                <a:avLst/>
              </a:prstGeom>
              <a:solidFill>
                <a:srgbClr val="C00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55" tIns="34278" rIns="68555" bIns="34278" rtlCol="0" anchor="ctr"/>
              <a:lstStyle/>
              <a:p>
                <a:pPr algn="ctr" defTabSz="914400">
                  <a:defRPr/>
                </a:pPr>
                <a:endParaRPr lang="zh-CN" altLang="en-US">
                  <a:solidFill>
                    <a:prstClr val="black">
                      <a:lumMod val="75000"/>
                      <a:lumOff val="25000"/>
                    </a:prstClr>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48" name="矩形 47"/>
              <p:cNvSpPr/>
              <p:nvPr/>
            </p:nvSpPr>
            <p:spPr>
              <a:xfrm>
                <a:off x="4061773" y="862937"/>
                <a:ext cx="979957" cy="778946"/>
              </a:xfrm>
              <a:prstGeom prst="rect">
                <a:avLst/>
              </a:prstGeom>
            </p:spPr>
            <p:txBody>
              <a:bodyPr wrap="square">
                <a:spAutoFit/>
              </a:bodyPr>
              <a:lstStyle/>
              <a:p>
                <a:pPr algn="ctr" defTabSz="914400">
                  <a:defRPr/>
                </a:pPr>
                <a:r>
                  <a:rPr lang="zh-CN" altLang="en-US" sz="4000" b="1">
                    <a:gradFill>
                      <a:gsLst>
                        <a:gs pos="47000">
                          <a:prstClr val="white">
                            <a:lumMod val="95000"/>
                          </a:prstClr>
                        </a:gs>
                        <a:gs pos="0">
                          <a:prstClr val="white"/>
                        </a:gs>
                        <a:gs pos="100000">
                          <a:prstClr val="white"/>
                        </a:gs>
                      </a:gsLst>
                      <a:lin ang="5400000" scaled="0"/>
                    </a:gradFill>
                    <a:latin typeface="字魂160号-檀宋" panose="00000500000000000000" pitchFamily="2" charset="-122"/>
                    <a:ea typeface="字魂160号-檀宋" panose="00000500000000000000" pitchFamily="2" charset="-122"/>
                    <a:sym typeface="字魂160号-檀宋" panose="00000500000000000000" pitchFamily="2" charset="-122"/>
                  </a:rPr>
                  <a:t>前</a:t>
                </a:r>
              </a:p>
            </p:txBody>
          </p:sp>
        </p:grpSp>
        <p:grpSp>
          <p:nvGrpSpPr>
            <p:cNvPr id="17" name="组合 16"/>
            <p:cNvGrpSpPr/>
            <p:nvPr/>
          </p:nvGrpSpPr>
          <p:grpSpPr>
            <a:xfrm>
              <a:off x="5075155" y="1081002"/>
              <a:ext cx="990520" cy="986105"/>
              <a:chOff x="4006579" y="710660"/>
              <a:chExt cx="1090345" cy="1085485"/>
            </a:xfrm>
          </p:grpSpPr>
          <p:sp>
            <p:nvSpPr>
              <p:cNvPr id="43" name="Freeform 22"/>
              <p:cNvSpPr>
                <a:spLocks noEditPoints="1"/>
              </p:cNvSpPr>
              <p:nvPr/>
            </p:nvSpPr>
            <p:spPr bwMode="auto">
              <a:xfrm>
                <a:off x="4006579" y="710660"/>
                <a:ext cx="1090345" cy="1085485"/>
              </a:xfrm>
              <a:custGeom>
                <a:avLst/>
                <a:gdLst>
                  <a:gd name="T0" fmla="*/ 713 w 800"/>
                  <a:gd name="T1" fmla="*/ 273 h 796"/>
                  <a:gd name="T2" fmla="*/ 720 w 800"/>
                  <a:gd name="T3" fmla="*/ 157 h 796"/>
                  <a:gd name="T4" fmla="*/ 651 w 800"/>
                  <a:gd name="T5" fmla="*/ 174 h 796"/>
                  <a:gd name="T6" fmla="*/ 618 w 800"/>
                  <a:gd name="T7" fmla="*/ 62 h 796"/>
                  <a:gd name="T8" fmla="*/ 560 w 800"/>
                  <a:gd name="T9" fmla="*/ 101 h 796"/>
                  <a:gd name="T10" fmla="*/ 490 w 800"/>
                  <a:gd name="T11" fmla="*/ 8 h 796"/>
                  <a:gd name="T12" fmla="*/ 448 w 800"/>
                  <a:gd name="T13" fmla="*/ 65 h 796"/>
                  <a:gd name="T14" fmla="*/ 351 w 800"/>
                  <a:gd name="T15" fmla="*/ 0 h 796"/>
                  <a:gd name="T16" fmla="*/ 331 w 800"/>
                  <a:gd name="T17" fmla="*/ 68 h 796"/>
                  <a:gd name="T18" fmla="*/ 218 w 800"/>
                  <a:gd name="T19" fmla="*/ 41 h 796"/>
                  <a:gd name="T20" fmla="*/ 223 w 800"/>
                  <a:gd name="T21" fmla="*/ 111 h 796"/>
                  <a:gd name="T22" fmla="*/ 107 w 800"/>
                  <a:gd name="T23" fmla="*/ 125 h 796"/>
                  <a:gd name="T24" fmla="*/ 135 w 800"/>
                  <a:gd name="T25" fmla="*/ 189 h 796"/>
                  <a:gd name="T26" fmla="*/ 31 w 800"/>
                  <a:gd name="T27" fmla="*/ 241 h 796"/>
                  <a:gd name="T28" fmla="*/ 80 w 800"/>
                  <a:gd name="T29" fmla="*/ 292 h 796"/>
                  <a:gd name="T30" fmla="*/ 0 w 800"/>
                  <a:gd name="T31" fmla="*/ 377 h 796"/>
                  <a:gd name="T32" fmla="*/ 63 w 800"/>
                  <a:gd name="T33" fmla="*/ 398 h 796"/>
                  <a:gd name="T34" fmla="*/ 0 w 800"/>
                  <a:gd name="T35" fmla="*/ 419 h 796"/>
                  <a:gd name="T36" fmla="*/ 80 w 800"/>
                  <a:gd name="T37" fmla="*/ 504 h 796"/>
                  <a:gd name="T38" fmla="*/ 31 w 800"/>
                  <a:gd name="T39" fmla="*/ 555 h 796"/>
                  <a:gd name="T40" fmla="*/ 135 w 800"/>
                  <a:gd name="T41" fmla="*/ 607 h 796"/>
                  <a:gd name="T42" fmla="*/ 107 w 800"/>
                  <a:gd name="T43" fmla="*/ 671 h 796"/>
                  <a:gd name="T44" fmla="*/ 223 w 800"/>
                  <a:gd name="T45" fmla="*/ 685 h 796"/>
                  <a:gd name="T46" fmla="*/ 218 w 800"/>
                  <a:gd name="T47" fmla="*/ 755 h 796"/>
                  <a:gd name="T48" fmla="*/ 331 w 800"/>
                  <a:gd name="T49" fmla="*/ 728 h 796"/>
                  <a:gd name="T50" fmla="*/ 351 w 800"/>
                  <a:gd name="T51" fmla="*/ 796 h 796"/>
                  <a:gd name="T52" fmla="*/ 448 w 800"/>
                  <a:gd name="T53" fmla="*/ 731 h 796"/>
                  <a:gd name="T54" fmla="*/ 490 w 800"/>
                  <a:gd name="T55" fmla="*/ 788 h 796"/>
                  <a:gd name="T56" fmla="*/ 560 w 800"/>
                  <a:gd name="T57" fmla="*/ 695 h 796"/>
                  <a:gd name="T58" fmla="*/ 618 w 800"/>
                  <a:gd name="T59" fmla="*/ 734 h 796"/>
                  <a:gd name="T60" fmla="*/ 651 w 800"/>
                  <a:gd name="T61" fmla="*/ 622 h 796"/>
                  <a:gd name="T62" fmla="*/ 720 w 800"/>
                  <a:gd name="T63" fmla="*/ 639 h 796"/>
                  <a:gd name="T64" fmla="*/ 713 w 800"/>
                  <a:gd name="T65" fmla="*/ 523 h 796"/>
                  <a:gd name="T66" fmla="*/ 783 w 800"/>
                  <a:gd name="T67" fmla="*/ 515 h 796"/>
                  <a:gd name="T68" fmla="*/ 737 w 800"/>
                  <a:gd name="T69" fmla="*/ 408 h 796"/>
                  <a:gd name="T70" fmla="*/ 737 w 800"/>
                  <a:gd name="T71" fmla="*/ 388 h 796"/>
                  <a:gd name="T72" fmla="*/ 783 w 800"/>
                  <a:gd name="T73" fmla="*/ 281 h 796"/>
                  <a:gd name="T74" fmla="*/ 674 w 800"/>
                  <a:gd name="T75" fmla="*/ 398 h 796"/>
                  <a:gd name="T76" fmla="*/ 126 w 800"/>
                  <a:gd name="T77" fmla="*/ 398 h 796"/>
                  <a:gd name="T78" fmla="*/ 674 w 800"/>
                  <a:gd name="T79" fmla="*/ 398 h 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00" h="796">
                    <a:moveTo>
                      <a:pt x="720" y="292"/>
                    </a:moveTo>
                    <a:cubicBezTo>
                      <a:pt x="718" y="286"/>
                      <a:pt x="715" y="280"/>
                      <a:pt x="713" y="273"/>
                    </a:cubicBezTo>
                    <a:cubicBezTo>
                      <a:pt x="769" y="241"/>
                      <a:pt x="769" y="241"/>
                      <a:pt x="769" y="241"/>
                    </a:cubicBezTo>
                    <a:cubicBezTo>
                      <a:pt x="720" y="157"/>
                      <a:pt x="720" y="157"/>
                      <a:pt x="720" y="157"/>
                    </a:cubicBezTo>
                    <a:cubicBezTo>
                      <a:pt x="664" y="189"/>
                      <a:pt x="664" y="189"/>
                      <a:pt x="664" y="189"/>
                    </a:cubicBezTo>
                    <a:cubicBezTo>
                      <a:pt x="660" y="184"/>
                      <a:pt x="656" y="179"/>
                      <a:pt x="651" y="174"/>
                    </a:cubicBezTo>
                    <a:cubicBezTo>
                      <a:pt x="693" y="125"/>
                      <a:pt x="693" y="125"/>
                      <a:pt x="693" y="125"/>
                    </a:cubicBezTo>
                    <a:cubicBezTo>
                      <a:pt x="618" y="62"/>
                      <a:pt x="618" y="62"/>
                      <a:pt x="618" y="62"/>
                    </a:cubicBezTo>
                    <a:cubicBezTo>
                      <a:pt x="577" y="111"/>
                      <a:pt x="577" y="111"/>
                      <a:pt x="577" y="111"/>
                    </a:cubicBezTo>
                    <a:cubicBezTo>
                      <a:pt x="571" y="108"/>
                      <a:pt x="566" y="104"/>
                      <a:pt x="560" y="101"/>
                    </a:cubicBezTo>
                    <a:cubicBezTo>
                      <a:pt x="582" y="41"/>
                      <a:pt x="582" y="41"/>
                      <a:pt x="582" y="41"/>
                    </a:cubicBezTo>
                    <a:cubicBezTo>
                      <a:pt x="490" y="8"/>
                      <a:pt x="490" y="8"/>
                      <a:pt x="490" y="8"/>
                    </a:cubicBezTo>
                    <a:cubicBezTo>
                      <a:pt x="468" y="68"/>
                      <a:pt x="468" y="68"/>
                      <a:pt x="468" y="68"/>
                    </a:cubicBezTo>
                    <a:cubicBezTo>
                      <a:pt x="462" y="67"/>
                      <a:pt x="455" y="66"/>
                      <a:pt x="448" y="65"/>
                    </a:cubicBezTo>
                    <a:cubicBezTo>
                      <a:pt x="448" y="0"/>
                      <a:pt x="448" y="0"/>
                      <a:pt x="448" y="0"/>
                    </a:cubicBezTo>
                    <a:cubicBezTo>
                      <a:pt x="351" y="0"/>
                      <a:pt x="351" y="0"/>
                      <a:pt x="351" y="0"/>
                    </a:cubicBezTo>
                    <a:cubicBezTo>
                      <a:pt x="351" y="65"/>
                      <a:pt x="351" y="65"/>
                      <a:pt x="351" y="65"/>
                    </a:cubicBezTo>
                    <a:cubicBezTo>
                      <a:pt x="345" y="66"/>
                      <a:pt x="338" y="67"/>
                      <a:pt x="331" y="68"/>
                    </a:cubicBezTo>
                    <a:cubicBezTo>
                      <a:pt x="309" y="8"/>
                      <a:pt x="309" y="8"/>
                      <a:pt x="309" y="8"/>
                    </a:cubicBezTo>
                    <a:cubicBezTo>
                      <a:pt x="218" y="41"/>
                      <a:pt x="218" y="41"/>
                      <a:pt x="218" y="41"/>
                    </a:cubicBezTo>
                    <a:cubicBezTo>
                      <a:pt x="240" y="101"/>
                      <a:pt x="240" y="101"/>
                      <a:pt x="240" y="101"/>
                    </a:cubicBezTo>
                    <a:cubicBezTo>
                      <a:pt x="234" y="104"/>
                      <a:pt x="228" y="108"/>
                      <a:pt x="223" y="111"/>
                    </a:cubicBezTo>
                    <a:cubicBezTo>
                      <a:pt x="181" y="62"/>
                      <a:pt x="181" y="62"/>
                      <a:pt x="181" y="62"/>
                    </a:cubicBezTo>
                    <a:cubicBezTo>
                      <a:pt x="107" y="125"/>
                      <a:pt x="107" y="125"/>
                      <a:pt x="107" y="125"/>
                    </a:cubicBezTo>
                    <a:cubicBezTo>
                      <a:pt x="148" y="174"/>
                      <a:pt x="148" y="174"/>
                      <a:pt x="148" y="174"/>
                    </a:cubicBezTo>
                    <a:cubicBezTo>
                      <a:pt x="144" y="179"/>
                      <a:pt x="140" y="184"/>
                      <a:pt x="135" y="189"/>
                    </a:cubicBezTo>
                    <a:cubicBezTo>
                      <a:pt x="80" y="157"/>
                      <a:pt x="80" y="157"/>
                      <a:pt x="80" y="157"/>
                    </a:cubicBezTo>
                    <a:cubicBezTo>
                      <a:pt x="31" y="241"/>
                      <a:pt x="31" y="241"/>
                      <a:pt x="31" y="241"/>
                    </a:cubicBezTo>
                    <a:cubicBezTo>
                      <a:pt x="87" y="273"/>
                      <a:pt x="87" y="273"/>
                      <a:pt x="87" y="273"/>
                    </a:cubicBezTo>
                    <a:cubicBezTo>
                      <a:pt x="84" y="280"/>
                      <a:pt x="82" y="286"/>
                      <a:pt x="80" y="292"/>
                    </a:cubicBezTo>
                    <a:cubicBezTo>
                      <a:pt x="17" y="281"/>
                      <a:pt x="17" y="281"/>
                      <a:pt x="17" y="281"/>
                    </a:cubicBezTo>
                    <a:cubicBezTo>
                      <a:pt x="0" y="377"/>
                      <a:pt x="0" y="377"/>
                      <a:pt x="0" y="377"/>
                    </a:cubicBezTo>
                    <a:cubicBezTo>
                      <a:pt x="63" y="388"/>
                      <a:pt x="63" y="388"/>
                      <a:pt x="63" y="388"/>
                    </a:cubicBezTo>
                    <a:cubicBezTo>
                      <a:pt x="63" y="391"/>
                      <a:pt x="63" y="395"/>
                      <a:pt x="63" y="398"/>
                    </a:cubicBezTo>
                    <a:cubicBezTo>
                      <a:pt x="63" y="401"/>
                      <a:pt x="63" y="405"/>
                      <a:pt x="63" y="408"/>
                    </a:cubicBezTo>
                    <a:cubicBezTo>
                      <a:pt x="0" y="419"/>
                      <a:pt x="0" y="419"/>
                      <a:pt x="0" y="419"/>
                    </a:cubicBezTo>
                    <a:cubicBezTo>
                      <a:pt x="17" y="515"/>
                      <a:pt x="17" y="515"/>
                      <a:pt x="17" y="515"/>
                    </a:cubicBezTo>
                    <a:cubicBezTo>
                      <a:pt x="80" y="504"/>
                      <a:pt x="80" y="504"/>
                      <a:pt x="80" y="504"/>
                    </a:cubicBezTo>
                    <a:cubicBezTo>
                      <a:pt x="82" y="510"/>
                      <a:pt x="84" y="516"/>
                      <a:pt x="87" y="523"/>
                    </a:cubicBezTo>
                    <a:cubicBezTo>
                      <a:pt x="31" y="555"/>
                      <a:pt x="31" y="555"/>
                      <a:pt x="31" y="555"/>
                    </a:cubicBezTo>
                    <a:cubicBezTo>
                      <a:pt x="80" y="639"/>
                      <a:pt x="80" y="639"/>
                      <a:pt x="80" y="639"/>
                    </a:cubicBezTo>
                    <a:cubicBezTo>
                      <a:pt x="135" y="607"/>
                      <a:pt x="135" y="607"/>
                      <a:pt x="135" y="607"/>
                    </a:cubicBezTo>
                    <a:cubicBezTo>
                      <a:pt x="140" y="612"/>
                      <a:pt x="144" y="617"/>
                      <a:pt x="148" y="622"/>
                    </a:cubicBezTo>
                    <a:cubicBezTo>
                      <a:pt x="107" y="671"/>
                      <a:pt x="107" y="671"/>
                      <a:pt x="107" y="671"/>
                    </a:cubicBezTo>
                    <a:cubicBezTo>
                      <a:pt x="181" y="734"/>
                      <a:pt x="181" y="734"/>
                      <a:pt x="181" y="734"/>
                    </a:cubicBezTo>
                    <a:cubicBezTo>
                      <a:pt x="223" y="685"/>
                      <a:pt x="223" y="685"/>
                      <a:pt x="223" y="685"/>
                    </a:cubicBezTo>
                    <a:cubicBezTo>
                      <a:pt x="228" y="688"/>
                      <a:pt x="234" y="692"/>
                      <a:pt x="240" y="695"/>
                    </a:cubicBezTo>
                    <a:cubicBezTo>
                      <a:pt x="218" y="755"/>
                      <a:pt x="218" y="755"/>
                      <a:pt x="218" y="755"/>
                    </a:cubicBezTo>
                    <a:cubicBezTo>
                      <a:pt x="310" y="788"/>
                      <a:pt x="310" y="788"/>
                      <a:pt x="310" y="788"/>
                    </a:cubicBezTo>
                    <a:cubicBezTo>
                      <a:pt x="331" y="728"/>
                      <a:pt x="331" y="728"/>
                      <a:pt x="331" y="728"/>
                    </a:cubicBezTo>
                    <a:cubicBezTo>
                      <a:pt x="338" y="729"/>
                      <a:pt x="345" y="731"/>
                      <a:pt x="351" y="731"/>
                    </a:cubicBezTo>
                    <a:cubicBezTo>
                      <a:pt x="351" y="796"/>
                      <a:pt x="351" y="796"/>
                      <a:pt x="351" y="796"/>
                    </a:cubicBezTo>
                    <a:cubicBezTo>
                      <a:pt x="448" y="796"/>
                      <a:pt x="448" y="796"/>
                      <a:pt x="448" y="796"/>
                    </a:cubicBezTo>
                    <a:cubicBezTo>
                      <a:pt x="448" y="731"/>
                      <a:pt x="448" y="731"/>
                      <a:pt x="448" y="731"/>
                    </a:cubicBezTo>
                    <a:cubicBezTo>
                      <a:pt x="455" y="731"/>
                      <a:pt x="462" y="729"/>
                      <a:pt x="468" y="728"/>
                    </a:cubicBezTo>
                    <a:cubicBezTo>
                      <a:pt x="490" y="788"/>
                      <a:pt x="490" y="788"/>
                      <a:pt x="490" y="788"/>
                    </a:cubicBezTo>
                    <a:cubicBezTo>
                      <a:pt x="582" y="755"/>
                      <a:pt x="582" y="755"/>
                      <a:pt x="582" y="755"/>
                    </a:cubicBezTo>
                    <a:cubicBezTo>
                      <a:pt x="560" y="695"/>
                      <a:pt x="560" y="695"/>
                      <a:pt x="560" y="695"/>
                    </a:cubicBezTo>
                    <a:cubicBezTo>
                      <a:pt x="566" y="692"/>
                      <a:pt x="571" y="688"/>
                      <a:pt x="577" y="685"/>
                    </a:cubicBezTo>
                    <a:cubicBezTo>
                      <a:pt x="618" y="734"/>
                      <a:pt x="618" y="734"/>
                      <a:pt x="618" y="734"/>
                    </a:cubicBezTo>
                    <a:cubicBezTo>
                      <a:pt x="693" y="671"/>
                      <a:pt x="693" y="671"/>
                      <a:pt x="693" y="671"/>
                    </a:cubicBezTo>
                    <a:cubicBezTo>
                      <a:pt x="651" y="622"/>
                      <a:pt x="651" y="622"/>
                      <a:pt x="651" y="622"/>
                    </a:cubicBezTo>
                    <a:cubicBezTo>
                      <a:pt x="656" y="617"/>
                      <a:pt x="660" y="612"/>
                      <a:pt x="664" y="607"/>
                    </a:cubicBezTo>
                    <a:cubicBezTo>
                      <a:pt x="720" y="639"/>
                      <a:pt x="720" y="639"/>
                      <a:pt x="720" y="639"/>
                    </a:cubicBezTo>
                    <a:cubicBezTo>
                      <a:pt x="769" y="555"/>
                      <a:pt x="769" y="555"/>
                      <a:pt x="769" y="555"/>
                    </a:cubicBezTo>
                    <a:cubicBezTo>
                      <a:pt x="713" y="523"/>
                      <a:pt x="713" y="523"/>
                      <a:pt x="713" y="523"/>
                    </a:cubicBezTo>
                    <a:cubicBezTo>
                      <a:pt x="715" y="516"/>
                      <a:pt x="718" y="510"/>
                      <a:pt x="720" y="504"/>
                    </a:cubicBezTo>
                    <a:cubicBezTo>
                      <a:pt x="783" y="515"/>
                      <a:pt x="783" y="515"/>
                      <a:pt x="783" y="515"/>
                    </a:cubicBezTo>
                    <a:cubicBezTo>
                      <a:pt x="800" y="419"/>
                      <a:pt x="800" y="419"/>
                      <a:pt x="800" y="419"/>
                    </a:cubicBezTo>
                    <a:cubicBezTo>
                      <a:pt x="737" y="408"/>
                      <a:pt x="737" y="408"/>
                      <a:pt x="737" y="408"/>
                    </a:cubicBezTo>
                    <a:cubicBezTo>
                      <a:pt x="737" y="405"/>
                      <a:pt x="737" y="401"/>
                      <a:pt x="737" y="398"/>
                    </a:cubicBezTo>
                    <a:cubicBezTo>
                      <a:pt x="737" y="395"/>
                      <a:pt x="737" y="391"/>
                      <a:pt x="737" y="388"/>
                    </a:cubicBezTo>
                    <a:cubicBezTo>
                      <a:pt x="800" y="377"/>
                      <a:pt x="800" y="377"/>
                      <a:pt x="800" y="377"/>
                    </a:cubicBezTo>
                    <a:cubicBezTo>
                      <a:pt x="783" y="281"/>
                      <a:pt x="783" y="281"/>
                      <a:pt x="783" y="281"/>
                    </a:cubicBezTo>
                    <a:lnTo>
                      <a:pt x="720" y="292"/>
                    </a:lnTo>
                    <a:close/>
                    <a:moveTo>
                      <a:pt x="674" y="398"/>
                    </a:moveTo>
                    <a:cubicBezTo>
                      <a:pt x="674" y="549"/>
                      <a:pt x="551" y="672"/>
                      <a:pt x="400" y="672"/>
                    </a:cubicBezTo>
                    <a:cubicBezTo>
                      <a:pt x="248" y="672"/>
                      <a:pt x="126" y="549"/>
                      <a:pt x="126" y="398"/>
                    </a:cubicBezTo>
                    <a:cubicBezTo>
                      <a:pt x="126" y="247"/>
                      <a:pt x="248" y="124"/>
                      <a:pt x="400" y="124"/>
                    </a:cubicBezTo>
                    <a:cubicBezTo>
                      <a:pt x="551" y="124"/>
                      <a:pt x="674" y="247"/>
                      <a:pt x="674" y="398"/>
                    </a:cubicBezTo>
                    <a:close/>
                  </a:path>
                </a:pathLst>
              </a:custGeom>
              <a:solidFill>
                <a:srgbClr val="C00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55" tIns="34278" rIns="68555" bIns="34278" numCol="1" spcCol="0" rtlCol="0" fromWordArt="0" anchor="ctr" anchorCtr="0" forceAA="0" compatLnSpc="1">
                <a:noAutofit/>
              </a:bodyPr>
              <a:lstStyle/>
              <a:p>
                <a:pPr algn="ctr" defTabSz="914400">
                  <a:defRPr/>
                </a:pPr>
                <a:endParaRPr lang="zh-CN" altLang="en-US">
                  <a:solidFill>
                    <a:prstClr val="black">
                      <a:lumMod val="75000"/>
                      <a:lumOff val="25000"/>
                    </a:prstClr>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44" name="椭圆 43"/>
              <p:cNvSpPr/>
              <p:nvPr/>
            </p:nvSpPr>
            <p:spPr>
              <a:xfrm>
                <a:off x="4126125" y="827777"/>
                <a:ext cx="851252" cy="851251"/>
              </a:xfrm>
              <a:prstGeom prst="ellipse">
                <a:avLst/>
              </a:prstGeom>
              <a:solidFill>
                <a:srgbClr val="C00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55" tIns="34278" rIns="68555" bIns="34278" rtlCol="0" anchor="ctr"/>
              <a:lstStyle/>
              <a:p>
                <a:pPr algn="ctr" defTabSz="914400">
                  <a:defRPr/>
                </a:pPr>
                <a:endParaRPr lang="zh-CN" altLang="en-US">
                  <a:solidFill>
                    <a:prstClr val="black">
                      <a:lumMod val="75000"/>
                      <a:lumOff val="25000"/>
                    </a:prstClr>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45" name="矩形 44"/>
              <p:cNvSpPr/>
              <p:nvPr/>
            </p:nvSpPr>
            <p:spPr>
              <a:xfrm>
                <a:off x="4061773" y="846966"/>
                <a:ext cx="979957" cy="778946"/>
              </a:xfrm>
              <a:prstGeom prst="rect">
                <a:avLst/>
              </a:prstGeom>
            </p:spPr>
            <p:txBody>
              <a:bodyPr wrap="square">
                <a:spAutoFit/>
              </a:bodyPr>
              <a:lstStyle/>
              <a:p>
                <a:pPr algn="ctr" defTabSz="914400">
                  <a:defRPr/>
                </a:pPr>
                <a:r>
                  <a:rPr lang="zh-CN" altLang="en-US" sz="4000" b="1">
                    <a:gradFill>
                      <a:gsLst>
                        <a:gs pos="47000">
                          <a:prstClr val="white">
                            <a:lumMod val="95000"/>
                          </a:prstClr>
                        </a:gs>
                        <a:gs pos="0">
                          <a:prstClr val="white"/>
                        </a:gs>
                        <a:gs pos="100000">
                          <a:prstClr val="white"/>
                        </a:gs>
                      </a:gsLst>
                      <a:lin ang="5400000" scaled="0"/>
                    </a:gradFill>
                    <a:latin typeface="字魂160号-檀宋" panose="00000500000000000000" pitchFamily="2" charset="-122"/>
                    <a:ea typeface="字魂160号-檀宋" panose="00000500000000000000" pitchFamily="2" charset="-122"/>
                    <a:sym typeface="字魂160号-檀宋" panose="00000500000000000000" pitchFamily="2" charset="-122"/>
                  </a:rPr>
                  <a:t>言</a:t>
                </a:r>
              </a:p>
            </p:txBody>
          </p:sp>
        </p:grpSp>
        <p:grpSp>
          <p:nvGrpSpPr>
            <p:cNvPr id="18" name="组合 17"/>
            <p:cNvGrpSpPr/>
            <p:nvPr/>
          </p:nvGrpSpPr>
          <p:grpSpPr>
            <a:xfrm>
              <a:off x="6183904" y="1068818"/>
              <a:ext cx="990520" cy="986105"/>
              <a:chOff x="4006579" y="710660"/>
              <a:chExt cx="1090345" cy="1085485"/>
            </a:xfrm>
          </p:grpSpPr>
          <p:sp>
            <p:nvSpPr>
              <p:cNvPr id="40" name="Freeform 22"/>
              <p:cNvSpPr>
                <a:spLocks noEditPoints="1"/>
              </p:cNvSpPr>
              <p:nvPr/>
            </p:nvSpPr>
            <p:spPr bwMode="auto">
              <a:xfrm>
                <a:off x="4006579" y="710660"/>
                <a:ext cx="1090345" cy="1085485"/>
              </a:xfrm>
              <a:custGeom>
                <a:avLst/>
                <a:gdLst>
                  <a:gd name="T0" fmla="*/ 713 w 800"/>
                  <a:gd name="T1" fmla="*/ 273 h 796"/>
                  <a:gd name="T2" fmla="*/ 720 w 800"/>
                  <a:gd name="T3" fmla="*/ 157 h 796"/>
                  <a:gd name="T4" fmla="*/ 651 w 800"/>
                  <a:gd name="T5" fmla="*/ 174 h 796"/>
                  <a:gd name="T6" fmla="*/ 618 w 800"/>
                  <a:gd name="T7" fmla="*/ 62 h 796"/>
                  <a:gd name="T8" fmla="*/ 560 w 800"/>
                  <a:gd name="T9" fmla="*/ 101 h 796"/>
                  <a:gd name="T10" fmla="*/ 490 w 800"/>
                  <a:gd name="T11" fmla="*/ 8 h 796"/>
                  <a:gd name="T12" fmla="*/ 448 w 800"/>
                  <a:gd name="T13" fmla="*/ 65 h 796"/>
                  <a:gd name="T14" fmla="*/ 351 w 800"/>
                  <a:gd name="T15" fmla="*/ 0 h 796"/>
                  <a:gd name="T16" fmla="*/ 331 w 800"/>
                  <a:gd name="T17" fmla="*/ 68 h 796"/>
                  <a:gd name="T18" fmla="*/ 218 w 800"/>
                  <a:gd name="T19" fmla="*/ 41 h 796"/>
                  <a:gd name="T20" fmla="*/ 223 w 800"/>
                  <a:gd name="T21" fmla="*/ 111 h 796"/>
                  <a:gd name="T22" fmla="*/ 107 w 800"/>
                  <a:gd name="T23" fmla="*/ 125 h 796"/>
                  <a:gd name="T24" fmla="*/ 135 w 800"/>
                  <a:gd name="T25" fmla="*/ 189 h 796"/>
                  <a:gd name="T26" fmla="*/ 31 w 800"/>
                  <a:gd name="T27" fmla="*/ 241 h 796"/>
                  <a:gd name="T28" fmla="*/ 80 w 800"/>
                  <a:gd name="T29" fmla="*/ 292 h 796"/>
                  <a:gd name="T30" fmla="*/ 0 w 800"/>
                  <a:gd name="T31" fmla="*/ 377 h 796"/>
                  <a:gd name="T32" fmla="*/ 63 w 800"/>
                  <a:gd name="T33" fmla="*/ 398 h 796"/>
                  <a:gd name="T34" fmla="*/ 0 w 800"/>
                  <a:gd name="T35" fmla="*/ 419 h 796"/>
                  <a:gd name="T36" fmla="*/ 80 w 800"/>
                  <a:gd name="T37" fmla="*/ 504 h 796"/>
                  <a:gd name="T38" fmla="*/ 31 w 800"/>
                  <a:gd name="T39" fmla="*/ 555 h 796"/>
                  <a:gd name="T40" fmla="*/ 135 w 800"/>
                  <a:gd name="T41" fmla="*/ 607 h 796"/>
                  <a:gd name="T42" fmla="*/ 107 w 800"/>
                  <a:gd name="T43" fmla="*/ 671 h 796"/>
                  <a:gd name="T44" fmla="*/ 223 w 800"/>
                  <a:gd name="T45" fmla="*/ 685 h 796"/>
                  <a:gd name="T46" fmla="*/ 218 w 800"/>
                  <a:gd name="T47" fmla="*/ 755 h 796"/>
                  <a:gd name="T48" fmla="*/ 331 w 800"/>
                  <a:gd name="T49" fmla="*/ 728 h 796"/>
                  <a:gd name="T50" fmla="*/ 351 w 800"/>
                  <a:gd name="T51" fmla="*/ 796 h 796"/>
                  <a:gd name="T52" fmla="*/ 448 w 800"/>
                  <a:gd name="T53" fmla="*/ 731 h 796"/>
                  <a:gd name="T54" fmla="*/ 490 w 800"/>
                  <a:gd name="T55" fmla="*/ 788 h 796"/>
                  <a:gd name="T56" fmla="*/ 560 w 800"/>
                  <a:gd name="T57" fmla="*/ 695 h 796"/>
                  <a:gd name="T58" fmla="*/ 618 w 800"/>
                  <a:gd name="T59" fmla="*/ 734 h 796"/>
                  <a:gd name="T60" fmla="*/ 651 w 800"/>
                  <a:gd name="T61" fmla="*/ 622 h 796"/>
                  <a:gd name="T62" fmla="*/ 720 w 800"/>
                  <a:gd name="T63" fmla="*/ 639 h 796"/>
                  <a:gd name="T64" fmla="*/ 713 w 800"/>
                  <a:gd name="T65" fmla="*/ 523 h 796"/>
                  <a:gd name="T66" fmla="*/ 783 w 800"/>
                  <a:gd name="T67" fmla="*/ 515 h 796"/>
                  <a:gd name="T68" fmla="*/ 737 w 800"/>
                  <a:gd name="T69" fmla="*/ 408 h 796"/>
                  <a:gd name="T70" fmla="*/ 737 w 800"/>
                  <a:gd name="T71" fmla="*/ 388 h 796"/>
                  <a:gd name="T72" fmla="*/ 783 w 800"/>
                  <a:gd name="T73" fmla="*/ 281 h 796"/>
                  <a:gd name="T74" fmla="*/ 674 w 800"/>
                  <a:gd name="T75" fmla="*/ 398 h 796"/>
                  <a:gd name="T76" fmla="*/ 126 w 800"/>
                  <a:gd name="T77" fmla="*/ 398 h 796"/>
                  <a:gd name="T78" fmla="*/ 674 w 800"/>
                  <a:gd name="T79" fmla="*/ 398 h 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00" h="796">
                    <a:moveTo>
                      <a:pt x="720" y="292"/>
                    </a:moveTo>
                    <a:cubicBezTo>
                      <a:pt x="718" y="286"/>
                      <a:pt x="715" y="280"/>
                      <a:pt x="713" y="273"/>
                    </a:cubicBezTo>
                    <a:cubicBezTo>
                      <a:pt x="769" y="241"/>
                      <a:pt x="769" y="241"/>
                      <a:pt x="769" y="241"/>
                    </a:cubicBezTo>
                    <a:cubicBezTo>
                      <a:pt x="720" y="157"/>
                      <a:pt x="720" y="157"/>
                      <a:pt x="720" y="157"/>
                    </a:cubicBezTo>
                    <a:cubicBezTo>
                      <a:pt x="664" y="189"/>
                      <a:pt x="664" y="189"/>
                      <a:pt x="664" y="189"/>
                    </a:cubicBezTo>
                    <a:cubicBezTo>
                      <a:pt x="660" y="184"/>
                      <a:pt x="656" y="179"/>
                      <a:pt x="651" y="174"/>
                    </a:cubicBezTo>
                    <a:cubicBezTo>
                      <a:pt x="693" y="125"/>
                      <a:pt x="693" y="125"/>
                      <a:pt x="693" y="125"/>
                    </a:cubicBezTo>
                    <a:cubicBezTo>
                      <a:pt x="618" y="62"/>
                      <a:pt x="618" y="62"/>
                      <a:pt x="618" y="62"/>
                    </a:cubicBezTo>
                    <a:cubicBezTo>
                      <a:pt x="577" y="111"/>
                      <a:pt x="577" y="111"/>
                      <a:pt x="577" y="111"/>
                    </a:cubicBezTo>
                    <a:cubicBezTo>
                      <a:pt x="571" y="108"/>
                      <a:pt x="566" y="104"/>
                      <a:pt x="560" y="101"/>
                    </a:cubicBezTo>
                    <a:cubicBezTo>
                      <a:pt x="582" y="41"/>
                      <a:pt x="582" y="41"/>
                      <a:pt x="582" y="41"/>
                    </a:cubicBezTo>
                    <a:cubicBezTo>
                      <a:pt x="490" y="8"/>
                      <a:pt x="490" y="8"/>
                      <a:pt x="490" y="8"/>
                    </a:cubicBezTo>
                    <a:cubicBezTo>
                      <a:pt x="468" y="68"/>
                      <a:pt x="468" y="68"/>
                      <a:pt x="468" y="68"/>
                    </a:cubicBezTo>
                    <a:cubicBezTo>
                      <a:pt x="462" y="67"/>
                      <a:pt x="455" y="66"/>
                      <a:pt x="448" y="65"/>
                    </a:cubicBezTo>
                    <a:cubicBezTo>
                      <a:pt x="448" y="0"/>
                      <a:pt x="448" y="0"/>
                      <a:pt x="448" y="0"/>
                    </a:cubicBezTo>
                    <a:cubicBezTo>
                      <a:pt x="351" y="0"/>
                      <a:pt x="351" y="0"/>
                      <a:pt x="351" y="0"/>
                    </a:cubicBezTo>
                    <a:cubicBezTo>
                      <a:pt x="351" y="65"/>
                      <a:pt x="351" y="65"/>
                      <a:pt x="351" y="65"/>
                    </a:cubicBezTo>
                    <a:cubicBezTo>
                      <a:pt x="345" y="66"/>
                      <a:pt x="338" y="67"/>
                      <a:pt x="331" y="68"/>
                    </a:cubicBezTo>
                    <a:cubicBezTo>
                      <a:pt x="309" y="8"/>
                      <a:pt x="309" y="8"/>
                      <a:pt x="309" y="8"/>
                    </a:cubicBezTo>
                    <a:cubicBezTo>
                      <a:pt x="218" y="41"/>
                      <a:pt x="218" y="41"/>
                      <a:pt x="218" y="41"/>
                    </a:cubicBezTo>
                    <a:cubicBezTo>
                      <a:pt x="240" y="101"/>
                      <a:pt x="240" y="101"/>
                      <a:pt x="240" y="101"/>
                    </a:cubicBezTo>
                    <a:cubicBezTo>
                      <a:pt x="234" y="104"/>
                      <a:pt x="228" y="108"/>
                      <a:pt x="223" y="111"/>
                    </a:cubicBezTo>
                    <a:cubicBezTo>
                      <a:pt x="181" y="62"/>
                      <a:pt x="181" y="62"/>
                      <a:pt x="181" y="62"/>
                    </a:cubicBezTo>
                    <a:cubicBezTo>
                      <a:pt x="107" y="125"/>
                      <a:pt x="107" y="125"/>
                      <a:pt x="107" y="125"/>
                    </a:cubicBezTo>
                    <a:cubicBezTo>
                      <a:pt x="148" y="174"/>
                      <a:pt x="148" y="174"/>
                      <a:pt x="148" y="174"/>
                    </a:cubicBezTo>
                    <a:cubicBezTo>
                      <a:pt x="144" y="179"/>
                      <a:pt x="140" y="184"/>
                      <a:pt x="135" y="189"/>
                    </a:cubicBezTo>
                    <a:cubicBezTo>
                      <a:pt x="80" y="157"/>
                      <a:pt x="80" y="157"/>
                      <a:pt x="80" y="157"/>
                    </a:cubicBezTo>
                    <a:cubicBezTo>
                      <a:pt x="31" y="241"/>
                      <a:pt x="31" y="241"/>
                      <a:pt x="31" y="241"/>
                    </a:cubicBezTo>
                    <a:cubicBezTo>
                      <a:pt x="87" y="273"/>
                      <a:pt x="87" y="273"/>
                      <a:pt x="87" y="273"/>
                    </a:cubicBezTo>
                    <a:cubicBezTo>
                      <a:pt x="84" y="280"/>
                      <a:pt x="82" y="286"/>
                      <a:pt x="80" y="292"/>
                    </a:cubicBezTo>
                    <a:cubicBezTo>
                      <a:pt x="17" y="281"/>
                      <a:pt x="17" y="281"/>
                      <a:pt x="17" y="281"/>
                    </a:cubicBezTo>
                    <a:cubicBezTo>
                      <a:pt x="0" y="377"/>
                      <a:pt x="0" y="377"/>
                      <a:pt x="0" y="377"/>
                    </a:cubicBezTo>
                    <a:cubicBezTo>
                      <a:pt x="63" y="388"/>
                      <a:pt x="63" y="388"/>
                      <a:pt x="63" y="388"/>
                    </a:cubicBezTo>
                    <a:cubicBezTo>
                      <a:pt x="63" y="391"/>
                      <a:pt x="63" y="395"/>
                      <a:pt x="63" y="398"/>
                    </a:cubicBezTo>
                    <a:cubicBezTo>
                      <a:pt x="63" y="401"/>
                      <a:pt x="63" y="405"/>
                      <a:pt x="63" y="408"/>
                    </a:cubicBezTo>
                    <a:cubicBezTo>
                      <a:pt x="0" y="419"/>
                      <a:pt x="0" y="419"/>
                      <a:pt x="0" y="419"/>
                    </a:cubicBezTo>
                    <a:cubicBezTo>
                      <a:pt x="17" y="515"/>
                      <a:pt x="17" y="515"/>
                      <a:pt x="17" y="515"/>
                    </a:cubicBezTo>
                    <a:cubicBezTo>
                      <a:pt x="80" y="504"/>
                      <a:pt x="80" y="504"/>
                      <a:pt x="80" y="504"/>
                    </a:cubicBezTo>
                    <a:cubicBezTo>
                      <a:pt x="82" y="510"/>
                      <a:pt x="84" y="516"/>
                      <a:pt x="87" y="523"/>
                    </a:cubicBezTo>
                    <a:cubicBezTo>
                      <a:pt x="31" y="555"/>
                      <a:pt x="31" y="555"/>
                      <a:pt x="31" y="555"/>
                    </a:cubicBezTo>
                    <a:cubicBezTo>
                      <a:pt x="80" y="639"/>
                      <a:pt x="80" y="639"/>
                      <a:pt x="80" y="639"/>
                    </a:cubicBezTo>
                    <a:cubicBezTo>
                      <a:pt x="135" y="607"/>
                      <a:pt x="135" y="607"/>
                      <a:pt x="135" y="607"/>
                    </a:cubicBezTo>
                    <a:cubicBezTo>
                      <a:pt x="140" y="612"/>
                      <a:pt x="144" y="617"/>
                      <a:pt x="148" y="622"/>
                    </a:cubicBezTo>
                    <a:cubicBezTo>
                      <a:pt x="107" y="671"/>
                      <a:pt x="107" y="671"/>
                      <a:pt x="107" y="671"/>
                    </a:cubicBezTo>
                    <a:cubicBezTo>
                      <a:pt x="181" y="734"/>
                      <a:pt x="181" y="734"/>
                      <a:pt x="181" y="734"/>
                    </a:cubicBezTo>
                    <a:cubicBezTo>
                      <a:pt x="223" y="685"/>
                      <a:pt x="223" y="685"/>
                      <a:pt x="223" y="685"/>
                    </a:cubicBezTo>
                    <a:cubicBezTo>
                      <a:pt x="228" y="688"/>
                      <a:pt x="234" y="692"/>
                      <a:pt x="240" y="695"/>
                    </a:cubicBezTo>
                    <a:cubicBezTo>
                      <a:pt x="218" y="755"/>
                      <a:pt x="218" y="755"/>
                      <a:pt x="218" y="755"/>
                    </a:cubicBezTo>
                    <a:cubicBezTo>
                      <a:pt x="310" y="788"/>
                      <a:pt x="310" y="788"/>
                      <a:pt x="310" y="788"/>
                    </a:cubicBezTo>
                    <a:cubicBezTo>
                      <a:pt x="331" y="728"/>
                      <a:pt x="331" y="728"/>
                      <a:pt x="331" y="728"/>
                    </a:cubicBezTo>
                    <a:cubicBezTo>
                      <a:pt x="338" y="729"/>
                      <a:pt x="345" y="731"/>
                      <a:pt x="351" y="731"/>
                    </a:cubicBezTo>
                    <a:cubicBezTo>
                      <a:pt x="351" y="796"/>
                      <a:pt x="351" y="796"/>
                      <a:pt x="351" y="796"/>
                    </a:cubicBezTo>
                    <a:cubicBezTo>
                      <a:pt x="448" y="796"/>
                      <a:pt x="448" y="796"/>
                      <a:pt x="448" y="796"/>
                    </a:cubicBezTo>
                    <a:cubicBezTo>
                      <a:pt x="448" y="731"/>
                      <a:pt x="448" y="731"/>
                      <a:pt x="448" y="731"/>
                    </a:cubicBezTo>
                    <a:cubicBezTo>
                      <a:pt x="455" y="731"/>
                      <a:pt x="462" y="729"/>
                      <a:pt x="468" y="728"/>
                    </a:cubicBezTo>
                    <a:cubicBezTo>
                      <a:pt x="490" y="788"/>
                      <a:pt x="490" y="788"/>
                      <a:pt x="490" y="788"/>
                    </a:cubicBezTo>
                    <a:cubicBezTo>
                      <a:pt x="582" y="755"/>
                      <a:pt x="582" y="755"/>
                      <a:pt x="582" y="755"/>
                    </a:cubicBezTo>
                    <a:cubicBezTo>
                      <a:pt x="560" y="695"/>
                      <a:pt x="560" y="695"/>
                      <a:pt x="560" y="695"/>
                    </a:cubicBezTo>
                    <a:cubicBezTo>
                      <a:pt x="566" y="692"/>
                      <a:pt x="571" y="688"/>
                      <a:pt x="577" y="685"/>
                    </a:cubicBezTo>
                    <a:cubicBezTo>
                      <a:pt x="618" y="734"/>
                      <a:pt x="618" y="734"/>
                      <a:pt x="618" y="734"/>
                    </a:cubicBezTo>
                    <a:cubicBezTo>
                      <a:pt x="693" y="671"/>
                      <a:pt x="693" y="671"/>
                      <a:pt x="693" y="671"/>
                    </a:cubicBezTo>
                    <a:cubicBezTo>
                      <a:pt x="651" y="622"/>
                      <a:pt x="651" y="622"/>
                      <a:pt x="651" y="622"/>
                    </a:cubicBezTo>
                    <a:cubicBezTo>
                      <a:pt x="656" y="617"/>
                      <a:pt x="660" y="612"/>
                      <a:pt x="664" y="607"/>
                    </a:cubicBezTo>
                    <a:cubicBezTo>
                      <a:pt x="720" y="639"/>
                      <a:pt x="720" y="639"/>
                      <a:pt x="720" y="639"/>
                    </a:cubicBezTo>
                    <a:cubicBezTo>
                      <a:pt x="769" y="555"/>
                      <a:pt x="769" y="555"/>
                      <a:pt x="769" y="555"/>
                    </a:cubicBezTo>
                    <a:cubicBezTo>
                      <a:pt x="713" y="523"/>
                      <a:pt x="713" y="523"/>
                      <a:pt x="713" y="523"/>
                    </a:cubicBezTo>
                    <a:cubicBezTo>
                      <a:pt x="715" y="516"/>
                      <a:pt x="718" y="510"/>
                      <a:pt x="720" y="504"/>
                    </a:cubicBezTo>
                    <a:cubicBezTo>
                      <a:pt x="783" y="515"/>
                      <a:pt x="783" y="515"/>
                      <a:pt x="783" y="515"/>
                    </a:cubicBezTo>
                    <a:cubicBezTo>
                      <a:pt x="800" y="419"/>
                      <a:pt x="800" y="419"/>
                      <a:pt x="800" y="419"/>
                    </a:cubicBezTo>
                    <a:cubicBezTo>
                      <a:pt x="737" y="408"/>
                      <a:pt x="737" y="408"/>
                      <a:pt x="737" y="408"/>
                    </a:cubicBezTo>
                    <a:cubicBezTo>
                      <a:pt x="737" y="405"/>
                      <a:pt x="737" y="401"/>
                      <a:pt x="737" y="398"/>
                    </a:cubicBezTo>
                    <a:cubicBezTo>
                      <a:pt x="737" y="395"/>
                      <a:pt x="737" y="391"/>
                      <a:pt x="737" y="388"/>
                    </a:cubicBezTo>
                    <a:cubicBezTo>
                      <a:pt x="800" y="377"/>
                      <a:pt x="800" y="377"/>
                      <a:pt x="800" y="377"/>
                    </a:cubicBezTo>
                    <a:cubicBezTo>
                      <a:pt x="783" y="281"/>
                      <a:pt x="783" y="281"/>
                      <a:pt x="783" y="281"/>
                    </a:cubicBezTo>
                    <a:lnTo>
                      <a:pt x="720" y="292"/>
                    </a:lnTo>
                    <a:close/>
                    <a:moveTo>
                      <a:pt x="674" y="398"/>
                    </a:moveTo>
                    <a:cubicBezTo>
                      <a:pt x="674" y="549"/>
                      <a:pt x="551" y="672"/>
                      <a:pt x="400" y="672"/>
                    </a:cubicBezTo>
                    <a:cubicBezTo>
                      <a:pt x="248" y="672"/>
                      <a:pt x="126" y="549"/>
                      <a:pt x="126" y="398"/>
                    </a:cubicBezTo>
                    <a:cubicBezTo>
                      <a:pt x="126" y="247"/>
                      <a:pt x="248" y="124"/>
                      <a:pt x="400" y="124"/>
                    </a:cubicBezTo>
                    <a:cubicBezTo>
                      <a:pt x="551" y="124"/>
                      <a:pt x="674" y="247"/>
                      <a:pt x="674" y="398"/>
                    </a:cubicBezTo>
                    <a:close/>
                  </a:path>
                </a:pathLst>
              </a:custGeom>
              <a:solidFill>
                <a:srgbClr val="C00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55" tIns="34278" rIns="68555" bIns="34278" numCol="1" spcCol="0" rtlCol="0" fromWordArt="0" anchor="ctr" anchorCtr="0" forceAA="0" compatLnSpc="1">
                <a:noAutofit/>
              </a:bodyPr>
              <a:lstStyle/>
              <a:p>
                <a:pPr algn="ctr" defTabSz="914400">
                  <a:defRPr/>
                </a:pPr>
                <a:endParaRPr lang="zh-CN" altLang="en-US">
                  <a:solidFill>
                    <a:prstClr val="black">
                      <a:lumMod val="75000"/>
                      <a:lumOff val="25000"/>
                    </a:prstClr>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41" name="椭圆 40"/>
              <p:cNvSpPr/>
              <p:nvPr/>
            </p:nvSpPr>
            <p:spPr>
              <a:xfrm>
                <a:off x="4126125" y="827777"/>
                <a:ext cx="851252" cy="851251"/>
              </a:xfrm>
              <a:prstGeom prst="ellipse">
                <a:avLst/>
              </a:prstGeom>
              <a:solidFill>
                <a:srgbClr val="C00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55" tIns="34278" rIns="68555" bIns="34278" rtlCol="0" anchor="ctr"/>
              <a:lstStyle/>
              <a:p>
                <a:pPr algn="ctr" defTabSz="914400">
                  <a:defRPr/>
                </a:pPr>
                <a:endParaRPr lang="zh-CN" altLang="en-US">
                  <a:solidFill>
                    <a:prstClr val="black">
                      <a:lumMod val="75000"/>
                      <a:lumOff val="25000"/>
                    </a:prstClr>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42" name="矩形 41"/>
              <p:cNvSpPr/>
              <p:nvPr/>
            </p:nvSpPr>
            <p:spPr>
              <a:xfrm>
                <a:off x="4061773" y="846966"/>
                <a:ext cx="979957" cy="778946"/>
              </a:xfrm>
              <a:prstGeom prst="rect">
                <a:avLst/>
              </a:prstGeom>
            </p:spPr>
            <p:txBody>
              <a:bodyPr wrap="square">
                <a:spAutoFit/>
              </a:bodyPr>
              <a:lstStyle/>
              <a:p>
                <a:pPr algn="ctr" defTabSz="914400">
                  <a:defRPr/>
                </a:pPr>
                <a:r>
                  <a:rPr lang="zh-CN" altLang="en-US" sz="4000" b="1">
                    <a:gradFill>
                      <a:gsLst>
                        <a:gs pos="47000">
                          <a:prstClr val="white">
                            <a:lumMod val="95000"/>
                          </a:prstClr>
                        </a:gs>
                        <a:gs pos="0">
                          <a:prstClr val="white"/>
                        </a:gs>
                        <a:gs pos="100000">
                          <a:prstClr val="white"/>
                        </a:gs>
                      </a:gsLst>
                      <a:lin ang="5400000" scaled="0"/>
                    </a:gradFill>
                    <a:latin typeface="字魂160号-檀宋" panose="00000500000000000000" pitchFamily="2" charset="-122"/>
                    <a:ea typeface="字魂160号-檀宋" panose="00000500000000000000" pitchFamily="2" charset="-122"/>
                    <a:sym typeface="字魂160号-檀宋" panose="00000500000000000000" pitchFamily="2" charset="-122"/>
                  </a:rPr>
                  <a:t>导</a:t>
                </a:r>
              </a:p>
            </p:txBody>
          </p:sp>
        </p:grpSp>
        <p:grpSp>
          <p:nvGrpSpPr>
            <p:cNvPr id="28" name="组合 27"/>
            <p:cNvGrpSpPr/>
            <p:nvPr/>
          </p:nvGrpSpPr>
          <p:grpSpPr>
            <a:xfrm>
              <a:off x="7292652" y="1093187"/>
              <a:ext cx="990520" cy="986105"/>
              <a:chOff x="4006579" y="710660"/>
              <a:chExt cx="1090345" cy="1085485"/>
            </a:xfrm>
          </p:grpSpPr>
          <p:sp>
            <p:nvSpPr>
              <p:cNvPr id="37" name="Freeform 22"/>
              <p:cNvSpPr>
                <a:spLocks noEditPoints="1"/>
              </p:cNvSpPr>
              <p:nvPr/>
            </p:nvSpPr>
            <p:spPr bwMode="auto">
              <a:xfrm>
                <a:off x="4006579" y="710660"/>
                <a:ext cx="1090345" cy="1085485"/>
              </a:xfrm>
              <a:custGeom>
                <a:avLst/>
                <a:gdLst>
                  <a:gd name="T0" fmla="*/ 713 w 800"/>
                  <a:gd name="T1" fmla="*/ 273 h 796"/>
                  <a:gd name="T2" fmla="*/ 720 w 800"/>
                  <a:gd name="T3" fmla="*/ 157 h 796"/>
                  <a:gd name="T4" fmla="*/ 651 w 800"/>
                  <a:gd name="T5" fmla="*/ 174 h 796"/>
                  <a:gd name="T6" fmla="*/ 618 w 800"/>
                  <a:gd name="T7" fmla="*/ 62 h 796"/>
                  <a:gd name="T8" fmla="*/ 560 w 800"/>
                  <a:gd name="T9" fmla="*/ 101 h 796"/>
                  <a:gd name="T10" fmla="*/ 490 w 800"/>
                  <a:gd name="T11" fmla="*/ 8 h 796"/>
                  <a:gd name="T12" fmla="*/ 448 w 800"/>
                  <a:gd name="T13" fmla="*/ 65 h 796"/>
                  <a:gd name="T14" fmla="*/ 351 w 800"/>
                  <a:gd name="T15" fmla="*/ 0 h 796"/>
                  <a:gd name="T16" fmla="*/ 331 w 800"/>
                  <a:gd name="T17" fmla="*/ 68 h 796"/>
                  <a:gd name="T18" fmla="*/ 218 w 800"/>
                  <a:gd name="T19" fmla="*/ 41 h 796"/>
                  <a:gd name="T20" fmla="*/ 223 w 800"/>
                  <a:gd name="T21" fmla="*/ 111 h 796"/>
                  <a:gd name="T22" fmla="*/ 107 w 800"/>
                  <a:gd name="T23" fmla="*/ 125 h 796"/>
                  <a:gd name="T24" fmla="*/ 135 w 800"/>
                  <a:gd name="T25" fmla="*/ 189 h 796"/>
                  <a:gd name="T26" fmla="*/ 31 w 800"/>
                  <a:gd name="T27" fmla="*/ 241 h 796"/>
                  <a:gd name="T28" fmla="*/ 80 w 800"/>
                  <a:gd name="T29" fmla="*/ 292 h 796"/>
                  <a:gd name="T30" fmla="*/ 0 w 800"/>
                  <a:gd name="T31" fmla="*/ 377 h 796"/>
                  <a:gd name="T32" fmla="*/ 63 w 800"/>
                  <a:gd name="T33" fmla="*/ 398 h 796"/>
                  <a:gd name="T34" fmla="*/ 0 w 800"/>
                  <a:gd name="T35" fmla="*/ 419 h 796"/>
                  <a:gd name="T36" fmla="*/ 80 w 800"/>
                  <a:gd name="T37" fmla="*/ 504 h 796"/>
                  <a:gd name="T38" fmla="*/ 31 w 800"/>
                  <a:gd name="T39" fmla="*/ 555 h 796"/>
                  <a:gd name="T40" fmla="*/ 135 w 800"/>
                  <a:gd name="T41" fmla="*/ 607 h 796"/>
                  <a:gd name="T42" fmla="*/ 107 w 800"/>
                  <a:gd name="T43" fmla="*/ 671 h 796"/>
                  <a:gd name="T44" fmla="*/ 223 w 800"/>
                  <a:gd name="T45" fmla="*/ 685 h 796"/>
                  <a:gd name="T46" fmla="*/ 218 w 800"/>
                  <a:gd name="T47" fmla="*/ 755 h 796"/>
                  <a:gd name="T48" fmla="*/ 331 w 800"/>
                  <a:gd name="T49" fmla="*/ 728 h 796"/>
                  <a:gd name="T50" fmla="*/ 351 w 800"/>
                  <a:gd name="T51" fmla="*/ 796 h 796"/>
                  <a:gd name="T52" fmla="*/ 448 w 800"/>
                  <a:gd name="T53" fmla="*/ 731 h 796"/>
                  <a:gd name="T54" fmla="*/ 490 w 800"/>
                  <a:gd name="T55" fmla="*/ 788 h 796"/>
                  <a:gd name="T56" fmla="*/ 560 w 800"/>
                  <a:gd name="T57" fmla="*/ 695 h 796"/>
                  <a:gd name="T58" fmla="*/ 618 w 800"/>
                  <a:gd name="T59" fmla="*/ 734 h 796"/>
                  <a:gd name="T60" fmla="*/ 651 w 800"/>
                  <a:gd name="T61" fmla="*/ 622 h 796"/>
                  <a:gd name="T62" fmla="*/ 720 w 800"/>
                  <a:gd name="T63" fmla="*/ 639 h 796"/>
                  <a:gd name="T64" fmla="*/ 713 w 800"/>
                  <a:gd name="T65" fmla="*/ 523 h 796"/>
                  <a:gd name="T66" fmla="*/ 783 w 800"/>
                  <a:gd name="T67" fmla="*/ 515 h 796"/>
                  <a:gd name="T68" fmla="*/ 737 w 800"/>
                  <a:gd name="T69" fmla="*/ 408 h 796"/>
                  <a:gd name="T70" fmla="*/ 737 w 800"/>
                  <a:gd name="T71" fmla="*/ 388 h 796"/>
                  <a:gd name="T72" fmla="*/ 783 w 800"/>
                  <a:gd name="T73" fmla="*/ 281 h 796"/>
                  <a:gd name="T74" fmla="*/ 674 w 800"/>
                  <a:gd name="T75" fmla="*/ 398 h 796"/>
                  <a:gd name="T76" fmla="*/ 126 w 800"/>
                  <a:gd name="T77" fmla="*/ 398 h 796"/>
                  <a:gd name="T78" fmla="*/ 674 w 800"/>
                  <a:gd name="T79" fmla="*/ 398 h 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00" h="796">
                    <a:moveTo>
                      <a:pt x="720" y="292"/>
                    </a:moveTo>
                    <a:cubicBezTo>
                      <a:pt x="718" y="286"/>
                      <a:pt x="715" y="280"/>
                      <a:pt x="713" y="273"/>
                    </a:cubicBezTo>
                    <a:cubicBezTo>
                      <a:pt x="769" y="241"/>
                      <a:pt x="769" y="241"/>
                      <a:pt x="769" y="241"/>
                    </a:cubicBezTo>
                    <a:cubicBezTo>
                      <a:pt x="720" y="157"/>
                      <a:pt x="720" y="157"/>
                      <a:pt x="720" y="157"/>
                    </a:cubicBezTo>
                    <a:cubicBezTo>
                      <a:pt x="664" y="189"/>
                      <a:pt x="664" y="189"/>
                      <a:pt x="664" y="189"/>
                    </a:cubicBezTo>
                    <a:cubicBezTo>
                      <a:pt x="660" y="184"/>
                      <a:pt x="656" y="179"/>
                      <a:pt x="651" y="174"/>
                    </a:cubicBezTo>
                    <a:cubicBezTo>
                      <a:pt x="693" y="125"/>
                      <a:pt x="693" y="125"/>
                      <a:pt x="693" y="125"/>
                    </a:cubicBezTo>
                    <a:cubicBezTo>
                      <a:pt x="618" y="62"/>
                      <a:pt x="618" y="62"/>
                      <a:pt x="618" y="62"/>
                    </a:cubicBezTo>
                    <a:cubicBezTo>
                      <a:pt x="577" y="111"/>
                      <a:pt x="577" y="111"/>
                      <a:pt x="577" y="111"/>
                    </a:cubicBezTo>
                    <a:cubicBezTo>
                      <a:pt x="571" y="108"/>
                      <a:pt x="566" y="104"/>
                      <a:pt x="560" y="101"/>
                    </a:cubicBezTo>
                    <a:cubicBezTo>
                      <a:pt x="582" y="41"/>
                      <a:pt x="582" y="41"/>
                      <a:pt x="582" y="41"/>
                    </a:cubicBezTo>
                    <a:cubicBezTo>
                      <a:pt x="490" y="8"/>
                      <a:pt x="490" y="8"/>
                      <a:pt x="490" y="8"/>
                    </a:cubicBezTo>
                    <a:cubicBezTo>
                      <a:pt x="468" y="68"/>
                      <a:pt x="468" y="68"/>
                      <a:pt x="468" y="68"/>
                    </a:cubicBezTo>
                    <a:cubicBezTo>
                      <a:pt x="462" y="67"/>
                      <a:pt x="455" y="66"/>
                      <a:pt x="448" y="65"/>
                    </a:cubicBezTo>
                    <a:cubicBezTo>
                      <a:pt x="448" y="0"/>
                      <a:pt x="448" y="0"/>
                      <a:pt x="448" y="0"/>
                    </a:cubicBezTo>
                    <a:cubicBezTo>
                      <a:pt x="351" y="0"/>
                      <a:pt x="351" y="0"/>
                      <a:pt x="351" y="0"/>
                    </a:cubicBezTo>
                    <a:cubicBezTo>
                      <a:pt x="351" y="65"/>
                      <a:pt x="351" y="65"/>
                      <a:pt x="351" y="65"/>
                    </a:cubicBezTo>
                    <a:cubicBezTo>
                      <a:pt x="345" y="66"/>
                      <a:pt x="338" y="67"/>
                      <a:pt x="331" y="68"/>
                    </a:cubicBezTo>
                    <a:cubicBezTo>
                      <a:pt x="309" y="8"/>
                      <a:pt x="309" y="8"/>
                      <a:pt x="309" y="8"/>
                    </a:cubicBezTo>
                    <a:cubicBezTo>
                      <a:pt x="218" y="41"/>
                      <a:pt x="218" y="41"/>
                      <a:pt x="218" y="41"/>
                    </a:cubicBezTo>
                    <a:cubicBezTo>
                      <a:pt x="240" y="101"/>
                      <a:pt x="240" y="101"/>
                      <a:pt x="240" y="101"/>
                    </a:cubicBezTo>
                    <a:cubicBezTo>
                      <a:pt x="234" y="104"/>
                      <a:pt x="228" y="108"/>
                      <a:pt x="223" y="111"/>
                    </a:cubicBezTo>
                    <a:cubicBezTo>
                      <a:pt x="181" y="62"/>
                      <a:pt x="181" y="62"/>
                      <a:pt x="181" y="62"/>
                    </a:cubicBezTo>
                    <a:cubicBezTo>
                      <a:pt x="107" y="125"/>
                      <a:pt x="107" y="125"/>
                      <a:pt x="107" y="125"/>
                    </a:cubicBezTo>
                    <a:cubicBezTo>
                      <a:pt x="148" y="174"/>
                      <a:pt x="148" y="174"/>
                      <a:pt x="148" y="174"/>
                    </a:cubicBezTo>
                    <a:cubicBezTo>
                      <a:pt x="144" y="179"/>
                      <a:pt x="140" y="184"/>
                      <a:pt x="135" y="189"/>
                    </a:cubicBezTo>
                    <a:cubicBezTo>
                      <a:pt x="80" y="157"/>
                      <a:pt x="80" y="157"/>
                      <a:pt x="80" y="157"/>
                    </a:cubicBezTo>
                    <a:cubicBezTo>
                      <a:pt x="31" y="241"/>
                      <a:pt x="31" y="241"/>
                      <a:pt x="31" y="241"/>
                    </a:cubicBezTo>
                    <a:cubicBezTo>
                      <a:pt x="87" y="273"/>
                      <a:pt x="87" y="273"/>
                      <a:pt x="87" y="273"/>
                    </a:cubicBezTo>
                    <a:cubicBezTo>
                      <a:pt x="84" y="280"/>
                      <a:pt x="82" y="286"/>
                      <a:pt x="80" y="292"/>
                    </a:cubicBezTo>
                    <a:cubicBezTo>
                      <a:pt x="17" y="281"/>
                      <a:pt x="17" y="281"/>
                      <a:pt x="17" y="281"/>
                    </a:cubicBezTo>
                    <a:cubicBezTo>
                      <a:pt x="0" y="377"/>
                      <a:pt x="0" y="377"/>
                      <a:pt x="0" y="377"/>
                    </a:cubicBezTo>
                    <a:cubicBezTo>
                      <a:pt x="63" y="388"/>
                      <a:pt x="63" y="388"/>
                      <a:pt x="63" y="388"/>
                    </a:cubicBezTo>
                    <a:cubicBezTo>
                      <a:pt x="63" y="391"/>
                      <a:pt x="63" y="395"/>
                      <a:pt x="63" y="398"/>
                    </a:cubicBezTo>
                    <a:cubicBezTo>
                      <a:pt x="63" y="401"/>
                      <a:pt x="63" y="405"/>
                      <a:pt x="63" y="408"/>
                    </a:cubicBezTo>
                    <a:cubicBezTo>
                      <a:pt x="0" y="419"/>
                      <a:pt x="0" y="419"/>
                      <a:pt x="0" y="419"/>
                    </a:cubicBezTo>
                    <a:cubicBezTo>
                      <a:pt x="17" y="515"/>
                      <a:pt x="17" y="515"/>
                      <a:pt x="17" y="515"/>
                    </a:cubicBezTo>
                    <a:cubicBezTo>
                      <a:pt x="80" y="504"/>
                      <a:pt x="80" y="504"/>
                      <a:pt x="80" y="504"/>
                    </a:cubicBezTo>
                    <a:cubicBezTo>
                      <a:pt x="82" y="510"/>
                      <a:pt x="84" y="516"/>
                      <a:pt x="87" y="523"/>
                    </a:cubicBezTo>
                    <a:cubicBezTo>
                      <a:pt x="31" y="555"/>
                      <a:pt x="31" y="555"/>
                      <a:pt x="31" y="555"/>
                    </a:cubicBezTo>
                    <a:cubicBezTo>
                      <a:pt x="80" y="639"/>
                      <a:pt x="80" y="639"/>
                      <a:pt x="80" y="639"/>
                    </a:cubicBezTo>
                    <a:cubicBezTo>
                      <a:pt x="135" y="607"/>
                      <a:pt x="135" y="607"/>
                      <a:pt x="135" y="607"/>
                    </a:cubicBezTo>
                    <a:cubicBezTo>
                      <a:pt x="140" y="612"/>
                      <a:pt x="144" y="617"/>
                      <a:pt x="148" y="622"/>
                    </a:cubicBezTo>
                    <a:cubicBezTo>
                      <a:pt x="107" y="671"/>
                      <a:pt x="107" y="671"/>
                      <a:pt x="107" y="671"/>
                    </a:cubicBezTo>
                    <a:cubicBezTo>
                      <a:pt x="181" y="734"/>
                      <a:pt x="181" y="734"/>
                      <a:pt x="181" y="734"/>
                    </a:cubicBezTo>
                    <a:cubicBezTo>
                      <a:pt x="223" y="685"/>
                      <a:pt x="223" y="685"/>
                      <a:pt x="223" y="685"/>
                    </a:cubicBezTo>
                    <a:cubicBezTo>
                      <a:pt x="228" y="688"/>
                      <a:pt x="234" y="692"/>
                      <a:pt x="240" y="695"/>
                    </a:cubicBezTo>
                    <a:cubicBezTo>
                      <a:pt x="218" y="755"/>
                      <a:pt x="218" y="755"/>
                      <a:pt x="218" y="755"/>
                    </a:cubicBezTo>
                    <a:cubicBezTo>
                      <a:pt x="310" y="788"/>
                      <a:pt x="310" y="788"/>
                      <a:pt x="310" y="788"/>
                    </a:cubicBezTo>
                    <a:cubicBezTo>
                      <a:pt x="331" y="728"/>
                      <a:pt x="331" y="728"/>
                      <a:pt x="331" y="728"/>
                    </a:cubicBezTo>
                    <a:cubicBezTo>
                      <a:pt x="338" y="729"/>
                      <a:pt x="345" y="731"/>
                      <a:pt x="351" y="731"/>
                    </a:cubicBezTo>
                    <a:cubicBezTo>
                      <a:pt x="351" y="796"/>
                      <a:pt x="351" y="796"/>
                      <a:pt x="351" y="796"/>
                    </a:cubicBezTo>
                    <a:cubicBezTo>
                      <a:pt x="448" y="796"/>
                      <a:pt x="448" y="796"/>
                      <a:pt x="448" y="796"/>
                    </a:cubicBezTo>
                    <a:cubicBezTo>
                      <a:pt x="448" y="731"/>
                      <a:pt x="448" y="731"/>
                      <a:pt x="448" y="731"/>
                    </a:cubicBezTo>
                    <a:cubicBezTo>
                      <a:pt x="455" y="731"/>
                      <a:pt x="462" y="729"/>
                      <a:pt x="468" y="728"/>
                    </a:cubicBezTo>
                    <a:cubicBezTo>
                      <a:pt x="490" y="788"/>
                      <a:pt x="490" y="788"/>
                      <a:pt x="490" y="788"/>
                    </a:cubicBezTo>
                    <a:cubicBezTo>
                      <a:pt x="582" y="755"/>
                      <a:pt x="582" y="755"/>
                      <a:pt x="582" y="755"/>
                    </a:cubicBezTo>
                    <a:cubicBezTo>
                      <a:pt x="560" y="695"/>
                      <a:pt x="560" y="695"/>
                      <a:pt x="560" y="695"/>
                    </a:cubicBezTo>
                    <a:cubicBezTo>
                      <a:pt x="566" y="692"/>
                      <a:pt x="571" y="688"/>
                      <a:pt x="577" y="685"/>
                    </a:cubicBezTo>
                    <a:cubicBezTo>
                      <a:pt x="618" y="734"/>
                      <a:pt x="618" y="734"/>
                      <a:pt x="618" y="734"/>
                    </a:cubicBezTo>
                    <a:cubicBezTo>
                      <a:pt x="693" y="671"/>
                      <a:pt x="693" y="671"/>
                      <a:pt x="693" y="671"/>
                    </a:cubicBezTo>
                    <a:cubicBezTo>
                      <a:pt x="651" y="622"/>
                      <a:pt x="651" y="622"/>
                      <a:pt x="651" y="622"/>
                    </a:cubicBezTo>
                    <a:cubicBezTo>
                      <a:pt x="656" y="617"/>
                      <a:pt x="660" y="612"/>
                      <a:pt x="664" y="607"/>
                    </a:cubicBezTo>
                    <a:cubicBezTo>
                      <a:pt x="720" y="639"/>
                      <a:pt x="720" y="639"/>
                      <a:pt x="720" y="639"/>
                    </a:cubicBezTo>
                    <a:cubicBezTo>
                      <a:pt x="769" y="555"/>
                      <a:pt x="769" y="555"/>
                      <a:pt x="769" y="555"/>
                    </a:cubicBezTo>
                    <a:cubicBezTo>
                      <a:pt x="713" y="523"/>
                      <a:pt x="713" y="523"/>
                      <a:pt x="713" y="523"/>
                    </a:cubicBezTo>
                    <a:cubicBezTo>
                      <a:pt x="715" y="516"/>
                      <a:pt x="718" y="510"/>
                      <a:pt x="720" y="504"/>
                    </a:cubicBezTo>
                    <a:cubicBezTo>
                      <a:pt x="783" y="515"/>
                      <a:pt x="783" y="515"/>
                      <a:pt x="783" y="515"/>
                    </a:cubicBezTo>
                    <a:cubicBezTo>
                      <a:pt x="800" y="419"/>
                      <a:pt x="800" y="419"/>
                      <a:pt x="800" y="419"/>
                    </a:cubicBezTo>
                    <a:cubicBezTo>
                      <a:pt x="737" y="408"/>
                      <a:pt x="737" y="408"/>
                      <a:pt x="737" y="408"/>
                    </a:cubicBezTo>
                    <a:cubicBezTo>
                      <a:pt x="737" y="405"/>
                      <a:pt x="737" y="401"/>
                      <a:pt x="737" y="398"/>
                    </a:cubicBezTo>
                    <a:cubicBezTo>
                      <a:pt x="737" y="395"/>
                      <a:pt x="737" y="391"/>
                      <a:pt x="737" y="388"/>
                    </a:cubicBezTo>
                    <a:cubicBezTo>
                      <a:pt x="800" y="377"/>
                      <a:pt x="800" y="377"/>
                      <a:pt x="800" y="377"/>
                    </a:cubicBezTo>
                    <a:cubicBezTo>
                      <a:pt x="783" y="281"/>
                      <a:pt x="783" y="281"/>
                      <a:pt x="783" y="281"/>
                    </a:cubicBezTo>
                    <a:lnTo>
                      <a:pt x="720" y="292"/>
                    </a:lnTo>
                    <a:close/>
                    <a:moveTo>
                      <a:pt x="674" y="398"/>
                    </a:moveTo>
                    <a:cubicBezTo>
                      <a:pt x="674" y="549"/>
                      <a:pt x="551" y="672"/>
                      <a:pt x="400" y="672"/>
                    </a:cubicBezTo>
                    <a:cubicBezTo>
                      <a:pt x="248" y="672"/>
                      <a:pt x="126" y="549"/>
                      <a:pt x="126" y="398"/>
                    </a:cubicBezTo>
                    <a:cubicBezTo>
                      <a:pt x="126" y="247"/>
                      <a:pt x="248" y="124"/>
                      <a:pt x="400" y="124"/>
                    </a:cubicBezTo>
                    <a:cubicBezTo>
                      <a:pt x="551" y="124"/>
                      <a:pt x="674" y="247"/>
                      <a:pt x="674" y="398"/>
                    </a:cubicBezTo>
                    <a:close/>
                  </a:path>
                </a:pathLst>
              </a:custGeom>
              <a:solidFill>
                <a:srgbClr val="C00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55" tIns="34278" rIns="68555" bIns="34278" numCol="1" spcCol="0" rtlCol="0" fromWordArt="0" anchor="ctr" anchorCtr="0" forceAA="0" compatLnSpc="1">
                <a:noAutofit/>
              </a:bodyPr>
              <a:lstStyle/>
              <a:p>
                <a:pPr algn="ctr" defTabSz="914400">
                  <a:defRPr/>
                </a:pPr>
                <a:endParaRPr lang="zh-CN" altLang="en-US">
                  <a:solidFill>
                    <a:prstClr val="black">
                      <a:lumMod val="75000"/>
                      <a:lumOff val="25000"/>
                    </a:prstClr>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38" name="椭圆 37"/>
              <p:cNvSpPr/>
              <p:nvPr/>
            </p:nvSpPr>
            <p:spPr>
              <a:xfrm>
                <a:off x="4126125" y="827777"/>
                <a:ext cx="851252" cy="851251"/>
              </a:xfrm>
              <a:prstGeom prst="ellipse">
                <a:avLst/>
              </a:prstGeom>
              <a:solidFill>
                <a:srgbClr val="C00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55" tIns="34278" rIns="68555" bIns="34278" rtlCol="0" anchor="ctr"/>
              <a:lstStyle/>
              <a:p>
                <a:pPr algn="ctr" defTabSz="914400">
                  <a:defRPr/>
                </a:pPr>
                <a:endParaRPr lang="zh-CN" altLang="en-US">
                  <a:solidFill>
                    <a:prstClr val="black">
                      <a:lumMod val="75000"/>
                      <a:lumOff val="25000"/>
                    </a:prstClr>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39" name="矩形 38"/>
              <p:cNvSpPr/>
              <p:nvPr/>
            </p:nvSpPr>
            <p:spPr>
              <a:xfrm>
                <a:off x="4061773" y="846966"/>
                <a:ext cx="979957" cy="778946"/>
              </a:xfrm>
              <a:prstGeom prst="rect">
                <a:avLst/>
              </a:prstGeom>
            </p:spPr>
            <p:txBody>
              <a:bodyPr wrap="square">
                <a:spAutoFit/>
              </a:bodyPr>
              <a:lstStyle/>
              <a:p>
                <a:pPr algn="ctr" defTabSz="914400">
                  <a:defRPr/>
                </a:pPr>
                <a:r>
                  <a:rPr lang="zh-CN" altLang="en-US" sz="4000" b="1">
                    <a:gradFill>
                      <a:gsLst>
                        <a:gs pos="47000">
                          <a:prstClr val="white">
                            <a:lumMod val="95000"/>
                          </a:prstClr>
                        </a:gs>
                        <a:gs pos="0">
                          <a:prstClr val="white"/>
                        </a:gs>
                        <a:gs pos="100000">
                          <a:prstClr val="white"/>
                        </a:gs>
                      </a:gsLst>
                      <a:lin ang="5400000" scaled="0"/>
                    </a:gradFill>
                    <a:latin typeface="字魂160号-檀宋" panose="00000500000000000000" pitchFamily="2" charset="-122"/>
                    <a:ea typeface="字魂160号-檀宋" panose="00000500000000000000" pitchFamily="2" charset="-122"/>
                    <a:sym typeface="字魂160号-檀宋" panose="00000500000000000000" pitchFamily="2" charset="-122"/>
                  </a:rPr>
                  <a:t>读</a:t>
                </a:r>
              </a:p>
            </p:txBody>
          </p:sp>
        </p:grpSp>
        <p:grpSp>
          <p:nvGrpSpPr>
            <p:cNvPr id="29" name="组合 28"/>
            <p:cNvGrpSpPr/>
            <p:nvPr/>
          </p:nvGrpSpPr>
          <p:grpSpPr>
            <a:xfrm>
              <a:off x="2732465" y="1503675"/>
              <a:ext cx="964248" cy="266120"/>
              <a:chOff x="2614287" y="1604361"/>
              <a:chExt cx="964597" cy="266217"/>
            </a:xfrm>
          </p:grpSpPr>
          <p:sp>
            <p:nvSpPr>
              <p:cNvPr id="34" name="星形: 五角 41"/>
              <p:cNvSpPr/>
              <p:nvPr/>
            </p:nvSpPr>
            <p:spPr>
              <a:xfrm>
                <a:off x="2614287" y="1604361"/>
                <a:ext cx="266217" cy="266217"/>
              </a:xfrm>
              <a:prstGeom prst="star5">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endParaRPr lang="zh-CN" altLang="en-US">
                  <a:solidFill>
                    <a:prstClr val="white"/>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35" name="星形: 五角 42"/>
              <p:cNvSpPr/>
              <p:nvPr/>
            </p:nvSpPr>
            <p:spPr>
              <a:xfrm>
                <a:off x="2961920" y="1604361"/>
                <a:ext cx="266217" cy="266217"/>
              </a:xfrm>
              <a:prstGeom prst="star5">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endParaRPr lang="zh-CN" altLang="en-US">
                  <a:solidFill>
                    <a:prstClr val="white"/>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36" name="星形: 五角 43"/>
              <p:cNvSpPr/>
              <p:nvPr/>
            </p:nvSpPr>
            <p:spPr>
              <a:xfrm>
                <a:off x="3312667" y="1604361"/>
                <a:ext cx="266217" cy="266217"/>
              </a:xfrm>
              <a:prstGeom prst="star5">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endParaRPr lang="zh-CN" altLang="en-US">
                  <a:solidFill>
                    <a:prstClr val="white"/>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grpSp>
        <p:grpSp>
          <p:nvGrpSpPr>
            <p:cNvPr id="30" name="组合 29"/>
            <p:cNvGrpSpPr/>
            <p:nvPr/>
          </p:nvGrpSpPr>
          <p:grpSpPr>
            <a:xfrm>
              <a:off x="8545903" y="1503675"/>
              <a:ext cx="964248" cy="266120"/>
              <a:chOff x="2614287" y="1604361"/>
              <a:chExt cx="964597" cy="266217"/>
            </a:xfrm>
          </p:grpSpPr>
          <p:sp>
            <p:nvSpPr>
              <p:cNvPr id="31" name="星形: 五角 38"/>
              <p:cNvSpPr/>
              <p:nvPr/>
            </p:nvSpPr>
            <p:spPr>
              <a:xfrm>
                <a:off x="2614287" y="1604361"/>
                <a:ext cx="266217" cy="266217"/>
              </a:xfrm>
              <a:prstGeom prst="star5">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endParaRPr lang="zh-CN" altLang="en-US">
                  <a:solidFill>
                    <a:prstClr val="white"/>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32" name="星形: 五角 39"/>
              <p:cNvSpPr/>
              <p:nvPr/>
            </p:nvSpPr>
            <p:spPr>
              <a:xfrm>
                <a:off x="2961920" y="1604361"/>
                <a:ext cx="266217" cy="266217"/>
              </a:xfrm>
              <a:prstGeom prst="star5">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endParaRPr lang="zh-CN" altLang="en-US">
                  <a:solidFill>
                    <a:prstClr val="white"/>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33" name="星形: 五角 40"/>
              <p:cNvSpPr/>
              <p:nvPr/>
            </p:nvSpPr>
            <p:spPr>
              <a:xfrm>
                <a:off x="3312667" y="1604361"/>
                <a:ext cx="266217" cy="266217"/>
              </a:xfrm>
              <a:prstGeom prst="star5">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endParaRPr lang="zh-CN" altLang="en-US">
                  <a:solidFill>
                    <a:prstClr val="white"/>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grpSp>
      </p:grpSp>
      <p:pic>
        <p:nvPicPr>
          <p:cNvPr id="4" name="图片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5177211"/>
            <a:ext cx="12192000" cy="167204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down)">
                                      <p:cBhvr>
                                        <p:cTn id="11" dur="500"/>
                                        <p:tgtEl>
                                          <p:spTgt spid="15"/>
                                        </p:tgtEl>
                                      </p:cBhvr>
                                    </p:animEffect>
                                  </p:childTnLst>
                                </p:cTn>
                              </p:par>
                            </p:childTnLst>
                          </p:cTn>
                        </p:par>
                        <p:par>
                          <p:cTn id="12" fill="hold" nodeType="afterGroup">
                            <p:stCondLst>
                              <p:cond delay="1000"/>
                            </p:stCondLst>
                            <p:childTnLst>
                              <p:par>
                                <p:cTn id="13" presetID="18" presetClass="entr" presetSubtype="12" fill="hold" grpId="0"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strips(downLeft)">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13" name="Aitds2"/>
          <p:cNvSpPr txBox="1"/>
          <p:nvPr/>
        </p:nvSpPr>
        <p:spPr>
          <a:xfrm>
            <a:off x="4410779" y="1236683"/>
            <a:ext cx="3960993" cy="509755"/>
          </a:xfrm>
          <a:prstGeom prst="rect">
            <a:avLst/>
          </a:prstGeom>
          <a:noFill/>
        </p:spPr>
        <p:txBody>
          <a:bodyPr wrap="square" rtlCol="0">
            <a:spAutoFit/>
          </a:bodyPr>
          <a:lstStyle/>
          <a:p>
            <a:pPr marL="0" marR="0" lvl="0" indent="0" defTabSz="914400" rtl="0" eaLnBrk="1" fontAlgn="auto" latinLnBrk="0" hangingPunct="1">
              <a:lnSpc>
                <a:spcPts val="2880"/>
              </a:lnSpc>
              <a:spcBef>
                <a:spcPct val="0"/>
              </a:spcBef>
              <a:spcAft>
                <a:spcPct val="0"/>
              </a:spcAft>
              <a:buClrTx/>
              <a:buSzTx/>
              <a:buFontTx/>
              <a:buNone/>
              <a:defRPr/>
            </a:pPr>
            <a:r>
              <a:rPr kumimoji="0" lang="zh-CN" altLang="en-US" sz="5400" b="1" i="0" u="none" strike="noStrike" kern="1200" cap="none" spc="0" normalizeH="0" baseline="0" noProof="0">
                <a:ln>
                  <a:noFill/>
                </a:ln>
                <a:solidFill>
                  <a:schemeClr val="bg1"/>
                </a:solidFill>
                <a:effectLst/>
                <a:uLnTx/>
                <a:uFillTx/>
                <a:latin typeface="字魂160号-檀宋" panose="00000500000000000000" pitchFamily="2" charset="-122"/>
                <a:ea typeface="字魂160号-檀宋" panose="00000500000000000000" pitchFamily="2" charset="-122"/>
                <a:cs typeface="思源黑体 CN Bold" panose="020B0800000000000000" charset="-122"/>
                <a:sym typeface="字魂160号-檀宋" panose="00000500000000000000" pitchFamily="2" charset="-122"/>
              </a:rPr>
              <a:t>目 录 </a:t>
            </a:r>
            <a:r>
              <a:rPr kumimoji="0" lang="en-US" sz="2400" b="1" i="0" u="none" strike="noStrike" kern="1200" cap="none" spc="0" normalizeH="0" baseline="0" noProof="0">
                <a:ln>
                  <a:noFill/>
                </a:ln>
                <a:solidFill>
                  <a:schemeClr val="bg1"/>
                </a:solidFill>
                <a:effectLst/>
                <a:uLnTx/>
                <a:uFillTx/>
                <a:latin typeface="字魂160号-檀宋" panose="00000500000000000000" pitchFamily="2" charset="-122"/>
                <a:ea typeface="字魂160号-檀宋" panose="00000500000000000000" pitchFamily="2" charset="-122"/>
                <a:cs typeface="思源黑体 CN Bold" panose="020B0800000000000000" charset="-122"/>
                <a:sym typeface="字魂160号-檀宋" panose="00000500000000000000" pitchFamily="2" charset="-122"/>
              </a:rPr>
              <a:t>CONTENTE</a:t>
            </a:r>
          </a:p>
        </p:txBody>
      </p:sp>
      <p:grpSp>
        <p:nvGrpSpPr>
          <p:cNvPr id="14" name="组合 13"/>
          <p:cNvGrpSpPr/>
          <p:nvPr/>
        </p:nvGrpSpPr>
        <p:grpSpPr>
          <a:xfrm>
            <a:off x="1219604" y="2565396"/>
            <a:ext cx="9752793" cy="2984358"/>
            <a:chOff x="1297887" y="2565396"/>
            <a:chExt cx="9752793" cy="2984358"/>
          </a:xfrm>
        </p:grpSpPr>
        <p:grpSp>
          <p:nvGrpSpPr>
            <p:cNvPr id="15" name="组合 14"/>
            <p:cNvGrpSpPr/>
            <p:nvPr/>
          </p:nvGrpSpPr>
          <p:grpSpPr>
            <a:xfrm>
              <a:off x="1907695" y="2565396"/>
              <a:ext cx="9142325" cy="693619"/>
              <a:chOff x="4919239" y="1886107"/>
              <a:chExt cx="8385478" cy="517106"/>
            </a:xfrm>
          </p:grpSpPr>
          <p:sp>
            <p:nvSpPr>
              <p:cNvPr id="39" name="矩形 38"/>
              <p:cNvSpPr/>
              <p:nvPr/>
            </p:nvSpPr>
            <p:spPr>
              <a:xfrm>
                <a:off x="4919239" y="1896632"/>
                <a:ext cx="8385478" cy="476175"/>
              </a:xfrm>
              <a:prstGeom prst="rect">
                <a:avLst/>
              </a:prstGeom>
              <a:solidFill>
                <a:srgbClr val="FFFFFF"/>
              </a:solidFill>
              <a:ln w="12700" cap="flat" cmpd="sng" algn="ctr">
                <a:solidFill>
                  <a:srgbClr val="C00000"/>
                </a:solidFill>
                <a:prstDash val="solid"/>
                <a:miter lim="800000"/>
              </a:ln>
              <a:effectLst/>
            </p:spPr>
            <p:txBody>
              <a:bodyPr rtlCol="0" anchor="ctr"/>
              <a:lstStyle/>
              <a:p>
                <a:pPr algn="ctr" defTabSz="914400">
                  <a:defRPr/>
                </a:pPr>
                <a:endParaRPr lang="zh-CN" altLang="en-US" sz="1900" kern="0">
                  <a:solidFill>
                    <a:srgbClr val="C00000"/>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40" name="矩形 39"/>
              <p:cNvSpPr/>
              <p:nvPr/>
            </p:nvSpPr>
            <p:spPr>
              <a:xfrm>
                <a:off x="4988687" y="1886107"/>
                <a:ext cx="8316030" cy="517106"/>
              </a:xfrm>
              <a:prstGeom prst="rect">
                <a:avLst/>
              </a:prstGeom>
              <a:noFill/>
              <a:ln w="12700" cap="flat" cmpd="sng" algn="ctr">
                <a:noFill/>
                <a:prstDash val="solid"/>
                <a:miter lim="800000"/>
              </a:ln>
              <a:effectLst/>
            </p:spPr>
            <p:txBody>
              <a:bodyPr rtlCol="0" anchor="ctr"/>
              <a:lstStyle/>
              <a:p>
                <a:pPr defTabSz="914400">
                  <a:lnSpc>
                    <a:spcPct val="120000"/>
                  </a:lnSpc>
                  <a:defRPr/>
                </a:pPr>
                <a:r>
                  <a:rPr lang="zh-CN" altLang="en-US" sz="1900" kern="0" dirty="0">
                    <a:solidFill>
                      <a:schemeClr val="accent2"/>
                    </a:solidFill>
                    <a:latin typeface="字魂160号-檀宋" panose="00000500000000000000" pitchFamily="2" charset="-122"/>
                    <a:ea typeface="字魂160号-檀宋" panose="00000500000000000000" pitchFamily="2" charset="-122"/>
                    <a:cs typeface="等线" panose="02010600030101010101" pitchFamily="2" charset="-122"/>
                    <a:sym typeface="字魂160号-檀宋" panose="00000500000000000000" pitchFamily="2" charset="-122"/>
                  </a:rPr>
                  <a:t>认识把握人类社会发展的历史规律，进一步坚定理想信念、增强前进动力</a:t>
                </a:r>
              </a:p>
            </p:txBody>
          </p:sp>
        </p:grpSp>
        <p:grpSp>
          <p:nvGrpSpPr>
            <p:cNvPr id="16" name="组合 15"/>
            <p:cNvGrpSpPr/>
            <p:nvPr/>
          </p:nvGrpSpPr>
          <p:grpSpPr>
            <a:xfrm>
              <a:off x="1898049" y="3315421"/>
              <a:ext cx="9152631" cy="693420"/>
              <a:chOff x="4919240" y="1867386"/>
              <a:chExt cx="8397792" cy="516958"/>
            </a:xfrm>
          </p:grpSpPr>
          <p:sp>
            <p:nvSpPr>
              <p:cNvPr id="37" name="矩形 36"/>
              <p:cNvSpPr/>
              <p:nvPr/>
            </p:nvSpPr>
            <p:spPr>
              <a:xfrm>
                <a:off x="4919240" y="1896632"/>
                <a:ext cx="8397792" cy="476175"/>
              </a:xfrm>
              <a:prstGeom prst="rect">
                <a:avLst/>
              </a:prstGeom>
              <a:solidFill>
                <a:srgbClr val="FFFFFF"/>
              </a:solidFill>
              <a:ln w="12700" cap="flat" cmpd="sng" algn="ctr">
                <a:solidFill>
                  <a:srgbClr val="C00000"/>
                </a:solidFill>
                <a:prstDash val="solid"/>
                <a:miter lim="800000"/>
              </a:ln>
              <a:effectLst/>
            </p:spPr>
            <p:txBody>
              <a:bodyPr rtlCol="0" anchor="ctr"/>
              <a:lstStyle/>
              <a:p>
                <a:pPr algn="ctr" defTabSz="914400">
                  <a:defRPr/>
                </a:pPr>
                <a:endParaRPr lang="zh-CN" altLang="en-US" sz="1900" kern="0">
                  <a:solidFill>
                    <a:srgbClr val="C00000"/>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38" name="矩形 37"/>
              <p:cNvSpPr/>
              <p:nvPr/>
            </p:nvSpPr>
            <p:spPr>
              <a:xfrm>
                <a:off x="5000251" y="1867386"/>
                <a:ext cx="8173127" cy="516958"/>
              </a:xfrm>
              <a:prstGeom prst="rect">
                <a:avLst/>
              </a:prstGeom>
              <a:noFill/>
              <a:ln w="12700" cap="flat" cmpd="sng" algn="ctr">
                <a:noFill/>
                <a:prstDash val="solid"/>
                <a:miter lim="800000"/>
              </a:ln>
              <a:effectLst/>
            </p:spPr>
            <p:txBody>
              <a:bodyPr rtlCol="0" anchor="ctr"/>
              <a:lstStyle/>
              <a:p>
                <a:pPr defTabSz="914400">
                  <a:lnSpc>
                    <a:spcPct val="120000"/>
                  </a:lnSpc>
                  <a:defRPr/>
                </a:pPr>
                <a:r>
                  <a:rPr lang="zh-CN" altLang="en-US" sz="1900" kern="0">
                    <a:solidFill>
                      <a:schemeClr val="accent2"/>
                    </a:solidFill>
                    <a:latin typeface="字魂160号-檀宋" panose="00000500000000000000" pitchFamily="2" charset="-122"/>
                    <a:ea typeface="字魂160号-檀宋" panose="00000500000000000000" pitchFamily="2" charset="-122"/>
                    <a:cs typeface="等线" panose="02010600030101010101" pitchFamily="2" charset="-122"/>
                    <a:sym typeface="字魂160号-檀宋" panose="00000500000000000000" pitchFamily="2" charset="-122"/>
                  </a:rPr>
                  <a:t>学习总结社会主义探索中创造的理论成果和实践经验，进一步领悟精髓、启迪智慧</a:t>
                </a:r>
              </a:p>
            </p:txBody>
          </p:sp>
        </p:grpSp>
        <p:grpSp>
          <p:nvGrpSpPr>
            <p:cNvPr id="17" name="组合 16"/>
            <p:cNvGrpSpPr/>
            <p:nvPr/>
          </p:nvGrpSpPr>
          <p:grpSpPr>
            <a:xfrm>
              <a:off x="1907695" y="4088934"/>
              <a:ext cx="9142325" cy="693619"/>
              <a:chOff x="4919239" y="1870959"/>
              <a:chExt cx="8385478" cy="517106"/>
            </a:xfrm>
          </p:grpSpPr>
          <p:sp>
            <p:nvSpPr>
              <p:cNvPr id="35" name="矩形 34"/>
              <p:cNvSpPr/>
              <p:nvPr/>
            </p:nvSpPr>
            <p:spPr>
              <a:xfrm>
                <a:off x="4919239" y="1896632"/>
                <a:ext cx="8385478" cy="476175"/>
              </a:xfrm>
              <a:prstGeom prst="rect">
                <a:avLst/>
              </a:prstGeom>
              <a:solidFill>
                <a:srgbClr val="FFFFFF"/>
              </a:solidFill>
              <a:ln w="12700" cap="flat" cmpd="sng" algn="ctr">
                <a:solidFill>
                  <a:srgbClr val="C00000"/>
                </a:solidFill>
                <a:prstDash val="solid"/>
                <a:miter lim="800000"/>
              </a:ln>
              <a:effectLst/>
            </p:spPr>
            <p:txBody>
              <a:bodyPr rtlCol="0" anchor="ctr"/>
              <a:lstStyle/>
              <a:p>
                <a:pPr algn="ctr" defTabSz="914400">
                  <a:defRPr/>
                </a:pPr>
                <a:endParaRPr lang="zh-CN" altLang="en-US" sz="1900" kern="0">
                  <a:solidFill>
                    <a:schemeClr val="accent2"/>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36" name="矩形 35"/>
              <p:cNvSpPr/>
              <p:nvPr/>
            </p:nvSpPr>
            <p:spPr>
              <a:xfrm>
                <a:off x="4988687" y="1870959"/>
                <a:ext cx="8316029" cy="517106"/>
              </a:xfrm>
              <a:prstGeom prst="rect">
                <a:avLst/>
              </a:prstGeom>
              <a:noFill/>
              <a:ln w="12700" cap="flat" cmpd="sng" algn="ctr">
                <a:noFill/>
                <a:prstDash val="solid"/>
                <a:miter lim="800000"/>
              </a:ln>
              <a:effectLst/>
            </p:spPr>
            <p:txBody>
              <a:bodyPr rtlCol="0" anchor="ctr"/>
              <a:lstStyle/>
              <a:p>
                <a:pPr defTabSz="914400">
                  <a:lnSpc>
                    <a:spcPct val="120000"/>
                  </a:lnSpc>
                  <a:defRPr/>
                </a:pPr>
                <a:r>
                  <a:rPr lang="zh-CN" altLang="en-US" sz="1900" kern="0">
                    <a:latin typeface="字魂160号-檀宋" panose="00000500000000000000" pitchFamily="2" charset="-122"/>
                    <a:ea typeface="字魂160号-檀宋" panose="00000500000000000000" pitchFamily="2" charset="-122"/>
                    <a:cs typeface="等线" panose="02010600030101010101" pitchFamily="2" charset="-122"/>
                    <a:sym typeface="字魂160号-檀宋" panose="00000500000000000000" pitchFamily="2" charset="-122"/>
                  </a:rPr>
                  <a:t>感悟坚守社会主义事业的崇高目标和不懈追求，进一步不忘初心、牢记使命</a:t>
                </a:r>
              </a:p>
            </p:txBody>
          </p:sp>
        </p:grpSp>
        <p:grpSp>
          <p:nvGrpSpPr>
            <p:cNvPr id="18" name="组合 17"/>
            <p:cNvGrpSpPr/>
            <p:nvPr/>
          </p:nvGrpSpPr>
          <p:grpSpPr>
            <a:xfrm>
              <a:off x="1297887" y="2578943"/>
              <a:ext cx="611136" cy="2957488"/>
              <a:chOff x="1250262" y="2248743"/>
              <a:chExt cx="611136" cy="2957488"/>
            </a:xfrm>
          </p:grpSpPr>
          <p:sp>
            <p:nvSpPr>
              <p:cNvPr id="31" name="文本框 30"/>
              <p:cNvSpPr txBox="1"/>
              <p:nvPr/>
            </p:nvSpPr>
            <p:spPr>
              <a:xfrm>
                <a:off x="1259909" y="2248743"/>
                <a:ext cx="601489" cy="638715"/>
              </a:xfrm>
              <a:prstGeom prst="rect">
                <a:avLst/>
              </a:prstGeom>
              <a:solidFill>
                <a:schemeClr val="accent4">
                  <a:lumMod val="60000"/>
                  <a:lumOff val="40000"/>
                </a:schemeClr>
              </a:solidFill>
            </p:spPr>
            <p:txBody>
              <a:bodyPr wrap="none" rtlCol="0" anchor="ctr" anchorCtr="1">
                <a:noAutofit/>
              </a:bodyPr>
              <a:lstStyle/>
              <a:p>
                <a:pPr defTabSz="914400"/>
                <a:r>
                  <a:rPr lang="en-US" altLang="zh-CN" sz="2600">
                    <a:solidFill>
                      <a:srgbClr val="C00000"/>
                    </a:solidFill>
                    <a:latin typeface="字魂160号-檀宋" panose="00000500000000000000" pitchFamily="2" charset="-122"/>
                    <a:ea typeface="字魂160号-檀宋" panose="00000500000000000000" pitchFamily="2" charset="-122"/>
                    <a:sym typeface="字魂160号-檀宋" panose="00000500000000000000" pitchFamily="2" charset="-122"/>
                  </a:rPr>
                  <a:t>01</a:t>
                </a:r>
                <a:endParaRPr lang="zh-CN" altLang="en-US" sz="2600">
                  <a:solidFill>
                    <a:srgbClr val="C00000"/>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32" name="文本框 31"/>
              <p:cNvSpPr txBox="1"/>
              <p:nvPr/>
            </p:nvSpPr>
            <p:spPr>
              <a:xfrm>
                <a:off x="1250262" y="3043263"/>
                <a:ext cx="601489" cy="638715"/>
              </a:xfrm>
              <a:prstGeom prst="rect">
                <a:avLst/>
              </a:prstGeom>
              <a:solidFill>
                <a:schemeClr val="accent4">
                  <a:lumMod val="60000"/>
                  <a:lumOff val="40000"/>
                </a:schemeClr>
              </a:solidFill>
            </p:spPr>
            <p:txBody>
              <a:bodyPr wrap="none" rtlCol="0" anchor="ctr" anchorCtr="1">
                <a:noAutofit/>
              </a:bodyPr>
              <a:lstStyle/>
              <a:p>
                <a:pPr defTabSz="914400"/>
                <a:r>
                  <a:rPr lang="en-US" altLang="zh-CN" sz="2600">
                    <a:solidFill>
                      <a:srgbClr val="C00000"/>
                    </a:solidFill>
                    <a:latin typeface="字魂160号-檀宋" panose="00000500000000000000" pitchFamily="2" charset="-122"/>
                    <a:ea typeface="字魂160号-檀宋" panose="00000500000000000000" pitchFamily="2" charset="-122"/>
                    <a:sym typeface="字魂160号-檀宋" panose="00000500000000000000" pitchFamily="2" charset="-122"/>
                  </a:rPr>
                  <a:t>02</a:t>
                </a:r>
                <a:endParaRPr lang="zh-CN" altLang="en-US" sz="2600">
                  <a:solidFill>
                    <a:srgbClr val="C00000"/>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33" name="文本框 32"/>
              <p:cNvSpPr txBox="1"/>
              <p:nvPr/>
            </p:nvSpPr>
            <p:spPr>
              <a:xfrm>
                <a:off x="1259909" y="3800315"/>
                <a:ext cx="601489" cy="638715"/>
              </a:xfrm>
              <a:prstGeom prst="rect">
                <a:avLst/>
              </a:prstGeom>
              <a:solidFill>
                <a:schemeClr val="accent4">
                  <a:lumMod val="60000"/>
                  <a:lumOff val="40000"/>
                </a:schemeClr>
              </a:solidFill>
            </p:spPr>
            <p:txBody>
              <a:bodyPr wrap="none" rtlCol="0" anchor="ctr" anchorCtr="1">
                <a:noAutofit/>
              </a:bodyPr>
              <a:lstStyle/>
              <a:p>
                <a:pPr defTabSz="914400"/>
                <a:r>
                  <a:rPr lang="en-US" altLang="zh-CN" sz="2600">
                    <a:solidFill>
                      <a:srgbClr val="C00000"/>
                    </a:solidFill>
                    <a:latin typeface="字魂160号-檀宋" panose="00000500000000000000" pitchFamily="2" charset="-122"/>
                    <a:ea typeface="字魂160号-檀宋" panose="00000500000000000000" pitchFamily="2" charset="-122"/>
                    <a:sym typeface="字魂160号-檀宋" panose="00000500000000000000" pitchFamily="2" charset="-122"/>
                  </a:rPr>
                  <a:t>03</a:t>
                </a:r>
                <a:endParaRPr lang="zh-CN" altLang="en-US" sz="2600">
                  <a:solidFill>
                    <a:srgbClr val="C00000"/>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34" name="文本框 33"/>
              <p:cNvSpPr txBox="1"/>
              <p:nvPr/>
            </p:nvSpPr>
            <p:spPr>
              <a:xfrm>
                <a:off x="1259909" y="4567516"/>
                <a:ext cx="601489" cy="638715"/>
              </a:xfrm>
              <a:prstGeom prst="rect">
                <a:avLst/>
              </a:prstGeom>
              <a:solidFill>
                <a:schemeClr val="accent4">
                  <a:lumMod val="60000"/>
                  <a:lumOff val="40000"/>
                </a:schemeClr>
              </a:solidFill>
            </p:spPr>
            <p:txBody>
              <a:bodyPr wrap="none" rtlCol="0" anchor="ctr" anchorCtr="1">
                <a:noAutofit/>
              </a:bodyPr>
              <a:lstStyle/>
              <a:p>
                <a:pPr defTabSz="914400"/>
                <a:r>
                  <a:rPr lang="en-US" altLang="zh-CN" sz="2600">
                    <a:solidFill>
                      <a:srgbClr val="C00000"/>
                    </a:solidFill>
                    <a:latin typeface="字魂160号-檀宋" panose="00000500000000000000" pitchFamily="2" charset="-122"/>
                    <a:ea typeface="字魂160号-檀宋" panose="00000500000000000000" pitchFamily="2" charset="-122"/>
                    <a:sym typeface="字魂160号-檀宋" panose="00000500000000000000" pitchFamily="2" charset="-122"/>
                  </a:rPr>
                  <a:t>04</a:t>
                </a:r>
                <a:endParaRPr lang="zh-CN" altLang="en-US" sz="2600">
                  <a:solidFill>
                    <a:srgbClr val="C00000"/>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grpSp>
        <p:grpSp>
          <p:nvGrpSpPr>
            <p:cNvPr id="28" name="组合 27"/>
            <p:cNvGrpSpPr/>
            <p:nvPr/>
          </p:nvGrpSpPr>
          <p:grpSpPr>
            <a:xfrm>
              <a:off x="1907695" y="4856135"/>
              <a:ext cx="9142325" cy="693619"/>
              <a:chOff x="4919239" y="1870959"/>
              <a:chExt cx="8385478" cy="517106"/>
            </a:xfrm>
          </p:grpSpPr>
          <p:sp>
            <p:nvSpPr>
              <p:cNvPr id="29" name="矩形 28"/>
              <p:cNvSpPr/>
              <p:nvPr/>
            </p:nvSpPr>
            <p:spPr>
              <a:xfrm>
                <a:off x="4919239" y="1896632"/>
                <a:ext cx="8385478" cy="476175"/>
              </a:xfrm>
              <a:prstGeom prst="rect">
                <a:avLst/>
              </a:prstGeom>
              <a:solidFill>
                <a:srgbClr val="FFFFFF"/>
              </a:solidFill>
              <a:ln w="12700" cap="flat" cmpd="sng" algn="ctr">
                <a:solidFill>
                  <a:srgbClr val="C00000"/>
                </a:solidFill>
                <a:prstDash val="solid"/>
                <a:miter lim="800000"/>
              </a:ln>
              <a:effectLst/>
            </p:spPr>
            <p:txBody>
              <a:bodyPr rtlCol="0" anchor="ctr"/>
              <a:lstStyle/>
              <a:p>
                <a:pPr algn="ctr" defTabSz="914400">
                  <a:defRPr/>
                </a:pPr>
                <a:endParaRPr lang="zh-CN" altLang="en-US" sz="1900" kern="0">
                  <a:solidFill>
                    <a:srgbClr val="C00000"/>
                  </a:solidFill>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30" name="矩形 29"/>
              <p:cNvSpPr/>
              <p:nvPr/>
            </p:nvSpPr>
            <p:spPr>
              <a:xfrm>
                <a:off x="4988687" y="1870959"/>
                <a:ext cx="8316029" cy="517106"/>
              </a:xfrm>
              <a:prstGeom prst="rect">
                <a:avLst/>
              </a:prstGeom>
              <a:noFill/>
              <a:ln w="12700" cap="flat" cmpd="sng" algn="ctr">
                <a:noFill/>
                <a:prstDash val="solid"/>
                <a:miter lim="800000"/>
              </a:ln>
              <a:effectLst/>
            </p:spPr>
            <p:txBody>
              <a:bodyPr rtlCol="0" anchor="ctr"/>
              <a:lstStyle/>
              <a:p>
                <a:pPr defTabSz="914400">
                  <a:lnSpc>
                    <a:spcPct val="120000"/>
                  </a:lnSpc>
                  <a:defRPr/>
                </a:pPr>
                <a:r>
                  <a:rPr lang="zh-CN" altLang="en-US" kern="0">
                    <a:solidFill>
                      <a:schemeClr val="accent2"/>
                    </a:solidFill>
                    <a:latin typeface="字魂160号-檀宋" panose="00000500000000000000" pitchFamily="2" charset="-122"/>
                    <a:ea typeface="字魂160号-檀宋" panose="00000500000000000000" pitchFamily="2" charset="-122"/>
                    <a:cs typeface="等线" panose="02010600030101010101" pitchFamily="2" charset="-122"/>
                    <a:sym typeface="字魂160号-檀宋" panose="00000500000000000000" pitchFamily="2" charset="-122"/>
                  </a:rPr>
                  <a:t>铭记传承先辈们为社会主义、共产主义不懈奋斗的献身精神和光荣传统，进一步弘扬高尚精神、砥砺坚毅品格</a:t>
                </a:r>
              </a:p>
            </p:txBody>
          </p:sp>
        </p:grpSp>
      </p:gr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wipe(left)">
                                      <p:cBhvr>
                                        <p:cTn id="1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4" name="图片 3"/>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rot="16200000">
            <a:off x="3759429" y="-133255"/>
            <a:ext cx="4673141" cy="7124509"/>
          </a:xfrm>
          <a:prstGeom prst="rect">
            <a:avLst/>
          </a:prstGeom>
        </p:spPr>
      </p:pic>
      <p:sp>
        <p:nvSpPr>
          <p:cNvPr id="24" name="PA-102235"/>
          <p:cNvSpPr txBox="1">
            <a:spLocks noChangeArrowheads="1"/>
          </p:cNvSpPr>
          <p:nvPr>
            <p:custDataLst>
              <p:tags r:id="rId1"/>
            </p:custDataLst>
          </p:nvPr>
        </p:nvSpPr>
        <p:spPr bwMode="auto">
          <a:xfrm>
            <a:off x="2685028" y="2738397"/>
            <a:ext cx="6821941" cy="2106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a:solidFill>
                  <a:srgbClr val="000000"/>
                </a:solidFill>
                <a:latin typeface="Calibri" panose="020F0502020204030204" charset="0"/>
                <a:ea typeface="宋体" panose="02010600030101010101" pitchFamily="2" charset="-122"/>
              </a:defRPr>
            </a:lvl1pPr>
            <a:lvl2pPr marL="742950" indent="-285750">
              <a:buFont typeface="Arial" panose="020B0604020202020204" pitchFamily="34" charset="0"/>
              <a:defRPr>
                <a:solidFill>
                  <a:srgbClr val="000000"/>
                </a:solidFill>
                <a:latin typeface="Calibri" panose="020F0502020204030204" charset="0"/>
                <a:ea typeface="宋体" panose="02010600030101010101" pitchFamily="2" charset="-122"/>
              </a:defRPr>
            </a:lvl2pPr>
            <a:lvl3pPr marL="1143000" indent="-228600">
              <a:buFont typeface="Arial" panose="020B0604020202020204" pitchFamily="34" charset="0"/>
              <a:defRPr>
                <a:solidFill>
                  <a:srgbClr val="000000"/>
                </a:solidFill>
                <a:latin typeface="Calibri" panose="020F0502020204030204" charset="0"/>
                <a:ea typeface="宋体" panose="02010600030101010101" pitchFamily="2" charset="-122"/>
              </a:defRPr>
            </a:lvl3pPr>
            <a:lvl4pPr marL="1600200" indent="-228600">
              <a:buFont typeface="Arial" panose="020B0604020202020204" pitchFamily="34" charset="0"/>
              <a:defRPr>
                <a:solidFill>
                  <a:srgbClr val="000000"/>
                </a:solidFill>
                <a:latin typeface="Calibri" panose="020F0502020204030204" charset="0"/>
                <a:ea typeface="宋体" panose="02010600030101010101" pitchFamily="2" charset="-122"/>
              </a:defRPr>
            </a:lvl4pPr>
            <a:lvl5pPr marL="2057400" indent="-228600">
              <a:buFont typeface="Arial" panose="020B0604020202020204" pitchFamily="34" charset="0"/>
              <a:defRPr>
                <a:solidFill>
                  <a:srgbClr val="000000"/>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rgbClr val="000000"/>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rgbClr val="000000"/>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rgbClr val="000000"/>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rgbClr val="000000"/>
                </a:solidFill>
                <a:latin typeface="Calibri" panose="020F0502020204030204" charset="0"/>
                <a:ea typeface="宋体" panose="02010600030101010101" pitchFamily="2" charset="-122"/>
              </a:defRPr>
            </a:lvl9pPr>
          </a:lstStyle>
          <a:p>
            <a:pPr lvl="0" algn="ctr">
              <a:lnSpc>
                <a:spcPct val="120000"/>
              </a:lnSpc>
              <a:defRPr/>
            </a:pPr>
            <a:r>
              <a:rPr lang="zh-CN" altLang="en-US" sz="6000" b="1" dirty="0">
                <a:solidFill>
                  <a:srgbClr val="C00000"/>
                </a:solidFill>
                <a:latin typeface="字魂160号-檀宋" panose="00000500000000000000" pitchFamily="2" charset="-122"/>
                <a:ea typeface="字魂160号-檀宋" panose="00000500000000000000" pitchFamily="2" charset="-122"/>
                <a:cs typeface="思源黑体 CN Bold" panose="020B0800000000000000" charset="-122"/>
                <a:sym typeface="字魂160号-檀宋" panose="00000500000000000000" pitchFamily="2" charset="-122"/>
              </a:rPr>
              <a:t>认识把握人类社会发展的历史规律</a:t>
            </a:r>
          </a:p>
        </p:txBody>
      </p:sp>
      <p:sp>
        <p:nvSpPr>
          <p:cNvPr id="25" name="PA-102238"/>
          <p:cNvSpPr txBox="1"/>
          <p:nvPr>
            <p:custDataLst>
              <p:tags r:id="rId2"/>
            </p:custDataLst>
          </p:nvPr>
        </p:nvSpPr>
        <p:spPr>
          <a:xfrm>
            <a:off x="4436211" y="1775787"/>
            <a:ext cx="3430934" cy="923330"/>
          </a:xfrm>
          <a:prstGeom prst="rect">
            <a:avLst/>
          </a:prstGeom>
          <a:noFill/>
        </p:spPr>
        <p:txBody>
          <a:bodyPr wrap="square" rtlCol="0">
            <a:spAutoFit/>
          </a:bodyPr>
          <a:lstStyle/>
          <a:p>
            <a:pPr marL="0" marR="0" lvl="0" indent="0" algn="dist"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5400" b="1" i="0" u="none" strike="noStrike" kern="1200" cap="none" spc="0" normalizeH="0" baseline="0" noProof="0" smtClean="0">
                <a:solidFill>
                  <a:schemeClr val="tx1">
                    <a:lumMod val="75000"/>
                    <a:lumOff val="25000"/>
                  </a:schemeClr>
                </a:solidFill>
                <a:uLnTx/>
                <a:uFillTx/>
                <a:latin typeface="字魂160号-檀宋" panose="00000500000000000000" pitchFamily="2" charset="-122"/>
                <a:ea typeface="字魂160号-檀宋" panose="00000500000000000000" pitchFamily="2" charset="-122"/>
                <a:sym typeface="字魂160号-檀宋" panose="00000500000000000000" pitchFamily="2" charset="-122"/>
              </a:rPr>
              <a:t>第</a:t>
            </a:r>
            <a:r>
              <a:rPr kumimoji="0" lang="en-US" altLang="zh-CN" sz="5400" b="1" i="0" u="none" strike="noStrike" kern="1200" cap="none" spc="0" normalizeH="0" baseline="0" noProof="0" smtClean="0">
                <a:solidFill>
                  <a:schemeClr val="tx1">
                    <a:lumMod val="75000"/>
                    <a:lumOff val="25000"/>
                  </a:schemeClr>
                </a:solidFill>
                <a:uLnTx/>
                <a:uFillTx/>
                <a:latin typeface="字魂160号-檀宋" panose="00000500000000000000" pitchFamily="2" charset="-122"/>
                <a:ea typeface="字魂160号-檀宋" panose="00000500000000000000" pitchFamily="2" charset="-122"/>
                <a:sym typeface="字魂160号-檀宋" panose="00000500000000000000" pitchFamily="2" charset="-122"/>
              </a:rPr>
              <a:t>01</a:t>
            </a:r>
            <a:r>
              <a:rPr kumimoji="0" lang="zh-CN" altLang="en-US" sz="5400" b="1" i="0" u="none" strike="noStrike" kern="1200" cap="none" spc="0" normalizeH="0" baseline="0" noProof="0" smtClean="0">
                <a:solidFill>
                  <a:schemeClr val="tx1">
                    <a:lumMod val="75000"/>
                    <a:lumOff val="25000"/>
                  </a:schemeClr>
                </a:solidFill>
                <a:uLnTx/>
                <a:uFillTx/>
                <a:latin typeface="字魂160号-檀宋" panose="00000500000000000000" pitchFamily="2" charset="-122"/>
                <a:ea typeface="字魂160号-檀宋" panose="00000500000000000000" pitchFamily="2" charset="-122"/>
                <a:sym typeface="字魂160号-檀宋" panose="00000500000000000000" pitchFamily="2" charset="-122"/>
              </a:rPr>
              <a:t>部分</a:t>
            </a:r>
            <a:endParaRPr kumimoji="0" lang="en-US" altLang="zh-CN" sz="5400" b="1" i="0" u="none" strike="noStrike" kern="1200" cap="none" spc="0" normalizeH="0" baseline="0" noProof="0">
              <a:solidFill>
                <a:schemeClr val="tx1">
                  <a:lumMod val="75000"/>
                  <a:lumOff val="25000"/>
                </a:schemeClr>
              </a:solidFill>
              <a:uLnTx/>
              <a:uFillTx/>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randombar(horizontal)">
                                      <p:cBhvr>
                                        <p:cTn id="7" dur="500"/>
                                        <p:tgtEl>
                                          <p:spTgt spid="25"/>
                                        </p:tgtEl>
                                      </p:cBhvr>
                                    </p:animEffect>
                                  </p:childTnLst>
                                </p:cTn>
                              </p:par>
                            </p:childTnLst>
                          </p:cTn>
                        </p:par>
                        <p:par>
                          <p:cTn id="8" fill="hold" nodeType="afterGroup">
                            <p:stCondLst>
                              <p:cond delay="500"/>
                            </p:stCondLst>
                            <p:childTnLst>
                              <p:par>
                                <p:cTn id="9" presetID="53" presetClass="entr" presetSubtype="0" fill="hold" grpId="0" nodeType="afterEffect">
                                  <p:stCondLst>
                                    <p:cond delay="0"/>
                                  </p:stCondLst>
                                  <p:iterate type="wd">
                                    <p:tmPct val="10000"/>
                                  </p:iterate>
                                  <p:childTnLst>
                                    <p:set>
                                      <p:cBhvr>
                                        <p:cTn id="10" dur="1" fill="hold">
                                          <p:stCondLst>
                                            <p:cond delay="0"/>
                                          </p:stCondLst>
                                        </p:cTn>
                                        <p:tgtEl>
                                          <p:spTgt spid="24"/>
                                        </p:tgtEl>
                                        <p:attrNameLst>
                                          <p:attrName>style.visibility</p:attrName>
                                        </p:attrNameLst>
                                      </p:cBhvr>
                                      <p:to>
                                        <p:strVal val="visible"/>
                                      </p:to>
                                    </p:set>
                                    <p:anim calcmode="lin" valueType="num">
                                      <p:cBhvr>
                                        <p:cTn id="11" dur="400" fill="hold"/>
                                        <p:tgtEl>
                                          <p:spTgt spid="24"/>
                                        </p:tgtEl>
                                        <p:attrNameLst>
                                          <p:attrName>ppt_w</p:attrName>
                                        </p:attrNameLst>
                                      </p:cBhvr>
                                      <p:tavLst>
                                        <p:tav tm="0">
                                          <p:val>
                                            <p:fltVal val="0"/>
                                          </p:val>
                                        </p:tav>
                                        <p:tav tm="100000">
                                          <p:val>
                                            <p:strVal val="#ppt_w"/>
                                          </p:val>
                                        </p:tav>
                                      </p:tavLst>
                                    </p:anim>
                                    <p:anim calcmode="lin" valueType="num">
                                      <p:cBhvr>
                                        <p:cTn id="12" dur="400" fill="hold"/>
                                        <p:tgtEl>
                                          <p:spTgt spid="24"/>
                                        </p:tgtEl>
                                        <p:attrNameLst>
                                          <p:attrName>ppt_h</p:attrName>
                                        </p:attrNameLst>
                                      </p:cBhvr>
                                      <p:tavLst>
                                        <p:tav tm="0">
                                          <p:val>
                                            <p:fltVal val="0"/>
                                          </p:val>
                                        </p:tav>
                                        <p:tav tm="100000">
                                          <p:val>
                                            <p:strVal val="#ppt_h"/>
                                          </p:val>
                                        </p:tav>
                                      </p:tavLst>
                                    </p:anim>
                                    <p:animEffect transition="in" filter="fade">
                                      <p:cBhvr>
                                        <p:cTn id="13" dur="4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7"/>
          <p:cNvSpPr/>
          <p:nvPr/>
        </p:nvSpPr>
        <p:spPr>
          <a:xfrm>
            <a:off x="1094744" y="1627343"/>
            <a:ext cx="10002513" cy="864980"/>
          </a:xfrm>
          <a:prstGeom prst="rect">
            <a:avLst/>
          </a:prstGeom>
        </p:spPr>
        <p:txBody>
          <a:bodyPr wrap="square" lIns="0" tIns="0" rIns="0" bIns="0">
            <a:spAutoFit/>
          </a:bodyPr>
          <a:lstStyle/>
          <a:p>
            <a:pPr defTabSz="914400">
              <a:lnSpc>
                <a:spcPct val="150000"/>
              </a:lnSpc>
              <a:defRPr/>
            </a:pPr>
            <a:r>
              <a:rPr lang="en-US" altLang="zh-CN" sz="2000" dirty="0">
                <a:solidFill>
                  <a:schemeClr val="accent2"/>
                </a:solidFill>
                <a:latin typeface="字魂160号-檀宋" panose="00000500000000000000" pitchFamily="2" charset="-122"/>
                <a:ea typeface="字魂160号-檀宋" panose="00000500000000000000" pitchFamily="2" charset="-122"/>
                <a:sym typeface="字魂160号-檀宋" panose="00000500000000000000" pitchFamily="2" charset="-122"/>
              </a:rPr>
              <a:t>500</a:t>
            </a:r>
            <a:r>
              <a:rPr lang="zh-CN" altLang="en-US" sz="2000" dirty="0">
                <a:solidFill>
                  <a:schemeClr val="accent2"/>
                </a:solidFill>
                <a:latin typeface="字魂160号-檀宋" panose="00000500000000000000" pitchFamily="2" charset="-122"/>
                <a:ea typeface="字魂160号-檀宋" panose="00000500000000000000" pitchFamily="2" charset="-122"/>
                <a:sym typeface="字魂160号-檀宋" panose="00000500000000000000" pitchFamily="2" charset="-122"/>
              </a:rPr>
              <a:t>多年来，社会主义经历了从空想到科学、从理论到实践、从一国实践到多国发展、从遭遇曲折到在</a:t>
            </a:r>
            <a:r>
              <a:rPr lang="en-US" altLang="zh-CN" sz="2000" dirty="0">
                <a:solidFill>
                  <a:schemeClr val="accent2"/>
                </a:solidFill>
                <a:latin typeface="字魂160号-檀宋" panose="00000500000000000000" pitchFamily="2" charset="-122"/>
                <a:ea typeface="字魂160号-檀宋" panose="00000500000000000000" pitchFamily="2" charset="-122"/>
                <a:sym typeface="字魂160号-檀宋" panose="00000500000000000000" pitchFamily="2" charset="-122"/>
              </a:rPr>
              <a:t>21</a:t>
            </a:r>
            <a:r>
              <a:rPr lang="zh-CN" altLang="en-US" sz="2000" dirty="0">
                <a:solidFill>
                  <a:schemeClr val="accent2"/>
                </a:solidFill>
                <a:latin typeface="字魂160号-檀宋" panose="00000500000000000000" pitchFamily="2" charset="-122"/>
                <a:ea typeface="字魂160号-檀宋" panose="00000500000000000000" pitchFamily="2" charset="-122"/>
                <a:sym typeface="字魂160号-檀宋" panose="00000500000000000000" pitchFamily="2" charset="-122"/>
              </a:rPr>
              <a:t>世纪中国焕发出强大生机活力的伟大发展历程。</a:t>
            </a:r>
            <a:endParaRPr sz="2000" dirty="0">
              <a:solidFill>
                <a:schemeClr val="accent2"/>
              </a:solidFill>
              <a:latin typeface="字魂160号-檀宋" panose="00000500000000000000" pitchFamily="2" charset="-122"/>
              <a:ea typeface="字魂160号-檀宋" panose="00000500000000000000" pitchFamily="2" charset="-122"/>
              <a:cs typeface="思源黑体 CN Medium" panose="020B0600000000000000" charset="-122"/>
              <a:sym typeface="字魂160号-檀宋" panose="00000500000000000000" pitchFamily="2" charset="-122"/>
            </a:endParaRPr>
          </a:p>
        </p:txBody>
      </p:sp>
      <p:sp>
        <p:nvSpPr>
          <p:cNvPr id="28" name="PA-1022120"/>
          <p:cNvSpPr txBox="1"/>
          <p:nvPr>
            <p:custDataLst>
              <p:tags r:id="rId1"/>
            </p:custDataLst>
          </p:nvPr>
        </p:nvSpPr>
        <p:spPr>
          <a:xfrm>
            <a:off x="1004888" y="2791474"/>
            <a:ext cx="10182225" cy="400110"/>
          </a:xfrm>
          <a:prstGeom prst="rect">
            <a:avLst/>
          </a:prstGeom>
          <a:solidFill>
            <a:srgbClr val="D80015"/>
          </a:solidFill>
          <a:ln>
            <a:noFill/>
          </a:ln>
        </p:spPr>
        <p:txBody>
          <a:bodyPr wrap="square">
            <a:spAutoFit/>
          </a:bodyPr>
          <a:lstStyle>
            <a:defPPr>
              <a:defRPr lang="zh-CN"/>
            </a:defPPr>
            <a:lvl1pPr algn="ctr" defTabSz="913765" eaLnBrk="0" fontAlgn="base" hangingPunct="0">
              <a:spcBef>
                <a:spcPct val="0"/>
              </a:spcBef>
              <a:spcAft>
                <a:spcPct val="0"/>
              </a:spcAft>
              <a:defRPr b="1">
                <a:solidFill>
                  <a:schemeClr val="bg1"/>
                </a:solidFill>
                <a:latin typeface="微软雅黑" panose="020B0503020204020204" pitchFamily="34" charset="-122"/>
                <a:ea typeface="微软雅黑" panose="020B0503020204020204" pitchFamily="34" charset="-122"/>
              </a:defRPr>
            </a:lvl1pPr>
          </a:lstStyle>
          <a:p>
            <a:r>
              <a:rPr lang="zh-CN" altLang="zh-CN" sz="2000" dirty="0">
                <a:latin typeface="字魂160号-檀宋" panose="00000500000000000000" pitchFamily="2" charset="-122"/>
                <a:ea typeface="字魂160号-檀宋" panose="00000500000000000000" pitchFamily="2" charset="-122"/>
                <a:cs typeface="Times New Roman" panose="02020603050405020304" pitchFamily="18" charset="0"/>
                <a:sym typeface="字魂160号-檀宋" panose="00000500000000000000" pitchFamily="2" charset="-122"/>
              </a:rPr>
              <a:t>社会主义并不是凭空出现在人类历史上的，它是资本主义时代深刻社会矛盾的产物。</a:t>
            </a:r>
            <a:endParaRPr lang="zh-CN" altLang="en-US" sz="2000" b="0" dirty="0">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13" name="文本框 12"/>
          <p:cNvSpPr txBox="1"/>
          <p:nvPr/>
        </p:nvSpPr>
        <p:spPr>
          <a:xfrm>
            <a:off x="961266" y="3212331"/>
            <a:ext cx="10269469" cy="3000821"/>
          </a:xfrm>
          <a:prstGeom prst="rect">
            <a:avLst/>
          </a:prstGeom>
          <a:noFill/>
        </p:spPr>
        <p:txBody>
          <a:bodyPr wrap="square">
            <a:spAutoFit/>
          </a:bodyPr>
          <a:lstStyle/>
          <a:p>
            <a:pPr>
              <a:lnSpc>
                <a:spcPct val="150000"/>
              </a:lnSpc>
            </a:pPr>
            <a:r>
              <a:rPr lang="en-US" altLang="zh-CN" sz="1800" dirty="0">
                <a:effectLst/>
                <a:latin typeface="字魂160号-檀宋" panose="00000500000000000000" pitchFamily="2" charset="-122"/>
                <a:ea typeface="字魂160号-檀宋" panose="00000500000000000000" pitchFamily="2" charset="-122"/>
                <a:cs typeface="Times New Roman" panose="02020603050405020304" pitchFamily="18" charset="0"/>
                <a:sym typeface="字魂160号-檀宋" panose="00000500000000000000" pitchFamily="2" charset="-122"/>
              </a:rPr>
              <a:t>170</a:t>
            </a:r>
            <a:r>
              <a:rPr lang="zh-CN" altLang="zh-CN" sz="1800" dirty="0">
                <a:effectLst/>
                <a:latin typeface="字魂160号-檀宋" panose="00000500000000000000" pitchFamily="2" charset="-122"/>
                <a:ea typeface="字魂160号-檀宋" panose="00000500000000000000" pitchFamily="2" charset="-122"/>
                <a:cs typeface="Times New Roman" panose="02020603050405020304" pitchFamily="18" charset="0"/>
                <a:sym typeface="字魂160号-檀宋" panose="00000500000000000000" pitchFamily="2" charset="-122"/>
              </a:rPr>
              <a:t>多年前，马克思发现了唯物史观和剩余价值学说，运用这“两个伟大发现”，深刻揭示了资本主义的基本矛盾，阐明了人类必将走向共产主义的历史规律。科学社会主义的诞生，极大地鼓舞了无产阶级和劳动人民，科学理想的火种从此代代相传、生生不息，成为推动人类进步的强大动力。</a:t>
            </a:r>
            <a:r>
              <a:rPr lang="en-US" altLang="zh-CN" sz="1800" dirty="0">
                <a:effectLst/>
                <a:latin typeface="字魂160号-檀宋" panose="00000500000000000000" pitchFamily="2" charset="-122"/>
                <a:ea typeface="字魂160号-檀宋" panose="00000500000000000000" pitchFamily="2" charset="-122"/>
                <a:cs typeface="Times New Roman" panose="02020603050405020304" pitchFamily="18" charset="0"/>
                <a:sym typeface="字魂160号-檀宋" panose="00000500000000000000" pitchFamily="2" charset="-122"/>
              </a:rPr>
              <a:t>20</a:t>
            </a:r>
            <a:r>
              <a:rPr lang="zh-CN" altLang="zh-CN" sz="1800" dirty="0">
                <a:effectLst/>
                <a:latin typeface="字魂160号-檀宋" panose="00000500000000000000" pitchFamily="2" charset="-122"/>
                <a:ea typeface="字魂160号-檀宋" panose="00000500000000000000" pitchFamily="2" charset="-122"/>
                <a:cs typeface="Times New Roman" panose="02020603050405020304" pitchFamily="18" charset="0"/>
                <a:sym typeface="字魂160号-檀宋" panose="00000500000000000000" pitchFamily="2" charset="-122"/>
              </a:rPr>
              <a:t>世纪</a:t>
            </a:r>
            <a:r>
              <a:rPr lang="en-US" altLang="zh-CN" sz="1800" dirty="0">
                <a:effectLst/>
                <a:latin typeface="字魂160号-檀宋" panose="00000500000000000000" pitchFamily="2" charset="-122"/>
                <a:ea typeface="字魂160号-檀宋" panose="00000500000000000000" pitchFamily="2" charset="-122"/>
                <a:cs typeface="Times New Roman" panose="02020603050405020304" pitchFamily="18" charset="0"/>
                <a:sym typeface="字魂160号-檀宋" panose="00000500000000000000" pitchFamily="2" charset="-122"/>
              </a:rPr>
              <a:t>80</a:t>
            </a:r>
            <a:r>
              <a:rPr lang="zh-CN" altLang="zh-CN" sz="1800" dirty="0">
                <a:effectLst/>
                <a:latin typeface="字魂160号-檀宋" panose="00000500000000000000" pitchFamily="2" charset="-122"/>
                <a:ea typeface="字魂160号-檀宋" panose="00000500000000000000" pitchFamily="2" charset="-122"/>
                <a:cs typeface="Times New Roman" panose="02020603050405020304" pitchFamily="18" charset="0"/>
                <a:sym typeface="字魂160号-檀宋" panose="00000500000000000000" pitchFamily="2" charset="-122"/>
              </a:rPr>
              <a:t>、</a:t>
            </a:r>
            <a:r>
              <a:rPr lang="en-US" altLang="zh-CN" sz="1800" dirty="0">
                <a:effectLst/>
                <a:latin typeface="字魂160号-檀宋" panose="00000500000000000000" pitchFamily="2" charset="-122"/>
                <a:ea typeface="字魂160号-檀宋" panose="00000500000000000000" pitchFamily="2" charset="-122"/>
                <a:cs typeface="Times New Roman" panose="02020603050405020304" pitchFamily="18" charset="0"/>
                <a:sym typeface="字魂160号-檀宋" panose="00000500000000000000" pitchFamily="2" charset="-122"/>
              </a:rPr>
              <a:t>90</a:t>
            </a:r>
            <a:r>
              <a:rPr lang="zh-CN" altLang="zh-CN" sz="1800" dirty="0">
                <a:effectLst/>
                <a:latin typeface="字魂160号-檀宋" panose="00000500000000000000" pitchFamily="2" charset="-122"/>
                <a:ea typeface="字魂160号-檀宋" panose="00000500000000000000" pitchFamily="2" charset="-122"/>
                <a:cs typeface="Times New Roman" panose="02020603050405020304" pitchFamily="18" charset="0"/>
                <a:sym typeface="字魂160号-檀宋" panose="00000500000000000000" pitchFamily="2" charset="-122"/>
              </a:rPr>
              <a:t>年代的苏东剧变，使社会主义遭遇了曲折，但马克思、恩格斯关于资本主义社会基本矛盾的分析没有过时，关于资本主义必然消亡、社会主义必然胜利的历史唯物主义观点也没有过时。指出，“这是社会历史发展不可逆转的总趋势，但道路是曲折的。资本主义最终消亡、社会主义最终胜利，必然是一个很长的历史过程”。</a:t>
            </a:r>
            <a:endParaRPr lang="zh-CN" altLang="en-US" dirty="0">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9" name="矩形 8"/>
          <p:cNvSpPr/>
          <p:nvPr/>
        </p:nvSpPr>
        <p:spPr>
          <a:xfrm>
            <a:off x="943863" y="437340"/>
            <a:ext cx="10286872" cy="654042"/>
          </a:xfrm>
          <a:prstGeom prst="rect">
            <a:avLst/>
          </a:prstGeom>
          <a:noFill/>
          <a:ln w="12700" cap="flat" cmpd="sng" algn="ctr">
            <a:noFill/>
            <a:prstDash val="solid"/>
            <a:miter lim="800000"/>
          </a:ln>
          <a:effectLst/>
        </p:spPr>
        <p:txBody>
          <a:bodyPr rtlCol="0" anchor="ctr"/>
          <a:lstStyle/>
          <a:p>
            <a:pPr algn="ctr" defTabSz="914400">
              <a:lnSpc>
                <a:spcPct val="120000"/>
              </a:lnSpc>
              <a:defRPr/>
            </a:pPr>
            <a:r>
              <a:rPr lang="zh-CN" altLang="en-US" sz="2400" b="1" kern="0">
                <a:solidFill>
                  <a:srgbClr val="C00000"/>
                </a:solidFill>
                <a:latin typeface="字魂160号-檀宋" panose="00000500000000000000" pitchFamily="2" charset="-122"/>
                <a:ea typeface="字魂160号-檀宋" panose="00000500000000000000" pitchFamily="2" charset="-122"/>
                <a:cs typeface="等线" panose="02010600030101010101" pitchFamily="2" charset="-122"/>
                <a:sym typeface="字魂160号-檀宋" panose="00000500000000000000" pitchFamily="2" charset="-122"/>
              </a:rPr>
              <a:t>认识把握人类社会发展的历史规律，进一步坚定理想信念、增强前进动力</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arn(inVertical)">
                                      <p:cBhvr>
                                        <p:cTn id="7" dur="500"/>
                                        <p:tgtEl>
                                          <p:spTgt spid="18"/>
                                        </p:tgtEl>
                                      </p:cBhvr>
                                    </p:animEffect>
                                  </p:childTnLst>
                                </p:cTn>
                              </p:par>
                            </p:childTnLst>
                          </p:cTn>
                        </p:par>
                        <p:par>
                          <p:cTn id="8" fill="hold" nodeType="afterGroup">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additive="base">
                                        <p:cTn id="11" dur="500" fill="hold"/>
                                        <p:tgtEl>
                                          <p:spTgt spid="28"/>
                                        </p:tgtEl>
                                        <p:attrNameLst>
                                          <p:attrName>ppt_x</p:attrName>
                                        </p:attrNameLst>
                                      </p:cBhvr>
                                      <p:tavLst>
                                        <p:tav tm="0">
                                          <p:val>
                                            <p:strVal val="#ppt_x"/>
                                          </p:val>
                                        </p:tav>
                                        <p:tav tm="100000">
                                          <p:val>
                                            <p:strVal val="#ppt_x"/>
                                          </p:val>
                                        </p:tav>
                                      </p:tavLst>
                                    </p:anim>
                                    <p:anim calcmode="lin" valueType="num">
                                      <p:cBhvr additive="base">
                                        <p:cTn id="12" dur="500" fill="hold"/>
                                        <p:tgtEl>
                                          <p:spTgt spid="28"/>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1000"/>
                            </p:stCondLst>
                            <p:childTnLst>
                              <p:par>
                                <p:cTn id="14" presetID="22" presetClass="entr" presetSubtype="4" fill="hold" grpId="0" nodeType="after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wipe(down)">
                                      <p:cBhvr>
                                        <p:cTn id="1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8" grpId="0" animBg="1"/>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框 13"/>
          <p:cNvSpPr txBox="1"/>
          <p:nvPr/>
        </p:nvSpPr>
        <p:spPr>
          <a:xfrm>
            <a:off x="956310" y="1986529"/>
            <a:ext cx="10279380" cy="2169825"/>
          </a:xfrm>
          <a:prstGeom prst="rect">
            <a:avLst/>
          </a:prstGeom>
          <a:noFill/>
        </p:spPr>
        <p:txBody>
          <a:bodyPr wrap="square">
            <a:spAutoFit/>
          </a:bodyPr>
          <a:lstStyle>
            <a:defPPr>
              <a:defRPr lang="zh-CN"/>
            </a:defPPr>
            <a:lvl1pPr>
              <a:lnSpc>
                <a:spcPct val="150000"/>
              </a:lnSpc>
              <a:defRPr>
                <a:effectLst/>
                <a:ea typeface="微软雅黑" panose="020B0503020204020204" pitchFamily="34" charset="-122"/>
                <a:cs typeface="Times New Roman" panose="02020603050405020304" pitchFamily="18" charset="0"/>
              </a:defRPr>
            </a:lvl1pPr>
          </a:lstStyle>
          <a:p>
            <a:r>
              <a:rPr lang="zh-CN" altLang="zh-CN" dirty="0">
                <a:latin typeface="字魂160号-檀宋" panose="00000500000000000000" pitchFamily="2" charset="-122"/>
                <a:ea typeface="字魂160号-檀宋" panose="00000500000000000000" pitchFamily="2" charset="-122"/>
                <a:sym typeface="字魂160号-檀宋" panose="00000500000000000000" pitchFamily="2" charset="-122"/>
              </a:rPr>
              <a:t>我们要通过学习社会主义发展史，从源头上搞清楚我们党是怎样经过反复比较，历史地选择了社会主义、始终坚持社会主义的；是怎样把马克思主义基本原理同中国实际和时代特征结合起来，独立自主开创中国特色社会主义道路的；是怎样历经千辛万苦、付出各种代价，推动社会主义在中国发展取得举世瞩目巨大成就的，深刻认识人类社会的发展规律和社会主义、共产主义必然胜利的历史趋势，更加坚定走中国特色社会主义道路的信念，坚持不懈为社会主义、共产主义事业而奋斗。</a:t>
            </a:r>
          </a:p>
        </p:txBody>
      </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195559" y="265470"/>
            <a:ext cx="9800881" cy="9800881"/>
          </a:xfrm>
          <a:prstGeom prst="rect">
            <a:avLst/>
          </a:prstGeom>
        </p:spPr>
      </p:pic>
      <p:sp>
        <p:nvSpPr>
          <p:cNvPr id="8" name="矩形 7"/>
          <p:cNvSpPr/>
          <p:nvPr/>
        </p:nvSpPr>
        <p:spPr>
          <a:xfrm>
            <a:off x="943863" y="437340"/>
            <a:ext cx="10286872" cy="654042"/>
          </a:xfrm>
          <a:prstGeom prst="rect">
            <a:avLst/>
          </a:prstGeom>
          <a:noFill/>
          <a:ln w="12700" cap="flat" cmpd="sng" algn="ctr">
            <a:noFill/>
            <a:prstDash val="solid"/>
            <a:miter lim="800000"/>
          </a:ln>
          <a:effectLst/>
        </p:spPr>
        <p:txBody>
          <a:bodyPr rtlCol="0" anchor="ctr"/>
          <a:lstStyle/>
          <a:p>
            <a:pPr algn="ctr" defTabSz="914400">
              <a:lnSpc>
                <a:spcPct val="120000"/>
              </a:lnSpc>
              <a:defRPr/>
            </a:pPr>
            <a:r>
              <a:rPr lang="zh-CN" altLang="en-US" sz="2400" b="1" kern="0" dirty="0">
                <a:solidFill>
                  <a:srgbClr val="C00000"/>
                </a:solidFill>
                <a:latin typeface="字魂160号-檀宋" panose="00000500000000000000" pitchFamily="2" charset="-122"/>
                <a:ea typeface="字魂160号-檀宋" panose="00000500000000000000" pitchFamily="2" charset="-122"/>
                <a:cs typeface="等线" panose="02010600030101010101" pitchFamily="2" charset="-122"/>
                <a:sym typeface="字魂160号-檀宋" panose="00000500000000000000" pitchFamily="2" charset="-122"/>
              </a:rPr>
              <a:t>认识把握人类社会发展的历史规律，进一步坚定理想信念、增强前进动力</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down)">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4" name="图片 3"/>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rot="16200000">
            <a:off x="3759429" y="-133255"/>
            <a:ext cx="4673141" cy="7124509"/>
          </a:xfrm>
          <a:prstGeom prst="rect">
            <a:avLst/>
          </a:prstGeom>
        </p:spPr>
      </p:pic>
      <p:sp>
        <p:nvSpPr>
          <p:cNvPr id="24" name="PA-102235"/>
          <p:cNvSpPr txBox="1">
            <a:spLocks noChangeArrowheads="1"/>
          </p:cNvSpPr>
          <p:nvPr>
            <p:custDataLst>
              <p:tags r:id="rId1"/>
            </p:custDataLst>
          </p:nvPr>
        </p:nvSpPr>
        <p:spPr bwMode="auto">
          <a:xfrm>
            <a:off x="2685028" y="2871747"/>
            <a:ext cx="6821941" cy="2106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a:solidFill>
                  <a:srgbClr val="000000"/>
                </a:solidFill>
                <a:latin typeface="Calibri" panose="020F0502020204030204" charset="0"/>
                <a:ea typeface="宋体" panose="02010600030101010101" pitchFamily="2" charset="-122"/>
              </a:defRPr>
            </a:lvl1pPr>
            <a:lvl2pPr marL="742950" indent="-285750">
              <a:buFont typeface="Arial" panose="020B0604020202020204" pitchFamily="34" charset="0"/>
              <a:defRPr>
                <a:solidFill>
                  <a:srgbClr val="000000"/>
                </a:solidFill>
                <a:latin typeface="Calibri" panose="020F0502020204030204" charset="0"/>
                <a:ea typeface="宋体" panose="02010600030101010101" pitchFamily="2" charset="-122"/>
              </a:defRPr>
            </a:lvl2pPr>
            <a:lvl3pPr marL="1143000" indent="-228600">
              <a:buFont typeface="Arial" panose="020B0604020202020204" pitchFamily="34" charset="0"/>
              <a:defRPr>
                <a:solidFill>
                  <a:srgbClr val="000000"/>
                </a:solidFill>
                <a:latin typeface="Calibri" panose="020F0502020204030204" charset="0"/>
                <a:ea typeface="宋体" panose="02010600030101010101" pitchFamily="2" charset="-122"/>
              </a:defRPr>
            </a:lvl3pPr>
            <a:lvl4pPr marL="1600200" indent="-228600">
              <a:buFont typeface="Arial" panose="020B0604020202020204" pitchFamily="34" charset="0"/>
              <a:defRPr>
                <a:solidFill>
                  <a:srgbClr val="000000"/>
                </a:solidFill>
                <a:latin typeface="Calibri" panose="020F0502020204030204" charset="0"/>
                <a:ea typeface="宋体" panose="02010600030101010101" pitchFamily="2" charset="-122"/>
              </a:defRPr>
            </a:lvl4pPr>
            <a:lvl5pPr marL="2057400" indent="-228600">
              <a:buFont typeface="Arial" panose="020B0604020202020204" pitchFamily="34" charset="0"/>
              <a:defRPr>
                <a:solidFill>
                  <a:srgbClr val="000000"/>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rgbClr val="000000"/>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rgbClr val="000000"/>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rgbClr val="000000"/>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rgbClr val="000000"/>
                </a:solidFill>
                <a:latin typeface="Calibri" panose="020F0502020204030204" charset="0"/>
                <a:ea typeface="宋体" panose="02010600030101010101" pitchFamily="2" charset="-122"/>
              </a:defRPr>
            </a:lvl9pPr>
          </a:lstStyle>
          <a:p>
            <a:pPr lvl="0" algn="ctr">
              <a:lnSpc>
                <a:spcPct val="120000"/>
              </a:lnSpc>
              <a:defRPr/>
            </a:pPr>
            <a:r>
              <a:rPr lang="zh-CN" altLang="en-US" sz="4800" b="1" spc="300" dirty="0">
                <a:solidFill>
                  <a:srgbClr val="C00000"/>
                </a:solidFill>
                <a:latin typeface="字魂160号-檀宋" panose="00000500000000000000" pitchFamily="2" charset="-122"/>
                <a:ea typeface="字魂160号-檀宋" panose="00000500000000000000" pitchFamily="2" charset="-122"/>
                <a:cs typeface="思源黑体 CN Bold" panose="020B0800000000000000" charset="-122"/>
                <a:sym typeface="字魂160号-檀宋" panose="00000500000000000000" pitchFamily="2" charset="-122"/>
              </a:rPr>
              <a:t>学习总结社会主义探索中创造的理论成果</a:t>
            </a:r>
            <a:endParaRPr lang="en-US" altLang="zh-CN" sz="4800" b="1" spc="300" dirty="0">
              <a:solidFill>
                <a:srgbClr val="C00000"/>
              </a:solidFill>
              <a:latin typeface="字魂160号-檀宋" panose="00000500000000000000" pitchFamily="2" charset="-122"/>
              <a:ea typeface="字魂160号-檀宋" panose="00000500000000000000" pitchFamily="2" charset="-122"/>
              <a:cs typeface="思源黑体 CN Bold" panose="020B0800000000000000" charset="-122"/>
              <a:sym typeface="字魂160号-檀宋" panose="00000500000000000000" pitchFamily="2" charset="-122"/>
            </a:endParaRPr>
          </a:p>
          <a:p>
            <a:pPr lvl="0" algn="ctr">
              <a:lnSpc>
                <a:spcPct val="120000"/>
              </a:lnSpc>
              <a:defRPr/>
            </a:pPr>
            <a:r>
              <a:rPr lang="zh-CN" altLang="en-US" sz="4800" b="1" spc="300" dirty="0">
                <a:solidFill>
                  <a:srgbClr val="C00000"/>
                </a:solidFill>
                <a:latin typeface="字魂160号-檀宋" panose="00000500000000000000" pitchFamily="2" charset="-122"/>
                <a:ea typeface="字魂160号-檀宋" panose="00000500000000000000" pitchFamily="2" charset="-122"/>
                <a:cs typeface="思源黑体 CN Bold" panose="020B0800000000000000" charset="-122"/>
                <a:sym typeface="字魂160号-檀宋" panose="00000500000000000000" pitchFamily="2" charset="-122"/>
              </a:rPr>
              <a:t>和时间经验</a:t>
            </a:r>
          </a:p>
        </p:txBody>
      </p:sp>
      <p:sp>
        <p:nvSpPr>
          <p:cNvPr id="25" name="PA-102238"/>
          <p:cNvSpPr txBox="1"/>
          <p:nvPr>
            <p:custDataLst>
              <p:tags r:id="rId2"/>
            </p:custDataLst>
          </p:nvPr>
        </p:nvSpPr>
        <p:spPr>
          <a:xfrm>
            <a:off x="4436211" y="1775787"/>
            <a:ext cx="3430934" cy="923330"/>
          </a:xfrm>
          <a:prstGeom prst="rect">
            <a:avLst/>
          </a:prstGeom>
          <a:noFill/>
        </p:spPr>
        <p:txBody>
          <a:bodyPr wrap="square" rtlCol="0">
            <a:spAutoFit/>
          </a:bodyPr>
          <a:lstStyle/>
          <a:p>
            <a:pPr marL="0" marR="0" lvl="0" indent="0" algn="dist"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5400" b="1" i="0" u="none" strike="noStrike" kern="1200" cap="none" spc="0" normalizeH="0" baseline="0" noProof="0" smtClean="0">
                <a:solidFill>
                  <a:schemeClr val="tx1">
                    <a:lumMod val="75000"/>
                    <a:lumOff val="25000"/>
                  </a:schemeClr>
                </a:solidFill>
                <a:uLnTx/>
                <a:uFillTx/>
                <a:latin typeface="字魂160号-檀宋" panose="00000500000000000000" pitchFamily="2" charset="-122"/>
                <a:ea typeface="字魂160号-檀宋" panose="00000500000000000000" pitchFamily="2" charset="-122"/>
                <a:sym typeface="字魂160号-檀宋" panose="00000500000000000000" pitchFamily="2" charset="-122"/>
              </a:rPr>
              <a:t>第</a:t>
            </a:r>
            <a:r>
              <a:rPr kumimoji="0" lang="en-US" altLang="zh-CN" sz="5400" b="1" i="0" u="none" strike="noStrike" kern="1200" cap="none" spc="0" normalizeH="0" baseline="0" noProof="0" smtClean="0">
                <a:solidFill>
                  <a:schemeClr val="tx1">
                    <a:lumMod val="75000"/>
                    <a:lumOff val="25000"/>
                  </a:schemeClr>
                </a:solidFill>
                <a:uLnTx/>
                <a:uFillTx/>
                <a:latin typeface="字魂160号-檀宋" panose="00000500000000000000" pitchFamily="2" charset="-122"/>
                <a:ea typeface="字魂160号-檀宋" panose="00000500000000000000" pitchFamily="2" charset="-122"/>
                <a:sym typeface="字魂160号-檀宋" panose="00000500000000000000" pitchFamily="2" charset="-122"/>
              </a:rPr>
              <a:t>02</a:t>
            </a:r>
            <a:r>
              <a:rPr kumimoji="0" lang="zh-CN" altLang="en-US" sz="5400" b="1" i="0" u="none" strike="noStrike" kern="1200" cap="none" spc="0" normalizeH="0" baseline="0" noProof="0" smtClean="0">
                <a:solidFill>
                  <a:schemeClr val="tx1">
                    <a:lumMod val="75000"/>
                    <a:lumOff val="25000"/>
                  </a:schemeClr>
                </a:solidFill>
                <a:uLnTx/>
                <a:uFillTx/>
                <a:latin typeface="字魂160号-檀宋" panose="00000500000000000000" pitchFamily="2" charset="-122"/>
                <a:ea typeface="字魂160号-檀宋" panose="00000500000000000000" pitchFamily="2" charset="-122"/>
                <a:sym typeface="字魂160号-檀宋" panose="00000500000000000000" pitchFamily="2" charset="-122"/>
              </a:rPr>
              <a:t>部分</a:t>
            </a:r>
            <a:endParaRPr kumimoji="0" lang="en-US" altLang="zh-CN" sz="5400" b="1" i="0" u="none" strike="noStrike" kern="1200" cap="none" spc="0" normalizeH="0" baseline="0" noProof="0">
              <a:solidFill>
                <a:schemeClr val="tx1">
                  <a:lumMod val="75000"/>
                  <a:lumOff val="25000"/>
                </a:schemeClr>
              </a:solidFill>
              <a:uLnTx/>
              <a:uFillTx/>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randombar(horizontal)">
                                      <p:cBhvr>
                                        <p:cTn id="7" dur="500"/>
                                        <p:tgtEl>
                                          <p:spTgt spid="25"/>
                                        </p:tgtEl>
                                      </p:cBhvr>
                                    </p:animEffect>
                                  </p:childTnLst>
                                </p:cTn>
                              </p:par>
                            </p:childTnLst>
                          </p:cTn>
                        </p:par>
                        <p:par>
                          <p:cTn id="8" fill="hold" nodeType="afterGroup">
                            <p:stCondLst>
                              <p:cond delay="500"/>
                            </p:stCondLst>
                            <p:childTnLst>
                              <p:par>
                                <p:cTn id="9" presetID="53" presetClass="entr" presetSubtype="0" fill="hold" grpId="0" nodeType="afterEffect">
                                  <p:stCondLst>
                                    <p:cond delay="0"/>
                                  </p:stCondLst>
                                  <p:iterate type="wd">
                                    <p:tmPct val="10000"/>
                                  </p:iterate>
                                  <p:childTnLst>
                                    <p:set>
                                      <p:cBhvr>
                                        <p:cTn id="10" dur="1" fill="hold">
                                          <p:stCondLst>
                                            <p:cond delay="0"/>
                                          </p:stCondLst>
                                        </p:cTn>
                                        <p:tgtEl>
                                          <p:spTgt spid="24"/>
                                        </p:tgtEl>
                                        <p:attrNameLst>
                                          <p:attrName>style.visibility</p:attrName>
                                        </p:attrNameLst>
                                      </p:cBhvr>
                                      <p:to>
                                        <p:strVal val="visible"/>
                                      </p:to>
                                    </p:set>
                                    <p:anim calcmode="lin" valueType="num">
                                      <p:cBhvr>
                                        <p:cTn id="11" dur="400" fill="hold"/>
                                        <p:tgtEl>
                                          <p:spTgt spid="24"/>
                                        </p:tgtEl>
                                        <p:attrNameLst>
                                          <p:attrName>ppt_w</p:attrName>
                                        </p:attrNameLst>
                                      </p:cBhvr>
                                      <p:tavLst>
                                        <p:tav tm="0">
                                          <p:val>
                                            <p:fltVal val="0"/>
                                          </p:val>
                                        </p:tav>
                                        <p:tav tm="100000">
                                          <p:val>
                                            <p:strVal val="#ppt_w"/>
                                          </p:val>
                                        </p:tav>
                                      </p:tavLst>
                                    </p:anim>
                                    <p:anim calcmode="lin" valueType="num">
                                      <p:cBhvr>
                                        <p:cTn id="12" dur="400" fill="hold"/>
                                        <p:tgtEl>
                                          <p:spTgt spid="24"/>
                                        </p:tgtEl>
                                        <p:attrNameLst>
                                          <p:attrName>ppt_h</p:attrName>
                                        </p:attrNameLst>
                                      </p:cBhvr>
                                      <p:tavLst>
                                        <p:tav tm="0">
                                          <p:val>
                                            <p:fltVal val="0"/>
                                          </p:val>
                                        </p:tav>
                                        <p:tav tm="100000">
                                          <p:val>
                                            <p:strVal val="#ppt_h"/>
                                          </p:val>
                                        </p:tav>
                                      </p:tavLst>
                                    </p:anim>
                                    <p:animEffect transition="in" filter="fade">
                                      <p:cBhvr>
                                        <p:cTn id="13" dur="4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PA-1022120"/>
          <p:cNvSpPr txBox="1"/>
          <p:nvPr>
            <p:custDataLst>
              <p:tags r:id="rId1"/>
            </p:custDataLst>
          </p:nvPr>
        </p:nvSpPr>
        <p:spPr>
          <a:xfrm>
            <a:off x="971868" y="1989138"/>
            <a:ext cx="10182225" cy="400110"/>
          </a:xfrm>
          <a:prstGeom prst="rect">
            <a:avLst/>
          </a:prstGeom>
          <a:solidFill>
            <a:schemeClr val="accent1"/>
          </a:solidFill>
          <a:ln>
            <a:noFill/>
          </a:ln>
        </p:spPr>
        <p:txBody>
          <a:bodyPr wrap="square">
            <a:spAutoFit/>
          </a:bodyPr>
          <a:lstStyle>
            <a:defPPr>
              <a:defRPr lang="zh-CN"/>
            </a:defPPr>
            <a:lvl1pPr algn="ctr" defTabSz="913765" eaLnBrk="0" fontAlgn="base" hangingPunct="0">
              <a:spcBef>
                <a:spcPct val="0"/>
              </a:spcBef>
              <a:spcAft>
                <a:spcPct val="0"/>
              </a:spcAft>
              <a:defRPr b="1">
                <a:solidFill>
                  <a:schemeClr val="bg1"/>
                </a:solidFill>
                <a:latin typeface="微软雅黑" panose="020B0503020204020204" pitchFamily="34" charset="-122"/>
                <a:ea typeface="微软雅黑" panose="020B0503020204020204" pitchFamily="34" charset="-122"/>
              </a:defRPr>
            </a:lvl1pPr>
          </a:lstStyle>
          <a:p>
            <a:r>
              <a:rPr lang="zh-CN" altLang="zh-CN" sz="2000" dirty="0">
                <a:latin typeface="字魂160号-檀宋" panose="00000500000000000000" pitchFamily="2" charset="-122"/>
                <a:ea typeface="字魂160号-檀宋" panose="00000500000000000000" pitchFamily="2" charset="-122"/>
                <a:sym typeface="字魂160号-檀宋" panose="00000500000000000000" pitchFamily="2" charset="-122"/>
              </a:rPr>
              <a:t>社会主义是前无古人的伟大事业，必须随着时代、实践和科学的发展不断探索前进。</a:t>
            </a:r>
            <a:endParaRPr lang="zh-CN" altLang="en-US" sz="2000" dirty="0">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27" name="文本框 26"/>
          <p:cNvSpPr txBox="1"/>
          <p:nvPr/>
        </p:nvSpPr>
        <p:spPr>
          <a:xfrm>
            <a:off x="971868" y="2576523"/>
            <a:ext cx="10267475" cy="1754326"/>
          </a:xfrm>
          <a:prstGeom prst="rect">
            <a:avLst/>
          </a:prstGeom>
          <a:noFill/>
        </p:spPr>
        <p:txBody>
          <a:bodyPr wrap="square">
            <a:spAutoFit/>
          </a:bodyPr>
          <a:lstStyle>
            <a:defPPr>
              <a:defRPr lang="zh-CN"/>
            </a:defPPr>
            <a:lvl1pPr>
              <a:lnSpc>
                <a:spcPct val="150000"/>
              </a:lnSpc>
              <a:defRPr>
                <a:effectLst/>
                <a:ea typeface="微软雅黑" panose="020B0503020204020204" pitchFamily="34" charset="-122"/>
                <a:cs typeface="Times New Roman" panose="02020603050405020304" pitchFamily="18" charset="0"/>
              </a:defRPr>
            </a:lvl1pPr>
          </a:lstStyle>
          <a:p>
            <a:pPr marL="285750" indent="-285750">
              <a:buFont typeface="Wingdings" panose="05000000000000000000" pitchFamily="2" charset="2"/>
              <a:buChar char="u"/>
            </a:pPr>
            <a:r>
              <a:rPr lang="zh-CN" altLang="zh-CN" dirty="0">
                <a:latin typeface="字魂160号-檀宋" panose="00000500000000000000" pitchFamily="2" charset="-122"/>
                <a:ea typeface="字魂160号-檀宋" panose="00000500000000000000" pitchFamily="2" charset="-122"/>
                <a:sym typeface="字魂160号-檀宋" panose="00000500000000000000" pitchFamily="2" charset="-122"/>
              </a:rPr>
              <a:t>列宁把马克思主义同俄国具体实际相结合，领导俄国十月社会主义革命取得胜利，对科学社会主义理论和实践作出了重大贡献</a:t>
            </a:r>
            <a:r>
              <a:rPr lang="zh-CN" altLang="zh-CN" dirty="0" smtClean="0">
                <a:latin typeface="字魂160号-檀宋" panose="00000500000000000000" pitchFamily="2" charset="-122"/>
                <a:ea typeface="字魂160号-檀宋" panose="00000500000000000000" pitchFamily="2" charset="-122"/>
                <a:sym typeface="字魂160号-檀宋" panose="00000500000000000000" pitchFamily="2" charset="-122"/>
              </a:rPr>
              <a:t>。</a:t>
            </a:r>
            <a:r>
              <a:rPr lang="en-US" altLang="zh-CN" dirty="0" smtClean="0">
                <a:latin typeface="字魂160号-檀宋" panose="00000500000000000000" pitchFamily="2" charset="-122"/>
                <a:ea typeface="字魂160号-檀宋" panose="00000500000000000000" pitchFamily="2" charset="-122"/>
                <a:sym typeface="字魂160号-檀宋" panose="00000500000000000000" pitchFamily="2" charset="-122"/>
              </a:rPr>
              <a:t>xxx</a:t>
            </a:r>
            <a:r>
              <a:rPr lang="zh-CN" altLang="zh-CN" dirty="0" smtClean="0">
                <a:latin typeface="字魂160号-檀宋" panose="00000500000000000000" pitchFamily="2" charset="-122"/>
                <a:ea typeface="字魂160号-檀宋" panose="00000500000000000000" pitchFamily="2" charset="-122"/>
                <a:sym typeface="字魂160号-檀宋" panose="00000500000000000000" pitchFamily="2" charset="-122"/>
              </a:rPr>
              <a:t>领</a:t>
            </a:r>
            <a:r>
              <a:rPr lang="zh-CN" altLang="zh-CN" dirty="0">
                <a:latin typeface="字魂160号-檀宋" panose="00000500000000000000" pitchFamily="2" charset="-122"/>
                <a:ea typeface="字魂160号-檀宋" panose="00000500000000000000" pitchFamily="2" charset="-122"/>
                <a:sym typeface="字魂160号-檀宋" panose="00000500000000000000" pitchFamily="2" charset="-122"/>
              </a:rPr>
              <a:t>导我们党把马克思主义同中国实际相结合，提出了“马克思主义中国化”的重大命题，并在探索中国社会主义建设道路过程中，提出实现马克思主义同中国实际的“第二次结合”，取得了中国革命和建设的巨大成就。</a:t>
            </a:r>
            <a:endParaRPr lang="zh-CN" altLang="en-US" dirty="0">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28" name="文本框 27"/>
          <p:cNvSpPr txBox="1"/>
          <p:nvPr/>
        </p:nvSpPr>
        <p:spPr>
          <a:xfrm>
            <a:off x="962263" y="4493817"/>
            <a:ext cx="10267474" cy="1286314"/>
          </a:xfrm>
          <a:prstGeom prst="rect">
            <a:avLst/>
          </a:prstGeom>
          <a:noFill/>
        </p:spPr>
        <p:txBody>
          <a:bodyPr wrap="square">
            <a:spAutoFit/>
          </a:bodyPr>
          <a:lstStyle>
            <a:defPPr>
              <a:defRPr lang="zh-CN"/>
            </a:defPPr>
            <a:lvl1pPr>
              <a:lnSpc>
                <a:spcPct val="150000"/>
              </a:lnSpc>
              <a:defRPr>
                <a:effectLst/>
                <a:ea typeface="微软雅黑" panose="020B0503020204020204" pitchFamily="34" charset="-122"/>
                <a:cs typeface="Times New Roman" panose="02020603050405020304" pitchFamily="18" charset="0"/>
              </a:defRPr>
            </a:lvl1pPr>
          </a:lstStyle>
          <a:p>
            <a:pPr marL="285750" indent="-285750">
              <a:buFont typeface="Wingdings" panose="05000000000000000000" pitchFamily="2" charset="2"/>
              <a:buChar char="u"/>
            </a:pPr>
            <a:r>
              <a:rPr lang="zh-CN" altLang="zh-CN" dirty="0">
                <a:latin typeface="字魂160号-檀宋" panose="00000500000000000000" pitchFamily="2" charset="-122"/>
                <a:ea typeface="字魂160号-檀宋" panose="00000500000000000000" pitchFamily="2" charset="-122"/>
                <a:sym typeface="字魂160号-檀宋" panose="00000500000000000000" pitchFamily="2" charset="-122"/>
              </a:rPr>
              <a:t>过的新话，敢于干前人没有干过的新事业，走出了中国特色社会主义的新道路。进入新时代，为核心的党中央把马克思主义同当代中国实际紧密结合，中国特色社会主义思想，推进了一系列新的历史性变革、取得一系列新的历史性成就，社会主义中国以更加雄伟的身姿屹立在世界的东方。</a:t>
            </a:r>
            <a:endParaRPr lang="zh-CN" altLang="en-US" dirty="0">
              <a:latin typeface="字魂160号-檀宋" panose="00000500000000000000" pitchFamily="2" charset="-122"/>
              <a:ea typeface="字魂160号-檀宋" panose="00000500000000000000" pitchFamily="2" charset="-122"/>
              <a:sym typeface="字魂160号-檀宋" panose="00000500000000000000" pitchFamily="2" charset="-122"/>
            </a:endParaRPr>
          </a:p>
        </p:txBody>
      </p:sp>
      <p:sp>
        <p:nvSpPr>
          <p:cNvPr id="9" name="矩形 8"/>
          <p:cNvSpPr/>
          <p:nvPr/>
        </p:nvSpPr>
        <p:spPr>
          <a:xfrm>
            <a:off x="442417" y="437339"/>
            <a:ext cx="11248137" cy="742531"/>
          </a:xfrm>
          <a:prstGeom prst="rect">
            <a:avLst/>
          </a:prstGeom>
          <a:noFill/>
          <a:ln w="12700" cap="flat" cmpd="sng" algn="ctr">
            <a:noFill/>
            <a:prstDash val="solid"/>
            <a:miter lim="800000"/>
          </a:ln>
          <a:effectLst/>
        </p:spPr>
        <p:txBody>
          <a:bodyPr rtlCol="0" anchor="ctr"/>
          <a:lstStyle/>
          <a:p>
            <a:pPr algn="ctr">
              <a:lnSpc>
                <a:spcPct val="120000"/>
              </a:lnSpc>
              <a:defRPr/>
            </a:pPr>
            <a:r>
              <a:rPr lang="zh-CN" altLang="en-US" sz="2400" b="1" kern="0">
                <a:solidFill>
                  <a:srgbClr val="C00000"/>
                </a:solidFill>
                <a:latin typeface="字魂160号-檀宋" panose="00000500000000000000" pitchFamily="2" charset="-122"/>
                <a:ea typeface="字魂160号-檀宋" panose="00000500000000000000" pitchFamily="2" charset="-122"/>
                <a:cs typeface="等线" panose="02010600030101010101" pitchFamily="2" charset="-122"/>
                <a:sym typeface="字魂160号-檀宋" panose="00000500000000000000" pitchFamily="2" charset="-122"/>
              </a:rPr>
              <a:t>学习总结社会主义探索中创造的理论成果和实践经验，进一步领悟精髓、启迪智慧</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2"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arn(inVertical)">
                                      <p:cBhvr>
                                        <p:cTn id="7" dur="500"/>
                                        <p:tgtEl>
                                          <p:spTgt spid="2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1000"/>
                                        <p:tgtEl>
                                          <p:spTgt spid="27"/>
                                        </p:tgtEl>
                                      </p:cBhvr>
                                    </p:animEffect>
                                    <p:anim calcmode="lin" valueType="num">
                                      <p:cBhvr>
                                        <p:cTn id="13" dur="1000" fill="hold"/>
                                        <p:tgtEl>
                                          <p:spTgt spid="27"/>
                                        </p:tgtEl>
                                        <p:attrNameLst>
                                          <p:attrName>ppt_x</p:attrName>
                                        </p:attrNameLst>
                                      </p:cBhvr>
                                      <p:tavLst>
                                        <p:tav tm="0">
                                          <p:val>
                                            <p:strVal val="#ppt_x"/>
                                          </p:val>
                                        </p:tav>
                                        <p:tav tm="100000">
                                          <p:val>
                                            <p:strVal val="#ppt_x"/>
                                          </p:val>
                                        </p:tav>
                                      </p:tavLst>
                                    </p:anim>
                                    <p:anim calcmode="lin" valueType="num">
                                      <p:cBhvr>
                                        <p:cTn id="14"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fade">
                                      <p:cBhvr>
                                        <p:cTn id="19" dur="1000"/>
                                        <p:tgtEl>
                                          <p:spTgt spid="28"/>
                                        </p:tgtEl>
                                      </p:cBhvr>
                                    </p:animEffect>
                                    <p:anim calcmode="lin" valueType="num">
                                      <p:cBhvr>
                                        <p:cTn id="20" dur="1000" fill="hold"/>
                                        <p:tgtEl>
                                          <p:spTgt spid="28"/>
                                        </p:tgtEl>
                                        <p:attrNameLst>
                                          <p:attrName>ppt_x</p:attrName>
                                        </p:attrNameLst>
                                      </p:cBhvr>
                                      <p:tavLst>
                                        <p:tav tm="0">
                                          <p:val>
                                            <p:strVal val="#ppt_x"/>
                                          </p:val>
                                        </p:tav>
                                        <p:tav tm="100000">
                                          <p:val>
                                            <p:strVal val="#ppt_x"/>
                                          </p:val>
                                        </p:tav>
                                      </p:tavLst>
                                    </p:anim>
                                    <p:anim calcmode="lin" valueType="num">
                                      <p:cBhvr>
                                        <p:cTn id="21"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2" animBg="1"/>
      <p:bldP spid="27" grpId="0"/>
      <p:bldP spid="28"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MThmZDY2NTcyNjc4NTQyMmEyMTI1MmM1NTA3Njk0YzAifQ=="/>
</p:tagLst>
</file>

<file path=ppt/tags/tag10.xml><?xml version="1.0" encoding="utf-8"?>
<p:tagLst xmlns:a="http://schemas.openxmlformats.org/drawingml/2006/main" xmlns:r="http://schemas.openxmlformats.org/officeDocument/2006/relationships" xmlns:p="http://schemas.openxmlformats.org/presentationml/2006/main">
  <p:tag name="PA" val="v5.2.9"/>
</p:tagLst>
</file>

<file path=ppt/tags/tag11.xml><?xml version="1.0" encoding="utf-8"?>
<p:tagLst xmlns:a="http://schemas.openxmlformats.org/drawingml/2006/main" xmlns:r="http://schemas.openxmlformats.org/officeDocument/2006/relationships" xmlns:p="http://schemas.openxmlformats.org/presentationml/2006/main">
  <p:tag name="PA" val="v5.2.9"/>
</p:tagLst>
</file>

<file path=ppt/tags/tag12.xml><?xml version="1.0" encoding="utf-8"?>
<p:tagLst xmlns:a="http://schemas.openxmlformats.org/drawingml/2006/main" xmlns:r="http://schemas.openxmlformats.org/officeDocument/2006/relationships" xmlns:p="http://schemas.openxmlformats.org/presentationml/2006/main">
  <p:tag name="PA" val="v5.2.9"/>
</p:tagLst>
</file>

<file path=ppt/tags/tag13.xml><?xml version="1.0" encoding="utf-8"?>
<p:tagLst xmlns:a="http://schemas.openxmlformats.org/drawingml/2006/main" xmlns:r="http://schemas.openxmlformats.org/officeDocument/2006/relationships" xmlns:p="http://schemas.openxmlformats.org/presentationml/2006/main">
  <p:tag name="MH" val="20170109233147"/>
  <p:tag name="MH_LIBRARY" val="GRAPHIC"/>
  <p:tag name="MH_ORDER" val="文本框 19"/>
  <p:tag name="PA" val="v5.2.9"/>
</p:tagLst>
</file>

<file path=ppt/tags/tag14.xml><?xml version="1.0" encoding="utf-8"?>
<p:tagLst xmlns:a="http://schemas.openxmlformats.org/drawingml/2006/main" xmlns:r="http://schemas.openxmlformats.org/officeDocument/2006/relationships" xmlns:p="http://schemas.openxmlformats.org/presentationml/2006/main">
  <p:tag name="PA" val="v5.2.9"/>
</p:tagLst>
</file>

<file path=ppt/tags/tag15.xml><?xml version="1.0" encoding="utf-8"?>
<p:tagLst xmlns:a="http://schemas.openxmlformats.org/drawingml/2006/main" xmlns:r="http://schemas.openxmlformats.org/officeDocument/2006/relationships" xmlns:p="http://schemas.openxmlformats.org/presentationml/2006/main">
  <p:tag name="PA" val="v5.2.4"/>
</p:tagLst>
</file>

<file path=ppt/tags/tag16.xml><?xml version="1.0" encoding="utf-8"?>
<p:tagLst xmlns:a="http://schemas.openxmlformats.org/drawingml/2006/main" xmlns:r="http://schemas.openxmlformats.org/officeDocument/2006/relationships" xmlns:p="http://schemas.openxmlformats.org/presentationml/2006/main">
  <p:tag name="PA" val="v5.2.4"/>
</p:tagLst>
</file>

<file path=ppt/tags/tag17.xml><?xml version="1.0" encoding="utf-8"?>
<p:tagLst xmlns:a="http://schemas.openxmlformats.org/drawingml/2006/main" xmlns:r="http://schemas.openxmlformats.org/officeDocument/2006/relationships" xmlns:p="http://schemas.openxmlformats.org/presentationml/2006/main">
  <p:tag name="PA" val="v5.2.4"/>
</p:tagLst>
</file>

<file path=ppt/tags/tag18.xml><?xml version="1.0" encoding="utf-8"?>
<p:tagLst xmlns:a="http://schemas.openxmlformats.org/drawingml/2006/main" xmlns:r="http://schemas.openxmlformats.org/officeDocument/2006/relationships" xmlns:p="http://schemas.openxmlformats.org/presentationml/2006/main">
  <p:tag name="PA" val="v5.2.4"/>
</p:tagLst>
</file>

<file path=ppt/tags/tag19.xml><?xml version="1.0" encoding="utf-8"?>
<p:tagLst xmlns:a="http://schemas.openxmlformats.org/drawingml/2006/main" xmlns:r="http://schemas.openxmlformats.org/officeDocument/2006/relationships" xmlns:p="http://schemas.openxmlformats.org/presentationml/2006/main">
  <p:tag name="PA" val="v5.2.4"/>
</p:tagLst>
</file>

<file path=ppt/tags/tag2.xml><?xml version="1.0" encoding="utf-8"?>
<p:tagLst xmlns:a="http://schemas.openxmlformats.org/drawingml/2006/main" xmlns:r="http://schemas.openxmlformats.org/officeDocument/2006/relationships" xmlns:p="http://schemas.openxmlformats.org/presentationml/2006/main">
  <p:tag name="MH" val="20170109233147"/>
  <p:tag name="MH_LIBRARY" val="GRAPHIC"/>
  <p:tag name="MH_ORDER" val="文本框 19"/>
  <p:tag name="PA" val="v5.2.9"/>
</p:tagLst>
</file>

<file path=ppt/tags/tag20.xml><?xml version="1.0" encoding="utf-8"?>
<p:tagLst xmlns:a="http://schemas.openxmlformats.org/drawingml/2006/main" xmlns:r="http://schemas.openxmlformats.org/officeDocument/2006/relationships" xmlns:p="http://schemas.openxmlformats.org/presentationml/2006/main">
  <p:tag name="PA" val="v5.2.9"/>
</p:tagLst>
</file>

<file path=ppt/tags/tag21.xml><?xml version="1.0" encoding="utf-8"?>
<p:tagLst xmlns:a="http://schemas.openxmlformats.org/drawingml/2006/main" xmlns:r="http://schemas.openxmlformats.org/officeDocument/2006/relationships" xmlns:p="http://schemas.openxmlformats.org/presentationml/2006/main">
  <p:tag name="PA" val="v5.2.9"/>
</p:tagLst>
</file>

<file path=ppt/tags/tag3.xml><?xml version="1.0" encoding="utf-8"?>
<p:tagLst xmlns:a="http://schemas.openxmlformats.org/drawingml/2006/main" xmlns:r="http://schemas.openxmlformats.org/officeDocument/2006/relationships" xmlns:p="http://schemas.openxmlformats.org/presentationml/2006/main">
  <p:tag name="PA" val="v5.2.9"/>
</p:tagLst>
</file>

<file path=ppt/tags/tag4.xml><?xml version="1.0" encoding="utf-8"?>
<p:tagLst xmlns:a="http://schemas.openxmlformats.org/drawingml/2006/main" xmlns:r="http://schemas.openxmlformats.org/officeDocument/2006/relationships" xmlns:p="http://schemas.openxmlformats.org/presentationml/2006/main">
  <p:tag name="PA" val="v5.2.9"/>
</p:tagLst>
</file>

<file path=ppt/tags/tag5.xml><?xml version="1.0" encoding="utf-8"?>
<p:tagLst xmlns:a="http://schemas.openxmlformats.org/drawingml/2006/main" xmlns:r="http://schemas.openxmlformats.org/officeDocument/2006/relationships" xmlns:p="http://schemas.openxmlformats.org/presentationml/2006/main">
  <p:tag name="MH" val="20170109233147"/>
  <p:tag name="MH_LIBRARY" val="GRAPHIC"/>
  <p:tag name="MH_ORDER" val="文本框 19"/>
  <p:tag name="PA" val="v5.2.9"/>
</p:tagLst>
</file>

<file path=ppt/tags/tag6.xml><?xml version="1.0" encoding="utf-8"?>
<p:tagLst xmlns:a="http://schemas.openxmlformats.org/drawingml/2006/main" xmlns:r="http://schemas.openxmlformats.org/officeDocument/2006/relationships" xmlns:p="http://schemas.openxmlformats.org/presentationml/2006/main">
  <p:tag name="PA" val="v5.2.9"/>
</p:tagLst>
</file>

<file path=ppt/tags/tag7.xml><?xml version="1.0" encoding="utf-8"?>
<p:tagLst xmlns:a="http://schemas.openxmlformats.org/drawingml/2006/main" xmlns:r="http://schemas.openxmlformats.org/officeDocument/2006/relationships" xmlns:p="http://schemas.openxmlformats.org/presentationml/2006/main">
  <p:tag name="PA" val="v5.2.9"/>
</p:tagLst>
</file>

<file path=ppt/tags/tag8.xml><?xml version="1.0" encoding="utf-8"?>
<p:tagLst xmlns:a="http://schemas.openxmlformats.org/drawingml/2006/main" xmlns:r="http://schemas.openxmlformats.org/officeDocument/2006/relationships" xmlns:p="http://schemas.openxmlformats.org/presentationml/2006/main">
  <p:tag name="MH" val="20170109233147"/>
  <p:tag name="MH_LIBRARY" val="GRAPHIC"/>
  <p:tag name="MH_ORDER" val="文本框 19"/>
  <p:tag name="PA" val="v5.2.9"/>
</p:tagLst>
</file>

<file path=ppt/tags/tag9.xml><?xml version="1.0" encoding="utf-8"?>
<p:tagLst xmlns:a="http://schemas.openxmlformats.org/drawingml/2006/main" xmlns:r="http://schemas.openxmlformats.org/officeDocument/2006/relationships" xmlns:p="http://schemas.openxmlformats.org/presentationml/2006/main">
  <p:tag name="PA" val="v5.2.9"/>
</p:tagLst>
</file>

<file path=ppt/theme/theme1.xml><?xml version="1.0" encoding="utf-8"?>
<a:theme xmlns:a="http://schemas.openxmlformats.org/drawingml/2006/main" name="第一PPT模板网-WWW.1PPT.COM">
  <a:themeElements>
    <a:clrScheme name="自定义 1613">
      <a:dk1>
        <a:sysClr val="windowText" lastClr="000000"/>
      </a:dk1>
      <a:lt1>
        <a:sysClr val="window" lastClr="FFFFFF"/>
      </a:lt1>
      <a:dk2>
        <a:srgbClr val="44546A"/>
      </a:dk2>
      <a:lt2>
        <a:srgbClr val="E7E6E6"/>
      </a:lt2>
      <a:accent1>
        <a:srgbClr val="D60000"/>
      </a:accent1>
      <a:accent2>
        <a:srgbClr val="2B2B2B"/>
      </a:accent2>
      <a:accent3>
        <a:srgbClr val="34A471"/>
      </a:accent3>
      <a:accent4>
        <a:srgbClr val="FFC000"/>
      </a:accent4>
      <a:accent5>
        <a:srgbClr val="5B9BD5"/>
      </a:accent5>
      <a:accent6>
        <a:srgbClr val="70AD47"/>
      </a:accent6>
      <a:hlink>
        <a:srgbClr val="0563C1"/>
      </a:hlink>
      <a:folHlink>
        <a:srgbClr val="954F72"/>
      </a:folHlink>
    </a:clrScheme>
    <a:fontScheme name="ldquxcel">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2758</Words>
  <Application>Microsoft Office PowerPoint</Application>
  <PresentationFormat>宽屏</PresentationFormat>
  <Paragraphs>98</Paragraphs>
  <Slides>20</Slides>
  <Notes>20</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20</vt:i4>
      </vt:variant>
    </vt:vector>
  </HeadingPairs>
  <TitlesOfParts>
    <vt:vector size="35" baseType="lpstr">
      <vt:lpstr>Meiryo</vt:lpstr>
      <vt:lpstr>等线</vt:lpstr>
      <vt:lpstr>思源黑体 CN Bold</vt:lpstr>
      <vt:lpstr>思源黑体 CN Medium</vt:lpstr>
      <vt:lpstr>思源黑体 Heavy</vt:lpstr>
      <vt:lpstr>宋体</vt:lpstr>
      <vt:lpstr>微软雅黑</vt:lpstr>
      <vt:lpstr>字魂160号-檀宋</vt:lpstr>
      <vt:lpstr>Arial</vt:lpstr>
      <vt:lpstr>Calibri</vt:lpstr>
      <vt:lpstr>Calibri Light</vt:lpstr>
      <vt:lpstr>Times New Roman</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2022-05-22T11:30:08Z</cp:lastPrinted>
  <dcterms:created xsi:type="dcterms:W3CDTF">2022-05-22T11:30:08Z</dcterms:created>
  <dcterms:modified xsi:type="dcterms:W3CDTF">2023-03-08T01:08:15Z</dcterms:modified>
</cp:coreProperties>
</file>